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f23649f473d23bbafb1bd2289acc7a96c987c17.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2a7e2f24a0fcbcabc9c95b8dc77e8300820910b.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78d615ac3d5b5b204f9a79fd8d4cf223f440f7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478223"/>
              <a:ext cx="6481656" cy="199513"/>
            </a:xfrm>
            <a:custGeom>
              <a:avLst/>
              <a:pathLst>
                <a:path w="6481656" h="199513">
                  <a:moveTo>
                    <a:pt x="0" y="199513"/>
                  </a:moveTo>
                  <a:lnTo>
                    <a:pt x="259266" y="199513"/>
                  </a:lnTo>
                  <a:lnTo>
                    <a:pt x="518532" y="159610"/>
                  </a:lnTo>
                  <a:lnTo>
                    <a:pt x="777798" y="159610"/>
                  </a:lnTo>
                  <a:lnTo>
                    <a:pt x="1037065" y="119708"/>
                  </a:lnTo>
                  <a:lnTo>
                    <a:pt x="1296331" y="119708"/>
                  </a:lnTo>
                  <a:lnTo>
                    <a:pt x="1555597" y="119708"/>
                  </a:lnTo>
                  <a:lnTo>
                    <a:pt x="1814863" y="159610"/>
                  </a:lnTo>
                  <a:lnTo>
                    <a:pt x="2074130" y="159610"/>
                  </a:lnTo>
                  <a:lnTo>
                    <a:pt x="2333396" y="39902"/>
                  </a:lnTo>
                  <a:lnTo>
                    <a:pt x="2592662" y="0"/>
                  </a:lnTo>
                  <a:lnTo>
                    <a:pt x="2851928" y="0"/>
                  </a:lnTo>
                  <a:lnTo>
                    <a:pt x="3111195" y="39902"/>
                  </a:lnTo>
                  <a:lnTo>
                    <a:pt x="3370461" y="79805"/>
                  </a:lnTo>
                  <a:lnTo>
                    <a:pt x="3629727" y="79805"/>
                  </a:lnTo>
                  <a:lnTo>
                    <a:pt x="3888994" y="79805"/>
                  </a:lnTo>
                  <a:lnTo>
                    <a:pt x="4148260" y="119708"/>
                  </a:lnTo>
                  <a:lnTo>
                    <a:pt x="4407526" y="0"/>
                  </a:lnTo>
                  <a:lnTo>
                    <a:pt x="4666792" y="0"/>
                  </a:lnTo>
                  <a:lnTo>
                    <a:pt x="4926059" y="39902"/>
                  </a:lnTo>
                  <a:lnTo>
                    <a:pt x="5185325" y="39902"/>
                  </a:lnTo>
                  <a:lnTo>
                    <a:pt x="5444591" y="79805"/>
                  </a:lnTo>
                  <a:lnTo>
                    <a:pt x="5703857" y="39902"/>
                  </a:lnTo>
                  <a:lnTo>
                    <a:pt x="5963124" y="79805"/>
                  </a:lnTo>
                  <a:lnTo>
                    <a:pt x="6222390" y="39902"/>
                  </a:lnTo>
                  <a:lnTo>
                    <a:pt x="6481656" y="119708"/>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78223"/>
              <a:ext cx="6481656" cy="279319"/>
            </a:xfrm>
            <a:custGeom>
              <a:avLst/>
              <a:pathLst>
                <a:path w="6481656" h="279319">
                  <a:moveTo>
                    <a:pt x="0" y="199513"/>
                  </a:moveTo>
                  <a:lnTo>
                    <a:pt x="259266" y="199513"/>
                  </a:lnTo>
                  <a:lnTo>
                    <a:pt x="518532" y="199513"/>
                  </a:lnTo>
                  <a:lnTo>
                    <a:pt x="777798" y="199513"/>
                  </a:lnTo>
                  <a:lnTo>
                    <a:pt x="1037065" y="239416"/>
                  </a:lnTo>
                  <a:lnTo>
                    <a:pt x="1296331" y="239416"/>
                  </a:lnTo>
                  <a:lnTo>
                    <a:pt x="1555597" y="239416"/>
                  </a:lnTo>
                  <a:lnTo>
                    <a:pt x="1814863" y="279319"/>
                  </a:lnTo>
                  <a:lnTo>
                    <a:pt x="2074130" y="239416"/>
                  </a:lnTo>
                  <a:lnTo>
                    <a:pt x="2333396" y="119708"/>
                  </a:lnTo>
                  <a:lnTo>
                    <a:pt x="2592662" y="79805"/>
                  </a:lnTo>
                  <a:lnTo>
                    <a:pt x="2851928" y="0"/>
                  </a:lnTo>
                  <a:lnTo>
                    <a:pt x="3111195" y="79805"/>
                  </a:lnTo>
                  <a:lnTo>
                    <a:pt x="3370461" y="119708"/>
                  </a:lnTo>
                  <a:lnTo>
                    <a:pt x="3629727" y="79805"/>
                  </a:lnTo>
                  <a:lnTo>
                    <a:pt x="3888994" y="119708"/>
                  </a:lnTo>
                  <a:lnTo>
                    <a:pt x="4148260" y="119708"/>
                  </a:lnTo>
                  <a:lnTo>
                    <a:pt x="4407526" y="39902"/>
                  </a:lnTo>
                  <a:lnTo>
                    <a:pt x="4666792" y="79805"/>
                  </a:lnTo>
                  <a:lnTo>
                    <a:pt x="4926059" y="119708"/>
                  </a:lnTo>
                  <a:lnTo>
                    <a:pt x="5185325" y="119708"/>
                  </a:lnTo>
                  <a:lnTo>
                    <a:pt x="5444591" y="199513"/>
                  </a:lnTo>
                  <a:lnTo>
                    <a:pt x="5703857" y="239416"/>
                  </a:lnTo>
                  <a:lnTo>
                    <a:pt x="5963124" y="279319"/>
                  </a:lnTo>
                  <a:lnTo>
                    <a:pt x="6222390" y="239416"/>
                  </a:lnTo>
                  <a:lnTo>
                    <a:pt x="6481656" y="279319"/>
                  </a:lnTo>
                </a:path>
              </a:pathLst>
            </a:custGeom>
            <a:ln w="27101" cap="flat">
              <a:solidFill>
                <a:srgbClr val="7CAE00">
                  <a:alpha val="100000"/>
                </a:srgbClr>
              </a:solidFill>
              <a:prstDash val="solid"/>
              <a:round/>
            </a:ln>
          </p:spPr>
          <p:txBody>
            <a:bodyPr/>
            <a:lstStyle/>
            <a:p/>
          </p:txBody>
        </p:sp>
        <p:sp>
          <p:nvSpPr>
            <p:cNvPr id="30" name="pl30"/>
            <p:cNvSpPr/>
            <p:nvPr/>
          </p:nvSpPr>
          <p:spPr>
            <a:xfrm>
              <a:off x="1439019" y="1558029"/>
              <a:ext cx="6481656" cy="558638"/>
            </a:xfrm>
            <a:custGeom>
              <a:avLst/>
              <a:pathLst>
                <a:path w="6481656" h="558638">
                  <a:moveTo>
                    <a:pt x="0" y="319221"/>
                  </a:moveTo>
                  <a:lnTo>
                    <a:pt x="259266" y="319221"/>
                  </a:lnTo>
                  <a:lnTo>
                    <a:pt x="518532" y="359124"/>
                  </a:lnTo>
                  <a:lnTo>
                    <a:pt x="777798" y="359124"/>
                  </a:lnTo>
                  <a:lnTo>
                    <a:pt x="1037065" y="399027"/>
                  </a:lnTo>
                  <a:lnTo>
                    <a:pt x="1296331" y="438929"/>
                  </a:lnTo>
                  <a:lnTo>
                    <a:pt x="1555597" y="438929"/>
                  </a:lnTo>
                  <a:lnTo>
                    <a:pt x="1814863" y="558638"/>
                  </a:lnTo>
                  <a:lnTo>
                    <a:pt x="2074130" y="279319"/>
                  </a:lnTo>
                  <a:lnTo>
                    <a:pt x="2333396" y="159610"/>
                  </a:lnTo>
                  <a:lnTo>
                    <a:pt x="2592662" y="79805"/>
                  </a:lnTo>
                  <a:lnTo>
                    <a:pt x="2851928" y="0"/>
                  </a:lnTo>
                  <a:lnTo>
                    <a:pt x="3111195" y="39902"/>
                  </a:lnTo>
                  <a:lnTo>
                    <a:pt x="3370461" y="39902"/>
                  </a:lnTo>
                  <a:lnTo>
                    <a:pt x="3629727" y="0"/>
                  </a:lnTo>
                  <a:lnTo>
                    <a:pt x="3888994" y="0"/>
                  </a:lnTo>
                  <a:lnTo>
                    <a:pt x="4148260" y="39902"/>
                  </a:lnTo>
                  <a:lnTo>
                    <a:pt x="4407526" y="0"/>
                  </a:lnTo>
                  <a:lnTo>
                    <a:pt x="4666792" y="39902"/>
                  </a:lnTo>
                  <a:lnTo>
                    <a:pt x="4926059" y="39902"/>
                  </a:lnTo>
                  <a:lnTo>
                    <a:pt x="5185325" y="79805"/>
                  </a:lnTo>
                  <a:lnTo>
                    <a:pt x="5444591" y="79805"/>
                  </a:lnTo>
                  <a:lnTo>
                    <a:pt x="5703857" y="119708"/>
                  </a:lnTo>
                  <a:lnTo>
                    <a:pt x="5963124" y="159610"/>
                  </a:lnTo>
                  <a:lnTo>
                    <a:pt x="6222390" y="159610"/>
                  </a:lnTo>
                  <a:lnTo>
                    <a:pt x="6481656" y="159610"/>
                  </a:lnTo>
                </a:path>
              </a:pathLst>
            </a:custGeom>
            <a:ln w="27101" cap="flat">
              <a:solidFill>
                <a:srgbClr val="00BFC4">
                  <a:alpha val="100000"/>
                </a:srgbClr>
              </a:solidFill>
              <a:prstDash val="solid"/>
              <a:round/>
            </a:ln>
          </p:spPr>
          <p:txBody>
            <a:bodyPr/>
            <a:lstStyle/>
            <a:p/>
          </p:txBody>
        </p:sp>
        <p:sp>
          <p:nvSpPr>
            <p:cNvPr id="31" name="pl31"/>
            <p:cNvSpPr/>
            <p:nvPr/>
          </p:nvSpPr>
          <p:spPr>
            <a:xfrm>
              <a:off x="4290948" y="1637834"/>
              <a:ext cx="3629727" cy="359124"/>
            </a:xfrm>
            <a:custGeom>
              <a:avLst/>
              <a:pathLst>
                <a:path w="3629727" h="359124">
                  <a:moveTo>
                    <a:pt x="0" y="199513"/>
                  </a:moveTo>
                  <a:lnTo>
                    <a:pt x="259266" y="239416"/>
                  </a:lnTo>
                  <a:lnTo>
                    <a:pt x="518532" y="199513"/>
                  </a:lnTo>
                  <a:lnTo>
                    <a:pt x="777798" y="199513"/>
                  </a:lnTo>
                  <a:lnTo>
                    <a:pt x="1037065" y="159610"/>
                  </a:lnTo>
                  <a:lnTo>
                    <a:pt x="1296331" y="79805"/>
                  </a:lnTo>
                  <a:lnTo>
                    <a:pt x="1555597" y="39902"/>
                  </a:lnTo>
                  <a:lnTo>
                    <a:pt x="1814863" y="39902"/>
                  </a:lnTo>
                  <a:lnTo>
                    <a:pt x="2074130" y="39902"/>
                  </a:lnTo>
                  <a:lnTo>
                    <a:pt x="2333396" y="0"/>
                  </a:lnTo>
                  <a:lnTo>
                    <a:pt x="2592662" y="359124"/>
                  </a:lnTo>
                  <a:lnTo>
                    <a:pt x="2851928" y="319221"/>
                  </a:lnTo>
                  <a:lnTo>
                    <a:pt x="3111195" y="279319"/>
                  </a:lnTo>
                  <a:lnTo>
                    <a:pt x="3370461" y="159610"/>
                  </a:lnTo>
                  <a:lnTo>
                    <a:pt x="3629727" y="119708"/>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4252571"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8765" y="1286904"/>
              <a:ext cx="251176" cy="301322"/>
            </a:xfrm>
            <a:custGeom>
              <a:avLst/>
              <a:pathLst>
                <a:path w="251176" h="301322">
                  <a:moveTo>
                    <a:pt x="251176" y="0"/>
                  </a:moveTo>
                  <a:lnTo>
                    <a:pt x="0" y="301322"/>
                  </a:lnTo>
                </a:path>
              </a:pathLst>
            </a:custGeom>
          </p:spPr>
          <p:txBody>
            <a:bodyPr/>
            <a:lstStyle/>
            <a:p/>
          </p:txBody>
        </p:sp>
        <p:sp>
          <p:nvSpPr>
            <p:cNvPr id="42" name="pl42"/>
            <p:cNvSpPr/>
            <p:nvPr/>
          </p:nvSpPr>
          <p:spPr>
            <a:xfrm>
              <a:off x="7933723" y="1565702"/>
              <a:ext cx="246218" cy="144291"/>
            </a:xfrm>
            <a:custGeom>
              <a:avLst/>
              <a:pathLst>
                <a:path w="246218" h="144291">
                  <a:moveTo>
                    <a:pt x="246218" y="0"/>
                  </a:moveTo>
                  <a:lnTo>
                    <a:pt x="0" y="144291"/>
                  </a:lnTo>
                </a:path>
              </a:pathLst>
            </a:custGeom>
          </p:spPr>
          <p:txBody>
            <a:bodyPr/>
            <a:lstStyle/>
            <a:p/>
          </p:txBody>
        </p:sp>
        <p:sp>
          <p:nvSpPr>
            <p:cNvPr id="43" name="pl43"/>
            <p:cNvSpPr/>
            <p:nvPr/>
          </p:nvSpPr>
          <p:spPr>
            <a:xfrm>
              <a:off x="7938051" y="1761229"/>
              <a:ext cx="241890" cy="51329"/>
            </a:xfrm>
            <a:custGeom>
              <a:avLst/>
              <a:pathLst>
                <a:path w="241890" h="51329">
                  <a:moveTo>
                    <a:pt x="241890" y="51329"/>
                  </a:moveTo>
                  <a:lnTo>
                    <a:pt x="0" y="0"/>
                  </a:lnTo>
                </a:path>
              </a:pathLst>
            </a:custGeom>
          </p:spPr>
          <p:txBody>
            <a:bodyPr/>
            <a:lstStyle/>
            <a:p/>
          </p:txBody>
        </p:sp>
        <p:sp>
          <p:nvSpPr>
            <p:cNvPr id="44" name="pl44"/>
            <p:cNvSpPr/>
            <p:nvPr/>
          </p:nvSpPr>
          <p:spPr>
            <a:xfrm>
              <a:off x="7928785" y="1767241"/>
              <a:ext cx="251156" cy="300378"/>
            </a:xfrm>
            <a:custGeom>
              <a:avLst/>
              <a:pathLst>
                <a:path w="251156" h="300378">
                  <a:moveTo>
                    <a:pt x="251156" y="300378"/>
                  </a:moveTo>
                  <a:lnTo>
                    <a:pt x="0" y="0"/>
                  </a:lnTo>
                </a:path>
              </a:pathLst>
            </a:custGeom>
          </p:spPr>
          <p:txBody>
            <a:bodyPr/>
            <a:lstStyle/>
            <a:p/>
          </p:txBody>
        </p:sp>
        <p:sp>
          <p:nvSpPr>
            <p:cNvPr id="45" name="pg45"/>
            <p:cNvSpPr/>
            <p:nvPr/>
          </p:nvSpPr>
          <p:spPr>
            <a:xfrm>
              <a:off x="8111362" y="117586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167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92%</a:t>
              </a:r>
            </a:p>
          </p:txBody>
        </p:sp>
        <p:sp>
          <p:nvSpPr>
            <p:cNvPr id="47" name="pg47"/>
            <p:cNvSpPr/>
            <p:nvPr/>
          </p:nvSpPr>
          <p:spPr>
            <a:xfrm>
              <a:off x="8111362" y="14518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49265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49" name="pg49"/>
            <p:cNvSpPr/>
            <p:nvPr/>
          </p:nvSpPr>
          <p:spPr>
            <a:xfrm>
              <a:off x="8111362" y="172561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6645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51" name="pg51"/>
            <p:cNvSpPr/>
            <p:nvPr/>
          </p:nvSpPr>
          <p:spPr>
            <a:xfrm>
              <a:off x="8111362" y="199671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03755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9668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New Zealand,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48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94076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23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5244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 name="rc9"/>
            <p:cNvSpPr/>
            <p:nvPr/>
          </p:nvSpPr>
          <p:spPr>
            <a:xfrm>
              <a:off x="343909" y="4317072"/>
              <a:ext cx="1379037" cy="105907"/>
            </a:xfrm>
            <a:prstGeom prst="rect">
              <a:avLst/>
            </a:prstGeom>
            <a:solidFill>
              <a:srgbClr val="D9D9D9">
                <a:alpha val="60000"/>
              </a:srgbClr>
            </a:solidFill>
          </p:spPr>
          <p:txBody>
            <a:bodyPr/>
            <a:lstStyle/>
            <a:p/>
          </p:txBody>
        </p:sp>
        <p:sp>
          <p:nvSpPr>
            <p:cNvPr id="10" name="pl10"/>
            <p:cNvSpPr/>
            <p:nvPr/>
          </p:nvSpPr>
          <p:spPr>
            <a:xfrm>
              <a:off x="161203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1" name="tx11"/>
            <p:cNvSpPr/>
            <p:nvPr/>
          </p:nvSpPr>
          <p:spPr>
            <a:xfrm>
              <a:off x="8436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2" name="pt12"/>
            <p:cNvSpPr/>
            <p:nvPr/>
          </p:nvSpPr>
          <p:spPr>
            <a:xfrm>
              <a:off x="142275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3" name="pt13"/>
            <p:cNvSpPr/>
            <p:nvPr/>
          </p:nvSpPr>
          <p:spPr>
            <a:xfrm>
              <a:off x="14665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4" name="pt14"/>
            <p:cNvSpPr/>
            <p:nvPr/>
          </p:nvSpPr>
          <p:spPr>
            <a:xfrm>
              <a:off x="1481124"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481124"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481124"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49571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10310"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10310"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10310"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510310"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2" name="pt22"/>
            <p:cNvSpPr/>
            <p:nvPr/>
          </p:nvSpPr>
          <p:spPr>
            <a:xfrm>
              <a:off x="1510310"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3" name="pt23"/>
            <p:cNvSpPr/>
            <p:nvPr/>
          </p:nvSpPr>
          <p:spPr>
            <a:xfrm>
              <a:off x="1554089"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554089"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568682"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583275"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583275"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583275"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583275"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583275"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83275"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83275"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97868"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97868"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597868"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597868"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59786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59786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59786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59786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246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246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246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246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246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61246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61246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61246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61246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61246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pt51"/>
            <p:cNvSpPr/>
            <p:nvPr/>
          </p:nvSpPr>
          <p:spPr>
            <a:xfrm>
              <a:off x="161246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2" name="pt52"/>
            <p:cNvSpPr/>
            <p:nvPr/>
          </p:nvSpPr>
          <p:spPr>
            <a:xfrm>
              <a:off x="161246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3" name="tx53"/>
            <p:cNvSpPr/>
            <p:nvPr/>
          </p:nvSpPr>
          <p:spPr>
            <a:xfrm>
              <a:off x="1238537"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4" name="tx54"/>
            <p:cNvSpPr/>
            <p:nvPr/>
          </p:nvSpPr>
          <p:spPr>
            <a:xfrm>
              <a:off x="1260268"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5" name="tx55"/>
            <p:cNvSpPr/>
            <p:nvPr/>
          </p:nvSpPr>
          <p:spPr>
            <a:xfrm>
              <a:off x="1327807"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6" name="tx56"/>
            <p:cNvSpPr/>
            <p:nvPr/>
          </p:nvSpPr>
          <p:spPr>
            <a:xfrm>
              <a:off x="1292483"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7" name="tx57"/>
            <p:cNvSpPr/>
            <p:nvPr/>
          </p:nvSpPr>
          <p:spPr>
            <a:xfrm>
              <a:off x="1288058"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 name="tx58"/>
            <p:cNvSpPr/>
            <p:nvPr/>
          </p:nvSpPr>
          <p:spPr>
            <a:xfrm>
              <a:off x="131592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9" name="tx59"/>
            <p:cNvSpPr/>
            <p:nvPr/>
          </p:nvSpPr>
          <p:spPr>
            <a:xfrm>
              <a:off x="1317244"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 name="tx60"/>
            <p:cNvSpPr/>
            <p:nvPr/>
          </p:nvSpPr>
          <p:spPr>
            <a:xfrm>
              <a:off x="1312858"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1" name="tx61"/>
            <p:cNvSpPr/>
            <p:nvPr/>
          </p:nvSpPr>
          <p:spPr>
            <a:xfrm>
              <a:off x="1330520"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2" name="tx62"/>
            <p:cNvSpPr/>
            <p:nvPr/>
          </p:nvSpPr>
          <p:spPr>
            <a:xfrm>
              <a:off x="1330520"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3" name="tx63"/>
            <p:cNvSpPr/>
            <p:nvPr/>
          </p:nvSpPr>
          <p:spPr>
            <a:xfrm>
              <a:off x="1308433"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4" name="tx64"/>
            <p:cNvSpPr/>
            <p:nvPr/>
          </p:nvSpPr>
          <p:spPr>
            <a:xfrm>
              <a:off x="1365487"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5" name="tx65"/>
            <p:cNvSpPr/>
            <p:nvPr/>
          </p:nvSpPr>
          <p:spPr>
            <a:xfrm>
              <a:off x="1400811"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6" name="tx66"/>
            <p:cNvSpPr/>
            <p:nvPr/>
          </p:nvSpPr>
          <p:spPr>
            <a:xfrm>
              <a:off x="1380003"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7" name="tx67"/>
            <p:cNvSpPr/>
            <p:nvPr/>
          </p:nvSpPr>
          <p:spPr>
            <a:xfrm>
              <a:off x="1394673"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8" name="tx68"/>
            <p:cNvSpPr/>
            <p:nvPr/>
          </p:nvSpPr>
          <p:spPr>
            <a:xfrm>
              <a:off x="138582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9" name="tx69"/>
            <p:cNvSpPr/>
            <p:nvPr/>
          </p:nvSpPr>
          <p:spPr>
            <a:xfrm>
              <a:off x="138582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70" name="tx70"/>
            <p:cNvSpPr/>
            <p:nvPr/>
          </p:nvSpPr>
          <p:spPr>
            <a:xfrm>
              <a:off x="137701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71" name="tx71"/>
            <p:cNvSpPr/>
            <p:nvPr/>
          </p:nvSpPr>
          <p:spPr>
            <a:xfrm>
              <a:off x="138582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2" name="tx72"/>
            <p:cNvSpPr/>
            <p:nvPr/>
          </p:nvSpPr>
          <p:spPr>
            <a:xfrm>
              <a:off x="1372586"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3" name="tx73"/>
            <p:cNvSpPr/>
            <p:nvPr/>
          </p:nvSpPr>
          <p:spPr>
            <a:xfrm>
              <a:off x="138582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4" name="tx74"/>
            <p:cNvSpPr/>
            <p:nvPr/>
          </p:nvSpPr>
          <p:spPr>
            <a:xfrm>
              <a:off x="140041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5" name="tx75"/>
            <p:cNvSpPr/>
            <p:nvPr/>
          </p:nvSpPr>
          <p:spPr>
            <a:xfrm>
              <a:off x="1418000"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6" name="tx76"/>
            <p:cNvSpPr/>
            <p:nvPr/>
          </p:nvSpPr>
          <p:spPr>
            <a:xfrm>
              <a:off x="1440203"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7" name="tx77"/>
            <p:cNvSpPr/>
            <p:nvPr/>
          </p:nvSpPr>
          <p:spPr>
            <a:xfrm>
              <a:off x="1448937"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8" name="tx78"/>
            <p:cNvSpPr/>
            <p:nvPr/>
          </p:nvSpPr>
          <p:spPr>
            <a:xfrm>
              <a:off x="1395991"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9" name="tx79"/>
            <p:cNvSpPr/>
            <p:nvPr/>
          </p:nvSpPr>
          <p:spPr>
            <a:xfrm>
              <a:off x="1400377"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80" name="tx80"/>
            <p:cNvSpPr/>
            <p:nvPr/>
          </p:nvSpPr>
          <p:spPr>
            <a:xfrm>
              <a:off x="1409189"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81" name="tx81"/>
            <p:cNvSpPr/>
            <p:nvPr/>
          </p:nvSpPr>
          <p:spPr>
            <a:xfrm>
              <a:off x="1404802"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2" name="tx82"/>
            <p:cNvSpPr/>
            <p:nvPr/>
          </p:nvSpPr>
          <p:spPr>
            <a:xfrm>
              <a:off x="1419395"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3" name="tx83"/>
            <p:cNvSpPr/>
            <p:nvPr/>
          </p:nvSpPr>
          <p:spPr>
            <a:xfrm>
              <a:off x="1423859"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4" name="tx84"/>
            <p:cNvSpPr/>
            <p:nvPr/>
          </p:nvSpPr>
          <p:spPr>
            <a:xfrm>
              <a:off x="1410623"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5" name="tx85"/>
            <p:cNvSpPr/>
            <p:nvPr/>
          </p:nvSpPr>
          <p:spPr>
            <a:xfrm>
              <a:off x="1450332"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6" name="tx86"/>
            <p:cNvSpPr/>
            <p:nvPr/>
          </p:nvSpPr>
          <p:spPr>
            <a:xfrm>
              <a:off x="1432593"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7" name="tx87"/>
            <p:cNvSpPr/>
            <p:nvPr/>
          </p:nvSpPr>
          <p:spPr>
            <a:xfrm>
              <a:off x="1428207"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8" name="tx88"/>
            <p:cNvSpPr/>
            <p:nvPr/>
          </p:nvSpPr>
          <p:spPr>
            <a:xfrm>
              <a:off x="1423859"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9" name="tx89"/>
            <p:cNvSpPr/>
            <p:nvPr/>
          </p:nvSpPr>
          <p:spPr>
            <a:xfrm>
              <a:off x="1397386"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90" name="tx90"/>
            <p:cNvSpPr/>
            <p:nvPr/>
          </p:nvSpPr>
          <p:spPr>
            <a:xfrm>
              <a:off x="1406198"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91" name="tx91"/>
            <p:cNvSpPr/>
            <p:nvPr/>
          </p:nvSpPr>
          <p:spPr>
            <a:xfrm>
              <a:off x="1423782"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2" name="tx92"/>
            <p:cNvSpPr/>
            <p:nvPr/>
          </p:nvSpPr>
          <p:spPr>
            <a:xfrm>
              <a:off x="1423859"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3" name="tx93"/>
            <p:cNvSpPr/>
            <p:nvPr/>
          </p:nvSpPr>
          <p:spPr>
            <a:xfrm>
              <a:off x="1419395"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4" name="rc94"/>
            <p:cNvSpPr/>
            <p:nvPr/>
          </p:nvSpPr>
          <p:spPr>
            <a:xfrm>
              <a:off x="343909" y="875080"/>
              <a:ext cx="1379037" cy="4659927"/>
            </a:xfrm>
            <a:prstGeom prst="rect">
              <a:avLst/>
            </a:prstGeom>
            <a:ln w="13550" cap="rnd">
              <a:solidFill>
                <a:srgbClr val="999999">
                  <a:alpha val="100000"/>
                </a:srgbClr>
              </a:solidFill>
              <a:prstDash val="solid"/>
              <a:round/>
            </a:ln>
          </p:spPr>
          <p:txBody>
            <a:bodyPr/>
            <a:lstStyle/>
            <a:p/>
          </p:txBody>
        </p:sp>
        <p:sp>
          <p:nvSpPr>
            <p:cNvPr id="95" name="pl95"/>
            <p:cNvSpPr/>
            <p:nvPr/>
          </p:nvSpPr>
          <p:spPr>
            <a:xfrm>
              <a:off x="180566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pl96"/>
            <p:cNvSpPr/>
            <p:nvPr/>
          </p:nvSpPr>
          <p:spPr>
            <a:xfrm>
              <a:off x="209752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238938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26812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297310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00" name="rc100"/>
            <p:cNvSpPr/>
            <p:nvPr/>
          </p:nvSpPr>
          <p:spPr>
            <a:xfrm>
              <a:off x="1792535" y="5058424"/>
              <a:ext cx="1379037" cy="105907"/>
            </a:xfrm>
            <a:prstGeom prst="rect">
              <a:avLst/>
            </a:prstGeom>
            <a:solidFill>
              <a:srgbClr val="D9D9D9">
                <a:alpha val="60000"/>
              </a:srgbClr>
            </a:solidFill>
          </p:spPr>
          <p:txBody>
            <a:bodyPr/>
            <a:lstStyle/>
            <a:p/>
          </p:txBody>
        </p:sp>
        <p:sp>
          <p:nvSpPr>
            <p:cNvPr id="101" name="pl101"/>
            <p:cNvSpPr/>
            <p:nvPr/>
          </p:nvSpPr>
          <p:spPr>
            <a:xfrm>
              <a:off x="303148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02" name="tx102"/>
            <p:cNvSpPr/>
            <p:nvPr/>
          </p:nvSpPr>
          <p:spPr>
            <a:xfrm>
              <a:off x="226309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103" name="pt103"/>
            <p:cNvSpPr/>
            <p:nvPr/>
          </p:nvSpPr>
          <p:spPr>
            <a:xfrm>
              <a:off x="285678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90056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05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00565"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15158"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8" name="pt108"/>
            <p:cNvSpPr/>
            <p:nvPr/>
          </p:nvSpPr>
          <p:spPr>
            <a:xfrm>
              <a:off x="2915158"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9" name="pt109"/>
            <p:cNvSpPr/>
            <p:nvPr/>
          </p:nvSpPr>
          <p:spPr>
            <a:xfrm>
              <a:off x="292975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92975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292975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292975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2944344"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295893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2958937"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2958937"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2958937"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8" name="pt118"/>
            <p:cNvSpPr/>
            <p:nvPr/>
          </p:nvSpPr>
          <p:spPr>
            <a:xfrm>
              <a:off x="29735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9" name="pt119"/>
            <p:cNvSpPr/>
            <p:nvPr/>
          </p:nvSpPr>
          <p:spPr>
            <a:xfrm>
              <a:off x="2988123"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0" name="pt120"/>
            <p:cNvSpPr/>
            <p:nvPr/>
          </p:nvSpPr>
          <p:spPr>
            <a:xfrm>
              <a:off x="2988123"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21" name="pt121"/>
            <p:cNvSpPr/>
            <p:nvPr/>
          </p:nvSpPr>
          <p:spPr>
            <a:xfrm>
              <a:off x="300271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00271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002716"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017309"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017309"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017309"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01730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01730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03190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03190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031902"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031902"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04649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04649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04649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04649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04649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06108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06108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pt140"/>
            <p:cNvSpPr/>
            <p:nvPr/>
          </p:nvSpPr>
          <p:spPr>
            <a:xfrm>
              <a:off x="3061088"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1" name="pt141"/>
            <p:cNvSpPr/>
            <p:nvPr/>
          </p:nvSpPr>
          <p:spPr>
            <a:xfrm>
              <a:off x="3061088"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2" name="pt142"/>
            <p:cNvSpPr/>
            <p:nvPr/>
          </p:nvSpPr>
          <p:spPr>
            <a:xfrm>
              <a:off x="3061088"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3" name="pt143"/>
            <p:cNvSpPr/>
            <p:nvPr/>
          </p:nvSpPr>
          <p:spPr>
            <a:xfrm>
              <a:off x="3061088"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4" name="tx144"/>
            <p:cNvSpPr/>
            <p:nvPr/>
          </p:nvSpPr>
          <p:spPr>
            <a:xfrm>
              <a:off x="2672570"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5" name="tx145"/>
            <p:cNvSpPr/>
            <p:nvPr/>
          </p:nvSpPr>
          <p:spPr>
            <a:xfrm>
              <a:off x="2711963"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6" name="tx146"/>
            <p:cNvSpPr/>
            <p:nvPr/>
          </p:nvSpPr>
          <p:spPr>
            <a:xfrm>
              <a:off x="2720774"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7" name="tx147"/>
            <p:cNvSpPr/>
            <p:nvPr/>
          </p:nvSpPr>
          <p:spPr>
            <a:xfrm>
              <a:off x="2694301"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8" name="tx148"/>
            <p:cNvSpPr/>
            <p:nvPr/>
          </p:nvSpPr>
          <p:spPr>
            <a:xfrm>
              <a:off x="2717705"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9" name="tx149"/>
            <p:cNvSpPr/>
            <p:nvPr/>
          </p:nvSpPr>
          <p:spPr>
            <a:xfrm>
              <a:off x="2735367"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50" name="tx150"/>
            <p:cNvSpPr/>
            <p:nvPr/>
          </p:nvSpPr>
          <p:spPr>
            <a:xfrm>
              <a:off x="2780820"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51" name="tx151"/>
            <p:cNvSpPr/>
            <p:nvPr/>
          </p:nvSpPr>
          <p:spPr>
            <a:xfrm>
              <a:off x="2776433"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52" name="tx152"/>
            <p:cNvSpPr/>
            <p:nvPr/>
          </p:nvSpPr>
          <p:spPr>
            <a:xfrm>
              <a:off x="2741110"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53" name="tx153"/>
            <p:cNvSpPr/>
            <p:nvPr/>
          </p:nvSpPr>
          <p:spPr>
            <a:xfrm>
              <a:off x="2736685"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4" name="tx154"/>
            <p:cNvSpPr/>
            <p:nvPr/>
          </p:nvSpPr>
          <p:spPr>
            <a:xfrm>
              <a:off x="276455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5" name="tx155"/>
            <p:cNvSpPr/>
            <p:nvPr/>
          </p:nvSpPr>
          <p:spPr>
            <a:xfrm>
              <a:off x="2765871"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6" name="tx156"/>
            <p:cNvSpPr/>
            <p:nvPr/>
          </p:nvSpPr>
          <p:spPr>
            <a:xfrm>
              <a:off x="276148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7" name="tx157"/>
            <p:cNvSpPr/>
            <p:nvPr/>
          </p:nvSpPr>
          <p:spPr>
            <a:xfrm>
              <a:off x="2801272"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8" name="tx158"/>
            <p:cNvSpPr/>
            <p:nvPr/>
          </p:nvSpPr>
          <p:spPr>
            <a:xfrm>
              <a:off x="2757059"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9" name="tx159"/>
            <p:cNvSpPr/>
            <p:nvPr/>
          </p:nvSpPr>
          <p:spPr>
            <a:xfrm>
              <a:off x="2784850"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60" name="tx160"/>
            <p:cNvSpPr/>
            <p:nvPr/>
          </p:nvSpPr>
          <p:spPr>
            <a:xfrm>
              <a:off x="2799443"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61" name="tx161"/>
            <p:cNvSpPr/>
            <p:nvPr/>
          </p:nvSpPr>
          <p:spPr>
            <a:xfrm>
              <a:off x="2795057"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62" name="tx162"/>
            <p:cNvSpPr/>
            <p:nvPr/>
          </p:nvSpPr>
          <p:spPr>
            <a:xfrm>
              <a:off x="2849437"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63" name="tx163"/>
            <p:cNvSpPr/>
            <p:nvPr/>
          </p:nvSpPr>
          <p:spPr>
            <a:xfrm>
              <a:off x="279202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4" name="tx164"/>
            <p:cNvSpPr/>
            <p:nvPr/>
          </p:nvSpPr>
          <p:spPr>
            <a:xfrm>
              <a:off x="280526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5" name="tx165"/>
            <p:cNvSpPr/>
            <p:nvPr/>
          </p:nvSpPr>
          <p:spPr>
            <a:xfrm>
              <a:off x="2819856"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6" name="tx166"/>
            <p:cNvSpPr/>
            <p:nvPr/>
          </p:nvSpPr>
          <p:spPr>
            <a:xfrm>
              <a:off x="2828707"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7" name="tx167"/>
            <p:cNvSpPr/>
            <p:nvPr/>
          </p:nvSpPr>
          <p:spPr>
            <a:xfrm>
              <a:off x="2811045"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8" name="tx168"/>
            <p:cNvSpPr/>
            <p:nvPr/>
          </p:nvSpPr>
          <p:spPr>
            <a:xfrm>
              <a:off x="2811045"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9" name="tx169"/>
            <p:cNvSpPr/>
            <p:nvPr/>
          </p:nvSpPr>
          <p:spPr>
            <a:xfrm>
              <a:off x="2828629"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70" name="tx170"/>
            <p:cNvSpPr/>
            <p:nvPr/>
          </p:nvSpPr>
          <p:spPr>
            <a:xfrm>
              <a:off x="2843300"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71" name="tx171"/>
            <p:cNvSpPr/>
            <p:nvPr/>
          </p:nvSpPr>
          <p:spPr>
            <a:xfrm>
              <a:off x="2830024"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72" name="tx172"/>
            <p:cNvSpPr/>
            <p:nvPr/>
          </p:nvSpPr>
          <p:spPr>
            <a:xfrm>
              <a:off x="2834449"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73" name="tx173"/>
            <p:cNvSpPr/>
            <p:nvPr/>
          </p:nvSpPr>
          <p:spPr>
            <a:xfrm>
              <a:off x="2834411"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4" name="tx174"/>
            <p:cNvSpPr/>
            <p:nvPr/>
          </p:nvSpPr>
          <p:spPr>
            <a:xfrm>
              <a:off x="28490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5" name="tx175"/>
            <p:cNvSpPr/>
            <p:nvPr/>
          </p:nvSpPr>
          <p:spPr>
            <a:xfrm>
              <a:off x="28666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6" name="tx176"/>
            <p:cNvSpPr/>
            <p:nvPr/>
          </p:nvSpPr>
          <p:spPr>
            <a:xfrm>
              <a:off x="28534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7" name="tx177"/>
            <p:cNvSpPr/>
            <p:nvPr/>
          </p:nvSpPr>
          <p:spPr>
            <a:xfrm>
              <a:off x="28843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8" name="tx178"/>
            <p:cNvSpPr/>
            <p:nvPr/>
          </p:nvSpPr>
          <p:spPr>
            <a:xfrm>
              <a:off x="28534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9" name="tx179"/>
            <p:cNvSpPr/>
            <p:nvPr/>
          </p:nvSpPr>
          <p:spPr>
            <a:xfrm>
              <a:off x="2859249"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80" name="tx180"/>
            <p:cNvSpPr/>
            <p:nvPr/>
          </p:nvSpPr>
          <p:spPr>
            <a:xfrm>
              <a:off x="2881219"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81" name="tx181"/>
            <p:cNvSpPr/>
            <p:nvPr/>
          </p:nvSpPr>
          <p:spPr>
            <a:xfrm>
              <a:off x="2876833"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82" name="tx182"/>
            <p:cNvSpPr/>
            <p:nvPr/>
          </p:nvSpPr>
          <p:spPr>
            <a:xfrm>
              <a:off x="2872486"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83" name="tx183"/>
            <p:cNvSpPr/>
            <p:nvPr/>
          </p:nvSpPr>
          <p:spPr>
            <a:xfrm>
              <a:off x="2846012"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4" name="tx184"/>
            <p:cNvSpPr/>
            <p:nvPr/>
          </p:nvSpPr>
          <p:spPr>
            <a:xfrm>
              <a:off x="2872486"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5" name="rc185"/>
            <p:cNvSpPr/>
            <p:nvPr/>
          </p:nvSpPr>
          <p:spPr>
            <a:xfrm>
              <a:off x="1792535" y="875080"/>
              <a:ext cx="1379037" cy="4659927"/>
            </a:xfrm>
            <a:prstGeom prst="rect">
              <a:avLst/>
            </a:prstGeom>
            <a:ln w="13550" cap="rnd">
              <a:solidFill>
                <a:srgbClr val="999999">
                  <a:alpha val="100000"/>
                </a:srgbClr>
              </a:solidFill>
              <a:prstDash val="solid"/>
              <a:round/>
            </a:ln>
          </p:spPr>
          <p:txBody>
            <a:bodyPr/>
            <a:lstStyle/>
            <a:p/>
          </p:txBody>
        </p:sp>
        <p:sp>
          <p:nvSpPr>
            <p:cNvPr id="186" name="pl186"/>
            <p:cNvSpPr/>
            <p:nvPr/>
          </p:nvSpPr>
          <p:spPr>
            <a:xfrm>
              <a:off x="325429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354615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383801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41298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4217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91" name="rc191"/>
            <p:cNvSpPr/>
            <p:nvPr/>
          </p:nvSpPr>
          <p:spPr>
            <a:xfrm>
              <a:off x="3241161" y="4634794"/>
              <a:ext cx="1379037" cy="105907"/>
            </a:xfrm>
            <a:prstGeom prst="rect">
              <a:avLst/>
            </a:prstGeom>
            <a:solidFill>
              <a:srgbClr val="D9D9D9">
                <a:alpha val="60000"/>
              </a:srgbClr>
            </a:solidFill>
          </p:spPr>
          <p:txBody>
            <a:bodyPr/>
            <a:lstStyle/>
            <a:p/>
          </p:txBody>
        </p:sp>
        <p:sp>
          <p:nvSpPr>
            <p:cNvPr id="192" name="pl192"/>
            <p:cNvSpPr/>
            <p:nvPr/>
          </p:nvSpPr>
          <p:spPr>
            <a:xfrm>
              <a:off x="452388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93" name="tx193"/>
            <p:cNvSpPr/>
            <p:nvPr/>
          </p:nvSpPr>
          <p:spPr>
            <a:xfrm>
              <a:off x="3755499"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94" name="pt194"/>
            <p:cNvSpPr/>
            <p:nvPr/>
          </p:nvSpPr>
          <p:spPr>
            <a:xfrm>
              <a:off x="4320005"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5" name="pt195"/>
            <p:cNvSpPr/>
            <p:nvPr/>
          </p:nvSpPr>
          <p:spPr>
            <a:xfrm>
              <a:off x="4363784"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6" name="pt196"/>
            <p:cNvSpPr/>
            <p:nvPr/>
          </p:nvSpPr>
          <p:spPr>
            <a:xfrm>
              <a:off x="4378377"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378377"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407563"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9" name="pt199"/>
            <p:cNvSpPr/>
            <p:nvPr/>
          </p:nvSpPr>
          <p:spPr>
            <a:xfrm>
              <a:off x="4407563"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0" name="pt200"/>
            <p:cNvSpPr/>
            <p:nvPr/>
          </p:nvSpPr>
          <p:spPr>
            <a:xfrm>
              <a:off x="4407563"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1" name="pt201"/>
            <p:cNvSpPr/>
            <p:nvPr/>
          </p:nvSpPr>
          <p:spPr>
            <a:xfrm>
              <a:off x="440756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2" name="pt202"/>
            <p:cNvSpPr/>
            <p:nvPr/>
          </p:nvSpPr>
          <p:spPr>
            <a:xfrm>
              <a:off x="4422156"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3" name="pt203"/>
            <p:cNvSpPr/>
            <p:nvPr/>
          </p:nvSpPr>
          <p:spPr>
            <a:xfrm>
              <a:off x="4422156"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4" name="pt204"/>
            <p:cNvSpPr/>
            <p:nvPr/>
          </p:nvSpPr>
          <p:spPr>
            <a:xfrm>
              <a:off x="4451342"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4451342"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4465935"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4480528"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4480528"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4480528"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448052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448052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448052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448052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449512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449512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449512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449512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4495121"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4495121"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4495121"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4495121"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4509714"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4509714"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4509714"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4509714"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4509714"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4509714"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450971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pt229"/>
            <p:cNvSpPr/>
            <p:nvPr/>
          </p:nvSpPr>
          <p:spPr>
            <a:xfrm>
              <a:off x="450971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0" name="pt230"/>
            <p:cNvSpPr/>
            <p:nvPr/>
          </p:nvSpPr>
          <p:spPr>
            <a:xfrm>
              <a:off x="450971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1" name="pt231"/>
            <p:cNvSpPr/>
            <p:nvPr/>
          </p:nvSpPr>
          <p:spPr>
            <a:xfrm>
              <a:off x="45097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2" name="pt232"/>
            <p:cNvSpPr/>
            <p:nvPr/>
          </p:nvSpPr>
          <p:spPr>
            <a:xfrm>
              <a:off x="450971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3" name="pt233"/>
            <p:cNvSpPr/>
            <p:nvPr/>
          </p:nvSpPr>
          <p:spPr>
            <a:xfrm>
              <a:off x="450971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4" name="pt234"/>
            <p:cNvSpPr/>
            <p:nvPr/>
          </p:nvSpPr>
          <p:spPr>
            <a:xfrm>
              <a:off x="450971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5" name="tx235"/>
            <p:cNvSpPr/>
            <p:nvPr/>
          </p:nvSpPr>
          <p:spPr>
            <a:xfrm>
              <a:off x="413578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6" name="tx236"/>
            <p:cNvSpPr/>
            <p:nvPr/>
          </p:nvSpPr>
          <p:spPr>
            <a:xfrm>
              <a:off x="4157520"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7" name="tx237"/>
            <p:cNvSpPr/>
            <p:nvPr/>
          </p:nvSpPr>
          <p:spPr>
            <a:xfrm>
              <a:off x="4189736"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8" name="tx238"/>
            <p:cNvSpPr/>
            <p:nvPr/>
          </p:nvSpPr>
          <p:spPr>
            <a:xfrm>
              <a:off x="4185311"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9" name="tx239"/>
            <p:cNvSpPr/>
            <p:nvPr/>
          </p:nvSpPr>
          <p:spPr>
            <a:xfrm>
              <a:off x="4210111"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40" name="tx240"/>
            <p:cNvSpPr/>
            <p:nvPr/>
          </p:nvSpPr>
          <p:spPr>
            <a:xfrm>
              <a:off x="422777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41" name="tx241"/>
            <p:cNvSpPr/>
            <p:nvPr/>
          </p:nvSpPr>
          <p:spPr>
            <a:xfrm>
              <a:off x="422777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42" name="tx242"/>
            <p:cNvSpPr/>
            <p:nvPr/>
          </p:nvSpPr>
          <p:spPr>
            <a:xfrm>
              <a:off x="4205686"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43" name="tx243"/>
            <p:cNvSpPr/>
            <p:nvPr/>
          </p:nvSpPr>
          <p:spPr>
            <a:xfrm>
              <a:off x="4229090"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44" name="tx244"/>
            <p:cNvSpPr/>
            <p:nvPr/>
          </p:nvSpPr>
          <p:spPr>
            <a:xfrm>
              <a:off x="4268839"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45" name="tx245"/>
            <p:cNvSpPr/>
            <p:nvPr/>
          </p:nvSpPr>
          <p:spPr>
            <a:xfrm>
              <a:off x="4262740"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6" name="tx246"/>
            <p:cNvSpPr/>
            <p:nvPr/>
          </p:nvSpPr>
          <p:spPr>
            <a:xfrm>
              <a:off x="4298063"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7" name="tx247"/>
            <p:cNvSpPr/>
            <p:nvPr/>
          </p:nvSpPr>
          <p:spPr>
            <a:xfrm>
              <a:off x="4277255"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8" name="tx248"/>
            <p:cNvSpPr/>
            <p:nvPr/>
          </p:nvSpPr>
          <p:spPr>
            <a:xfrm>
              <a:off x="4291926"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9" name="tx249"/>
            <p:cNvSpPr/>
            <p:nvPr/>
          </p:nvSpPr>
          <p:spPr>
            <a:xfrm>
              <a:off x="4283076"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50" name="tx250"/>
            <p:cNvSpPr/>
            <p:nvPr/>
          </p:nvSpPr>
          <p:spPr>
            <a:xfrm>
              <a:off x="4283076"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51" name="tx251"/>
            <p:cNvSpPr/>
            <p:nvPr/>
          </p:nvSpPr>
          <p:spPr>
            <a:xfrm>
              <a:off x="4283076"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52" name="tx252"/>
            <p:cNvSpPr/>
            <p:nvPr/>
          </p:nvSpPr>
          <p:spPr>
            <a:xfrm>
              <a:off x="4269839"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53" name="tx253"/>
            <p:cNvSpPr/>
            <p:nvPr/>
          </p:nvSpPr>
          <p:spPr>
            <a:xfrm>
              <a:off x="4283076"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54" name="tx254"/>
            <p:cNvSpPr/>
            <p:nvPr/>
          </p:nvSpPr>
          <p:spPr>
            <a:xfrm>
              <a:off x="4287462"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55" name="tx255"/>
            <p:cNvSpPr/>
            <p:nvPr/>
          </p:nvSpPr>
          <p:spPr>
            <a:xfrm>
              <a:off x="429766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6" name="tx256"/>
            <p:cNvSpPr/>
            <p:nvPr/>
          </p:nvSpPr>
          <p:spPr>
            <a:xfrm>
              <a:off x="4337456"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7" name="tx257"/>
            <p:cNvSpPr/>
            <p:nvPr/>
          </p:nvSpPr>
          <p:spPr>
            <a:xfrm>
              <a:off x="4346190"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8" name="tx258"/>
            <p:cNvSpPr/>
            <p:nvPr/>
          </p:nvSpPr>
          <p:spPr>
            <a:xfrm>
              <a:off x="4315330"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9" name="tx259"/>
            <p:cNvSpPr/>
            <p:nvPr/>
          </p:nvSpPr>
          <p:spPr>
            <a:xfrm>
              <a:off x="4288857"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60" name="tx260"/>
            <p:cNvSpPr/>
            <p:nvPr/>
          </p:nvSpPr>
          <p:spPr>
            <a:xfrm>
              <a:off x="4293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61" name="tx261"/>
            <p:cNvSpPr/>
            <p:nvPr/>
          </p:nvSpPr>
          <p:spPr>
            <a:xfrm>
              <a:off x="4297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62" name="tx262"/>
            <p:cNvSpPr/>
            <p:nvPr/>
          </p:nvSpPr>
          <p:spPr>
            <a:xfrm>
              <a:off x="4306441"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63" name="tx263"/>
            <p:cNvSpPr/>
            <p:nvPr/>
          </p:nvSpPr>
          <p:spPr>
            <a:xfrm>
              <a:off x="4329846"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64" name="tx264"/>
            <p:cNvSpPr/>
            <p:nvPr/>
          </p:nvSpPr>
          <p:spPr>
            <a:xfrm>
              <a:off x="4316648"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65" name="tx265"/>
            <p:cNvSpPr/>
            <p:nvPr/>
          </p:nvSpPr>
          <p:spPr>
            <a:xfrm>
              <a:off x="4321112"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6" name="tx266"/>
            <p:cNvSpPr/>
            <p:nvPr/>
          </p:nvSpPr>
          <p:spPr>
            <a:xfrm>
              <a:off x="430787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7" name="tx267"/>
            <p:cNvSpPr/>
            <p:nvPr/>
          </p:nvSpPr>
          <p:spPr>
            <a:xfrm>
              <a:off x="4347585"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8" name="tx268"/>
            <p:cNvSpPr/>
            <p:nvPr/>
          </p:nvSpPr>
          <p:spPr>
            <a:xfrm>
              <a:off x="4329846"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9" name="tx269"/>
            <p:cNvSpPr/>
            <p:nvPr/>
          </p:nvSpPr>
          <p:spPr>
            <a:xfrm>
              <a:off x="432545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70" name="tx270"/>
            <p:cNvSpPr/>
            <p:nvPr/>
          </p:nvSpPr>
          <p:spPr>
            <a:xfrm>
              <a:off x="432111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71" name="tx271"/>
            <p:cNvSpPr/>
            <p:nvPr/>
          </p:nvSpPr>
          <p:spPr>
            <a:xfrm>
              <a:off x="4294639"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72" name="tx272"/>
            <p:cNvSpPr/>
            <p:nvPr/>
          </p:nvSpPr>
          <p:spPr>
            <a:xfrm>
              <a:off x="430345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73" name="tx273"/>
            <p:cNvSpPr/>
            <p:nvPr/>
          </p:nvSpPr>
          <p:spPr>
            <a:xfrm>
              <a:off x="432103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74" name="tx274"/>
            <p:cNvSpPr/>
            <p:nvPr/>
          </p:nvSpPr>
          <p:spPr>
            <a:xfrm>
              <a:off x="4321112"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75" name="tx275"/>
            <p:cNvSpPr/>
            <p:nvPr/>
          </p:nvSpPr>
          <p:spPr>
            <a:xfrm>
              <a:off x="4316648"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6" name="rc276"/>
            <p:cNvSpPr/>
            <p:nvPr/>
          </p:nvSpPr>
          <p:spPr>
            <a:xfrm>
              <a:off x="3241161" y="875080"/>
              <a:ext cx="1379037" cy="4659927"/>
            </a:xfrm>
            <a:prstGeom prst="rect">
              <a:avLst/>
            </a:prstGeom>
            <a:ln w="13550" cap="rnd">
              <a:solidFill>
                <a:srgbClr val="999999">
                  <a:alpha val="100000"/>
                </a:srgbClr>
              </a:solidFill>
              <a:prstDash val="solid"/>
              <a:round/>
            </a:ln>
          </p:spPr>
          <p:txBody>
            <a:bodyPr/>
            <a:lstStyle/>
            <a:p/>
          </p:txBody>
        </p:sp>
        <p:sp>
          <p:nvSpPr>
            <p:cNvPr id="277" name="pl277"/>
            <p:cNvSpPr/>
            <p:nvPr/>
          </p:nvSpPr>
          <p:spPr>
            <a:xfrm>
              <a:off x="47029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8" name="pl278"/>
            <p:cNvSpPr/>
            <p:nvPr/>
          </p:nvSpPr>
          <p:spPr>
            <a:xfrm>
              <a:off x="499478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9" name="pl279"/>
            <p:cNvSpPr/>
            <p:nvPr/>
          </p:nvSpPr>
          <p:spPr>
            <a:xfrm>
              <a:off x="528664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0" name="pl280"/>
            <p:cNvSpPr/>
            <p:nvPr/>
          </p:nvSpPr>
          <p:spPr>
            <a:xfrm>
              <a:off x="557850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1" name="pl281"/>
            <p:cNvSpPr/>
            <p:nvPr/>
          </p:nvSpPr>
          <p:spPr>
            <a:xfrm>
              <a:off x="58703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82" name="rc282"/>
            <p:cNvSpPr/>
            <p:nvPr/>
          </p:nvSpPr>
          <p:spPr>
            <a:xfrm>
              <a:off x="4689788" y="4846609"/>
              <a:ext cx="1379037" cy="105907"/>
            </a:xfrm>
            <a:prstGeom prst="rect">
              <a:avLst/>
            </a:prstGeom>
            <a:solidFill>
              <a:srgbClr val="D9D9D9">
                <a:alpha val="60000"/>
              </a:srgbClr>
            </a:solidFill>
          </p:spPr>
          <p:txBody>
            <a:bodyPr/>
            <a:lstStyle/>
            <a:p/>
          </p:txBody>
        </p:sp>
        <p:sp>
          <p:nvSpPr>
            <p:cNvPr id="283" name="pl283"/>
            <p:cNvSpPr/>
            <p:nvPr/>
          </p:nvSpPr>
          <p:spPr>
            <a:xfrm>
              <a:off x="592873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84" name="tx284"/>
            <p:cNvSpPr/>
            <p:nvPr/>
          </p:nvSpPr>
          <p:spPr>
            <a:xfrm>
              <a:off x="516034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85" name="pt285"/>
            <p:cNvSpPr/>
            <p:nvPr/>
          </p:nvSpPr>
          <p:spPr>
            <a:xfrm>
              <a:off x="5754038"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6" name="pt286"/>
            <p:cNvSpPr/>
            <p:nvPr/>
          </p:nvSpPr>
          <p:spPr>
            <a:xfrm>
              <a:off x="576863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7" name="pt287"/>
            <p:cNvSpPr/>
            <p:nvPr/>
          </p:nvSpPr>
          <p:spPr>
            <a:xfrm>
              <a:off x="579781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8" name="pt288"/>
            <p:cNvSpPr/>
            <p:nvPr/>
          </p:nvSpPr>
          <p:spPr>
            <a:xfrm>
              <a:off x="579781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9" name="pt289"/>
            <p:cNvSpPr/>
            <p:nvPr/>
          </p:nvSpPr>
          <p:spPr>
            <a:xfrm>
              <a:off x="579781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0" name="pt290"/>
            <p:cNvSpPr/>
            <p:nvPr/>
          </p:nvSpPr>
          <p:spPr>
            <a:xfrm>
              <a:off x="579781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1" name="pt291"/>
            <p:cNvSpPr/>
            <p:nvPr/>
          </p:nvSpPr>
          <p:spPr>
            <a:xfrm>
              <a:off x="581241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92" name="pt292"/>
            <p:cNvSpPr/>
            <p:nvPr/>
          </p:nvSpPr>
          <p:spPr>
            <a:xfrm>
              <a:off x="5827003"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58270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4" name="pt294"/>
            <p:cNvSpPr/>
            <p:nvPr/>
          </p:nvSpPr>
          <p:spPr>
            <a:xfrm>
              <a:off x="58270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5" name="pt295"/>
            <p:cNvSpPr/>
            <p:nvPr/>
          </p:nvSpPr>
          <p:spPr>
            <a:xfrm>
              <a:off x="582700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6" name="pt296"/>
            <p:cNvSpPr/>
            <p:nvPr/>
          </p:nvSpPr>
          <p:spPr>
            <a:xfrm>
              <a:off x="5856189"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7" name="pt297"/>
            <p:cNvSpPr/>
            <p:nvPr/>
          </p:nvSpPr>
          <p:spPr>
            <a:xfrm>
              <a:off x="5856189"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8" name="pt298"/>
            <p:cNvSpPr/>
            <p:nvPr/>
          </p:nvSpPr>
          <p:spPr>
            <a:xfrm>
              <a:off x="5856189"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9" name="pt299"/>
            <p:cNvSpPr/>
            <p:nvPr/>
          </p:nvSpPr>
          <p:spPr>
            <a:xfrm>
              <a:off x="5870782"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0" name="pt300"/>
            <p:cNvSpPr/>
            <p:nvPr/>
          </p:nvSpPr>
          <p:spPr>
            <a:xfrm>
              <a:off x="5870782"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1" name="pt301"/>
            <p:cNvSpPr/>
            <p:nvPr/>
          </p:nvSpPr>
          <p:spPr>
            <a:xfrm>
              <a:off x="5899968"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5899968"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5899968"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5899968"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59145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5914561"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5914561"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5914561"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5929154"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5929154"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5929154"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5929154"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594374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594374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594374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594374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594374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pt318"/>
            <p:cNvSpPr/>
            <p:nvPr/>
          </p:nvSpPr>
          <p:spPr>
            <a:xfrm>
              <a:off x="594374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9" name="pt319"/>
            <p:cNvSpPr/>
            <p:nvPr/>
          </p:nvSpPr>
          <p:spPr>
            <a:xfrm>
              <a:off x="594374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0" name="pt320"/>
            <p:cNvSpPr/>
            <p:nvPr/>
          </p:nvSpPr>
          <p:spPr>
            <a:xfrm>
              <a:off x="595834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1" name="pt321"/>
            <p:cNvSpPr/>
            <p:nvPr/>
          </p:nvSpPr>
          <p:spPr>
            <a:xfrm>
              <a:off x="595834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2" name="pt322"/>
            <p:cNvSpPr/>
            <p:nvPr/>
          </p:nvSpPr>
          <p:spPr>
            <a:xfrm>
              <a:off x="595834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3" name="pt323"/>
            <p:cNvSpPr/>
            <p:nvPr/>
          </p:nvSpPr>
          <p:spPr>
            <a:xfrm>
              <a:off x="595834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4" name="pt324"/>
            <p:cNvSpPr/>
            <p:nvPr/>
          </p:nvSpPr>
          <p:spPr>
            <a:xfrm>
              <a:off x="595834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5" name="pt325"/>
            <p:cNvSpPr/>
            <p:nvPr/>
          </p:nvSpPr>
          <p:spPr>
            <a:xfrm>
              <a:off x="595834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6" name="tx326"/>
            <p:cNvSpPr/>
            <p:nvPr/>
          </p:nvSpPr>
          <p:spPr>
            <a:xfrm>
              <a:off x="55698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27" name="tx327"/>
            <p:cNvSpPr/>
            <p:nvPr/>
          </p:nvSpPr>
          <p:spPr>
            <a:xfrm>
              <a:off x="5579952"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8" name="tx328"/>
            <p:cNvSpPr/>
            <p:nvPr/>
          </p:nvSpPr>
          <p:spPr>
            <a:xfrm>
              <a:off x="5609215"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9" name="tx329"/>
            <p:cNvSpPr/>
            <p:nvPr/>
          </p:nvSpPr>
          <p:spPr>
            <a:xfrm>
              <a:off x="5600365"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30" name="tx330"/>
            <p:cNvSpPr/>
            <p:nvPr/>
          </p:nvSpPr>
          <p:spPr>
            <a:xfrm>
              <a:off x="5618027"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31" name="tx331"/>
            <p:cNvSpPr/>
            <p:nvPr/>
          </p:nvSpPr>
          <p:spPr>
            <a:xfrm>
              <a:off x="5591554"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32" name="tx332"/>
            <p:cNvSpPr/>
            <p:nvPr/>
          </p:nvSpPr>
          <p:spPr>
            <a:xfrm>
              <a:off x="5632620"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33" name="tx333"/>
            <p:cNvSpPr/>
            <p:nvPr/>
          </p:nvSpPr>
          <p:spPr>
            <a:xfrm>
              <a:off x="5678072"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34" name="tx334"/>
            <p:cNvSpPr/>
            <p:nvPr/>
          </p:nvSpPr>
          <p:spPr>
            <a:xfrm>
              <a:off x="5673686"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35" name="tx335"/>
            <p:cNvSpPr/>
            <p:nvPr/>
          </p:nvSpPr>
          <p:spPr>
            <a:xfrm>
              <a:off x="563836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36" name="tx336"/>
            <p:cNvSpPr/>
            <p:nvPr/>
          </p:nvSpPr>
          <p:spPr>
            <a:xfrm>
              <a:off x="563393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37" name="tx337"/>
            <p:cNvSpPr/>
            <p:nvPr/>
          </p:nvSpPr>
          <p:spPr>
            <a:xfrm>
              <a:off x="5658737"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8" name="tx338"/>
            <p:cNvSpPr/>
            <p:nvPr/>
          </p:nvSpPr>
          <p:spPr>
            <a:xfrm>
              <a:off x="5698524"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9" name="tx339"/>
            <p:cNvSpPr/>
            <p:nvPr/>
          </p:nvSpPr>
          <p:spPr>
            <a:xfrm>
              <a:off x="5654312"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40" name="tx340"/>
            <p:cNvSpPr/>
            <p:nvPr/>
          </p:nvSpPr>
          <p:spPr>
            <a:xfrm>
              <a:off x="567771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41" name="tx341"/>
            <p:cNvSpPr/>
            <p:nvPr/>
          </p:nvSpPr>
          <p:spPr>
            <a:xfrm>
              <a:off x="567771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42" name="tx342"/>
            <p:cNvSpPr/>
            <p:nvPr/>
          </p:nvSpPr>
          <p:spPr>
            <a:xfrm>
              <a:off x="5746690"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43" name="tx343"/>
            <p:cNvSpPr/>
            <p:nvPr/>
          </p:nvSpPr>
          <p:spPr>
            <a:xfrm>
              <a:off x="5693705"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44" name="tx344"/>
            <p:cNvSpPr/>
            <p:nvPr/>
          </p:nvSpPr>
          <p:spPr>
            <a:xfrm>
              <a:off x="5689280"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45" name="tx345"/>
            <p:cNvSpPr/>
            <p:nvPr/>
          </p:nvSpPr>
          <p:spPr>
            <a:xfrm>
              <a:off x="5702516"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46" name="tx346"/>
            <p:cNvSpPr/>
            <p:nvPr/>
          </p:nvSpPr>
          <p:spPr>
            <a:xfrm>
              <a:off x="57171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47" name="tx347"/>
            <p:cNvSpPr/>
            <p:nvPr/>
          </p:nvSpPr>
          <p:spPr>
            <a:xfrm>
              <a:off x="5725959"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8" name="tx348"/>
            <p:cNvSpPr/>
            <p:nvPr/>
          </p:nvSpPr>
          <p:spPr>
            <a:xfrm>
              <a:off x="5708298"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9" name="tx349"/>
            <p:cNvSpPr/>
            <p:nvPr/>
          </p:nvSpPr>
          <p:spPr>
            <a:xfrm>
              <a:off x="5725882"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50" name="tx350"/>
            <p:cNvSpPr/>
            <p:nvPr/>
          </p:nvSpPr>
          <p:spPr>
            <a:xfrm>
              <a:off x="5740552"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51" name="tx351"/>
            <p:cNvSpPr/>
            <p:nvPr/>
          </p:nvSpPr>
          <p:spPr>
            <a:xfrm>
              <a:off x="572727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52" name="tx352"/>
            <p:cNvSpPr/>
            <p:nvPr/>
          </p:nvSpPr>
          <p:spPr>
            <a:xfrm>
              <a:off x="573170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53" name="tx353"/>
            <p:cNvSpPr/>
            <p:nvPr/>
          </p:nvSpPr>
          <p:spPr>
            <a:xfrm>
              <a:off x="5731663"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54" name="tx354"/>
            <p:cNvSpPr/>
            <p:nvPr/>
          </p:nvSpPr>
          <p:spPr>
            <a:xfrm>
              <a:off x="5746295"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55" name="tx355"/>
            <p:cNvSpPr/>
            <p:nvPr/>
          </p:nvSpPr>
          <p:spPr>
            <a:xfrm>
              <a:off x="5763879"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56" name="tx356"/>
            <p:cNvSpPr/>
            <p:nvPr/>
          </p:nvSpPr>
          <p:spPr>
            <a:xfrm>
              <a:off x="5750681"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57" name="tx357"/>
            <p:cNvSpPr/>
            <p:nvPr/>
          </p:nvSpPr>
          <p:spPr>
            <a:xfrm>
              <a:off x="5781618"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8" name="tx358"/>
            <p:cNvSpPr/>
            <p:nvPr/>
          </p:nvSpPr>
          <p:spPr>
            <a:xfrm>
              <a:off x="5763957"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9" name="tx359"/>
            <p:cNvSpPr/>
            <p:nvPr/>
          </p:nvSpPr>
          <p:spPr>
            <a:xfrm>
              <a:off x="5750681"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60" name="tx360"/>
            <p:cNvSpPr/>
            <p:nvPr/>
          </p:nvSpPr>
          <p:spPr>
            <a:xfrm>
              <a:off x="5755068"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61" name="tx361"/>
            <p:cNvSpPr/>
            <p:nvPr/>
          </p:nvSpPr>
          <p:spPr>
            <a:xfrm>
              <a:off x="575650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62" name="tx362"/>
            <p:cNvSpPr/>
            <p:nvPr/>
          </p:nvSpPr>
          <p:spPr>
            <a:xfrm>
              <a:off x="577847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63" name="tx363"/>
            <p:cNvSpPr/>
            <p:nvPr/>
          </p:nvSpPr>
          <p:spPr>
            <a:xfrm>
              <a:off x="577408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64" name="tx364"/>
            <p:cNvSpPr/>
            <p:nvPr/>
          </p:nvSpPr>
          <p:spPr>
            <a:xfrm>
              <a:off x="576973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65" name="tx365"/>
            <p:cNvSpPr/>
            <p:nvPr/>
          </p:nvSpPr>
          <p:spPr>
            <a:xfrm>
              <a:off x="574326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66" name="tx366"/>
            <p:cNvSpPr/>
            <p:nvPr/>
          </p:nvSpPr>
          <p:spPr>
            <a:xfrm>
              <a:off x="576973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67" name="rc367"/>
            <p:cNvSpPr/>
            <p:nvPr/>
          </p:nvSpPr>
          <p:spPr>
            <a:xfrm>
              <a:off x="4689788" y="875080"/>
              <a:ext cx="1379037" cy="4659927"/>
            </a:xfrm>
            <a:prstGeom prst="rect">
              <a:avLst/>
            </a:prstGeom>
            <a:ln w="13550" cap="rnd">
              <a:solidFill>
                <a:srgbClr val="999999">
                  <a:alpha val="100000"/>
                </a:srgbClr>
              </a:solidFill>
              <a:prstDash val="solid"/>
              <a:round/>
            </a:ln>
          </p:spPr>
          <p:txBody>
            <a:bodyPr/>
            <a:lstStyle/>
            <a:p/>
          </p:txBody>
        </p:sp>
        <p:sp>
          <p:nvSpPr>
            <p:cNvPr id="368" name="pl368"/>
            <p:cNvSpPr/>
            <p:nvPr/>
          </p:nvSpPr>
          <p:spPr>
            <a:xfrm>
              <a:off x="61515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9" name="pl369"/>
            <p:cNvSpPr/>
            <p:nvPr/>
          </p:nvSpPr>
          <p:spPr>
            <a:xfrm>
              <a:off x="644340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0" name="pl370"/>
            <p:cNvSpPr/>
            <p:nvPr/>
          </p:nvSpPr>
          <p:spPr>
            <a:xfrm>
              <a:off x="67352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1" name="pl371"/>
            <p:cNvSpPr/>
            <p:nvPr/>
          </p:nvSpPr>
          <p:spPr>
            <a:xfrm>
              <a:off x="70271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2" name="pl372"/>
            <p:cNvSpPr/>
            <p:nvPr/>
          </p:nvSpPr>
          <p:spPr>
            <a:xfrm>
              <a:off x="73189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73" name="rc373"/>
            <p:cNvSpPr/>
            <p:nvPr/>
          </p:nvSpPr>
          <p:spPr>
            <a:xfrm>
              <a:off x="6138414" y="4528887"/>
              <a:ext cx="1379037" cy="105907"/>
            </a:xfrm>
            <a:prstGeom prst="rect">
              <a:avLst/>
            </a:prstGeom>
            <a:solidFill>
              <a:srgbClr val="D9D9D9">
                <a:alpha val="60000"/>
              </a:srgbClr>
            </a:solidFill>
          </p:spPr>
          <p:txBody>
            <a:bodyPr/>
            <a:lstStyle/>
            <a:p/>
          </p:txBody>
        </p:sp>
        <p:sp>
          <p:nvSpPr>
            <p:cNvPr id="374" name="pl374"/>
            <p:cNvSpPr/>
            <p:nvPr/>
          </p:nvSpPr>
          <p:spPr>
            <a:xfrm>
              <a:off x="7362766"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75" name="tx375"/>
            <p:cNvSpPr/>
            <p:nvPr/>
          </p:nvSpPr>
          <p:spPr>
            <a:xfrm>
              <a:off x="659438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76" name="pt376"/>
            <p:cNvSpPr/>
            <p:nvPr/>
          </p:nvSpPr>
          <p:spPr>
            <a:xfrm>
              <a:off x="717347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7" name="pt377"/>
            <p:cNvSpPr/>
            <p:nvPr/>
          </p:nvSpPr>
          <p:spPr>
            <a:xfrm>
              <a:off x="7188072"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8" name="pt378"/>
            <p:cNvSpPr/>
            <p:nvPr/>
          </p:nvSpPr>
          <p:spPr>
            <a:xfrm>
              <a:off x="7202665"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9" name="pt379"/>
            <p:cNvSpPr/>
            <p:nvPr/>
          </p:nvSpPr>
          <p:spPr>
            <a:xfrm>
              <a:off x="721725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0" name="pt380"/>
            <p:cNvSpPr/>
            <p:nvPr/>
          </p:nvSpPr>
          <p:spPr>
            <a:xfrm>
              <a:off x="7231851"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1" name="pt381"/>
            <p:cNvSpPr/>
            <p:nvPr/>
          </p:nvSpPr>
          <p:spPr>
            <a:xfrm>
              <a:off x="724644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2" name="pt382"/>
            <p:cNvSpPr/>
            <p:nvPr/>
          </p:nvSpPr>
          <p:spPr>
            <a:xfrm>
              <a:off x="724644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3" name="pt383"/>
            <p:cNvSpPr/>
            <p:nvPr/>
          </p:nvSpPr>
          <p:spPr>
            <a:xfrm>
              <a:off x="7261037"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4" name="pt384"/>
            <p:cNvSpPr/>
            <p:nvPr/>
          </p:nvSpPr>
          <p:spPr>
            <a:xfrm>
              <a:off x="7261037"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85" name="pt385"/>
            <p:cNvSpPr/>
            <p:nvPr/>
          </p:nvSpPr>
          <p:spPr>
            <a:xfrm>
              <a:off x="729022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7290223"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7290223"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8" name="pt388"/>
            <p:cNvSpPr/>
            <p:nvPr/>
          </p:nvSpPr>
          <p:spPr>
            <a:xfrm>
              <a:off x="7304816"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9" name="pt389"/>
            <p:cNvSpPr/>
            <p:nvPr/>
          </p:nvSpPr>
          <p:spPr>
            <a:xfrm>
              <a:off x="7304816"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0" name="pt390"/>
            <p:cNvSpPr/>
            <p:nvPr/>
          </p:nvSpPr>
          <p:spPr>
            <a:xfrm>
              <a:off x="730481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1" name="pt391"/>
            <p:cNvSpPr/>
            <p:nvPr/>
          </p:nvSpPr>
          <p:spPr>
            <a:xfrm>
              <a:off x="730481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2" name="pt392"/>
            <p:cNvSpPr/>
            <p:nvPr/>
          </p:nvSpPr>
          <p:spPr>
            <a:xfrm>
              <a:off x="731940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3" name="pt393"/>
            <p:cNvSpPr/>
            <p:nvPr/>
          </p:nvSpPr>
          <p:spPr>
            <a:xfrm>
              <a:off x="7334002"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4" name="pt394"/>
            <p:cNvSpPr/>
            <p:nvPr/>
          </p:nvSpPr>
          <p:spPr>
            <a:xfrm>
              <a:off x="733400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5" name="pt395"/>
            <p:cNvSpPr/>
            <p:nvPr/>
          </p:nvSpPr>
          <p:spPr>
            <a:xfrm>
              <a:off x="733400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6" name="pt396"/>
            <p:cNvSpPr/>
            <p:nvPr/>
          </p:nvSpPr>
          <p:spPr>
            <a:xfrm>
              <a:off x="733400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97" name="pt397"/>
            <p:cNvSpPr/>
            <p:nvPr/>
          </p:nvSpPr>
          <p:spPr>
            <a:xfrm>
              <a:off x="7348595"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7348595"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7348595"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7348595"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7363188"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7363188"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7363188"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7363188"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7363188"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737778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pt407"/>
            <p:cNvSpPr/>
            <p:nvPr/>
          </p:nvSpPr>
          <p:spPr>
            <a:xfrm>
              <a:off x="737778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8" name="pt408"/>
            <p:cNvSpPr/>
            <p:nvPr/>
          </p:nvSpPr>
          <p:spPr>
            <a:xfrm>
              <a:off x="737778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9" name="pt409"/>
            <p:cNvSpPr/>
            <p:nvPr/>
          </p:nvSpPr>
          <p:spPr>
            <a:xfrm>
              <a:off x="737778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0" name="pt410"/>
            <p:cNvSpPr/>
            <p:nvPr/>
          </p:nvSpPr>
          <p:spPr>
            <a:xfrm>
              <a:off x="7392374"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1" name="pt411"/>
            <p:cNvSpPr/>
            <p:nvPr/>
          </p:nvSpPr>
          <p:spPr>
            <a:xfrm>
              <a:off x="739237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2" name="pt412"/>
            <p:cNvSpPr/>
            <p:nvPr/>
          </p:nvSpPr>
          <p:spPr>
            <a:xfrm>
              <a:off x="739237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3" name="pt413"/>
            <p:cNvSpPr/>
            <p:nvPr/>
          </p:nvSpPr>
          <p:spPr>
            <a:xfrm>
              <a:off x="740696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4" name="pt414"/>
            <p:cNvSpPr/>
            <p:nvPr/>
          </p:nvSpPr>
          <p:spPr>
            <a:xfrm>
              <a:off x="740696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5" name="pt415"/>
            <p:cNvSpPr/>
            <p:nvPr/>
          </p:nvSpPr>
          <p:spPr>
            <a:xfrm>
              <a:off x="740696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6" name="pt416"/>
            <p:cNvSpPr/>
            <p:nvPr/>
          </p:nvSpPr>
          <p:spPr>
            <a:xfrm>
              <a:off x="740696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7" name="tx417"/>
            <p:cNvSpPr/>
            <p:nvPr/>
          </p:nvSpPr>
          <p:spPr>
            <a:xfrm>
              <a:off x="698926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18" name="tx418"/>
            <p:cNvSpPr/>
            <p:nvPr/>
          </p:nvSpPr>
          <p:spPr>
            <a:xfrm>
              <a:off x="699947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19" name="tx419"/>
            <p:cNvSpPr/>
            <p:nvPr/>
          </p:nvSpPr>
          <p:spPr>
            <a:xfrm>
              <a:off x="6996401"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20" name="tx420"/>
            <p:cNvSpPr/>
            <p:nvPr/>
          </p:nvSpPr>
          <p:spPr>
            <a:xfrm>
              <a:off x="7037467"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21" name="tx421"/>
            <p:cNvSpPr/>
            <p:nvPr/>
          </p:nvSpPr>
          <p:spPr>
            <a:xfrm>
              <a:off x="7078533"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22" name="tx422"/>
            <p:cNvSpPr/>
            <p:nvPr/>
          </p:nvSpPr>
          <p:spPr>
            <a:xfrm>
              <a:off x="7031369"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23" name="tx423"/>
            <p:cNvSpPr/>
            <p:nvPr/>
          </p:nvSpPr>
          <p:spPr>
            <a:xfrm>
              <a:off x="7057803"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24" name="tx424"/>
            <p:cNvSpPr/>
            <p:nvPr/>
          </p:nvSpPr>
          <p:spPr>
            <a:xfrm>
              <a:off x="7081246"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25" name="tx425"/>
            <p:cNvSpPr/>
            <p:nvPr/>
          </p:nvSpPr>
          <p:spPr>
            <a:xfrm>
              <a:off x="7059159"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26" name="tx426"/>
            <p:cNvSpPr/>
            <p:nvPr/>
          </p:nvSpPr>
          <p:spPr>
            <a:xfrm>
              <a:off x="709715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27" name="tx427"/>
            <p:cNvSpPr/>
            <p:nvPr/>
          </p:nvSpPr>
          <p:spPr>
            <a:xfrm>
              <a:off x="709715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28" name="tx428"/>
            <p:cNvSpPr/>
            <p:nvPr/>
          </p:nvSpPr>
          <p:spPr>
            <a:xfrm>
              <a:off x="710154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29" name="tx429"/>
            <p:cNvSpPr/>
            <p:nvPr/>
          </p:nvSpPr>
          <p:spPr>
            <a:xfrm>
              <a:off x="7107364"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30" name="tx430"/>
            <p:cNvSpPr/>
            <p:nvPr/>
          </p:nvSpPr>
          <p:spPr>
            <a:xfrm>
              <a:off x="7125025"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31" name="tx431"/>
            <p:cNvSpPr/>
            <p:nvPr/>
          </p:nvSpPr>
          <p:spPr>
            <a:xfrm>
              <a:off x="7116214"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32" name="tx432"/>
            <p:cNvSpPr/>
            <p:nvPr/>
          </p:nvSpPr>
          <p:spPr>
            <a:xfrm>
              <a:off x="7111750"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33" name="tx433"/>
            <p:cNvSpPr/>
            <p:nvPr/>
          </p:nvSpPr>
          <p:spPr>
            <a:xfrm>
              <a:off x="7108720"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34" name="tx434"/>
            <p:cNvSpPr/>
            <p:nvPr/>
          </p:nvSpPr>
          <p:spPr>
            <a:xfrm>
              <a:off x="7136549"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35" name="tx435"/>
            <p:cNvSpPr/>
            <p:nvPr/>
          </p:nvSpPr>
          <p:spPr>
            <a:xfrm>
              <a:off x="7185071"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36" name="tx436"/>
            <p:cNvSpPr/>
            <p:nvPr/>
          </p:nvSpPr>
          <p:spPr>
            <a:xfrm>
              <a:off x="7145322"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37" name="tx437"/>
            <p:cNvSpPr/>
            <p:nvPr/>
          </p:nvSpPr>
          <p:spPr>
            <a:xfrm>
              <a:off x="7140936"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38" name="tx438"/>
            <p:cNvSpPr/>
            <p:nvPr/>
          </p:nvSpPr>
          <p:spPr>
            <a:xfrm>
              <a:off x="7159993"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39" name="tx439"/>
            <p:cNvSpPr/>
            <p:nvPr/>
          </p:nvSpPr>
          <p:spPr>
            <a:xfrm>
              <a:off x="7190930"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40" name="tx440"/>
            <p:cNvSpPr/>
            <p:nvPr/>
          </p:nvSpPr>
          <p:spPr>
            <a:xfrm>
              <a:off x="7195316"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41" name="tx441"/>
            <p:cNvSpPr/>
            <p:nvPr/>
          </p:nvSpPr>
          <p:spPr>
            <a:xfrm>
              <a:off x="7151142"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42" name="tx442"/>
            <p:cNvSpPr/>
            <p:nvPr/>
          </p:nvSpPr>
          <p:spPr>
            <a:xfrm>
              <a:off x="7183320"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43" name="tx443"/>
            <p:cNvSpPr/>
            <p:nvPr/>
          </p:nvSpPr>
          <p:spPr>
            <a:xfrm>
              <a:off x="7174586"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44" name="tx444"/>
            <p:cNvSpPr/>
            <p:nvPr/>
          </p:nvSpPr>
          <p:spPr>
            <a:xfrm>
              <a:off x="7165735"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45" name="tx445"/>
            <p:cNvSpPr/>
            <p:nvPr/>
          </p:nvSpPr>
          <p:spPr>
            <a:xfrm>
              <a:off x="7156924"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46" name="tx446"/>
            <p:cNvSpPr/>
            <p:nvPr/>
          </p:nvSpPr>
          <p:spPr>
            <a:xfrm>
              <a:off x="7174508"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47" name="tx447"/>
            <p:cNvSpPr/>
            <p:nvPr/>
          </p:nvSpPr>
          <p:spPr>
            <a:xfrm>
              <a:off x="7171517"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48" name="tx448"/>
            <p:cNvSpPr/>
            <p:nvPr/>
          </p:nvSpPr>
          <p:spPr>
            <a:xfrm>
              <a:off x="7175903"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49" name="tx449"/>
            <p:cNvSpPr/>
            <p:nvPr/>
          </p:nvSpPr>
          <p:spPr>
            <a:xfrm>
              <a:off x="7180328"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50" name="tx450"/>
            <p:cNvSpPr/>
            <p:nvPr/>
          </p:nvSpPr>
          <p:spPr>
            <a:xfrm>
              <a:off x="7180290"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51" name="tx451"/>
            <p:cNvSpPr/>
            <p:nvPr/>
          </p:nvSpPr>
          <p:spPr>
            <a:xfrm>
              <a:off x="723024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52" name="tx452"/>
            <p:cNvSpPr/>
            <p:nvPr/>
          </p:nvSpPr>
          <p:spPr>
            <a:xfrm>
              <a:off x="7203772"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53" name="tx453"/>
            <p:cNvSpPr/>
            <p:nvPr/>
          </p:nvSpPr>
          <p:spPr>
            <a:xfrm>
              <a:off x="719930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54" name="tx454"/>
            <p:cNvSpPr/>
            <p:nvPr/>
          </p:nvSpPr>
          <p:spPr>
            <a:xfrm>
              <a:off x="7209514"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55" name="tx455"/>
            <p:cNvSpPr/>
            <p:nvPr/>
          </p:nvSpPr>
          <p:spPr>
            <a:xfrm>
              <a:off x="7205128"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56" name="tx456"/>
            <p:cNvSpPr/>
            <p:nvPr/>
          </p:nvSpPr>
          <p:spPr>
            <a:xfrm>
              <a:off x="7227098"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57" name="tx457"/>
            <p:cNvSpPr/>
            <p:nvPr/>
          </p:nvSpPr>
          <p:spPr>
            <a:xfrm>
              <a:off x="7222712"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58" name="rc458"/>
            <p:cNvSpPr/>
            <p:nvPr/>
          </p:nvSpPr>
          <p:spPr>
            <a:xfrm>
              <a:off x="6138414" y="875080"/>
              <a:ext cx="1379037" cy="4659927"/>
            </a:xfrm>
            <a:prstGeom prst="rect">
              <a:avLst/>
            </a:prstGeom>
            <a:ln w="13550" cap="rnd">
              <a:solidFill>
                <a:srgbClr val="999999">
                  <a:alpha val="100000"/>
                </a:srgbClr>
              </a:solidFill>
              <a:prstDash val="solid"/>
              <a:round/>
            </a:ln>
          </p:spPr>
          <p:txBody>
            <a:bodyPr/>
            <a:lstStyle/>
            <a:p/>
          </p:txBody>
        </p:sp>
        <p:sp>
          <p:nvSpPr>
            <p:cNvPr id="459" name="pl459"/>
            <p:cNvSpPr/>
            <p:nvPr/>
          </p:nvSpPr>
          <p:spPr>
            <a:xfrm>
              <a:off x="760017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789203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1838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847575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87676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7587040" y="3893442"/>
              <a:ext cx="1379037" cy="105907"/>
            </a:xfrm>
            <a:prstGeom prst="rect">
              <a:avLst/>
            </a:prstGeom>
            <a:solidFill>
              <a:srgbClr val="D9D9D9">
                <a:alpha val="60000"/>
              </a:srgbClr>
            </a:solidFill>
          </p:spPr>
          <p:txBody>
            <a:bodyPr/>
            <a:lstStyle/>
            <a:p/>
          </p:txBody>
        </p:sp>
        <p:sp>
          <p:nvSpPr>
            <p:cNvPr id="465" name="pl465"/>
            <p:cNvSpPr/>
            <p:nvPr/>
          </p:nvSpPr>
          <p:spPr>
            <a:xfrm>
              <a:off x="8796799"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02841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67" name="pt467"/>
            <p:cNvSpPr/>
            <p:nvPr/>
          </p:nvSpPr>
          <p:spPr>
            <a:xfrm>
              <a:off x="8476175"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8" name="pt468"/>
            <p:cNvSpPr/>
            <p:nvPr/>
          </p:nvSpPr>
          <p:spPr>
            <a:xfrm>
              <a:off x="8505361"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69" name="pt469"/>
            <p:cNvSpPr/>
            <p:nvPr/>
          </p:nvSpPr>
          <p:spPr>
            <a:xfrm>
              <a:off x="8563733"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0" name="pt470"/>
            <p:cNvSpPr/>
            <p:nvPr/>
          </p:nvSpPr>
          <p:spPr>
            <a:xfrm>
              <a:off x="857832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8592919"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2" name="pt472"/>
            <p:cNvSpPr/>
            <p:nvPr/>
          </p:nvSpPr>
          <p:spPr>
            <a:xfrm>
              <a:off x="8622105"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3" name="pt473"/>
            <p:cNvSpPr/>
            <p:nvPr/>
          </p:nvSpPr>
          <p:spPr>
            <a:xfrm>
              <a:off x="8622105"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4" name="pt474"/>
            <p:cNvSpPr/>
            <p:nvPr/>
          </p:nvSpPr>
          <p:spPr>
            <a:xfrm>
              <a:off x="8636698"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5" name="pt475"/>
            <p:cNvSpPr/>
            <p:nvPr/>
          </p:nvSpPr>
          <p:spPr>
            <a:xfrm>
              <a:off x="8636698"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8636698"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8651291"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8651291"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868047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8695070"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8695070"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8709663"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8724256"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8738849"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8753442"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8753442"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7" name="pt487"/>
            <p:cNvSpPr/>
            <p:nvPr/>
          </p:nvSpPr>
          <p:spPr>
            <a:xfrm>
              <a:off x="8753442"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8" name="pt488"/>
            <p:cNvSpPr/>
            <p:nvPr/>
          </p:nvSpPr>
          <p:spPr>
            <a:xfrm>
              <a:off x="8753442"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9" name="pt489"/>
            <p:cNvSpPr/>
            <p:nvPr/>
          </p:nvSpPr>
          <p:spPr>
            <a:xfrm>
              <a:off x="8753442"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0" name="pt490"/>
            <p:cNvSpPr/>
            <p:nvPr/>
          </p:nvSpPr>
          <p:spPr>
            <a:xfrm>
              <a:off x="8768035"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1" name="pt491"/>
            <p:cNvSpPr/>
            <p:nvPr/>
          </p:nvSpPr>
          <p:spPr>
            <a:xfrm>
              <a:off x="8768035"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2" name="pt492"/>
            <p:cNvSpPr/>
            <p:nvPr/>
          </p:nvSpPr>
          <p:spPr>
            <a:xfrm>
              <a:off x="8768035"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3" name="pt493"/>
            <p:cNvSpPr/>
            <p:nvPr/>
          </p:nvSpPr>
          <p:spPr>
            <a:xfrm>
              <a:off x="8768035"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4" name="pt494"/>
            <p:cNvSpPr/>
            <p:nvPr/>
          </p:nvSpPr>
          <p:spPr>
            <a:xfrm>
              <a:off x="8768035"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5" name="pt495"/>
            <p:cNvSpPr/>
            <p:nvPr/>
          </p:nvSpPr>
          <p:spPr>
            <a:xfrm>
              <a:off x="8782628"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6" name="pt496"/>
            <p:cNvSpPr/>
            <p:nvPr/>
          </p:nvSpPr>
          <p:spPr>
            <a:xfrm>
              <a:off x="8782628"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7" name="pt497"/>
            <p:cNvSpPr/>
            <p:nvPr/>
          </p:nvSpPr>
          <p:spPr>
            <a:xfrm>
              <a:off x="8782628"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98" name="pt498"/>
            <p:cNvSpPr/>
            <p:nvPr/>
          </p:nvSpPr>
          <p:spPr>
            <a:xfrm>
              <a:off x="879722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9" name="pt499"/>
            <p:cNvSpPr/>
            <p:nvPr/>
          </p:nvSpPr>
          <p:spPr>
            <a:xfrm>
              <a:off x="879722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0" name="pt500"/>
            <p:cNvSpPr/>
            <p:nvPr/>
          </p:nvSpPr>
          <p:spPr>
            <a:xfrm>
              <a:off x="879722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1" name="pt501"/>
            <p:cNvSpPr/>
            <p:nvPr/>
          </p:nvSpPr>
          <p:spPr>
            <a:xfrm>
              <a:off x="879722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2" name="pt502"/>
            <p:cNvSpPr/>
            <p:nvPr/>
          </p:nvSpPr>
          <p:spPr>
            <a:xfrm>
              <a:off x="879722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3" name="pt503"/>
            <p:cNvSpPr/>
            <p:nvPr/>
          </p:nvSpPr>
          <p:spPr>
            <a:xfrm>
              <a:off x="879722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4" name="pt504"/>
            <p:cNvSpPr/>
            <p:nvPr/>
          </p:nvSpPr>
          <p:spPr>
            <a:xfrm>
              <a:off x="881181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5" name="pt505"/>
            <p:cNvSpPr/>
            <p:nvPr/>
          </p:nvSpPr>
          <p:spPr>
            <a:xfrm>
              <a:off x="882640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6" name="pt506"/>
            <p:cNvSpPr/>
            <p:nvPr/>
          </p:nvSpPr>
          <p:spPr>
            <a:xfrm>
              <a:off x="884100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7" name="pt507"/>
            <p:cNvSpPr/>
            <p:nvPr/>
          </p:nvSpPr>
          <p:spPr>
            <a:xfrm>
              <a:off x="885559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8" name="tx508"/>
            <p:cNvSpPr/>
            <p:nvPr/>
          </p:nvSpPr>
          <p:spPr>
            <a:xfrm>
              <a:off x="8592497"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509" name="tx509"/>
            <p:cNvSpPr/>
            <p:nvPr/>
          </p:nvSpPr>
          <p:spPr>
            <a:xfrm>
              <a:off x="862168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10" name="tx510"/>
            <p:cNvSpPr/>
            <p:nvPr/>
          </p:nvSpPr>
          <p:spPr>
            <a:xfrm>
              <a:off x="8680055"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11" name="tx511"/>
            <p:cNvSpPr/>
            <p:nvPr/>
          </p:nvSpPr>
          <p:spPr>
            <a:xfrm>
              <a:off x="8363251"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12" name="tx512"/>
            <p:cNvSpPr/>
            <p:nvPr/>
          </p:nvSpPr>
          <p:spPr>
            <a:xfrm>
              <a:off x="8404278"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13" name="tx513"/>
            <p:cNvSpPr/>
            <p:nvPr/>
          </p:nvSpPr>
          <p:spPr>
            <a:xfrm>
              <a:off x="8468827"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14" name="tx514"/>
            <p:cNvSpPr/>
            <p:nvPr/>
          </p:nvSpPr>
          <p:spPr>
            <a:xfrm>
              <a:off x="8433426"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15" name="tx515"/>
            <p:cNvSpPr/>
            <p:nvPr/>
          </p:nvSpPr>
          <p:spPr>
            <a:xfrm>
              <a:off x="8448096"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16" name="tx516"/>
            <p:cNvSpPr/>
            <p:nvPr/>
          </p:nvSpPr>
          <p:spPr>
            <a:xfrm>
              <a:off x="8448096"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17" name="tx517"/>
            <p:cNvSpPr/>
            <p:nvPr/>
          </p:nvSpPr>
          <p:spPr>
            <a:xfrm>
              <a:off x="8434821"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18" name="tx518"/>
            <p:cNvSpPr/>
            <p:nvPr/>
          </p:nvSpPr>
          <p:spPr>
            <a:xfrm>
              <a:off x="847150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19" name="tx519"/>
            <p:cNvSpPr/>
            <p:nvPr/>
          </p:nvSpPr>
          <p:spPr>
            <a:xfrm>
              <a:off x="8445028"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20" name="tx520"/>
            <p:cNvSpPr/>
            <p:nvPr/>
          </p:nvSpPr>
          <p:spPr>
            <a:xfrm>
              <a:off x="8527160"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21" name="tx521"/>
            <p:cNvSpPr/>
            <p:nvPr/>
          </p:nvSpPr>
          <p:spPr>
            <a:xfrm>
              <a:off x="8515280"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22" name="tx522"/>
            <p:cNvSpPr/>
            <p:nvPr/>
          </p:nvSpPr>
          <p:spPr>
            <a:xfrm>
              <a:off x="8502004"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23" name="tx523"/>
            <p:cNvSpPr/>
            <p:nvPr/>
          </p:nvSpPr>
          <p:spPr>
            <a:xfrm>
              <a:off x="8521061"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24" name="tx524"/>
            <p:cNvSpPr/>
            <p:nvPr/>
          </p:nvSpPr>
          <p:spPr>
            <a:xfrm>
              <a:off x="8544388"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25" name="tx525"/>
            <p:cNvSpPr/>
            <p:nvPr/>
          </p:nvSpPr>
          <p:spPr>
            <a:xfrm>
              <a:off x="8545783"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26" name="tx526"/>
            <p:cNvSpPr/>
            <p:nvPr/>
          </p:nvSpPr>
          <p:spPr>
            <a:xfrm>
              <a:off x="859577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27" name="tx527"/>
            <p:cNvSpPr/>
            <p:nvPr/>
          </p:nvSpPr>
          <p:spPr>
            <a:xfrm>
              <a:off x="8555990"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28" name="tx528"/>
            <p:cNvSpPr/>
            <p:nvPr/>
          </p:nvSpPr>
          <p:spPr>
            <a:xfrm>
              <a:off x="859131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29" name="tx529"/>
            <p:cNvSpPr/>
            <p:nvPr/>
          </p:nvSpPr>
          <p:spPr>
            <a:xfrm>
              <a:off x="856476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30" name="tx530"/>
            <p:cNvSpPr/>
            <p:nvPr/>
          </p:nvSpPr>
          <p:spPr>
            <a:xfrm>
              <a:off x="8555990"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31" name="tx531"/>
            <p:cNvSpPr/>
            <p:nvPr/>
          </p:nvSpPr>
          <p:spPr>
            <a:xfrm>
              <a:off x="8579433"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32" name="tx532"/>
            <p:cNvSpPr/>
            <p:nvPr/>
          </p:nvSpPr>
          <p:spPr>
            <a:xfrm>
              <a:off x="8619104"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33" name="tx533"/>
            <p:cNvSpPr/>
            <p:nvPr/>
          </p:nvSpPr>
          <p:spPr>
            <a:xfrm>
              <a:off x="8561771"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34" name="tx534"/>
            <p:cNvSpPr/>
            <p:nvPr/>
          </p:nvSpPr>
          <p:spPr>
            <a:xfrm>
              <a:off x="8570544"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35" name="tx535"/>
            <p:cNvSpPr/>
            <p:nvPr/>
          </p:nvSpPr>
          <p:spPr>
            <a:xfrm>
              <a:off x="8579355"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36" name="tx536"/>
            <p:cNvSpPr/>
            <p:nvPr/>
          </p:nvSpPr>
          <p:spPr>
            <a:xfrm>
              <a:off x="8585176"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37" name="tx537"/>
            <p:cNvSpPr/>
            <p:nvPr/>
          </p:nvSpPr>
          <p:spPr>
            <a:xfrm>
              <a:off x="8598374"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38" name="tx538"/>
            <p:cNvSpPr/>
            <p:nvPr/>
          </p:nvSpPr>
          <p:spPr>
            <a:xfrm>
              <a:off x="8571939"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39" name="tx539"/>
            <p:cNvSpPr/>
            <p:nvPr/>
          </p:nvSpPr>
          <p:spPr>
            <a:xfrm>
              <a:off x="8617431"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40" name="tx540"/>
            <p:cNvSpPr/>
            <p:nvPr/>
          </p:nvSpPr>
          <p:spPr>
            <a:xfrm>
              <a:off x="8590957"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41" name="tx541"/>
            <p:cNvSpPr/>
            <p:nvPr/>
          </p:nvSpPr>
          <p:spPr>
            <a:xfrm>
              <a:off x="8608619"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42" name="tx542"/>
            <p:cNvSpPr/>
            <p:nvPr/>
          </p:nvSpPr>
          <p:spPr>
            <a:xfrm>
              <a:off x="8595344"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43" name="tx543"/>
            <p:cNvSpPr/>
            <p:nvPr/>
          </p:nvSpPr>
          <p:spPr>
            <a:xfrm>
              <a:off x="8599769"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44" name="tx544"/>
            <p:cNvSpPr/>
            <p:nvPr/>
          </p:nvSpPr>
          <p:spPr>
            <a:xfrm>
              <a:off x="8604155"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45" name="tx545"/>
            <p:cNvSpPr/>
            <p:nvPr/>
          </p:nvSpPr>
          <p:spPr>
            <a:xfrm>
              <a:off x="8614362"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46" name="tx546"/>
            <p:cNvSpPr/>
            <p:nvPr/>
          </p:nvSpPr>
          <p:spPr>
            <a:xfrm>
              <a:off x="8633341"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47" name="tx547"/>
            <p:cNvSpPr/>
            <p:nvPr/>
          </p:nvSpPr>
          <p:spPr>
            <a:xfrm>
              <a:off x="8647934"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48" name="tx548"/>
            <p:cNvSpPr/>
            <p:nvPr/>
          </p:nvSpPr>
          <p:spPr>
            <a:xfrm>
              <a:off x="865375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49" name="rc549"/>
            <p:cNvSpPr/>
            <p:nvPr/>
          </p:nvSpPr>
          <p:spPr>
            <a:xfrm>
              <a:off x="7587040" y="875080"/>
              <a:ext cx="1379037" cy="4659927"/>
            </a:xfrm>
            <a:prstGeom prst="rect">
              <a:avLst/>
            </a:prstGeom>
            <a:ln w="13550" cap="rnd">
              <a:solidFill>
                <a:srgbClr val="999999">
                  <a:alpha val="100000"/>
                </a:srgbClr>
              </a:solidFill>
              <a:prstDash val="solid"/>
              <a:round/>
            </a:ln>
          </p:spPr>
          <p:txBody>
            <a:bodyPr/>
            <a:lstStyle/>
            <a:p/>
          </p:txBody>
        </p:sp>
        <p:sp>
          <p:nvSpPr>
            <p:cNvPr id="550" name="pl550"/>
            <p:cNvSpPr/>
            <p:nvPr/>
          </p:nvSpPr>
          <p:spPr>
            <a:xfrm>
              <a:off x="904880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1" name="pl551"/>
            <p:cNvSpPr/>
            <p:nvPr/>
          </p:nvSpPr>
          <p:spPr>
            <a:xfrm>
              <a:off x="934066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2" name="pl552"/>
            <p:cNvSpPr/>
            <p:nvPr/>
          </p:nvSpPr>
          <p:spPr>
            <a:xfrm>
              <a:off x="963252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3" name="pl553"/>
            <p:cNvSpPr/>
            <p:nvPr/>
          </p:nvSpPr>
          <p:spPr>
            <a:xfrm>
              <a:off x="992438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4" name="pl554"/>
            <p:cNvSpPr/>
            <p:nvPr/>
          </p:nvSpPr>
          <p:spPr>
            <a:xfrm>
              <a:off x="1021623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55" name="rc555"/>
            <p:cNvSpPr/>
            <p:nvPr/>
          </p:nvSpPr>
          <p:spPr>
            <a:xfrm>
              <a:off x="9035667" y="4087606"/>
              <a:ext cx="1379037" cy="117674"/>
            </a:xfrm>
            <a:prstGeom prst="rect">
              <a:avLst/>
            </a:prstGeom>
            <a:solidFill>
              <a:srgbClr val="D9D9D9">
                <a:alpha val="60000"/>
              </a:srgbClr>
            </a:solidFill>
          </p:spPr>
          <p:txBody>
            <a:bodyPr/>
            <a:lstStyle/>
            <a:p/>
          </p:txBody>
        </p:sp>
        <p:sp>
          <p:nvSpPr>
            <p:cNvPr id="556" name="pl556"/>
            <p:cNvSpPr/>
            <p:nvPr/>
          </p:nvSpPr>
          <p:spPr>
            <a:xfrm>
              <a:off x="10172460"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57" name="tx557"/>
            <p:cNvSpPr/>
            <p:nvPr/>
          </p:nvSpPr>
          <p:spPr>
            <a:xfrm>
              <a:off x="9404074"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58" name="pt558"/>
            <p:cNvSpPr/>
            <p:nvPr/>
          </p:nvSpPr>
          <p:spPr>
            <a:xfrm>
              <a:off x="9662128"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59" name="pt559"/>
            <p:cNvSpPr/>
            <p:nvPr/>
          </p:nvSpPr>
          <p:spPr>
            <a:xfrm>
              <a:off x="9939395"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60" name="pt560"/>
            <p:cNvSpPr/>
            <p:nvPr/>
          </p:nvSpPr>
          <p:spPr>
            <a:xfrm>
              <a:off x="10041546"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1" name="pt561"/>
            <p:cNvSpPr/>
            <p:nvPr/>
          </p:nvSpPr>
          <p:spPr>
            <a:xfrm>
              <a:off x="10041546"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2" name="pt562"/>
            <p:cNvSpPr/>
            <p:nvPr/>
          </p:nvSpPr>
          <p:spPr>
            <a:xfrm>
              <a:off x="10056139"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3" name="pt563"/>
            <p:cNvSpPr/>
            <p:nvPr/>
          </p:nvSpPr>
          <p:spPr>
            <a:xfrm>
              <a:off x="10070732"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4" name="pt564"/>
            <p:cNvSpPr/>
            <p:nvPr/>
          </p:nvSpPr>
          <p:spPr>
            <a:xfrm>
              <a:off x="10085325"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5" name="pt565"/>
            <p:cNvSpPr/>
            <p:nvPr/>
          </p:nvSpPr>
          <p:spPr>
            <a:xfrm>
              <a:off x="1009991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6" name="pt566"/>
            <p:cNvSpPr/>
            <p:nvPr/>
          </p:nvSpPr>
          <p:spPr>
            <a:xfrm>
              <a:off x="10129104"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7" name="pt567"/>
            <p:cNvSpPr/>
            <p:nvPr/>
          </p:nvSpPr>
          <p:spPr>
            <a:xfrm>
              <a:off x="10129104"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8" name="pt568"/>
            <p:cNvSpPr/>
            <p:nvPr/>
          </p:nvSpPr>
          <p:spPr>
            <a:xfrm>
              <a:off x="10158290"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69" name="pt569"/>
            <p:cNvSpPr/>
            <p:nvPr/>
          </p:nvSpPr>
          <p:spPr>
            <a:xfrm>
              <a:off x="10158290"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0" name="pt570"/>
            <p:cNvSpPr/>
            <p:nvPr/>
          </p:nvSpPr>
          <p:spPr>
            <a:xfrm>
              <a:off x="10158290"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1" name="pt571"/>
            <p:cNvSpPr/>
            <p:nvPr/>
          </p:nvSpPr>
          <p:spPr>
            <a:xfrm>
              <a:off x="10158290"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72" name="pt572"/>
            <p:cNvSpPr/>
            <p:nvPr/>
          </p:nvSpPr>
          <p:spPr>
            <a:xfrm>
              <a:off x="10187476"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3" name="pt573"/>
            <p:cNvSpPr/>
            <p:nvPr/>
          </p:nvSpPr>
          <p:spPr>
            <a:xfrm>
              <a:off x="10187476"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4" name="pt574"/>
            <p:cNvSpPr/>
            <p:nvPr/>
          </p:nvSpPr>
          <p:spPr>
            <a:xfrm>
              <a:off x="10202068"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5" name="pt575"/>
            <p:cNvSpPr/>
            <p:nvPr/>
          </p:nvSpPr>
          <p:spPr>
            <a:xfrm>
              <a:off x="10202068"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6" name="pt576"/>
            <p:cNvSpPr/>
            <p:nvPr/>
          </p:nvSpPr>
          <p:spPr>
            <a:xfrm>
              <a:off x="10216661"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7" name="pt577"/>
            <p:cNvSpPr/>
            <p:nvPr/>
          </p:nvSpPr>
          <p:spPr>
            <a:xfrm>
              <a:off x="10231254"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8" name="pt578"/>
            <p:cNvSpPr/>
            <p:nvPr/>
          </p:nvSpPr>
          <p:spPr>
            <a:xfrm>
              <a:off x="10231254"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79" name="pt579"/>
            <p:cNvSpPr/>
            <p:nvPr/>
          </p:nvSpPr>
          <p:spPr>
            <a:xfrm>
              <a:off x="10231254"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0" name="pt580"/>
            <p:cNvSpPr/>
            <p:nvPr/>
          </p:nvSpPr>
          <p:spPr>
            <a:xfrm>
              <a:off x="10245847"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pt581"/>
            <p:cNvSpPr/>
            <p:nvPr/>
          </p:nvSpPr>
          <p:spPr>
            <a:xfrm>
              <a:off x="10245847"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2" name="pt582"/>
            <p:cNvSpPr/>
            <p:nvPr/>
          </p:nvSpPr>
          <p:spPr>
            <a:xfrm>
              <a:off x="10245847"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3" name="pt583"/>
            <p:cNvSpPr/>
            <p:nvPr/>
          </p:nvSpPr>
          <p:spPr>
            <a:xfrm>
              <a:off x="10260440"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4" name="pt584"/>
            <p:cNvSpPr/>
            <p:nvPr/>
          </p:nvSpPr>
          <p:spPr>
            <a:xfrm>
              <a:off x="10260440"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5" name="pt585"/>
            <p:cNvSpPr/>
            <p:nvPr/>
          </p:nvSpPr>
          <p:spPr>
            <a:xfrm>
              <a:off x="10260440"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6" name="pt586"/>
            <p:cNvSpPr/>
            <p:nvPr/>
          </p:nvSpPr>
          <p:spPr>
            <a:xfrm>
              <a:off x="10260440"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7" name="pt587"/>
            <p:cNvSpPr/>
            <p:nvPr/>
          </p:nvSpPr>
          <p:spPr>
            <a:xfrm>
              <a:off x="10275033"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0275033"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pt589"/>
            <p:cNvSpPr/>
            <p:nvPr/>
          </p:nvSpPr>
          <p:spPr>
            <a:xfrm>
              <a:off x="10275033"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0" name="pt590"/>
            <p:cNvSpPr/>
            <p:nvPr/>
          </p:nvSpPr>
          <p:spPr>
            <a:xfrm>
              <a:off x="10275033"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1" name="pt591"/>
            <p:cNvSpPr/>
            <p:nvPr/>
          </p:nvSpPr>
          <p:spPr>
            <a:xfrm>
              <a:off x="10289626"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2" name="pt592"/>
            <p:cNvSpPr/>
            <p:nvPr/>
          </p:nvSpPr>
          <p:spPr>
            <a:xfrm>
              <a:off x="10289626"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3" name="pt593"/>
            <p:cNvSpPr/>
            <p:nvPr/>
          </p:nvSpPr>
          <p:spPr>
            <a:xfrm>
              <a:off x="1030421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4" name="pt594"/>
            <p:cNvSpPr/>
            <p:nvPr/>
          </p:nvSpPr>
          <p:spPr>
            <a:xfrm>
              <a:off x="1030421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95" name="tx595"/>
            <p:cNvSpPr/>
            <p:nvPr/>
          </p:nvSpPr>
          <p:spPr>
            <a:xfrm>
              <a:off x="977845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96" name="tx596"/>
            <p:cNvSpPr/>
            <p:nvPr/>
          </p:nvSpPr>
          <p:spPr>
            <a:xfrm>
              <a:off x="10055717"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97" name="tx597"/>
            <p:cNvSpPr/>
            <p:nvPr/>
          </p:nvSpPr>
          <p:spPr>
            <a:xfrm>
              <a:off x="9888228"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98" name="tx598"/>
            <p:cNvSpPr/>
            <p:nvPr/>
          </p:nvSpPr>
          <p:spPr>
            <a:xfrm>
              <a:off x="9835282"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99" name="tx599"/>
            <p:cNvSpPr/>
            <p:nvPr/>
          </p:nvSpPr>
          <p:spPr>
            <a:xfrm>
              <a:off x="9902860"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00" name="tx600"/>
            <p:cNvSpPr/>
            <p:nvPr/>
          </p:nvSpPr>
          <p:spPr>
            <a:xfrm>
              <a:off x="9877666"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601" name="tx601"/>
            <p:cNvSpPr/>
            <p:nvPr/>
          </p:nvSpPr>
          <p:spPr>
            <a:xfrm>
              <a:off x="9892259"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02" name="tx602"/>
            <p:cNvSpPr/>
            <p:nvPr/>
          </p:nvSpPr>
          <p:spPr>
            <a:xfrm>
              <a:off x="9902465"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03" name="tx603"/>
            <p:cNvSpPr/>
            <p:nvPr/>
          </p:nvSpPr>
          <p:spPr>
            <a:xfrm>
              <a:off x="9949313"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4" name="tx604"/>
            <p:cNvSpPr/>
            <p:nvPr/>
          </p:nvSpPr>
          <p:spPr>
            <a:xfrm>
              <a:off x="9940463"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05" name="tx605"/>
            <p:cNvSpPr/>
            <p:nvPr/>
          </p:nvSpPr>
          <p:spPr>
            <a:xfrm>
              <a:off x="9978499"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06" name="tx606"/>
            <p:cNvSpPr/>
            <p:nvPr/>
          </p:nvSpPr>
          <p:spPr>
            <a:xfrm>
              <a:off x="9969610"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07" name="tx607"/>
            <p:cNvSpPr/>
            <p:nvPr/>
          </p:nvSpPr>
          <p:spPr>
            <a:xfrm>
              <a:off x="9969610"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08" name="tx608"/>
            <p:cNvSpPr/>
            <p:nvPr/>
          </p:nvSpPr>
          <p:spPr>
            <a:xfrm>
              <a:off x="9956412"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09" name="tx609"/>
            <p:cNvSpPr/>
            <p:nvPr/>
          </p:nvSpPr>
          <p:spPr>
            <a:xfrm>
              <a:off x="10029811"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10" name="tx610"/>
            <p:cNvSpPr/>
            <p:nvPr/>
          </p:nvSpPr>
          <p:spPr>
            <a:xfrm>
              <a:off x="9989984"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611" name="tx611"/>
            <p:cNvSpPr/>
            <p:nvPr/>
          </p:nvSpPr>
          <p:spPr>
            <a:xfrm>
              <a:off x="10053137"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12" name="tx612"/>
            <p:cNvSpPr/>
            <p:nvPr/>
          </p:nvSpPr>
          <p:spPr>
            <a:xfrm>
              <a:off x="10004616"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13" name="tx613"/>
            <p:cNvSpPr/>
            <p:nvPr/>
          </p:nvSpPr>
          <p:spPr>
            <a:xfrm>
              <a:off x="10019209"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14" name="tx614"/>
            <p:cNvSpPr/>
            <p:nvPr/>
          </p:nvSpPr>
          <p:spPr>
            <a:xfrm>
              <a:off x="10038189"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15" name="tx615"/>
            <p:cNvSpPr/>
            <p:nvPr/>
          </p:nvSpPr>
          <p:spPr>
            <a:xfrm>
              <a:off x="10051386"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16" name="tx616"/>
            <p:cNvSpPr/>
            <p:nvPr/>
          </p:nvSpPr>
          <p:spPr>
            <a:xfrm>
              <a:off x="10069126"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17" name="tx617"/>
            <p:cNvSpPr/>
            <p:nvPr/>
          </p:nvSpPr>
          <p:spPr>
            <a:xfrm>
              <a:off x="10039584"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18" name="tx618"/>
            <p:cNvSpPr/>
            <p:nvPr/>
          </p:nvSpPr>
          <p:spPr>
            <a:xfrm>
              <a:off x="10048395"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19" name="tx619"/>
            <p:cNvSpPr/>
            <p:nvPr/>
          </p:nvSpPr>
          <p:spPr>
            <a:xfrm>
              <a:off x="10035159"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20" name="tx620"/>
            <p:cNvSpPr/>
            <p:nvPr/>
          </p:nvSpPr>
          <p:spPr>
            <a:xfrm>
              <a:off x="10062988"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21" name="tx621"/>
            <p:cNvSpPr/>
            <p:nvPr/>
          </p:nvSpPr>
          <p:spPr>
            <a:xfrm>
              <a:off x="10071838"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22" name="tx622"/>
            <p:cNvSpPr/>
            <p:nvPr/>
          </p:nvSpPr>
          <p:spPr>
            <a:xfrm>
              <a:off x="10080650"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23" name="tx623"/>
            <p:cNvSpPr/>
            <p:nvPr/>
          </p:nvSpPr>
          <p:spPr>
            <a:xfrm>
              <a:off x="10071761"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24" name="tx624"/>
            <p:cNvSpPr/>
            <p:nvPr/>
          </p:nvSpPr>
          <p:spPr>
            <a:xfrm>
              <a:off x="1009516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25" name="tx625"/>
            <p:cNvSpPr/>
            <p:nvPr/>
          </p:nvSpPr>
          <p:spPr>
            <a:xfrm>
              <a:off x="1009077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26" name="tx626"/>
            <p:cNvSpPr/>
            <p:nvPr/>
          </p:nvSpPr>
          <p:spPr>
            <a:xfrm>
              <a:off x="10086431"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27" name="tx627"/>
            <p:cNvSpPr/>
            <p:nvPr/>
          </p:nvSpPr>
          <p:spPr>
            <a:xfrm>
              <a:off x="1007315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28" name="tx628"/>
            <p:cNvSpPr/>
            <p:nvPr/>
          </p:nvSpPr>
          <p:spPr>
            <a:xfrm>
              <a:off x="10083363"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29" name="tx629"/>
            <p:cNvSpPr/>
            <p:nvPr/>
          </p:nvSpPr>
          <p:spPr>
            <a:xfrm>
              <a:off x="10101024"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30" name="tx630"/>
            <p:cNvSpPr/>
            <p:nvPr/>
          </p:nvSpPr>
          <p:spPr>
            <a:xfrm>
              <a:off x="10102381"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31" name="tx631"/>
            <p:cNvSpPr/>
            <p:nvPr/>
          </p:nvSpPr>
          <p:spPr>
            <a:xfrm>
              <a:off x="10111153"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32" name="rc632"/>
            <p:cNvSpPr/>
            <p:nvPr/>
          </p:nvSpPr>
          <p:spPr>
            <a:xfrm>
              <a:off x="9035667" y="875080"/>
              <a:ext cx="1379037" cy="4659927"/>
            </a:xfrm>
            <a:prstGeom prst="rect">
              <a:avLst/>
            </a:prstGeom>
            <a:ln w="13550" cap="rnd">
              <a:solidFill>
                <a:srgbClr val="999999">
                  <a:alpha val="100000"/>
                </a:srgbClr>
              </a:solidFill>
              <a:prstDash val="solid"/>
              <a:round/>
            </a:ln>
          </p:spPr>
          <p:txBody>
            <a:bodyPr/>
            <a:lstStyle/>
            <a:p/>
          </p:txBody>
        </p:sp>
        <p:sp>
          <p:nvSpPr>
            <p:cNvPr id="633" name="pl633"/>
            <p:cNvSpPr/>
            <p:nvPr/>
          </p:nvSpPr>
          <p:spPr>
            <a:xfrm>
              <a:off x="1049742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4" name="pl634"/>
            <p:cNvSpPr/>
            <p:nvPr/>
          </p:nvSpPr>
          <p:spPr>
            <a:xfrm>
              <a:off x="1078928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5" name="pl635"/>
            <p:cNvSpPr/>
            <p:nvPr/>
          </p:nvSpPr>
          <p:spPr>
            <a:xfrm>
              <a:off x="1108114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6" name="pl636"/>
            <p:cNvSpPr/>
            <p:nvPr/>
          </p:nvSpPr>
          <p:spPr>
            <a:xfrm>
              <a:off x="1137300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7" name="pl637"/>
            <p:cNvSpPr/>
            <p:nvPr/>
          </p:nvSpPr>
          <p:spPr>
            <a:xfrm>
              <a:off x="1166486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38" name="rc638"/>
            <p:cNvSpPr/>
            <p:nvPr/>
          </p:nvSpPr>
          <p:spPr>
            <a:xfrm>
              <a:off x="10484293" y="3205044"/>
              <a:ext cx="1379037" cy="146079"/>
            </a:xfrm>
            <a:prstGeom prst="rect">
              <a:avLst/>
            </a:prstGeom>
            <a:solidFill>
              <a:srgbClr val="D9D9D9">
                <a:alpha val="60000"/>
              </a:srgbClr>
            </a:solidFill>
          </p:spPr>
          <p:txBody>
            <a:bodyPr/>
            <a:lstStyle/>
            <a:p/>
          </p:txBody>
        </p:sp>
        <p:sp>
          <p:nvSpPr>
            <p:cNvPr id="639" name="pl639"/>
            <p:cNvSpPr/>
            <p:nvPr/>
          </p:nvSpPr>
          <p:spPr>
            <a:xfrm>
              <a:off x="1132922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640" name="tx640"/>
            <p:cNvSpPr/>
            <p:nvPr/>
          </p:nvSpPr>
          <p:spPr>
            <a:xfrm>
              <a:off x="1056084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67%</a:t>
              </a:r>
            </a:p>
          </p:txBody>
        </p:sp>
        <p:sp>
          <p:nvSpPr>
            <p:cNvPr id="641" name="pt641"/>
            <p:cNvSpPr/>
            <p:nvPr/>
          </p:nvSpPr>
          <p:spPr>
            <a:xfrm>
              <a:off x="10454070"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2" name="pt642"/>
            <p:cNvSpPr/>
            <p:nvPr/>
          </p:nvSpPr>
          <p:spPr>
            <a:xfrm>
              <a:off x="10570814" y="513375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3" name="pt643"/>
            <p:cNvSpPr/>
            <p:nvPr/>
          </p:nvSpPr>
          <p:spPr>
            <a:xfrm>
              <a:off x="10950231" y="498767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44" name="pt644"/>
            <p:cNvSpPr/>
            <p:nvPr/>
          </p:nvSpPr>
          <p:spPr>
            <a:xfrm>
              <a:off x="11198312" y="484159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5" name="pt645"/>
            <p:cNvSpPr/>
            <p:nvPr/>
          </p:nvSpPr>
          <p:spPr>
            <a:xfrm>
              <a:off x="11242091" y="469551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6" name="pt646"/>
            <p:cNvSpPr/>
            <p:nvPr/>
          </p:nvSpPr>
          <p:spPr>
            <a:xfrm>
              <a:off x="11300463" y="45494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47" name="pt647"/>
            <p:cNvSpPr/>
            <p:nvPr/>
          </p:nvSpPr>
          <p:spPr>
            <a:xfrm>
              <a:off x="11329649" y="44033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8" name="pt648"/>
            <p:cNvSpPr/>
            <p:nvPr/>
          </p:nvSpPr>
          <p:spPr>
            <a:xfrm>
              <a:off x="11358835" y="425728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49" name="pt649"/>
            <p:cNvSpPr/>
            <p:nvPr/>
          </p:nvSpPr>
          <p:spPr>
            <a:xfrm>
              <a:off x="11373428" y="411120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0" name="pt650"/>
            <p:cNvSpPr/>
            <p:nvPr/>
          </p:nvSpPr>
          <p:spPr>
            <a:xfrm>
              <a:off x="11417207" y="3965122"/>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1" name="pt651"/>
            <p:cNvSpPr/>
            <p:nvPr/>
          </p:nvSpPr>
          <p:spPr>
            <a:xfrm>
              <a:off x="11417207" y="381904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2" name="pt652"/>
            <p:cNvSpPr/>
            <p:nvPr/>
          </p:nvSpPr>
          <p:spPr>
            <a:xfrm>
              <a:off x="11431800" y="36729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53" name="pt653"/>
            <p:cNvSpPr/>
            <p:nvPr/>
          </p:nvSpPr>
          <p:spPr>
            <a:xfrm>
              <a:off x="11475579" y="35268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4" name="pt654"/>
            <p:cNvSpPr/>
            <p:nvPr/>
          </p:nvSpPr>
          <p:spPr>
            <a:xfrm>
              <a:off x="11475579" y="338080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5" name="pt655"/>
            <p:cNvSpPr/>
            <p:nvPr/>
          </p:nvSpPr>
          <p:spPr>
            <a:xfrm>
              <a:off x="11519358" y="323472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6" name="pt656"/>
            <p:cNvSpPr/>
            <p:nvPr/>
          </p:nvSpPr>
          <p:spPr>
            <a:xfrm>
              <a:off x="11563137" y="3088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7" name="pt657"/>
            <p:cNvSpPr/>
            <p:nvPr/>
          </p:nvSpPr>
          <p:spPr>
            <a:xfrm>
              <a:off x="11563137" y="294256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8" name="pt658"/>
            <p:cNvSpPr/>
            <p:nvPr/>
          </p:nvSpPr>
          <p:spPr>
            <a:xfrm>
              <a:off x="11563137" y="27964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59" name="pt659"/>
            <p:cNvSpPr/>
            <p:nvPr/>
          </p:nvSpPr>
          <p:spPr>
            <a:xfrm>
              <a:off x="11577730" y="26504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0" name="pt660"/>
            <p:cNvSpPr/>
            <p:nvPr/>
          </p:nvSpPr>
          <p:spPr>
            <a:xfrm>
              <a:off x="11577730" y="250433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1" name="pt661"/>
            <p:cNvSpPr/>
            <p:nvPr/>
          </p:nvSpPr>
          <p:spPr>
            <a:xfrm>
              <a:off x="11592323" y="23582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2" name="pt662"/>
            <p:cNvSpPr/>
            <p:nvPr/>
          </p:nvSpPr>
          <p:spPr>
            <a:xfrm>
              <a:off x="11606916" y="22121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3" name="pt663"/>
            <p:cNvSpPr/>
            <p:nvPr/>
          </p:nvSpPr>
          <p:spPr>
            <a:xfrm>
              <a:off x="11606916" y="20660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4" name="pt664"/>
            <p:cNvSpPr/>
            <p:nvPr/>
          </p:nvSpPr>
          <p:spPr>
            <a:xfrm>
              <a:off x="11606916" y="19200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65" name="pt665"/>
            <p:cNvSpPr/>
            <p:nvPr/>
          </p:nvSpPr>
          <p:spPr>
            <a:xfrm>
              <a:off x="11621509" y="177393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6" name="pt666"/>
            <p:cNvSpPr/>
            <p:nvPr/>
          </p:nvSpPr>
          <p:spPr>
            <a:xfrm>
              <a:off x="11621509" y="162785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7" name="pt667"/>
            <p:cNvSpPr/>
            <p:nvPr/>
          </p:nvSpPr>
          <p:spPr>
            <a:xfrm>
              <a:off x="11679881" y="14817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8" name="pt668"/>
            <p:cNvSpPr/>
            <p:nvPr/>
          </p:nvSpPr>
          <p:spPr>
            <a:xfrm>
              <a:off x="11679881" y="133569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69" name="pt669"/>
            <p:cNvSpPr/>
            <p:nvPr/>
          </p:nvSpPr>
          <p:spPr>
            <a:xfrm>
              <a:off x="11694474" y="118961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0" name="pt670"/>
            <p:cNvSpPr/>
            <p:nvPr/>
          </p:nvSpPr>
          <p:spPr>
            <a:xfrm>
              <a:off x="1175284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71" name="tx671"/>
            <p:cNvSpPr/>
            <p:nvPr/>
          </p:nvSpPr>
          <p:spPr>
            <a:xfrm>
              <a:off x="10570392" y="529279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672" name="tx672"/>
            <p:cNvSpPr/>
            <p:nvPr/>
          </p:nvSpPr>
          <p:spPr>
            <a:xfrm>
              <a:off x="10687136" y="51467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73" name="tx673"/>
            <p:cNvSpPr/>
            <p:nvPr/>
          </p:nvSpPr>
          <p:spPr>
            <a:xfrm>
              <a:off x="11066553" y="500258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74" name="tx674"/>
            <p:cNvSpPr/>
            <p:nvPr/>
          </p:nvSpPr>
          <p:spPr>
            <a:xfrm>
              <a:off x="11314634" y="485553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75" name="tx675"/>
            <p:cNvSpPr/>
            <p:nvPr/>
          </p:nvSpPr>
          <p:spPr>
            <a:xfrm>
              <a:off x="11358413" y="4708482"/>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676" name="tx676"/>
            <p:cNvSpPr/>
            <p:nvPr/>
          </p:nvSpPr>
          <p:spPr>
            <a:xfrm>
              <a:off x="11416785" y="456240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77" name="tx677"/>
            <p:cNvSpPr/>
            <p:nvPr/>
          </p:nvSpPr>
          <p:spPr>
            <a:xfrm>
              <a:off x="11445971" y="44172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78" name="tx678"/>
            <p:cNvSpPr/>
            <p:nvPr/>
          </p:nvSpPr>
          <p:spPr>
            <a:xfrm>
              <a:off x="11475157" y="4272185"/>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79" name="tx679"/>
            <p:cNvSpPr/>
            <p:nvPr/>
          </p:nvSpPr>
          <p:spPr>
            <a:xfrm>
              <a:off x="11489750" y="4126106"/>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680" name="tx680"/>
            <p:cNvSpPr/>
            <p:nvPr/>
          </p:nvSpPr>
          <p:spPr>
            <a:xfrm>
              <a:off x="11533529" y="397905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81" name="tx681"/>
            <p:cNvSpPr/>
            <p:nvPr/>
          </p:nvSpPr>
          <p:spPr>
            <a:xfrm>
              <a:off x="11533529" y="383200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682" name="tx682"/>
            <p:cNvSpPr/>
            <p:nvPr/>
          </p:nvSpPr>
          <p:spPr>
            <a:xfrm>
              <a:off x="11548122" y="368592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683" name="tx683"/>
            <p:cNvSpPr/>
            <p:nvPr/>
          </p:nvSpPr>
          <p:spPr>
            <a:xfrm>
              <a:off x="11291363" y="3539848"/>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684" name="tx684"/>
            <p:cNvSpPr/>
            <p:nvPr/>
          </p:nvSpPr>
          <p:spPr>
            <a:xfrm>
              <a:off x="11313450" y="3393769"/>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85" name="tx685"/>
            <p:cNvSpPr/>
            <p:nvPr/>
          </p:nvSpPr>
          <p:spPr>
            <a:xfrm>
              <a:off x="11339567" y="324963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86" name="tx686"/>
            <p:cNvSpPr/>
            <p:nvPr/>
          </p:nvSpPr>
          <p:spPr>
            <a:xfrm>
              <a:off x="11383269" y="310355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87" name="tx687"/>
            <p:cNvSpPr/>
            <p:nvPr/>
          </p:nvSpPr>
          <p:spPr>
            <a:xfrm>
              <a:off x="11405472" y="29574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688" name="tx688"/>
            <p:cNvSpPr/>
            <p:nvPr/>
          </p:nvSpPr>
          <p:spPr>
            <a:xfrm>
              <a:off x="11409819" y="281139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689" name="tx689"/>
            <p:cNvSpPr/>
            <p:nvPr/>
          </p:nvSpPr>
          <p:spPr>
            <a:xfrm>
              <a:off x="11380278" y="266337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690" name="tx690"/>
            <p:cNvSpPr/>
            <p:nvPr/>
          </p:nvSpPr>
          <p:spPr>
            <a:xfrm>
              <a:off x="11389050" y="251725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691" name="tx691"/>
            <p:cNvSpPr/>
            <p:nvPr/>
          </p:nvSpPr>
          <p:spPr>
            <a:xfrm>
              <a:off x="11412455" y="2373155"/>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92" name="tx692"/>
            <p:cNvSpPr/>
            <p:nvPr/>
          </p:nvSpPr>
          <p:spPr>
            <a:xfrm>
              <a:off x="11422661" y="2226105"/>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93" name="tx693"/>
            <p:cNvSpPr/>
            <p:nvPr/>
          </p:nvSpPr>
          <p:spPr>
            <a:xfrm>
              <a:off x="11396227" y="2079056"/>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94" name="tx694"/>
            <p:cNvSpPr/>
            <p:nvPr/>
          </p:nvSpPr>
          <p:spPr>
            <a:xfrm>
              <a:off x="11405039" y="19329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95" name="tx695"/>
            <p:cNvSpPr/>
            <p:nvPr/>
          </p:nvSpPr>
          <p:spPr>
            <a:xfrm>
              <a:off x="11424057" y="178883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96" name="tx696"/>
            <p:cNvSpPr/>
            <p:nvPr/>
          </p:nvSpPr>
          <p:spPr>
            <a:xfrm>
              <a:off x="11415245" y="164081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7" name="tx697"/>
            <p:cNvSpPr/>
            <p:nvPr/>
          </p:nvSpPr>
          <p:spPr>
            <a:xfrm>
              <a:off x="11500090" y="1495709"/>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98" name="tx698"/>
            <p:cNvSpPr/>
            <p:nvPr/>
          </p:nvSpPr>
          <p:spPr>
            <a:xfrm>
              <a:off x="11478003" y="1348621"/>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99" name="tx699"/>
            <p:cNvSpPr/>
            <p:nvPr/>
          </p:nvSpPr>
          <p:spPr>
            <a:xfrm>
              <a:off x="11488210" y="120254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700" name="tx700"/>
            <p:cNvSpPr/>
            <p:nvPr/>
          </p:nvSpPr>
          <p:spPr>
            <a:xfrm>
              <a:off x="11559780"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701" name="rc701"/>
            <p:cNvSpPr/>
            <p:nvPr/>
          </p:nvSpPr>
          <p:spPr>
            <a:xfrm>
              <a:off x="10484293" y="875080"/>
              <a:ext cx="1379037" cy="4659927"/>
            </a:xfrm>
            <a:prstGeom prst="rect">
              <a:avLst/>
            </a:prstGeom>
            <a:ln w="13550" cap="rnd">
              <a:solidFill>
                <a:srgbClr val="999999">
                  <a:alpha val="100000"/>
                </a:srgbClr>
              </a:solidFill>
              <a:prstDash val="solid"/>
              <a:round/>
            </a:ln>
          </p:spPr>
          <p:txBody>
            <a:bodyPr/>
            <a:lstStyle/>
            <a:p/>
          </p:txBody>
        </p:sp>
        <p:sp>
          <p:nvSpPr>
            <p:cNvPr id="702" name="rc702"/>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3" name="tx703"/>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(92%)</a:t>
              </a:r>
            </a:p>
          </p:txBody>
        </p:sp>
        <p:sp>
          <p:nvSpPr>
            <p:cNvPr id="704" name="rc704"/>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5" name="tx705"/>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(88%)</a:t>
              </a:r>
            </a:p>
          </p:txBody>
        </p:sp>
        <p:sp>
          <p:nvSpPr>
            <p:cNvPr id="706" name="rc706"/>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7" name="tx707"/>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(92%)</a:t>
              </a:r>
            </a:p>
          </p:txBody>
        </p:sp>
        <p:sp>
          <p:nvSpPr>
            <p:cNvPr id="708" name="rc708"/>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09" name="tx709"/>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710" name="rc710"/>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1" name="tx711"/>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(89%)</a:t>
              </a:r>
            </a:p>
          </p:txBody>
        </p:sp>
        <p:sp>
          <p:nvSpPr>
            <p:cNvPr id="712" name="rc712"/>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3" name="tx713"/>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(88%)</a:t>
              </a:r>
            </a:p>
          </p:txBody>
        </p:sp>
        <p:sp>
          <p:nvSpPr>
            <p:cNvPr id="714" name="rc714"/>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5" name="tx715"/>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(89%)</a:t>
              </a:r>
            </a:p>
          </p:txBody>
        </p:sp>
        <p:sp>
          <p:nvSpPr>
            <p:cNvPr id="716" name="rc716"/>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717" name="tx717"/>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718" name="pl718"/>
            <p:cNvSpPr/>
            <p:nvPr/>
          </p:nvSpPr>
          <p:spPr>
            <a:xfrm>
              <a:off x="343909"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19" name="pl719"/>
            <p:cNvSpPr/>
            <p:nvPr/>
          </p:nvSpPr>
          <p:spPr>
            <a:xfrm>
              <a:off x="35704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0" name="pl720"/>
            <p:cNvSpPr/>
            <p:nvPr/>
          </p:nvSpPr>
          <p:spPr>
            <a:xfrm>
              <a:off x="648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1" name="pl721"/>
            <p:cNvSpPr/>
            <p:nvPr/>
          </p:nvSpPr>
          <p:spPr>
            <a:xfrm>
              <a:off x="94076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2" name="pl722"/>
            <p:cNvSpPr/>
            <p:nvPr/>
          </p:nvSpPr>
          <p:spPr>
            <a:xfrm>
              <a:off x="123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3" name="pl723"/>
            <p:cNvSpPr/>
            <p:nvPr/>
          </p:nvSpPr>
          <p:spPr>
            <a:xfrm>
              <a:off x="15244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24" name="tx724"/>
            <p:cNvSpPr/>
            <p:nvPr/>
          </p:nvSpPr>
          <p:spPr>
            <a:xfrm rot="-5400000">
              <a:off x="294041"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25" name="tx725"/>
            <p:cNvSpPr/>
            <p:nvPr/>
          </p:nvSpPr>
          <p:spPr>
            <a:xfrm rot="-5400000">
              <a:off x="585873"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26" name="tx726"/>
            <p:cNvSpPr/>
            <p:nvPr/>
          </p:nvSpPr>
          <p:spPr>
            <a:xfrm rot="-5400000">
              <a:off x="87776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27" name="tx727"/>
            <p:cNvSpPr/>
            <p:nvPr/>
          </p:nvSpPr>
          <p:spPr>
            <a:xfrm rot="-5400000">
              <a:off x="11696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28" name="tx728"/>
            <p:cNvSpPr/>
            <p:nvPr/>
          </p:nvSpPr>
          <p:spPr>
            <a:xfrm rot="-5400000">
              <a:off x="146148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29" name="pl729"/>
            <p:cNvSpPr/>
            <p:nvPr/>
          </p:nvSpPr>
          <p:spPr>
            <a:xfrm>
              <a:off x="1792535"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30" name="pl730"/>
            <p:cNvSpPr/>
            <p:nvPr/>
          </p:nvSpPr>
          <p:spPr>
            <a:xfrm>
              <a:off x="180566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1" name="pl731"/>
            <p:cNvSpPr/>
            <p:nvPr/>
          </p:nvSpPr>
          <p:spPr>
            <a:xfrm>
              <a:off x="209752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2" name="pl732"/>
            <p:cNvSpPr/>
            <p:nvPr/>
          </p:nvSpPr>
          <p:spPr>
            <a:xfrm>
              <a:off x="238938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3" name="pl733"/>
            <p:cNvSpPr/>
            <p:nvPr/>
          </p:nvSpPr>
          <p:spPr>
            <a:xfrm>
              <a:off x="26812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4" name="pl734"/>
            <p:cNvSpPr/>
            <p:nvPr/>
          </p:nvSpPr>
          <p:spPr>
            <a:xfrm>
              <a:off x="297310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35" name="tx735"/>
            <p:cNvSpPr/>
            <p:nvPr/>
          </p:nvSpPr>
          <p:spPr>
            <a:xfrm rot="-5400000">
              <a:off x="174266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6" name="tx736"/>
            <p:cNvSpPr/>
            <p:nvPr/>
          </p:nvSpPr>
          <p:spPr>
            <a:xfrm rot="-5400000">
              <a:off x="2034500"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37" name="tx737"/>
            <p:cNvSpPr/>
            <p:nvPr/>
          </p:nvSpPr>
          <p:spPr>
            <a:xfrm rot="-5400000">
              <a:off x="232638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38" name="tx738"/>
            <p:cNvSpPr/>
            <p:nvPr/>
          </p:nvSpPr>
          <p:spPr>
            <a:xfrm rot="-5400000">
              <a:off x="26182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39" name="tx739"/>
            <p:cNvSpPr/>
            <p:nvPr/>
          </p:nvSpPr>
          <p:spPr>
            <a:xfrm rot="-5400000">
              <a:off x="291010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40" name="pl740"/>
            <p:cNvSpPr/>
            <p:nvPr/>
          </p:nvSpPr>
          <p:spPr>
            <a:xfrm>
              <a:off x="3241161"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41" name="pl741"/>
            <p:cNvSpPr/>
            <p:nvPr/>
          </p:nvSpPr>
          <p:spPr>
            <a:xfrm>
              <a:off x="325429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2" name="pl742"/>
            <p:cNvSpPr/>
            <p:nvPr/>
          </p:nvSpPr>
          <p:spPr>
            <a:xfrm>
              <a:off x="354615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3" name="pl743"/>
            <p:cNvSpPr/>
            <p:nvPr/>
          </p:nvSpPr>
          <p:spPr>
            <a:xfrm>
              <a:off x="383801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4" name="pl744"/>
            <p:cNvSpPr/>
            <p:nvPr/>
          </p:nvSpPr>
          <p:spPr>
            <a:xfrm>
              <a:off x="41298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5" name="pl745"/>
            <p:cNvSpPr/>
            <p:nvPr/>
          </p:nvSpPr>
          <p:spPr>
            <a:xfrm>
              <a:off x="44217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46" name="tx746"/>
            <p:cNvSpPr/>
            <p:nvPr/>
          </p:nvSpPr>
          <p:spPr>
            <a:xfrm rot="-5400000">
              <a:off x="319129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47" name="tx747"/>
            <p:cNvSpPr/>
            <p:nvPr/>
          </p:nvSpPr>
          <p:spPr>
            <a:xfrm rot="-5400000">
              <a:off x="3483126"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48" name="tx748"/>
            <p:cNvSpPr/>
            <p:nvPr/>
          </p:nvSpPr>
          <p:spPr>
            <a:xfrm rot="-5400000">
              <a:off x="377501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49" name="tx749"/>
            <p:cNvSpPr/>
            <p:nvPr/>
          </p:nvSpPr>
          <p:spPr>
            <a:xfrm rot="-5400000">
              <a:off x="40668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50" name="tx750"/>
            <p:cNvSpPr/>
            <p:nvPr/>
          </p:nvSpPr>
          <p:spPr>
            <a:xfrm rot="-5400000">
              <a:off x="435873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51" name="pl751"/>
            <p:cNvSpPr/>
            <p:nvPr/>
          </p:nvSpPr>
          <p:spPr>
            <a:xfrm>
              <a:off x="4689788"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52" name="pl752"/>
            <p:cNvSpPr/>
            <p:nvPr/>
          </p:nvSpPr>
          <p:spPr>
            <a:xfrm>
              <a:off x="47029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3" name="pl753"/>
            <p:cNvSpPr/>
            <p:nvPr/>
          </p:nvSpPr>
          <p:spPr>
            <a:xfrm>
              <a:off x="499478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4" name="pl754"/>
            <p:cNvSpPr/>
            <p:nvPr/>
          </p:nvSpPr>
          <p:spPr>
            <a:xfrm>
              <a:off x="528664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5" name="pl755"/>
            <p:cNvSpPr/>
            <p:nvPr/>
          </p:nvSpPr>
          <p:spPr>
            <a:xfrm>
              <a:off x="557850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6" name="pl756"/>
            <p:cNvSpPr/>
            <p:nvPr/>
          </p:nvSpPr>
          <p:spPr>
            <a:xfrm>
              <a:off x="58703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57" name="tx757"/>
            <p:cNvSpPr/>
            <p:nvPr/>
          </p:nvSpPr>
          <p:spPr>
            <a:xfrm rot="-5400000">
              <a:off x="463992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58" name="tx758"/>
            <p:cNvSpPr/>
            <p:nvPr/>
          </p:nvSpPr>
          <p:spPr>
            <a:xfrm rot="-5400000">
              <a:off x="4931752"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9" name="tx759"/>
            <p:cNvSpPr/>
            <p:nvPr/>
          </p:nvSpPr>
          <p:spPr>
            <a:xfrm rot="-5400000">
              <a:off x="522363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60" name="tx760"/>
            <p:cNvSpPr/>
            <p:nvPr/>
          </p:nvSpPr>
          <p:spPr>
            <a:xfrm rot="-5400000">
              <a:off x="55154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61" name="tx761"/>
            <p:cNvSpPr/>
            <p:nvPr/>
          </p:nvSpPr>
          <p:spPr>
            <a:xfrm rot="-5400000">
              <a:off x="580735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62" name="pl762"/>
            <p:cNvSpPr/>
            <p:nvPr/>
          </p:nvSpPr>
          <p:spPr>
            <a:xfrm>
              <a:off x="6138414"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63" name="pl763"/>
            <p:cNvSpPr/>
            <p:nvPr/>
          </p:nvSpPr>
          <p:spPr>
            <a:xfrm>
              <a:off x="61515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4" name="pl764"/>
            <p:cNvSpPr/>
            <p:nvPr/>
          </p:nvSpPr>
          <p:spPr>
            <a:xfrm>
              <a:off x="644340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5" name="pl765"/>
            <p:cNvSpPr/>
            <p:nvPr/>
          </p:nvSpPr>
          <p:spPr>
            <a:xfrm>
              <a:off x="67352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6" name="pl766"/>
            <p:cNvSpPr/>
            <p:nvPr/>
          </p:nvSpPr>
          <p:spPr>
            <a:xfrm>
              <a:off x="70271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7" name="pl767"/>
            <p:cNvSpPr/>
            <p:nvPr/>
          </p:nvSpPr>
          <p:spPr>
            <a:xfrm>
              <a:off x="73189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68" name="tx768"/>
            <p:cNvSpPr/>
            <p:nvPr/>
          </p:nvSpPr>
          <p:spPr>
            <a:xfrm rot="-5400000">
              <a:off x="608854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69" name="tx769"/>
            <p:cNvSpPr/>
            <p:nvPr/>
          </p:nvSpPr>
          <p:spPr>
            <a:xfrm rot="-5400000">
              <a:off x="6380379"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70" name="tx770"/>
            <p:cNvSpPr/>
            <p:nvPr/>
          </p:nvSpPr>
          <p:spPr>
            <a:xfrm rot="-5400000">
              <a:off x="667226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1" name="tx771"/>
            <p:cNvSpPr/>
            <p:nvPr/>
          </p:nvSpPr>
          <p:spPr>
            <a:xfrm rot="-5400000">
              <a:off x="696412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72" name="tx772"/>
            <p:cNvSpPr/>
            <p:nvPr/>
          </p:nvSpPr>
          <p:spPr>
            <a:xfrm rot="-5400000">
              <a:off x="725598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73" name="pl773"/>
            <p:cNvSpPr/>
            <p:nvPr/>
          </p:nvSpPr>
          <p:spPr>
            <a:xfrm>
              <a:off x="7587040"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74" name="pl774"/>
            <p:cNvSpPr/>
            <p:nvPr/>
          </p:nvSpPr>
          <p:spPr>
            <a:xfrm>
              <a:off x="760017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5" name="pl775"/>
            <p:cNvSpPr/>
            <p:nvPr/>
          </p:nvSpPr>
          <p:spPr>
            <a:xfrm>
              <a:off x="789203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6" name="pl776"/>
            <p:cNvSpPr/>
            <p:nvPr/>
          </p:nvSpPr>
          <p:spPr>
            <a:xfrm>
              <a:off x="81838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7" name="pl777"/>
            <p:cNvSpPr/>
            <p:nvPr/>
          </p:nvSpPr>
          <p:spPr>
            <a:xfrm>
              <a:off x="847575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8" name="pl778"/>
            <p:cNvSpPr/>
            <p:nvPr/>
          </p:nvSpPr>
          <p:spPr>
            <a:xfrm>
              <a:off x="87676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79" name="tx779"/>
            <p:cNvSpPr/>
            <p:nvPr/>
          </p:nvSpPr>
          <p:spPr>
            <a:xfrm rot="-5400000">
              <a:off x="753717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80" name="tx780"/>
            <p:cNvSpPr/>
            <p:nvPr/>
          </p:nvSpPr>
          <p:spPr>
            <a:xfrm rot="-5400000">
              <a:off x="7829005"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81" name="tx781"/>
            <p:cNvSpPr/>
            <p:nvPr/>
          </p:nvSpPr>
          <p:spPr>
            <a:xfrm rot="-5400000">
              <a:off x="812089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82" name="tx782"/>
            <p:cNvSpPr/>
            <p:nvPr/>
          </p:nvSpPr>
          <p:spPr>
            <a:xfrm rot="-5400000">
              <a:off x="841275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83" name="tx783"/>
            <p:cNvSpPr/>
            <p:nvPr/>
          </p:nvSpPr>
          <p:spPr>
            <a:xfrm rot="-5400000">
              <a:off x="870461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84" name="pl784"/>
            <p:cNvSpPr/>
            <p:nvPr/>
          </p:nvSpPr>
          <p:spPr>
            <a:xfrm>
              <a:off x="9035667"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85" name="pl785"/>
            <p:cNvSpPr/>
            <p:nvPr/>
          </p:nvSpPr>
          <p:spPr>
            <a:xfrm>
              <a:off x="904880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6" name="pl786"/>
            <p:cNvSpPr/>
            <p:nvPr/>
          </p:nvSpPr>
          <p:spPr>
            <a:xfrm>
              <a:off x="934066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7" name="pl787"/>
            <p:cNvSpPr/>
            <p:nvPr/>
          </p:nvSpPr>
          <p:spPr>
            <a:xfrm>
              <a:off x="963252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8" name="pl788"/>
            <p:cNvSpPr/>
            <p:nvPr/>
          </p:nvSpPr>
          <p:spPr>
            <a:xfrm>
              <a:off x="992438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89" name="pl789"/>
            <p:cNvSpPr/>
            <p:nvPr/>
          </p:nvSpPr>
          <p:spPr>
            <a:xfrm>
              <a:off x="1021623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0" name="tx790"/>
            <p:cNvSpPr/>
            <p:nvPr/>
          </p:nvSpPr>
          <p:spPr>
            <a:xfrm rot="-5400000">
              <a:off x="898579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91" name="tx791"/>
            <p:cNvSpPr/>
            <p:nvPr/>
          </p:nvSpPr>
          <p:spPr>
            <a:xfrm rot="-5400000">
              <a:off x="9277631"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2" name="tx792"/>
            <p:cNvSpPr/>
            <p:nvPr/>
          </p:nvSpPr>
          <p:spPr>
            <a:xfrm rot="-5400000">
              <a:off x="956951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93" name="tx793"/>
            <p:cNvSpPr/>
            <p:nvPr/>
          </p:nvSpPr>
          <p:spPr>
            <a:xfrm rot="-5400000">
              <a:off x="986137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4" name="tx794"/>
            <p:cNvSpPr/>
            <p:nvPr/>
          </p:nvSpPr>
          <p:spPr>
            <a:xfrm rot="-5400000">
              <a:off x="10153238"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795" name="pl795"/>
            <p:cNvSpPr/>
            <p:nvPr/>
          </p:nvSpPr>
          <p:spPr>
            <a:xfrm>
              <a:off x="10484293" y="5535007"/>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796" name="pl796"/>
            <p:cNvSpPr/>
            <p:nvPr/>
          </p:nvSpPr>
          <p:spPr>
            <a:xfrm>
              <a:off x="1049742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7" name="pl797"/>
            <p:cNvSpPr/>
            <p:nvPr/>
          </p:nvSpPr>
          <p:spPr>
            <a:xfrm>
              <a:off x="1078928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8" name="pl798"/>
            <p:cNvSpPr/>
            <p:nvPr/>
          </p:nvSpPr>
          <p:spPr>
            <a:xfrm>
              <a:off x="1108114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799" name="pl799"/>
            <p:cNvSpPr/>
            <p:nvPr/>
          </p:nvSpPr>
          <p:spPr>
            <a:xfrm>
              <a:off x="1137300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0" name="pl800"/>
            <p:cNvSpPr/>
            <p:nvPr/>
          </p:nvSpPr>
          <p:spPr>
            <a:xfrm>
              <a:off x="1166486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801" name="tx801"/>
            <p:cNvSpPr/>
            <p:nvPr/>
          </p:nvSpPr>
          <p:spPr>
            <a:xfrm rot="-5400000">
              <a:off x="1043442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02" name="tx802"/>
            <p:cNvSpPr/>
            <p:nvPr/>
          </p:nvSpPr>
          <p:spPr>
            <a:xfrm rot="-5400000">
              <a:off x="10726258" y="5638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03" name="tx803"/>
            <p:cNvSpPr/>
            <p:nvPr/>
          </p:nvSpPr>
          <p:spPr>
            <a:xfrm rot="-5400000">
              <a:off x="1101814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04" name="tx804"/>
            <p:cNvSpPr/>
            <p:nvPr/>
          </p:nvSpPr>
          <p:spPr>
            <a:xfrm rot="-5400000">
              <a:off x="11310005"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05" name="tx805"/>
            <p:cNvSpPr/>
            <p:nvPr/>
          </p:nvSpPr>
          <p:spPr>
            <a:xfrm rot="-5400000">
              <a:off x="1160186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06" name="tx806"/>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7" name="tx807"/>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08" name="pt808"/>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809" name="pt809"/>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810" name="pt810"/>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811" name="pt811"/>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812" name="pt812"/>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813" name="pt813"/>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814" name="tx814"/>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815" name="tx815"/>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816" name="tx816"/>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817" name="tx817"/>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818" name="tx818"/>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819" name="tx819"/>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820" name="tx820"/>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821" name="tx821"/>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822" name="tx822"/>
            <p:cNvSpPr/>
            <p:nvPr/>
          </p:nvSpPr>
          <p:spPr>
            <a:xfrm>
              <a:off x="5433256" y="6568512"/>
              <a:ext cx="6430074"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nzl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92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95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2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3024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4889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200465"/>
              <a:ext cx="239888" cy="915531"/>
            </a:xfrm>
            <a:prstGeom prst="rect">
              <a:avLst/>
            </a:prstGeom>
            <a:solidFill>
              <a:srgbClr val="1CABE2">
                <a:alpha val="85098"/>
              </a:srgbClr>
            </a:solidFill>
          </p:spPr>
          <p:txBody>
            <a:bodyPr/>
            <a:lstStyle/>
            <a:p/>
          </p:txBody>
        </p:sp>
        <p:sp>
          <p:nvSpPr>
            <p:cNvPr id="23" name="rc23"/>
            <p:cNvSpPr/>
            <p:nvPr/>
          </p:nvSpPr>
          <p:spPr>
            <a:xfrm>
              <a:off x="1562816" y="3215922"/>
              <a:ext cx="239888" cy="900075"/>
            </a:xfrm>
            <a:prstGeom prst="rect">
              <a:avLst/>
            </a:prstGeom>
            <a:solidFill>
              <a:srgbClr val="1CABE2">
                <a:alpha val="85098"/>
              </a:srgbClr>
            </a:solidFill>
          </p:spPr>
          <p:txBody>
            <a:bodyPr/>
            <a:lstStyle/>
            <a:p/>
          </p:txBody>
        </p:sp>
        <p:sp>
          <p:nvSpPr>
            <p:cNvPr id="24" name="rc24"/>
            <p:cNvSpPr/>
            <p:nvPr/>
          </p:nvSpPr>
          <p:spPr>
            <a:xfrm>
              <a:off x="1829360" y="3335021"/>
              <a:ext cx="239888" cy="780976"/>
            </a:xfrm>
            <a:prstGeom prst="rect">
              <a:avLst/>
            </a:prstGeom>
            <a:solidFill>
              <a:srgbClr val="1CABE2">
                <a:alpha val="85098"/>
              </a:srgbClr>
            </a:solidFill>
          </p:spPr>
          <p:txBody>
            <a:bodyPr/>
            <a:lstStyle/>
            <a:p/>
          </p:txBody>
        </p:sp>
        <p:sp>
          <p:nvSpPr>
            <p:cNvPr id="25" name="rc25"/>
            <p:cNvSpPr/>
            <p:nvPr/>
          </p:nvSpPr>
          <p:spPr>
            <a:xfrm>
              <a:off x="2095903" y="3308826"/>
              <a:ext cx="239888" cy="807171"/>
            </a:xfrm>
            <a:prstGeom prst="rect">
              <a:avLst/>
            </a:prstGeom>
            <a:solidFill>
              <a:srgbClr val="1CABE2">
                <a:alpha val="85098"/>
              </a:srgbClr>
            </a:solidFill>
          </p:spPr>
          <p:txBody>
            <a:bodyPr/>
            <a:lstStyle/>
            <a:p/>
          </p:txBody>
        </p:sp>
        <p:sp>
          <p:nvSpPr>
            <p:cNvPr id="26" name="rc26"/>
            <p:cNvSpPr/>
            <p:nvPr/>
          </p:nvSpPr>
          <p:spPr>
            <a:xfrm>
              <a:off x="2362446" y="3373094"/>
              <a:ext cx="239888" cy="742903"/>
            </a:xfrm>
            <a:prstGeom prst="rect">
              <a:avLst/>
            </a:prstGeom>
            <a:solidFill>
              <a:srgbClr val="1CABE2">
                <a:alpha val="85098"/>
              </a:srgbClr>
            </a:solidFill>
          </p:spPr>
          <p:txBody>
            <a:bodyPr/>
            <a:lstStyle/>
            <a:p/>
          </p:txBody>
        </p:sp>
        <p:sp>
          <p:nvSpPr>
            <p:cNvPr id="27" name="rc27"/>
            <p:cNvSpPr/>
            <p:nvPr/>
          </p:nvSpPr>
          <p:spPr>
            <a:xfrm>
              <a:off x="2628989" y="3374233"/>
              <a:ext cx="239888" cy="741764"/>
            </a:xfrm>
            <a:prstGeom prst="rect">
              <a:avLst/>
            </a:prstGeom>
            <a:solidFill>
              <a:srgbClr val="1CABE2">
                <a:alpha val="85098"/>
              </a:srgbClr>
            </a:solidFill>
          </p:spPr>
          <p:txBody>
            <a:bodyPr/>
            <a:lstStyle/>
            <a:p/>
          </p:txBody>
        </p:sp>
        <p:sp>
          <p:nvSpPr>
            <p:cNvPr id="28" name="rc28"/>
            <p:cNvSpPr/>
            <p:nvPr/>
          </p:nvSpPr>
          <p:spPr>
            <a:xfrm>
              <a:off x="2895532" y="3353081"/>
              <a:ext cx="239888" cy="762916"/>
            </a:xfrm>
            <a:prstGeom prst="rect">
              <a:avLst/>
            </a:prstGeom>
            <a:solidFill>
              <a:srgbClr val="1CABE2">
                <a:alpha val="85098"/>
              </a:srgbClr>
            </a:solidFill>
          </p:spPr>
          <p:txBody>
            <a:bodyPr/>
            <a:lstStyle/>
            <a:p/>
          </p:txBody>
        </p:sp>
        <p:sp>
          <p:nvSpPr>
            <p:cNvPr id="29" name="rc29"/>
            <p:cNvSpPr/>
            <p:nvPr/>
          </p:nvSpPr>
          <p:spPr>
            <a:xfrm>
              <a:off x="3162075" y="3188425"/>
              <a:ext cx="239888" cy="927571"/>
            </a:xfrm>
            <a:prstGeom prst="rect">
              <a:avLst/>
            </a:prstGeom>
            <a:solidFill>
              <a:srgbClr val="1CABE2">
                <a:alpha val="85098"/>
              </a:srgbClr>
            </a:solidFill>
          </p:spPr>
          <p:txBody>
            <a:bodyPr/>
            <a:lstStyle/>
            <a:p/>
          </p:txBody>
        </p:sp>
        <p:sp>
          <p:nvSpPr>
            <p:cNvPr id="30" name="rc30"/>
            <p:cNvSpPr/>
            <p:nvPr/>
          </p:nvSpPr>
          <p:spPr>
            <a:xfrm>
              <a:off x="3428618" y="3181917"/>
              <a:ext cx="239888" cy="934080"/>
            </a:xfrm>
            <a:prstGeom prst="rect">
              <a:avLst/>
            </a:prstGeom>
            <a:solidFill>
              <a:srgbClr val="1CABE2">
                <a:alpha val="85098"/>
              </a:srgbClr>
            </a:solidFill>
          </p:spPr>
          <p:txBody>
            <a:bodyPr/>
            <a:lstStyle/>
            <a:p/>
          </p:txBody>
        </p:sp>
        <p:sp>
          <p:nvSpPr>
            <p:cNvPr id="31" name="rc31"/>
            <p:cNvSpPr/>
            <p:nvPr/>
          </p:nvSpPr>
          <p:spPr>
            <a:xfrm>
              <a:off x="3695161" y="3510090"/>
              <a:ext cx="239888" cy="605907"/>
            </a:xfrm>
            <a:prstGeom prst="rect">
              <a:avLst/>
            </a:prstGeom>
            <a:solidFill>
              <a:srgbClr val="1CABE2">
                <a:alpha val="85098"/>
              </a:srgbClr>
            </a:solidFill>
          </p:spPr>
          <p:txBody>
            <a:bodyPr/>
            <a:lstStyle/>
            <a:p/>
          </p:txBody>
        </p:sp>
        <p:sp>
          <p:nvSpPr>
            <p:cNvPr id="32" name="rc32"/>
            <p:cNvSpPr/>
            <p:nvPr/>
          </p:nvSpPr>
          <p:spPr>
            <a:xfrm>
              <a:off x="3961705" y="3602668"/>
              <a:ext cx="239888" cy="513329"/>
            </a:xfrm>
            <a:prstGeom prst="rect">
              <a:avLst/>
            </a:prstGeom>
            <a:solidFill>
              <a:srgbClr val="1CABE2">
                <a:alpha val="85098"/>
              </a:srgbClr>
            </a:solidFill>
          </p:spPr>
          <p:txBody>
            <a:bodyPr/>
            <a:lstStyle/>
            <a:p/>
          </p:txBody>
        </p:sp>
        <p:sp>
          <p:nvSpPr>
            <p:cNvPr id="33" name="rc33"/>
            <p:cNvSpPr/>
            <p:nvPr/>
          </p:nvSpPr>
          <p:spPr>
            <a:xfrm>
              <a:off x="4228248" y="3618938"/>
              <a:ext cx="239888" cy="497058"/>
            </a:xfrm>
            <a:prstGeom prst="rect">
              <a:avLst/>
            </a:prstGeom>
            <a:solidFill>
              <a:srgbClr val="1CABE2">
                <a:alpha val="85098"/>
              </a:srgbClr>
            </a:solidFill>
          </p:spPr>
          <p:txBody>
            <a:bodyPr/>
            <a:lstStyle/>
            <a:p/>
          </p:txBody>
        </p:sp>
        <p:sp>
          <p:nvSpPr>
            <p:cNvPr id="34" name="rc34"/>
            <p:cNvSpPr/>
            <p:nvPr/>
          </p:nvSpPr>
          <p:spPr>
            <a:xfrm>
              <a:off x="4494791" y="3523920"/>
              <a:ext cx="239888" cy="592077"/>
            </a:xfrm>
            <a:prstGeom prst="rect">
              <a:avLst/>
            </a:prstGeom>
            <a:solidFill>
              <a:srgbClr val="1CABE2">
                <a:alpha val="85098"/>
              </a:srgbClr>
            </a:solidFill>
          </p:spPr>
          <p:txBody>
            <a:bodyPr/>
            <a:lstStyle/>
            <a:p/>
          </p:txBody>
        </p:sp>
        <p:sp>
          <p:nvSpPr>
            <p:cNvPr id="35" name="rc35"/>
            <p:cNvSpPr/>
            <p:nvPr/>
          </p:nvSpPr>
          <p:spPr>
            <a:xfrm>
              <a:off x="4761334" y="3453306"/>
              <a:ext cx="239888" cy="662690"/>
            </a:xfrm>
            <a:prstGeom prst="rect">
              <a:avLst/>
            </a:prstGeom>
            <a:solidFill>
              <a:srgbClr val="1CABE2">
                <a:alpha val="85098"/>
              </a:srgbClr>
            </a:solidFill>
          </p:spPr>
          <p:txBody>
            <a:bodyPr/>
            <a:lstStyle/>
            <a:p/>
          </p:txBody>
        </p:sp>
        <p:sp>
          <p:nvSpPr>
            <p:cNvPr id="36" name="rc36"/>
            <p:cNvSpPr/>
            <p:nvPr/>
          </p:nvSpPr>
          <p:spPr>
            <a:xfrm>
              <a:off x="5027877" y="3473319"/>
              <a:ext cx="239888" cy="642678"/>
            </a:xfrm>
            <a:prstGeom prst="rect">
              <a:avLst/>
            </a:prstGeom>
            <a:solidFill>
              <a:srgbClr val="1CABE2">
                <a:alpha val="85098"/>
              </a:srgbClr>
            </a:solidFill>
          </p:spPr>
          <p:txBody>
            <a:bodyPr/>
            <a:lstStyle/>
            <a:p/>
          </p:txBody>
        </p:sp>
        <p:sp>
          <p:nvSpPr>
            <p:cNvPr id="37" name="rc37"/>
            <p:cNvSpPr/>
            <p:nvPr/>
          </p:nvSpPr>
          <p:spPr>
            <a:xfrm>
              <a:off x="5294420" y="3436711"/>
              <a:ext cx="239888" cy="679286"/>
            </a:xfrm>
            <a:prstGeom prst="rect">
              <a:avLst/>
            </a:prstGeom>
            <a:solidFill>
              <a:srgbClr val="1CABE2">
                <a:alpha val="85098"/>
              </a:srgbClr>
            </a:solidFill>
          </p:spPr>
          <p:txBody>
            <a:bodyPr/>
            <a:lstStyle/>
            <a:p/>
          </p:txBody>
        </p:sp>
        <p:sp>
          <p:nvSpPr>
            <p:cNvPr id="38" name="rc38"/>
            <p:cNvSpPr/>
            <p:nvPr/>
          </p:nvSpPr>
          <p:spPr>
            <a:xfrm>
              <a:off x="5560963" y="3356172"/>
              <a:ext cx="239888" cy="759824"/>
            </a:xfrm>
            <a:prstGeom prst="rect">
              <a:avLst/>
            </a:prstGeom>
            <a:solidFill>
              <a:srgbClr val="1CABE2">
                <a:alpha val="85098"/>
              </a:srgbClr>
            </a:solidFill>
          </p:spPr>
          <p:txBody>
            <a:bodyPr/>
            <a:lstStyle/>
            <a:p/>
          </p:txBody>
        </p:sp>
        <p:sp>
          <p:nvSpPr>
            <p:cNvPr id="39" name="rc39"/>
            <p:cNvSpPr/>
            <p:nvPr/>
          </p:nvSpPr>
          <p:spPr>
            <a:xfrm>
              <a:off x="5827506" y="3641066"/>
              <a:ext cx="239888" cy="474931"/>
            </a:xfrm>
            <a:prstGeom prst="rect">
              <a:avLst/>
            </a:prstGeom>
            <a:solidFill>
              <a:srgbClr val="1CABE2">
                <a:alpha val="85098"/>
              </a:srgbClr>
            </a:solidFill>
          </p:spPr>
          <p:txBody>
            <a:bodyPr/>
            <a:lstStyle/>
            <a:p/>
          </p:txBody>
        </p:sp>
        <p:sp>
          <p:nvSpPr>
            <p:cNvPr id="40" name="rc40"/>
            <p:cNvSpPr/>
            <p:nvPr/>
          </p:nvSpPr>
          <p:spPr>
            <a:xfrm>
              <a:off x="6094049" y="3650666"/>
              <a:ext cx="239888" cy="465331"/>
            </a:xfrm>
            <a:prstGeom prst="rect">
              <a:avLst/>
            </a:prstGeom>
            <a:solidFill>
              <a:srgbClr val="1CABE2">
                <a:alpha val="85098"/>
              </a:srgbClr>
            </a:solidFill>
          </p:spPr>
          <p:txBody>
            <a:bodyPr/>
            <a:lstStyle/>
            <a:p/>
          </p:txBody>
        </p:sp>
        <p:sp>
          <p:nvSpPr>
            <p:cNvPr id="41" name="rc41"/>
            <p:cNvSpPr/>
            <p:nvPr/>
          </p:nvSpPr>
          <p:spPr>
            <a:xfrm>
              <a:off x="6360593" y="3543932"/>
              <a:ext cx="239888" cy="572065"/>
            </a:xfrm>
            <a:prstGeom prst="rect">
              <a:avLst/>
            </a:prstGeom>
            <a:solidFill>
              <a:srgbClr val="1CABE2">
                <a:alpha val="85098"/>
              </a:srgbClr>
            </a:solidFill>
          </p:spPr>
          <p:txBody>
            <a:bodyPr/>
            <a:lstStyle/>
            <a:p/>
          </p:txBody>
        </p:sp>
        <p:sp>
          <p:nvSpPr>
            <p:cNvPr id="42" name="rc42"/>
            <p:cNvSpPr/>
            <p:nvPr/>
          </p:nvSpPr>
          <p:spPr>
            <a:xfrm>
              <a:off x="6627136" y="3557599"/>
              <a:ext cx="239888" cy="558397"/>
            </a:xfrm>
            <a:prstGeom prst="rect">
              <a:avLst/>
            </a:prstGeom>
            <a:solidFill>
              <a:srgbClr val="1CABE2">
                <a:alpha val="85098"/>
              </a:srgbClr>
            </a:solidFill>
          </p:spPr>
          <p:txBody>
            <a:bodyPr/>
            <a:lstStyle/>
            <a:p/>
          </p:txBody>
        </p:sp>
        <p:sp>
          <p:nvSpPr>
            <p:cNvPr id="43" name="rc43"/>
            <p:cNvSpPr/>
            <p:nvPr/>
          </p:nvSpPr>
          <p:spPr>
            <a:xfrm>
              <a:off x="6893679" y="3448425"/>
              <a:ext cx="239888" cy="667571"/>
            </a:xfrm>
            <a:prstGeom prst="rect">
              <a:avLst/>
            </a:prstGeom>
            <a:solidFill>
              <a:srgbClr val="1CABE2">
                <a:alpha val="85098"/>
              </a:srgbClr>
            </a:solidFill>
          </p:spPr>
          <p:txBody>
            <a:bodyPr/>
            <a:lstStyle/>
            <a:p/>
          </p:txBody>
        </p:sp>
        <p:sp>
          <p:nvSpPr>
            <p:cNvPr id="44" name="rc44"/>
            <p:cNvSpPr/>
            <p:nvPr/>
          </p:nvSpPr>
          <p:spPr>
            <a:xfrm>
              <a:off x="7160222" y="3542793"/>
              <a:ext cx="239888" cy="573203"/>
            </a:xfrm>
            <a:prstGeom prst="rect">
              <a:avLst/>
            </a:prstGeom>
            <a:solidFill>
              <a:srgbClr val="1CABE2">
                <a:alpha val="85098"/>
              </a:srgbClr>
            </a:solidFill>
          </p:spPr>
          <p:txBody>
            <a:bodyPr/>
            <a:lstStyle/>
            <a:p/>
          </p:txBody>
        </p:sp>
        <p:sp>
          <p:nvSpPr>
            <p:cNvPr id="45" name="rc45"/>
            <p:cNvSpPr/>
            <p:nvPr/>
          </p:nvSpPr>
          <p:spPr>
            <a:xfrm>
              <a:off x="7426765" y="3443870"/>
              <a:ext cx="239888" cy="672127"/>
            </a:xfrm>
            <a:prstGeom prst="rect">
              <a:avLst/>
            </a:prstGeom>
            <a:solidFill>
              <a:srgbClr val="1CABE2">
                <a:alpha val="85098"/>
              </a:srgbClr>
            </a:solidFill>
          </p:spPr>
          <p:txBody>
            <a:bodyPr/>
            <a:lstStyle/>
            <a:p/>
          </p:txBody>
        </p:sp>
        <p:sp>
          <p:nvSpPr>
            <p:cNvPr id="46" name="rc46"/>
            <p:cNvSpPr/>
            <p:nvPr/>
          </p:nvSpPr>
          <p:spPr>
            <a:xfrm>
              <a:off x="7693308" y="3540678"/>
              <a:ext cx="239888" cy="575319"/>
            </a:xfrm>
            <a:prstGeom prst="rect">
              <a:avLst/>
            </a:prstGeom>
            <a:solidFill>
              <a:srgbClr val="1CABE2">
                <a:alpha val="85098"/>
              </a:srgbClr>
            </a:solidFill>
          </p:spPr>
          <p:txBody>
            <a:bodyPr/>
            <a:lstStyle/>
            <a:p/>
          </p:txBody>
        </p:sp>
        <p:sp>
          <p:nvSpPr>
            <p:cNvPr id="47" name="rc47"/>
            <p:cNvSpPr/>
            <p:nvPr/>
          </p:nvSpPr>
          <p:spPr>
            <a:xfrm>
              <a:off x="7959851" y="3356986"/>
              <a:ext cx="239888" cy="759011"/>
            </a:xfrm>
            <a:prstGeom prst="rect">
              <a:avLst/>
            </a:prstGeom>
            <a:solidFill>
              <a:srgbClr val="1CABE2">
                <a:alpha val="85098"/>
              </a:srgbClr>
            </a:solidFill>
          </p:spPr>
          <p:txBody>
            <a:bodyPr/>
            <a:lstStyle/>
            <a:p/>
          </p:txBody>
        </p:sp>
        <p:sp>
          <p:nvSpPr>
            <p:cNvPr id="48" name="rc48"/>
            <p:cNvSpPr/>
            <p:nvPr/>
          </p:nvSpPr>
          <p:spPr>
            <a:xfrm>
              <a:off x="1296273" y="3200465"/>
              <a:ext cx="239888" cy="0"/>
            </a:xfrm>
            <a:prstGeom prst="rect">
              <a:avLst/>
            </a:prstGeom>
            <a:solidFill>
              <a:srgbClr val="B3B3B3">
                <a:alpha val="85098"/>
              </a:srgbClr>
            </a:solidFill>
          </p:spPr>
          <p:txBody>
            <a:bodyPr/>
            <a:lstStyle/>
            <a:p/>
          </p:txBody>
        </p:sp>
        <p:sp>
          <p:nvSpPr>
            <p:cNvPr id="49" name="rc49"/>
            <p:cNvSpPr/>
            <p:nvPr/>
          </p:nvSpPr>
          <p:spPr>
            <a:xfrm>
              <a:off x="1562816" y="3215922"/>
              <a:ext cx="239888" cy="0"/>
            </a:xfrm>
            <a:prstGeom prst="rect">
              <a:avLst/>
            </a:prstGeom>
            <a:solidFill>
              <a:srgbClr val="B3B3B3">
                <a:alpha val="85098"/>
              </a:srgbClr>
            </a:solidFill>
          </p:spPr>
          <p:txBody>
            <a:bodyPr/>
            <a:lstStyle/>
            <a:p/>
          </p:txBody>
        </p:sp>
        <p:sp>
          <p:nvSpPr>
            <p:cNvPr id="50" name="rc50"/>
            <p:cNvSpPr/>
            <p:nvPr/>
          </p:nvSpPr>
          <p:spPr>
            <a:xfrm>
              <a:off x="1829360" y="3248300"/>
              <a:ext cx="239888" cy="86720"/>
            </a:xfrm>
            <a:prstGeom prst="rect">
              <a:avLst/>
            </a:prstGeom>
            <a:solidFill>
              <a:srgbClr val="B3B3B3">
                <a:alpha val="85098"/>
              </a:srgbClr>
            </a:solidFill>
          </p:spPr>
          <p:txBody>
            <a:bodyPr/>
            <a:lstStyle/>
            <a:p/>
          </p:txBody>
        </p:sp>
        <p:sp>
          <p:nvSpPr>
            <p:cNvPr id="51" name="rc51"/>
            <p:cNvSpPr/>
            <p:nvPr/>
          </p:nvSpPr>
          <p:spPr>
            <a:xfrm>
              <a:off x="2095903" y="3219176"/>
              <a:ext cx="239888" cy="89649"/>
            </a:xfrm>
            <a:prstGeom prst="rect">
              <a:avLst/>
            </a:prstGeom>
            <a:solidFill>
              <a:srgbClr val="B3B3B3">
                <a:alpha val="85098"/>
              </a:srgbClr>
            </a:solidFill>
          </p:spPr>
          <p:txBody>
            <a:bodyPr/>
            <a:lstStyle/>
            <a:p/>
          </p:txBody>
        </p:sp>
        <p:sp>
          <p:nvSpPr>
            <p:cNvPr id="52" name="rc52"/>
            <p:cNvSpPr/>
            <p:nvPr/>
          </p:nvSpPr>
          <p:spPr>
            <a:xfrm>
              <a:off x="2362446" y="3094545"/>
              <a:ext cx="239888" cy="278548"/>
            </a:xfrm>
            <a:prstGeom prst="rect">
              <a:avLst/>
            </a:prstGeom>
            <a:solidFill>
              <a:srgbClr val="B3B3B3">
                <a:alpha val="85098"/>
              </a:srgbClr>
            </a:solidFill>
          </p:spPr>
          <p:txBody>
            <a:bodyPr/>
            <a:lstStyle/>
            <a:p/>
          </p:txBody>
        </p:sp>
        <p:sp>
          <p:nvSpPr>
            <p:cNvPr id="53" name="rc53"/>
            <p:cNvSpPr/>
            <p:nvPr/>
          </p:nvSpPr>
          <p:spPr>
            <a:xfrm>
              <a:off x="2628989" y="3096172"/>
              <a:ext cx="239888" cy="278060"/>
            </a:xfrm>
            <a:prstGeom prst="rect">
              <a:avLst/>
            </a:prstGeom>
            <a:solidFill>
              <a:srgbClr val="B3B3B3">
                <a:alpha val="85098"/>
              </a:srgbClr>
            </a:solidFill>
          </p:spPr>
          <p:txBody>
            <a:bodyPr/>
            <a:lstStyle/>
            <a:p/>
          </p:txBody>
        </p:sp>
        <p:sp>
          <p:nvSpPr>
            <p:cNvPr id="54" name="rc54"/>
            <p:cNvSpPr/>
            <p:nvPr/>
          </p:nvSpPr>
          <p:spPr>
            <a:xfrm>
              <a:off x="2895532" y="3066886"/>
              <a:ext cx="239888" cy="286195"/>
            </a:xfrm>
            <a:prstGeom prst="rect">
              <a:avLst/>
            </a:prstGeom>
            <a:solidFill>
              <a:srgbClr val="B3B3B3">
                <a:alpha val="85098"/>
              </a:srgbClr>
            </a:solidFill>
          </p:spPr>
          <p:txBody>
            <a:bodyPr/>
            <a:lstStyle/>
            <a:p/>
          </p:txBody>
        </p:sp>
        <p:sp>
          <p:nvSpPr>
            <p:cNvPr id="55" name="rc55"/>
            <p:cNvSpPr/>
            <p:nvPr/>
          </p:nvSpPr>
          <p:spPr>
            <a:xfrm>
              <a:off x="3162075" y="2879289"/>
              <a:ext cx="239888" cy="309136"/>
            </a:xfrm>
            <a:prstGeom prst="rect">
              <a:avLst/>
            </a:prstGeom>
            <a:solidFill>
              <a:srgbClr val="B3B3B3">
                <a:alpha val="85098"/>
              </a:srgbClr>
            </a:solidFill>
          </p:spPr>
          <p:txBody>
            <a:bodyPr/>
            <a:lstStyle/>
            <a:p/>
          </p:txBody>
        </p:sp>
        <p:sp>
          <p:nvSpPr>
            <p:cNvPr id="56" name="rc56"/>
            <p:cNvSpPr/>
            <p:nvPr/>
          </p:nvSpPr>
          <p:spPr>
            <a:xfrm>
              <a:off x="3428618" y="2974308"/>
              <a:ext cx="239888" cy="207609"/>
            </a:xfrm>
            <a:prstGeom prst="rect">
              <a:avLst/>
            </a:prstGeom>
            <a:solidFill>
              <a:srgbClr val="B3B3B3">
                <a:alpha val="85098"/>
              </a:srgbClr>
            </a:solidFill>
          </p:spPr>
          <p:txBody>
            <a:bodyPr/>
            <a:lstStyle/>
            <a:p/>
          </p:txBody>
        </p:sp>
        <p:sp>
          <p:nvSpPr>
            <p:cNvPr id="57" name="rc57"/>
            <p:cNvSpPr/>
            <p:nvPr/>
          </p:nvSpPr>
          <p:spPr>
            <a:xfrm>
              <a:off x="3695161" y="3308012"/>
              <a:ext cx="239888" cy="202077"/>
            </a:xfrm>
            <a:prstGeom prst="rect">
              <a:avLst/>
            </a:prstGeom>
            <a:solidFill>
              <a:srgbClr val="B3B3B3">
                <a:alpha val="85098"/>
              </a:srgbClr>
            </a:solidFill>
          </p:spPr>
          <p:txBody>
            <a:bodyPr/>
            <a:lstStyle/>
            <a:p/>
          </p:txBody>
        </p:sp>
        <p:sp>
          <p:nvSpPr>
            <p:cNvPr id="58" name="rc58"/>
            <p:cNvSpPr/>
            <p:nvPr/>
          </p:nvSpPr>
          <p:spPr>
            <a:xfrm>
              <a:off x="3961705" y="3397336"/>
              <a:ext cx="239888" cy="205331"/>
            </a:xfrm>
            <a:prstGeom prst="rect">
              <a:avLst/>
            </a:prstGeom>
            <a:solidFill>
              <a:srgbClr val="B3B3B3">
                <a:alpha val="85098"/>
              </a:srgbClr>
            </a:solidFill>
          </p:spPr>
          <p:txBody>
            <a:bodyPr/>
            <a:lstStyle/>
            <a:p/>
          </p:txBody>
        </p:sp>
        <p:sp>
          <p:nvSpPr>
            <p:cNvPr id="59" name="rc59"/>
            <p:cNvSpPr/>
            <p:nvPr/>
          </p:nvSpPr>
          <p:spPr>
            <a:xfrm>
              <a:off x="4228248" y="3618938"/>
              <a:ext cx="239888" cy="0"/>
            </a:xfrm>
            <a:prstGeom prst="rect">
              <a:avLst/>
            </a:prstGeom>
            <a:solidFill>
              <a:srgbClr val="B3B3B3">
                <a:alpha val="85098"/>
              </a:srgbClr>
            </a:solidFill>
          </p:spPr>
          <p:txBody>
            <a:bodyPr/>
            <a:lstStyle/>
            <a:p/>
          </p:txBody>
        </p:sp>
        <p:sp>
          <p:nvSpPr>
            <p:cNvPr id="60" name="rc60"/>
            <p:cNvSpPr/>
            <p:nvPr/>
          </p:nvSpPr>
          <p:spPr>
            <a:xfrm>
              <a:off x="4494791" y="3425159"/>
              <a:ext cx="239888" cy="98760"/>
            </a:xfrm>
            <a:prstGeom prst="rect">
              <a:avLst/>
            </a:prstGeom>
            <a:solidFill>
              <a:srgbClr val="B3B3B3">
                <a:alpha val="85098"/>
              </a:srgbClr>
            </a:solidFill>
          </p:spPr>
          <p:txBody>
            <a:bodyPr/>
            <a:lstStyle/>
            <a:p/>
          </p:txBody>
        </p:sp>
        <p:sp>
          <p:nvSpPr>
            <p:cNvPr id="61" name="rc61"/>
            <p:cNvSpPr/>
            <p:nvPr/>
          </p:nvSpPr>
          <p:spPr>
            <a:xfrm>
              <a:off x="4761334" y="3358613"/>
              <a:ext cx="239888" cy="94693"/>
            </a:xfrm>
            <a:prstGeom prst="rect">
              <a:avLst/>
            </a:prstGeom>
            <a:solidFill>
              <a:srgbClr val="B3B3B3">
                <a:alpha val="85098"/>
              </a:srgbClr>
            </a:solidFill>
          </p:spPr>
          <p:txBody>
            <a:bodyPr/>
            <a:lstStyle/>
            <a:p/>
          </p:txBody>
        </p:sp>
        <p:sp>
          <p:nvSpPr>
            <p:cNvPr id="62" name="rc62"/>
            <p:cNvSpPr/>
            <p:nvPr/>
          </p:nvSpPr>
          <p:spPr>
            <a:xfrm>
              <a:off x="5027877" y="3473319"/>
              <a:ext cx="239888" cy="0"/>
            </a:xfrm>
            <a:prstGeom prst="rect">
              <a:avLst/>
            </a:prstGeom>
            <a:solidFill>
              <a:srgbClr val="B3B3B3">
                <a:alpha val="85098"/>
              </a:srgbClr>
            </a:solidFill>
          </p:spPr>
          <p:txBody>
            <a:bodyPr/>
            <a:lstStyle/>
            <a:p/>
          </p:txBody>
        </p:sp>
        <p:sp>
          <p:nvSpPr>
            <p:cNvPr id="63" name="rc63"/>
            <p:cNvSpPr/>
            <p:nvPr/>
          </p:nvSpPr>
          <p:spPr>
            <a:xfrm>
              <a:off x="5294420" y="3339739"/>
              <a:ext cx="239888" cy="96971"/>
            </a:xfrm>
            <a:prstGeom prst="rect">
              <a:avLst/>
            </a:prstGeom>
            <a:solidFill>
              <a:srgbClr val="B3B3B3">
                <a:alpha val="85098"/>
              </a:srgbClr>
            </a:solidFill>
          </p:spPr>
          <p:txBody>
            <a:bodyPr/>
            <a:lstStyle/>
            <a:p/>
          </p:txBody>
        </p:sp>
        <p:sp>
          <p:nvSpPr>
            <p:cNvPr id="64" name="rc64"/>
            <p:cNvSpPr/>
            <p:nvPr/>
          </p:nvSpPr>
          <p:spPr>
            <a:xfrm>
              <a:off x="5560963" y="3356172"/>
              <a:ext cx="239888" cy="0"/>
            </a:xfrm>
            <a:prstGeom prst="rect">
              <a:avLst/>
            </a:prstGeom>
            <a:solidFill>
              <a:srgbClr val="B3B3B3">
                <a:alpha val="85098"/>
              </a:srgbClr>
            </a:solidFill>
          </p:spPr>
          <p:txBody>
            <a:bodyPr/>
            <a:lstStyle/>
            <a:p/>
          </p:txBody>
        </p:sp>
        <p:sp>
          <p:nvSpPr>
            <p:cNvPr id="65" name="rc65"/>
            <p:cNvSpPr/>
            <p:nvPr/>
          </p:nvSpPr>
          <p:spPr>
            <a:xfrm>
              <a:off x="5827506" y="3546047"/>
              <a:ext cx="239888" cy="95018"/>
            </a:xfrm>
            <a:prstGeom prst="rect">
              <a:avLst/>
            </a:prstGeom>
            <a:solidFill>
              <a:srgbClr val="B3B3B3">
                <a:alpha val="85098"/>
              </a:srgbClr>
            </a:solidFill>
          </p:spPr>
          <p:txBody>
            <a:bodyPr/>
            <a:lstStyle/>
            <a:p/>
          </p:txBody>
        </p:sp>
        <p:sp>
          <p:nvSpPr>
            <p:cNvPr id="66" name="rc66"/>
            <p:cNvSpPr/>
            <p:nvPr/>
          </p:nvSpPr>
          <p:spPr>
            <a:xfrm>
              <a:off x="6094049" y="3464370"/>
              <a:ext cx="239888" cy="186295"/>
            </a:xfrm>
            <a:prstGeom prst="rect">
              <a:avLst/>
            </a:prstGeom>
            <a:solidFill>
              <a:srgbClr val="B3B3B3">
                <a:alpha val="85098"/>
              </a:srgbClr>
            </a:solidFill>
          </p:spPr>
          <p:txBody>
            <a:bodyPr/>
            <a:lstStyle/>
            <a:p/>
          </p:txBody>
        </p:sp>
        <p:sp>
          <p:nvSpPr>
            <p:cNvPr id="67" name="rc67"/>
            <p:cNvSpPr/>
            <p:nvPr/>
          </p:nvSpPr>
          <p:spPr>
            <a:xfrm>
              <a:off x="6360593" y="3353244"/>
              <a:ext cx="239888" cy="190688"/>
            </a:xfrm>
            <a:prstGeom prst="rect">
              <a:avLst/>
            </a:prstGeom>
            <a:solidFill>
              <a:srgbClr val="B3B3B3">
                <a:alpha val="85098"/>
              </a:srgbClr>
            </a:solidFill>
          </p:spPr>
          <p:txBody>
            <a:bodyPr/>
            <a:lstStyle/>
            <a:p/>
          </p:txBody>
        </p:sp>
        <p:sp>
          <p:nvSpPr>
            <p:cNvPr id="68" name="rc68"/>
            <p:cNvSpPr/>
            <p:nvPr/>
          </p:nvSpPr>
          <p:spPr>
            <a:xfrm>
              <a:off x="6627136" y="3371467"/>
              <a:ext cx="239888" cy="186132"/>
            </a:xfrm>
            <a:prstGeom prst="rect">
              <a:avLst/>
            </a:prstGeom>
            <a:solidFill>
              <a:srgbClr val="B3B3B3">
                <a:alpha val="85098"/>
              </a:srgbClr>
            </a:solidFill>
          </p:spPr>
          <p:txBody>
            <a:bodyPr/>
            <a:lstStyle/>
            <a:p/>
          </p:txBody>
        </p:sp>
        <p:sp>
          <p:nvSpPr>
            <p:cNvPr id="69" name="rc69"/>
            <p:cNvSpPr/>
            <p:nvPr/>
          </p:nvSpPr>
          <p:spPr>
            <a:xfrm>
              <a:off x="6893679" y="3162230"/>
              <a:ext cx="239888" cy="286195"/>
            </a:xfrm>
            <a:prstGeom prst="rect">
              <a:avLst/>
            </a:prstGeom>
            <a:solidFill>
              <a:srgbClr val="B3B3B3">
                <a:alpha val="85098"/>
              </a:srgbClr>
            </a:solidFill>
          </p:spPr>
          <p:txBody>
            <a:bodyPr/>
            <a:lstStyle/>
            <a:p/>
          </p:txBody>
        </p:sp>
        <p:sp>
          <p:nvSpPr>
            <p:cNvPr id="70" name="rc70"/>
            <p:cNvSpPr/>
            <p:nvPr/>
          </p:nvSpPr>
          <p:spPr>
            <a:xfrm>
              <a:off x="7160222" y="3065096"/>
              <a:ext cx="239888" cy="477697"/>
            </a:xfrm>
            <a:prstGeom prst="rect">
              <a:avLst/>
            </a:prstGeom>
            <a:solidFill>
              <a:srgbClr val="B3B3B3">
                <a:alpha val="85098"/>
              </a:srgbClr>
            </a:solidFill>
          </p:spPr>
          <p:txBody>
            <a:bodyPr/>
            <a:lstStyle/>
            <a:p/>
          </p:txBody>
        </p:sp>
        <p:sp>
          <p:nvSpPr>
            <p:cNvPr id="71" name="rc71"/>
            <p:cNvSpPr/>
            <p:nvPr/>
          </p:nvSpPr>
          <p:spPr>
            <a:xfrm>
              <a:off x="7426765" y="2963732"/>
              <a:ext cx="239888" cy="480137"/>
            </a:xfrm>
            <a:prstGeom prst="rect">
              <a:avLst/>
            </a:prstGeom>
            <a:solidFill>
              <a:srgbClr val="B3B3B3">
                <a:alpha val="85098"/>
              </a:srgbClr>
            </a:solidFill>
          </p:spPr>
          <p:txBody>
            <a:bodyPr/>
            <a:lstStyle/>
            <a:p/>
          </p:txBody>
        </p:sp>
        <p:sp>
          <p:nvSpPr>
            <p:cNvPr id="72" name="rc72"/>
            <p:cNvSpPr/>
            <p:nvPr/>
          </p:nvSpPr>
          <p:spPr>
            <a:xfrm>
              <a:off x="7693308" y="3061191"/>
              <a:ext cx="239888" cy="479486"/>
            </a:xfrm>
            <a:prstGeom prst="rect">
              <a:avLst/>
            </a:prstGeom>
            <a:solidFill>
              <a:srgbClr val="B3B3B3">
                <a:alpha val="85098"/>
              </a:srgbClr>
            </a:solidFill>
          </p:spPr>
          <p:txBody>
            <a:bodyPr/>
            <a:lstStyle/>
            <a:p/>
          </p:txBody>
        </p:sp>
        <p:sp>
          <p:nvSpPr>
            <p:cNvPr id="73" name="rc73"/>
            <p:cNvSpPr/>
            <p:nvPr/>
          </p:nvSpPr>
          <p:spPr>
            <a:xfrm>
              <a:off x="7959851" y="2977562"/>
              <a:ext cx="239888" cy="379424"/>
            </a:xfrm>
            <a:prstGeom prst="rect">
              <a:avLst/>
            </a:prstGeom>
            <a:solidFill>
              <a:srgbClr val="B3B3B3">
                <a:alpha val="85098"/>
              </a:srgbClr>
            </a:solidFill>
          </p:spPr>
          <p:txBody>
            <a:bodyPr/>
            <a:lstStyle/>
            <a:p/>
          </p:txBody>
        </p:sp>
        <p:sp>
          <p:nvSpPr>
            <p:cNvPr id="74" name="pl74"/>
            <p:cNvSpPr/>
            <p:nvPr/>
          </p:nvSpPr>
          <p:spPr>
            <a:xfrm>
              <a:off x="1416218" y="2157876"/>
              <a:ext cx="6663577" cy="103059"/>
            </a:xfrm>
            <a:custGeom>
              <a:avLst/>
              <a:pathLst>
                <a:path w="6663577" h="103059">
                  <a:moveTo>
                    <a:pt x="0" y="103059"/>
                  </a:moveTo>
                  <a:lnTo>
                    <a:pt x="266543" y="103059"/>
                  </a:lnTo>
                  <a:lnTo>
                    <a:pt x="533086" y="82447"/>
                  </a:lnTo>
                  <a:lnTo>
                    <a:pt x="799629" y="82447"/>
                  </a:lnTo>
                  <a:lnTo>
                    <a:pt x="1066172" y="61835"/>
                  </a:lnTo>
                  <a:lnTo>
                    <a:pt x="1332715" y="61835"/>
                  </a:lnTo>
                  <a:lnTo>
                    <a:pt x="1599258" y="61835"/>
                  </a:lnTo>
                  <a:lnTo>
                    <a:pt x="1865801" y="82447"/>
                  </a:lnTo>
                  <a:lnTo>
                    <a:pt x="2132344" y="82447"/>
                  </a:lnTo>
                  <a:lnTo>
                    <a:pt x="2398888" y="20611"/>
                  </a:lnTo>
                  <a:lnTo>
                    <a:pt x="2665431" y="0"/>
                  </a:lnTo>
                  <a:lnTo>
                    <a:pt x="2931974" y="0"/>
                  </a:lnTo>
                  <a:lnTo>
                    <a:pt x="3198517" y="20611"/>
                  </a:lnTo>
                  <a:lnTo>
                    <a:pt x="3465060" y="41223"/>
                  </a:lnTo>
                  <a:lnTo>
                    <a:pt x="3731603" y="41223"/>
                  </a:lnTo>
                  <a:lnTo>
                    <a:pt x="3998146" y="41223"/>
                  </a:lnTo>
                  <a:lnTo>
                    <a:pt x="4264689" y="61835"/>
                  </a:lnTo>
                  <a:lnTo>
                    <a:pt x="4531233" y="0"/>
                  </a:lnTo>
                  <a:lnTo>
                    <a:pt x="4797776" y="0"/>
                  </a:lnTo>
                  <a:lnTo>
                    <a:pt x="5064319" y="20611"/>
                  </a:lnTo>
                  <a:lnTo>
                    <a:pt x="5330862" y="20611"/>
                  </a:lnTo>
                  <a:lnTo>
                    <a:pt x="5597405" y="41223"/>
                  </a:lnTo>
                  <a:lnTo>
                    <a:pt x="5863948" y="20611"/>
                  </a:lnTo>
                  <a:lnTo>
                    <a:pt x="6130491" y="41223"/>
                  </a:lnTo>
                  <a:lnTo>
                    <a:pt x="6397034" y="20611"/>
                  </a:lnTo>
                  <a:lnTo>
                    <a:pt x="6663577" y="61835"/>
                  </a:lnTo>
                </a:path>
              </a:pathLst>
            </a:custGeom>
            <a:ln w="27101" cap="flat">
              <a:solidFill>
                <a:srgbClr val="0058AB">
                  <a:alpha val="100000"/>
                </a:srgbClr>
              </a:solidFill>
              <a:prstDash val="solid"/>
              <a:round/>
            </a:ln>
          </p:spPr>
          <p:txBody>
            <a:bodyPr/>
            <a:lstStyle/>
            <a:p/>
          </p:txBody>
        </p:sp>
        <p:sp>
          <p:nvSpPr>
            <p:cNvPr id="75" name="pl75"/>
            <p:cNvSpPr/>
            <p:nvPr/>
          </p:nvSpPr>
          <p:spPr>
            <a:xfrm>
              <a:off x="1416218" y="2157876"/>
              <a:ext cx="6663577" cy="144282"/>
            </a:xfrm>
            <a:custGeom>
              <a:avLst/>
              <a:pathLst>
                <a:path w="6663577" h="144282">
                  <a:moveTo>
                    <a:pt x="0" y="103059"/>
                  </a:moveTo>
                  <a:lnTo>
                    <a:pt x="266543" y="103059"/>
                  </a:lnTo>
                  <a:lnTo>
                    <a:pt x="533086" y="103059"/>
                  </a:lnTo>
                  <a:lnTo>
                    <a:pt x="799629" y="103059"/>
                  </a:lnTo>
                  <a:lnTo>
                    <a:pt x="1066172" y="123670"/>
                  </a:lnTo>
                  <a:lnTo>
                    <a:pt x="1332715" y="123670"/>
                  </a:lnTo>
                  <a:lnTo>
                    <a:pt x="1599258" y="123670"/>
                  </a:lnTo>
                  <a:lnTo>
                    <a:pt x="1865801" y="144282"/>
                  </a:lnTo>
                  <a:lnTo>
                    <a:pt x="2132344" y="123670"/>
                  </a:lnTo>
                  <a:lnTo>
                    <a:pt x="2398888" y="61835"/>
                  </a:lnTo>
                  <a:lnTo>
                    <a:pt x="2665431" y="41223"/>
                  </a:lnTo>
                  <a:lnTo>
                    <a:pt x="2931974" y="0"/>
                  </a:lnTo>
                  <a:lnTo>
                    <a:pt x="3198517" y="41223"/>
                  </a:lnTo>
                  <a:lnTo>
                    <a:pt x="3465060" y="61835"/>
                  </a:lnTo>
                  <a:lnTo>
                    <a:pt x="3731603" y="41223"/>
                  </a:lnTo>
                  <a:lnTo>
                    <a:pt x="3998146" y="61835"/>
                  </a:lnTo>
                  <a:lnTo>
                    <a:pt x="4264689" y="61835"/>
                  </a:lnTo>
                  <a:lnTo>
                    <a:pt x="4531233" y="20611"/>
                  </a:lnTo>
                  <a:lnTo>
                    <a:pt x="4797776" y="41223"/>
                  </a:lnTo>
                  <a:lnTo>
                    <a:pt x="5064319" y="61835"/>
                  </a:lnTo>
                  <a:lnTo>
                    <a:pt x="5330862" y="61835"/>
                  </a:lnTo>
                  <a:lnTo>
                    <a:pt x="5597405" y="103059"/>
                  </a:lnTo>
                  <a:lnTo>
                    <a:pt x="5863948" y="123670"/>
                  </a:lnTo>
                  <a:lnTo>
                    <a:pt x="6130491" y="144282"/>
                  </a:lnTo>
                  <a:lnTo>
                    <a:pt x="6397034" y="123670"/>
                  </a:lnTo>
                  <a:lnTo>
                    <a:pt x="6663577" y="144282"/>
                  </a:lnTo>
                </a:path>
              </a:pathLst>
            </a:custGeom>
            <a:ln w="27101" cap="flat">
              <a:solidFill>
                <a:srgbClr val="F26A21">
                  <a:alpha val="100000"/>
                </a:srgbClr>
              </a:solidFill>
              <a:prstDash val="solid"/>
              <a:round/>
            </a:ln>
          </p:spPr>
          <p:txBody>
            <a:bodyPr/>
            <a:lstStyle/>
            <a:p/>
          </p:txBody>
        </p:sp>
        <p:sp>
          <p:nvSpPr>
            <p:cNvPr id="76" name="tx76"/>
            <p:cNvSpPr/>
            <p:nvPr/>
          </p:nvSpPr>
          <p:spPr>
            <a:xfrm>
              <a:off x="1355928" y="21040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2688644"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4021359" y="20010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5354075"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42024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6686790"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953334"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219877"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748642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7752963"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8019506"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7" name="tx87"/>
            <p:cNvSpPr/>
            <p:nvPr/>
          </p:nvSpPr>
          <p:spPr>
            <a:xfrm>
              <a:off x="1355928"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88" name="tx88"/>
            <p:cNvSpPr/>
            <p:nvPr/>
          </p:nvSpPr>
          <p:spPr>
            <a:xfrm>
              <a:off x="2688644"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89" name="tx89"/>
            <p:cNvSpPr/>
            <p:nvPr/>
          </p:nvSpPr>
          <p:spPr>
            <a:xfrm>
              <a:off x="4021359" y="22517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93</a:t>
              </a:r>
            </a:p>
          </p:txBody>
        </p:sp>
        <p:sp>
          <p:nvSpPr>
            <p:cNvPr id="90" name="tx90"/>
            <p:cNvSpPr/>
            <p:nvPr/>
          </p:nvSpPr>
          <p:spPr>
            <a:xfrm>
              <a:off x="5354075"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1" name="tx91"/>
            <p:cNvSpPr/>
            <p:nvPr/>
          </p:nvSpPr>
          <p:spPr>
            <a:xfrm>
              <a:off x="6420247"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2" name="tx92"/>
            <p:cNvSpPr/>
            <p:nvPr/>
          </p:nvSpPr>
          <p:spPr>
            <a:xfrm>
              <a:off x="6686790"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6953334"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4" name="tx94"/>
            <p:cNvSpPr/>
            <p:nvPr/>
          </p:nvSpPr>
          <p:spPr>
            <a:xfrm>
              <a:off x="721987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5" name="tx95"/>
            <p:cNvSpPr/>
            <p:nvPr/>
          </p:nvSpPr>
          <p:spPr>
            <a:xfrm>
              <a:off x="748642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6" name="tx96"/>
            <p:cNvSpPr/>
            <p:nvPr/>
          </p:nvSpPr>
          <p:spPr>
            <a:xfrm>
              <a:off x="7752963"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7" name="tx97"/>
            <p:cNvSpPr/>
            <p:nvPr/>
          </p:nvSpPr>
          <p:spPr>
            <a:xfrm>
              <a:off x="801950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8" name="tx98"/>
            <p:cNvSpPr/>
            <p:nvPr/>
          </p:nvSpPr>
          <p:spPr>
            <a:xfrm>
              <a:off x="1340869" y="3617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9" name="tx99"/>
            <p:cNvSpPr/>
            <p:nvPr/>
          </p:nvSpPr>
          <p:spPr>
            <a:xfrm>
              <a:off x="2673584" y="37046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 name="tx100"/>
            <p:cNvSpPr/>
            <p:nvPr/>
          </p:nvSpPr>
          <p:spPr>
            <a:xfrm>
              <a:off x="4006300" y="38188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5339016" y="373723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2" name="tx102"/>
            <p:cNvSpPr/>
            <p:nvPr/>
          </p:nvSpPr>
          <p:spPr>
            <a:xfrm>
              <a:off x="6405188" y="37894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3" name="tx103"/>
            <p:cNvSpPr/>
            <p:nvPr/>
          </p:nvSpPr>
          <p:spPr>
            <a:xfrm>
              <a:off x="6671731" y="37963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4" name="tx104"/>
            <p:cNvSpPr/>
            <p:nvPr/>
          </p:nvSpPr>
          <p:spPr>
            <a:xfrm>
              <a:off x="6938274" y="37430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5" name="tx105"/>
            <p:cNvSpPr/>
            <p:nvPr/>
          </p:nvSpPr>
          <p:spPr>
            <a:xfrm>
              <a:off x="7204817" y="37889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6" name="tx106"/>
            <p:cNvSpPr/>
            <p:nvPr/>
          </p:nvSpPr>
          <p:spPr>
            <a:xfrm>
              <a:off x="7471361" y="37408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7" name="tx107"/>
            <p:cNvSpPr/>
            <p:nvPr/>
          </p:nvSpPr>
          <p:spPr>
            <a:xfrm>
              <a:off x="7737904" y="378784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8" name="tx108"/>
            <p:cNvSpPr/>
            <p:nvPr/>
          </p:nvSpPr>
          <p:spPr>
            <a:xfrm>
              <a:off x="8004447" y="369769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9" name="tx109"/>
            <p:cNvSpPr/>
            <p:nvPr/>
          </p:nvSpPr>
          <p:spPr>
            <a:xfrm>
              <a:off x="2673584" y="31960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0" name="tx110"/>
            <p:cNvSpPr/>
            <p:nvPr/>
          </p:nvSpPr>
          <p:spPr>
            <a:xfrm>
              <a:off x="4006300" y="34595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11" name="tx111"/>
            <p:cNvSpPr/>
            <p:nvPr/>
          </p:nvSpPr>
          <p:spPr>
            <a:xfrm>
              <a:off x="6405188" y="34094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2" name="tx112"/>
            <p:cNvSpPr/>
            <p:nvPr/>
          </p:nvSpPr>
          <p:spPr>
            <a:xfrm>
              <a:off x="6671731" y="34254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13" name="tx113"/>
            <p:cNvSpPr/>
            <p:nvPr/>
          </p:nvSpPr>
          <p:spPr>
            <a:xfrm>
              <a:off x="6938274" y="3264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14" name="tx114"/>
            <p:cNvSpPr/>
            <p:nvPr/>
          </p:nvSpPr>
          <p:spPr>
            <a:xfrm>
              <a:off x="7204817" y="32635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15" name="tx115"/>
            <p:cNvSpPr/>
            <p:nvPr/>
          </p:nvSpPr>
          <p:spPr>
            <a:xfrm>
              <a:off x="7516565" y="316330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6" name="tx116"/>
            <p:cNvSpPr/>
            <p:nvPr/>
          </p:nvSpPr>
          <p:spPr>
            <a:xfrm>
              <a:off x="7783108" y="326044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17" name="tx117"/>
            <p:cNvSpPr/>
            <p:nvPr/>
          </p:nvSpPr>
          <p:spPr>
            <a:xfrm>
              <a:off x="8004447" y="31267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8" name="tx118"/>
            <p:cNvSpPr/>
            <p:nvPr/>
          </p:nvSpPr>
          <p:spPr>
            <a:xfrm>
              <a:off x="1340869" y="30824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19" name="tx119"/>
            <p:cNvSpPr/>
            <p:nvPr/>
          </p:nvSpPr>
          <p:spPr>
            <a:xfrm>
              <a:off x="2673584" y="297808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20" name="tx120"/>
            <p:cNvSpPr/>
            <p:nvPr/>
          </p:nvSpPr>
          <p:spPr>
            <a:xfrm>
              <a:off x="4006300" y="328093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21" name="tx121"/>
            <p:cNvSpPr/>
            <p:nvPr/>
          </p:nvSpPr>
          <p:spPr>
            <a:xfrm>
              <a:off x="5339016" y="32217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22" name="tx122"/>
            <p:cNvSpPr/>
            <p:nvPr/>
          </p:nvSpPr>
          <p:spPr>
            <a:xfrm>
              <a:off x="6405188" y="323684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23" name="tx123"/>
            <p:cNvSpPr/>
            <p:nvPr/>
          </p:nvSpPr>
          <p:spPr>
            <a:xfrm>
              <a:off x="6671731" y="32534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6938274" y="30441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25" name="tx125"/>
            <p:cNvSpPr/>
            <p:nvPr/>
          </p:nvSpPr>
          <p:spPr>
            <a:xfrm>
              <a:off x="7204817" y="29470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6" name="tx126"/>
            <p:cNvSpPr/>
            <p:nvPr/>
          </p:nvSpPr>
          <p:spPr>
            <a:xfrm>
              <a:off x="7471361" y="284701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27" name="tx127"/>
            <p:cNvSpPr/>
            <p:nvPr/>
          </p:nvSpPr>
          <p:spPr>
            <a:xfrm>
              <a:off x="7737904" y="2943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8" name="tx128"/>
            <p:cNvSpPr/>
            <p:nvPr/>
          </p:nvSpPr>
          <p:spPr>
            <a:xfrm>
              <a:off x="8049651" y="286217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9" name="tx129"/>
            <p:cNvSpPr/>
            <p:nvPr/>
          </p:nvSpPr>
          <p:spPr>
            <a:xfrm>
              <a:off x="717597"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0" name="tx130"/>
            <p:cNvSpPr/>
            <p:nvPr/>
          </p:nvSpPr>
          <p:spPr>
            <a:xfrm>
              <a:off x="717597" y="325077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1" name="tx131"/>
            <p:cNvSpPr/>
            <p:nvPr/>
          </p:nvSpPr>
          <p:spPr>
            <a:xfrm>
              <a:off x="639902" y="243684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32" name="tx132"/>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4" name="tx134"/>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5" name="tx135"/>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6" name="tx136"/>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7" name="tx137"/>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9" name="tx139"/>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0" name="tx140"/>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1" name="tx141"/>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3" name="tx143"/>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4" name="tx144"/>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5" name="tx145"/>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8" name="tx148"/>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0" name="pl150"/>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pl151"/>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2" name="tx152"/>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3" name="tx153"/>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4" name="rc154"/>
            <p:cNvSpPr/>
            <p:nvPr/>
          </p:nvSpPr>
          <p:spPr>
            <a:xfrm>
              <a:off x="4663170" y="4979579"/>
              <a:ext cx="201456" cy="201456"/>
            </a:xfrm>
            <a:prstGeom prst="rect">
              <a:avLst/>
            </a:prstGeom>
            <a:solidFill>
              <a:srgbClr val="B3B3B3">
                <a:alpha val="85098"/>
              </a:srgbClr>
            </a:solidFill>
          </p:spPr>
          <p:txBody>
            <a:bodyPr/>
            <a:lstStyle/>
            <a:p/>
          </p:txBody>
        </p:sp>
        <p:sp>
          <p:nvSpPr>
            <p:cNvPr id="155" name="rc155"/>
            <p:cNvSpPr/>
            <p:nvPr/>
          </p:nvSpPr>
          <p:spPr>
            <a:xfrm>
              <a:off x="5565324" y="4979579"/>
              <a:ext cx="201456" cy="201456"/>
            </a:xfrm>
            <a:prstGeom prst="rect">
              <a:avLst/>
            </a:prstGeom>
            <a:solidFill>
              <a:srgbClr val="1CABE2">
                <a:alpha val="85098"/>
              </a:srgbClr>
            </a:solidFill>
          </p:spPr>
          <p:txBody>
            <a:bodyPr/>
            <a:lstStyle/>
            <a:p/>
          </p:txBody>
        </p:sp>
        <p:sp>
          <p:nvSpPr>
            <p:cNvPr id="156" name="tx156"/>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57" name="tx157"/>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8" name="tx158"/>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59" name="tx159"/>
            <p:cNvSpPr/>
            <p:nvPr/>
          </p:nvSpPr>
          <p:spPr>
            <a:xfrm>
              <a:off x="951100" y="1594448"/>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160" name="pl160"/>
            <p:cNvSpPr/>
            <p:nvPr/>
          </p:nvSpPr>
          <p:spPr>
            <a:xfrm>
              <a:off x="22829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42561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6229435"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820270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326953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24280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21606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1" name="rc171"/>
            <p:cNvSpPr/>
            <p:nvPr/>
          </p:nvSpPr>
          <p:spPr>
            <a:xfrm>
              <a:off x="1296273" y="5726143"/>
              <a:ext cx="3468999" cy="119033"/>
            </a:xfrm>
            <a:prstGeom prst="rect">
              <a:avLst/>
            </a:prstGeom>
            <a:solidFill>
              <a:srgbClr val="1CABE2">
                <a:alpha val="85098"/>
              </a:srgbClr>
            </a:solidFill>
          </p:spPr>
          <p:txBody>
            <a:bodyPr/>
            <a:lstStyle/>
            <a:p/>
          </p:txBody>
        </p:sp>
        <p:sp>
          <p:nvSpPr>
            <p:cNvPr id="172" name="rc172"/>
            <p:cNvSpPr/>
            <p:nvPr/>
          </p:nvSpPr>
          <p:spPr>
            <a:xfrm>
              <a:off x="1296273" y="5577352"/>
              <a:ext cx="3488732" cy="119033"/>
            </a:xfrm>
            <a:prstGeom prst="rect">
              <a:avLst/>
            </a:prstGeom>
            <a:solidFill>
              <a:srgbClr val="1CABE2">
                <a:alpha val="85098"/>
              </a:srgbClr>
            </a:solidFill>
          </p:spPr>
          <p:txBody>
            <a:bodyPr/>
            <a:lstStyle/>
            <a:p/>
          </p:txBody>
        </p:sp>
        <p:sp>
          <p:nvSpPr>
            <p:cNvPr id="173" name="rc173"/>
            <p:cNvSpPr/>
            <p:nvPr/>
          </p:nvSpPr>
          <p:spPr>
            <a:xfrm>
              <a:off x="1296273" y="5428560"/>
              <a:ext cx="4602640" cy="119033"/>
            </a:xfrm>
            <a:prstGeom prst="rect">
              <a:avLst/>
            </a:prstGeom>
            <a:solidFill>
              <a:srgbClr val="1CABE2">
                <a:alpha val="85098"/>
              </a:srgbClr>
            </a:solidFill>
          </p:spPr>
          <p:txBody>
            <a:bodyPr/>
            <a:lstStyle/>
            <a:p/>
          </p:txBody>
        </p:sp>
        <p:sp>
          <p:nvSpPr>
            <p:cNvPr id="174" name="rc174"/>
            <p:cNvSpPr/>
            <p:nvPr/>
          </p:nvSpPr>
          <p:spPr>
            <a:xfrm>
              <a:off x="4765273" y="5726143"/>
              <a:ext cx="1156333" cy="119033"/>
            </a:xfrm>
            <a:prstGeom prst="rect">
              <a:avLst/>
            </a:prstGeom>
            <a:solidFill>
              <a:srgbClr val="B3B3B3">
                <a:alpha val="85098"/>
              </a:srgbClr>
            </a:solidFill>
          </p:spPr>
          <p:txBody>
            <a:bodyPr/>
            <a:lstStyle/>
            <a:p/>
          </p:txBody>
        </p:sp>
        <p:sp>
          <p:nvSpPr>
            <p:cNvPr id="175" name="rc175"/>
            <p:cNvSpPr/>
            <p:nvPr/>
          </p:nvSpPr>
          <p:spPr>
            <a:xfrm>
              <a:off x="4785005" y="5577352"/>
              <a:ext cx="2907605" cy="119033"/>
            </a:xfrm>
            <a:prstGeom prst="rect">
              <a:avLst/>
            </a:prstGeom>
            <a:solidFill>
              <a:srgbClr val="B3B3B3">
                <a:alpha val="85098"/>
              </a:srgbClr>
            </a:solidFill>
          </p:spPr>
          <p:txBody>
            <a:bodyPr/>
            <a:lstStyle/>
            <a:p/>
          </p:txBody>
        </p:sp>
        <p:sp>
          <p:nvSpPr>
            <p:cNvPr id="176" name="rc176"/>
            <p:cNvSpPr/>
            <p:nvPr/>
          </p:nvSpPr>
          <p:spPr>
            <a:xfrm>
              <a:off x="5898913" y="5428560"/>
              <a:ext cx="2300826" cy="119033"/>
            </a:xfrm>
            <a:prstGeom prst="rect">
              <a:avLst/>
            </a:prstGeom>
            <a:solidFill>
              <a:srgbClr val="B3B3B3">
                <a:alpha val="85098"/>
              </a:srgbClr>
            </a:solidFill>
          </p:spPr>
          <p:txBody>
            <a:bodyPr/>
            <a:lstStyle/>
            <a:p/>
          </p:txBody>
        </p:sp>
        <p:sp>
          <p:nvSpPr>
            <p:cNvPr id="177" name="tx177"/>
            <p:cNvSpPr/>
            <p:nvPr/>
          </p:nvSpPr>
          <p:spPr>
            <a:xfrm>
              <a:off x="6001978" y="5744274"/>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a:t>
              </a:r>
            </a:p>
          </p:txBody>
        </p:sp>
        <p:sp>
          <p:nvSpPr>
            <p:cNvPr id="178" name="tx178"/>
            <p:cNvSpPr/>
            <p:nvPr/>
          </p:nvSpPr>
          <p:spPr>
            <a:xfrm>
              <a:off x="7772983"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79" name="tx179"/>
            <p:cNvSpPr/>
            <p:nvPr/>
          </p:nvSpPr>
          <p:spPr>
            <a:xfrm>
              <a:off x="8231895" y="5447764"/>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a:t>
              </a:r>
            </a:p>
          </p:txBody>
        </p:sp>
        <p:sp>
          <p:nvSpPr>
            <p:cNvPr id="180" name="tx180"/>
            <p:cNvSpPr/>
            <p:nvPr/>
          </p:nvSpPr>
          <p:spPr>
            <a:xfrm>
              <a:off x="2950401"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81" name="tx181"/>
            <p:cNvSpPr/>
            <p:nvPr/>
          </p:nvSpPr>
          <p:spPr>
            <a:xfrm>
              <a:off x="2960267" y="559367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82" name="tx182"/>
            <p:cNvSpPr/>
            <p:nvPr/>
          </p:nvSpPr>
          <p:spPr>
            <a:xfrm>
              <a:off x="3517221" y="5446691"/>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83" name="tx183"/>
            <p:cNvSpPr/>
            <p:nvPr/>
          </p:nvSpPr>
          <p:spPr>
            <a:xfrm>
              <a:off x="5263067" y="574393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84" name="tx184"/>
            <p:cNvSpPr/>
            <p:nvPr/>
          </p:nvSpPr>
          <p:spPr>
            <a:xfrm>
              <a:off x="6206654" y="5593676"/>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85" name="tx185"/>
            <p:cNvSpPr/>
            <p:nvPr/>
          </p:nvSpPr>
          <p:spPr>
            <a:xfrm>
              <a:off x="6968955" y="544488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86" name="tx186"/>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7" name="tx187"/>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9" name="tx189"/>
            <p:cNvSpPr/>
            <p:nvPr/>
          </p:nvSpPr>
          <p:spPr>
            <a:xfrm>
              <a:off x="121083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0" name="tx190"/>
            <p:cNvSpPr/>
            <p:nvPr/>
          </p:nvSpPr>
          <p:spPr>
            <a:xfrm>
              <a:off x="3184101" y="5937155"/>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91" name="tx191"/>
            <p:cNvSpPr/>
            <p:nvPr/>
          </p:nvSpPr>
          <p:spPr>
            <a:xfrm>
              <a:off x="5157366" y="59375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92" name="tx192"/>
            <p:cNvSpPr/>
            <p:nvPr/>
          </p:nvSpPr>
          <p:spPr>
            <a:xfrm>
              <a:off x="7130631"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93" name="tx193"/>
            <p:cNvSpPr/>
            <p:nvPr/>
          </p:nvSpPr>
          <p:spPr>
            <a:xfrm>
              <a:off x="3509329"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94" name="tx194"/>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5" name="tx195"/>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96" name="tx196"/>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New Zealand.
In 2025, DTP1 coverage in New Zealand declined at 92%. The number of children missing out on any DTP vaccination (zero-dose children) increased from 4,000 in 2024 to 5,000 in 2025.
DTP3 coverage remained relatively constant within 1% at 88% in 2025, leaving 7,000 children vulnerable to vaccine-preventable diseases.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92% and DTP3 was 88%, leaving 7,000 children un- or under-vaccinated, including 5,000 zero-dose and 2,000 with only partial protection.</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09356"/>
            </a:xfrm>
            <a:custGeom>
              <a:avLst/>
              <a:pathLst>
                <a:path w="3397293" h="109356">
                  <a:moveTo>
                    <a:pt x="0" y="109356"/>
                  </a:moveTo>
                  <a:lnTo>
                    <a:pt x="135891" y="109356"/>
                  </a:lnTo>
                  <a:lnTo>
                    <a:pt x="271783" y="87485"/>
                  </a:lnTo>
                  <a:lnTo>
                    <a:pt x="407675" y="87485"/>
                  </a:lnTo>
                  <a:lnTo>
                    <a:pt x="543566" y="65614"/>
                  </a:lnTo>
                  <a:lnTo>
                    <a:pt x="679458" y="65614"/>
                  </a:lnTo>
                  <a:lnTo>
                    <a:pt x="815350" y="65614"/>
                  </a:lnTo>
                  <a:lnTo>
                    <a:pt x="951242" y="87485"/>
                  </a:lnTo>
                  <a:lnTo>
                    <a:pt x="1087133" y="87485"/>
                  </a:lnTo>
                  <a:lnTo>
                    <a:pt x="1223025" y="21871"/>
                  </a:lnTo>
                  <a:lnTo>
                    <a:pt x="1358917" y="0"/>
                  </a:lnTo>
                  <a:lnTo>
                    <a:pt x="1494809" y="0"/>
                  </a:lnTo>
                  <a:lnTo>
                    <a:pt x="1630700" y="21871"/>
                  </a:lnTo>
                  <a:lnTo>
                    <a:pt x="1766592" y="43742"/>
                  </a:lnTo>
                  <a:lnTo>
                    <a:pt x="1902484" y="43742"/>
                  </a:lnTo>
                  <a:lnTo>
                    <a:pt x="2038375" y="43742"/>
                  </a:lnTo>
                  <a:lnTo>
                    <a:pt x="2174267" y="65614"/>
                  </a:lnTo>
                  <a:lnTo>
                    <a:pt x="2310159" y="0"/>
                  </a:lnTo>
                  <a:lnTo>
                    <a:pt x="2446051" y="0"/>
                  </a:lnTo>
                  <a:lnTo>
                    <a:pt x="2581942" y="21871"/>
                  </a:lnTo>
                  <a:lnTo>
                    <a:pt x="2717834" y="21871"/>
                  </a:lnTo>
                  <a:lnTo>
                    <a:pt x="2853726" y="43742"/>
                  </a:lnTo>
                  <a:lnTo>
                    <a:pt x="2989618" y="21871"/>
                  </a:lnTo>
                  <a:lnTo>
                    <a:pt x="3125509" y="43742"/>
                  </a:lnTo>
                  <a:lnTo>
                    <a:pt x="3261401" y="21871"/>
                  </a:lnTo>
                  <a:lnTo>
                    <a:pt x="3397293" y="6561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09356"/>
            </a:xfrm>
            <a:custGeom>
              <a:avLst/>
              <a:pathLst>
                <a:path w="3397293" h="109356">
                  <a:moveTo>
                    <a:pt x="0" y="109356"/>
                  </a:moveTo>
                  <a:lnTo>
                    <a:pt x="135891" y="109356"/>
                  </a:lnTo>
                  <a:lnTo>
                    <a:pt x="271783" y="87485"/>
                  </a:lnTo>
                  <a:lnTo>
                    <a:pt x="407675" y="87485"/>
                  </a:lnTo>
                  <a:lnTo>
                    <a:pt x="543566" y="65614"/>
                  </a:lnTo>
                  <a:lnTo>
                    <a:pt x="679458" y="65614"/>
                  </a:lnTo>
                  <a:lnTo>
                    <a:pt x="815350" y="65614"/>
                  </a:lnTo>
                  <a:lnTo>
                    <a:pt x="951242" y="87485"/>
                  </a:lnTo>
                  <a:lnTo>
                    <a:pt x="1087133" y="87485"/>
                  </a:lnTo>
                  <a:lnTo>
                    <a:pt x="1223025" y="21871"/>
                  </a:lnTo>
                  <a:lnTo>
                    <a:pt x="1358917" y="0"/>
                  </a:lnTo>
                  <a:lnTo>
                    <a:pt x="1494809" y="0"/>
                  </a:lnTo>
                  <a:lnTo>
                    <a:pt x="1630700" y="21871"/>
                  </a:lnTo>
                  <a:lnTo>
                    <a:pt x="1766592" y="43742"/>
                  </a:lnTo>
                  <a:lnTo>
                    <a:pt x="1902484" y="43742"/>
                  </a:lnTo>
                  <a:lnTo>
                    <a:pt x="2038375" y="43742"/>
                  </a:lnTo>
                  <a:lnTo>
                    <a:pt x="2174267" y="65614"/>
                  </a:lnTo>
                  <a:lnTo>
                    <a:pt x="2310159" y="0"/>
                  </a:lnTo>
                  <a:lnTo>
                    <a:pt x="2446051" y="0"/>
                  </a:lnTo>
                  <a:lnTo>
                    <a:pt x="2581942" y="21871"/>
                  </a:lnTo>
                  <a:lnTo>
                    <a:pt x="2717834" y="21871"/>
                  </a:lnTo>
                  <a:lnTo>
                    <a:pt x="2853726" y="43742"/>
                  </a:lnTo>
                  <a:lnTo>
                    <a:pt x="2989618" y="21871"/>
                  </a:lnTo>
                  <a:lnTo>
                    <a:pt x="3125509" y="43742"/>
                  </a:lnTo>
                  <a:lnTo>
                    <a:pt x="3261401" y="21871"/>
                  </a:lnTo>
                  <a:lnTo>
                    <a:pt x="3397293" y="6561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09356"/>
            </a:xfrm>
            <a:custGeom>
              <a:avLst/>
              <a:pathLst>
                <a:path w="3397293" h="109356">
                  <a:moveTo>
                    <a:pt x="0" y="109356"/>
                  </a:moveTo>
                  <a:lnTo>
                    <a:pt x="135891" y="109356"/>
                  </a:lnTo>
                  <a:lnTo>
                    <a:pt x="271783" y="87485"/>
                  </a:lnTo>
                  <a:lnTo>
                    <a:pt x="407675" y="87485"/>
                  </a:lnTo>
                  <a:lnTo>
                    <a:pt x="543566" y="65614"/>
                  </a:lnTo>
                  <a:lnTo>
                    <a:pt x="679458" y="65614"/>
                  </a:lnTo>
                  <a:lnTo>
                    <a:pt x="815350" y="65614"/>
                  </a:lnTo>
                  <a:lnTo>
                    <a:pt x="951242" y="87485"/>
                  </a:lnTo>
                  <a:lnTo>
                    <a:pt x="1087133" y="87485"/>
                  </a:lnTo>
                  <a:lnTo>
                    <a:pt x="1223025" y="21871"/>
                  </a:lnTo>
                  <a:lnTo>
                    <a:pt x="1358917" y="0"/>
                  </a:lnTo>
                  <a:lnTo>
                    <a:pt x="1494809" y="0"/>
                  </a:lnTo>
                  <a:lnTo>
                    <a:pt x="1630700" y="21871"/>
                  </a:lnTo>
                  <a:lnTo>
                    <a:pt x="1766592" y="43742"/>
                  </a:lnTo>
                  <a:lnTo>
                    <a:pt x="1902484" y="43742"/>
                  </a:lnTo>
                  <a:lnTo>
                    <a:pt x="2038375" y="43742"/>
                  </a:lnTo>
                  <a:lnTo>
                    <a:pt x="2174267" y="65614"/>
                  </a:lnTo>
                  <a:lnTo>
                    <a:pt x="2310159" y="0"/>
                  </a:lnTo>
                  <a:lnTo>
                    <a:pt x="2446051" y="0"/>
                  </a:lnTo>
                  <a:lnTo>
                    <a:pt x="2581942" y="21871"/>
                  </a:lnTo>
                  <a:lnTo>
                    <a:pt x="2717834" y="21871"/>
                  </a:lnTo>
                  <a:lnTo>
                    <a:pt x="2853726" y="43742"/>
                  </a:lnTo>
                  <a:lnTo>
                    <a:pt x="2989618" y="21871"/>
                  </a:lnTo>
                  <a:lnTo>
                    <a:pt x="3125509" y="43742"/>
                  </a:lnTo>
                  <a:lnTo>
                    <a:pt x="3261401" y="21871"/>
                  </a:lnTo>
                  <a:lnTo>
                    <a:pt x="3397293" y="6561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81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06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3500"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652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771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92126" y="1405107"/>
              <a:ext cx="28549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New Zealand, 2000-2025</a:t>
              </a:r>
            </a:p>
          </p:txBody>
        </p:sp>
        <p:sp>
          <p:nvSpPr>
            <p:cNvPr id="63" name="pl63"/>
            <p:cNvSpPr/>
            <p:nvPr/>
          </p:nvSpPr>
          <p:spPr>
            <a:xfrm>
              <a:off x="5267799" y="38874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33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39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65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74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6003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262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452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8780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11449"/>
              <a:ext cx="3397293" cy="574122"/>
            </a:xfrm>
            <a:custGeom>
              <a:avLst/>
              <a:pathLst>
                <a:path w="3397293" h="574122">
                  <a:moveTo>
                    <a:pt x="0" y="574122"/>
                  </a:moveTo>
                  <a:lnTo>
                    <a:pt x="135891" y="574122"/>
                  </a:lnTo>
                  <a:lnTo>
                    <a:pt x="271783" y="459298"/>
                  </a:lnTo>
                  <a:lnTo>
                    <a:pt x="407675" y="459298"/>
                  </a:lnTo>
                  <a:lnTo>
                    <a:pt x="543566" y="344473"/>
                  </a:lnTo>
                  <a:lnTo>
                    <a:pt x="679458" y="344473"/>
                  </a:lnTo>
                  <a:lnTo>
                    <a:pt x="815350" y="344473"/>
                  </a:lnTo>
                  <a:lnTo>
                    <a:pt x="951242" y="459298"/>
                  </a:lnTo>
                  <a:lnTo>
                    <a:pt x="1087133" y="459298"/>
                  </a:lnTo>
                  <a:lnTo>
                    <a:pt x="1223025" y="114824"/>
                  </a:lnTo>
                  <a:lnTo>
                    <a:pt x="1358917" y="0"/>
                  </a:lnTo>
                  <a:lnTo>
                    <a:pt x="1494809" y="0"/>
                  </a:lnTo>
                  <a:lnTo>
                    <a:pt x="1630700" y="114824"/>
                  </a:lnTo>
                  <a:lnTo>
                    <a:pt x="1766592" y="229649"/>
                  </a:lnTo>
                  <a:lnTo>
                    <a:pt x="1902484" y="229649"/>
                  </a:lnTo>
                  <a:lnTo>
                    <a:pt x="2038375" y="229649"/>
                  </a:lnTo>
                  <a:lnTo>
                    <a:pt x="2174267" y="344473"/>
                  </a:lnTo>
                  <a:lnTo>
                    <a:pt x="2310159" y="0"/>
                  </a:lnTo>
                  <a:lnTo>
                    <a:pt x="2446051" y="0"/>
                  </a:lnTo>
                  <a:lnTo>
                    <a:pt x="2581942" y="114824"/>
                  </a:lnTo>
                  <a:lnTo>
                    <a:pt x="2717834" y="114824"/>
                  </a:lnTo>
                  <a:lnTo>
                    <a:pt x="2853726" y="229649"/>
                  </a:lnTo>
                  <a:lnTo>
                    <a:pt x="2989618" y="114824"/>
                  </a:lnTo>
                  <a:lnTo>
                    <a:pt x="3125509" y="229649"/>
                  </a:lnTo>
                  <a:lnTo>
                    <a:pt x="3261401" y="114824"/>
                  </a:lnTo>
                  <a:lnTo>
                    <a:pt x="3397293" y="344473"/>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26273"/>
              <a:ext cx="3397293" cy="1033421"/>
            </a:xfrm>
            <a:custGeom>
              <a:avLst/>
              <a:pathLst>
                <a:path w="3397293" h="1033421">
                  <a:moveTo>
                    <a:pt x="0" y="1033421"/>
                  </a:moveTo>
                  <a:lnTo>
                    <a:pt x="135891" y="918596"/>
                  </a:lnTo>
                  <a:lnTo>
                    <a:pt x="271783" y="918596"/>
                  </a:lnTo>
                  <a:lnTo>
                    <a:pt x="407675" y="803772"/>
                  </a:lnTo>
                  <a:lnTo>
                    <a:pt x="543566" y="688947"/>
                  </a:lnTo>
                  <a:lnTo>
                    <a:pt x="679458" y="574122"/>
                  </a:lnTo>
                  <a:lnTo>
                    <a:pt x="815350" y="459298"/>
                  </a:lnTo>
                  <a:lnTo>
                    <a:pt x="951242" y="459298"/>
                  </a:lnTo>
                  <a:lnTo>
                    <a:pt x="1087133" y="344473"/>
                  </a:lnTo>
                  <a:lnTo>
                    <a:pt x="1223025" y="229649"/>
                  </a:lnTo>
                  <a:lnTo>
                    <a:pt x="1358917" y="229649"/>
                  </a:lnTo>
                  <a:lnTo>
                    <a:pt x="1494809" y="114824"/>
                  </a:lnTo>
                  <a:lnTo>
                    <a:pt x="1630700" y="229649"/>
                  </a:lnTo>
                  <a:lnTo>
                    <a:pt x="1766592" y="229649"/>
                  </a:lnTo>
                  <a:lnTo>
                    <a:pt x="1902484" y="229649"/>
                  </a:lnTo>
                  <a:lnTo>
                    <a:pt x="2038375" y="229649"/>
                  </a:lnTo>
                  <a:lnTo>
                    <a:pt x="2174267" y="114824"/>
                  </a:lnTo>
                  <a:lnTo>
                    <a:pt x="2310159" y="114824"/>
                  </a:lnTo>
                  <a:lnTo>
                    <a:pt x="2446051" y="114824"/>
                  </a:lnTo>
                  <a:lnTo>
                    <a:pt x="2581942" y="0"/>
                  </a:lnTo>
                  <a:lnTo>
                    <a:pt x="2717834" y="344473"/>
                  </a:lnTo>
                  <a:lnTo>
                    <a:pt x="2853726" y="574122"/>
                  </a:lnTo>
                  <a:lnTo>
                    <a:pt x="2989618" y="229649"/>
                  </a:lnTo>
                  <a:lnTo>
                    <a:pt x="3125509" y="229649"/>
                  </a:lnTo>
                  <a:lnTo>
                    <a:pt x="3261401" y="229649"/>
                  </a:lnTo>
                  <a:lnTo>
                    <a:pt x="3397293" y="114824"/>
                  </a:lnTo>
                </a:path>
              </a:pathLst>
            </a:custGeom>
            <a:ln w="27101" cap="flat">
              <a:solidFill>
                <a:srgbClr val="80BD41">
                  <a:alpha val="100000"/>
                </a:srgbClr>
              </a:solidFill>
              <a:prstDash val="solid"/>
              <a:round/>
            </a:ln>
          </p:spPr>
          <p:txBody>
            <a:bodyPr/>
            <a:lstStyle/>
            <a:p/>
          </p:txBody>
        </p:sp>
        <p:sp>
          <p:nvSpPr>
            <p:cNvPr id="81" name="pl81"/>
            <p:cNvSpPr/>
            <p:nvPr/>
          </p:nvSpPr>
          <p:spPr>
            <a:xfrm>
              <a:off x="5437664" y="2911449"/>
              <a:ext cx="3397293" cy="229649"/>
            </a:xfrm>
            <a:custGeom>
              <a:avLst/>
              <a:pathLst>
                <a:path w="3397293" h="229649">
                  <a:moveTo>
                    <a:pt x="0" y="114824"/>
                  </a:moveTo>
                  <a:lnTo>
                    <a:pt x="135891" y="114824"/>
                  </a:lnTo>
                  <a:lnTo>
                    <a:pt x="271783" y="114824"/>
                  </a:lnTo>
                  <a:lnTo>
                    <a:pt x="407675" y="114824"/>
                  </a:lnTo>
                  <a:lnTo>
                    <a:pt x="543566" y="114824"/>
                  </a:lnTo>
                  <a:lnTo>
                    <a:pt x="679458" y="0"/>
                  </a:lnTo>
                  <a:lnTo>
                    <a:pt x="815350" y="0"/>
                  </a:lnTo>
                  <a:lnTo>
                    <a:pt x="951242" y="0"/>
                  </a:lnTo>
                  <a:lnTo>
                    <a:pt x="1087133" y="114824"/>
                  </a:lnTo>
                  <a:lnTo>
                    <a:pt x="1223025" y="114824"/>
                  </a:lnTo>
                  <a:lnTo>
                    <a:pt x="1358917" y="114824"/>
                  </a:lnTo>
                  <a:lnTo>
                    <a:pt x="1494809" y="114824"/>
                  </a:lnTo>
                  <a:lnTo>
                    <a:pt x="1630700" y="114824"/>
                  </a:lnTo>
                  <a:lnTo>
                    <a:pt x="1766592" y="114824"/>
                  </a:lnTo>
                  <a:lnTo>
                    <a:pt x="1902484" y="114824"/>
                  </a:lnTo>
                  <a:lnTo>
                    <a:pt x="2038375" y="114824"/>
                  </a:lnTo>
                  <a:lnTo>
                    <a:pt x="2174267" y="114824"/>
                  </a:lnTo>
                  <a:lnTo>
                    <a:pt x="2310159" y="114824"/>
                  </a:lnTo>
                  <a:lnTo>
                    <a:pt x="2446051" y="114824"/>
                  </a:lnTo>
                  <a:lnTo>
                    <a:pt x="2581942" y="114824"/>
                  </a:lnTo>
                  <a:lnTo>
                    <a:pt x="2717834" y="114824"/>
                  </a:lnTo>
                  <a:lnTo>
                    <a:pt x="2853726" y="114824"/>
                  </a:lnTo>
                  <a:lnTo>
                    <a:pt x="2989618" y="114824"/>
                  </a:lnTo>
                  <a:lnTo>
                    <a:pt x="3125509" y="114824"/>
                  </a:lnTo>
                  <a:lnTo>
                    <a:pt x="3261401" y="114824"/>
                  </a:lnTo>
                  <a:lnTo>
                    <a:pt x="3397293" y="229649"/>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2627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11449"/>
              <a:ext cx="3397293" cy="574122"/>
            </a:xfrm>
            <a:custGeom>
              <a:avLst/>
              <a:pathLst>
                <a:path w="3397293" h="574122">
                  <a:moveTo>
                    <a:pt x="0" y="574122"/>
                  </a:moveTo>
                  <a:lnTo>
                    <a:pt x="135891" y="574122"/>
                  </a:lnTo>
                  <a:lnTo>
                    <a:pt x="271783" y="459298"/>
                  </a:lnTo>
                  <a:lnTo>
                    <a:pt x="407675" y="459298"/>
                  </a:lnTo>
                  <a:lnTo>
                    <a:pt x="543566" y="344473"/>
                  </a:lnTo>
                  <a:lnTo>
                    <a:pt x="679458" y="344473"/>
                  </a:lnTo>
                  <a:lnTo>
                    <a:pt x="815350" y="344473"/>
                  </a:lnTo>
                  <a:lnTo>
                    <a:pt x="951242" y="459298"/>
                  </a:lnTo>
                  <a:lnTo>
                    <a:pt x="1087133" y="459298"/>
                  </a:lnTo>
                  <a:lnTo>
                    <a:pt x="1223025" y="114824"/>
                  </a:lnTo>
                  <a:lnTo>
                    <a:pt x="1358917" y="0"/>
                  </a:lnTo>
                  <a:lnTo>
                    <a:pt x="1494809" y="0"/>
                  </a:lnTo>
                  <a:lnTo>
                    <a:pt x="1630700" y="114824"/>
                  </a:lnTo>
                  <a:lnTo>
                    <a:pt x="1766592" y="229649"/>
                  </a:lnTo>
                  <a:lnTo>
                    <a:pt x="1902484" y="229649"/>
                  </a:lnTo>
                  <a:lnTo>
                    <a:pt x="2038375" y="229649"/>
                  </a:lnTo>
                  <a:lnTo>
                    <a:pt x="2174267" y="344473"/>
                  </a:lnTo>
                  <a:lnTo>
                    <a:pt x="2310159" y="0"/>
                  </a:lnTo>
                  <a:lnTo>
                    <a:pt x="2446051" y="0"/>
                  </a:lnTo>
                  <a:lnTo>
                    <a:pt x="2581942" y="114824"/>
                  </a:lnTo>
                  <a:lnTo>
                    <a:pt x="2717834" y="114824"/>
                  </a:lnTo>
                  <a:lnTo>
                    <a:pt x="2853726" y="229649"/>
                  </a:lnTo>
                  <a:lnTo>
                    <a:pt x="2989618" y="114824"/>
                  </a:lnTo>
                  <a:lnTo>
                    <a:pt x="3125509" y="229649"/>
                  </a:lnTo>
                  <a:lnTo>
                    <a:pt x="3261401" y="114824"/>
                  </a:lnTo>
                  <a:lnTo>
                    <a:pt x="3397293" y="344473"/>
                  </a:lnTo>
                </a:path>
              </a:pathLst>
            </a:custGeom>
            <a:ln w="43362" cap="flat">
              <a:solidFill>
                <a:srgbClr val="000000">
                  <a:alpha val="100000"/>
                </a:srgbClr>
              </a:solidFill>
              <a:prstDash val="solid"/>
              <a:round/>
            </a:ln>
          </p:spPr>
          <p:txBody>
            <a:bodyPr/>
            <a:lstStyle/>
            <a:p/>
          </p:txBody>
        </p:sp>
        <p:sp>
          <p:nvSpPr>
            <p:cNvPr id="84" name="pl84"/>
            <p:cNvSpPr/>
            <p:nvPr/>
          </p:nvSpPr>
          <p:spPr>
            <a:xfrm>
              <a:off x="5437664" y="2727729"/>
              <a:ext cx="0" cy="757842"/>
            </a:xfrm>
            <a:custGeom>
              <a:avLst/>
              <a:pathLst>
                <a:path w="0" h="757842">
                  <a:moveTo>
                    <a:pt x="0" y="7578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727729"/>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727729"/>
              <a:ext cx="0" cy="183719"/>
            </a:xfrm>
            <a:custGeom>
              <a:avLst/>
              <a:pathLst>
                <a:path w="0" h="183719">
                  <a:moveTo>
                    <a:pt x="0" y="1837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727729"/>
              <a:ext cx="0" cy="413368"/>
            </a:xfrm>
            <a:custGeom>
              <a:avLst/>
              <a:pathLst>
                <a:path w="0" h="413368">
                  <a:moveTo>
                    <a:pt x="0" y="4133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727729"/>
              <a:ext cx="0" cy="298543"/>
            </a:xfrm>
            <a:custGeom>
              <a:avLst/>
              <a:pathLst>
                <a:path w="0" h="298543">
                  <a:moveTo>
                    <a:pt x="0" y="29854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727729"/>
              <a:ext cx="0" cy="528193"/>
            </a:xfrm>
            <a:custGeom>
              <a:avLst/>
              <a:pathLst>
                <a:path w="0" h="528193">
                  <a:moveTo>
                    <a:pt x="0" y="52819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11449"/>
              <a:ext cx="3397293" cy="574122"/>
            </a:xfrm>
            <a:custGeom>
              <a:avLst/>
              <a:pathLst>
                <a:path w="3397293" h="574122">
                  <a:moveTo>
                    <a:pt x="0" y="574122"/>
                  </a:moveTo>
                  <a:lnTo>
                    <a:pt x="135891" y="574122"/>
                  </a:lnTo>
                  <a:lnTo>
                    <a:pt x="271783" y="459298"/>
                  </a:lnTo>
                  <a:lnTo>
                    <a:pt x="407675" y="459298"/>
                  </a:lnTo>
                  <a:lnTo>
                    <a:pt x="543566" y="344473"/>
                  </a:lnTo>
                  <a:lnTo>
                    <a:pt x="679458" y="344473"/>
                  </a:lnTo>
                  <a:lnTo>
                    <a:pt x="815350" y="344473"/>
                  </a:lnTo>
                  <a:lnTo>
                    <a:pt x="951242" y="459298"/>
                  </a:lnTo>
                  <a:lnTo>
                    <a:pt x="1087133" y="459298"/>
                  </a:lnTo>
                  <a:lnTo>
                    <a:pt x="1223025" y="114824"/>
                  </a:lnTo>
                  <a:lnTo>
                    <a:pt x="1358917" y="0"/>
                  </a:lnTo>
                  <a:lnTo>
                    <a:pt x="1494809" y="0"/>
                  </a:lnTo>
                  <a:lnTo>
                    <a:pt x="1630700" y="114824"/>
                  </a:lnTo>
                  <a:lnTo>
                    <a:pt x="1766592" y="229649"/>
                  </a:lnTo>
                  <a:lnTo>
                    <a:pt x="1902484" y="229649"/>
                  </a:lnTo>
                  <a:lnTo>
                    <a:pt x="2038375" y="229649"/>
                  </a:lnTo>
                  <a:lnTo>
                    <a:pt x="2174267" y="344473"/>
                  </a:lnTo>
                  <a:lnTo>
                    <a:pt x="2310159" y="0"/>
                  </a:lnTo>
                  <a:lnTo>
                    <a:pt x="2446051" y="0"/>
                  </a:lnTo>
                  <a:lnTo>
                    <a:pt x="2581942" y="114824"/>
                  </a:lnTo>
                  <a:lnTo>
                    <a:pt x="2717834" y="114824"/>
                  </a:lnTo>
                  <a:lnTo>
                    <a:pt x="2853726" y="229649"/>
                  </a:lnTo>
                  <a:lnTo>
                    <a:pt x="2989618" y="114824"/>
                  </a:lnTo>
                  <a:lnTo>
                    <a:pt x="3125509" y="229649"/>
                  </a:lnTo>
                  <a:lnTo>
                    <a:pt x="3261401" y="114824"/>
                  </a:lnTo>
                  <a:lnTo>
                    <a:pt x="3397293" y="344473"/>
                  </a:lnTo>
                </a:path>
              </a:pathLst>
            </a:custGeom>
            <a:ln w="27101" cap="flat">
              <a:solidFill>
                <a:srgbClr val="0058AB">
                  <a:alpha val="100000"/>
                </a:srgbClr>
              </a:solidFill>
              <a:prstDash val="solid"/>
              <a:round/>
            </a:ln>
          </p:spPr>
          <p:txBody>
            <a:bodyPr/>
            <a:lstStyle/>
            <a:p/>
          </p:txBody>
        </p:sp>
        <p:sp>
          <p:nvSpPr>
            <p:cNvPr id="92" name="tx92"/>
            <p:cNvSpPr/>
            <p:nvPr/>
          </p:nvSpPr>
          <p:spPr>
            <a:xfrm>
              <a:off x="5389469" y="26430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6068928"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66436" y="2642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7989462"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6413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786762" y="26426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3101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1" name="tx101"/>
            <p:cNvSpPr/>
            <p:nvPr/>
          </p:nvSpPr>
          <p:spPr>
            <a:xfrm>
              <a:off x="5003259" y="41224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5500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9741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240180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1825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3" name="tx113"/>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7148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4773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5800199"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19" name="tx119"/>
            <p:cNvSpPr/>
            <p:nvPr/>
          </p:nvSpPr>
          <p:spPr>
            <a:xfrm>
              <a:off x="69819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74441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1" name="tx121"/>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10191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3671379"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4084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81031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379781"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288664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45611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025580"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9504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518246" cy="114824"/>
            </a:xfrm>
            <a:prstGeom prst="rect">
              <a:avLst/>
            </a:prstGeom>
            <a:solidFill>
              <a:srgbClr val="1CABE2">
                <a:alpha val="80000"/>
              </a:srgbClr>
            </a:solidFill>
          </p:spPr>
          <p:txBody>
            <a:bodyPr/>
            <a:lstStyle/>
            <a:p/>
          </p:txBody>
        </p:sp>
        <p:sp>
          <p:nvSpPr>
            <p:cNvPr id="136" name="rc136"/>
            <p:cNvSpPr/>
            <p:nvPr/>
          </p:nvSpPr>
          <p:spPr>
            <a:xfrm>
              <a:off x="1317178" y="5743865"/>
              <a:ext cx="5549636" cy="114824"/>
            </a:xfrm>
            <a:prstGeom prst="rect">
              <a:avLst/>
            </a:prstGeom>
            <a:solidFill>
              <a:srgbClr val="1CABE2">
                <a:alpha val="80000"/>
              </a:srgbClr>
            </a:solidFill>
          </p:spPr>
          <p:txBody>
            <a:bodyPr/>
            <a:lstStyle/>
            <a:p/>
          </p:txBody>
        </p:sp>
        <p:sp>
          <p:nvSpPr>
            <p:cNvPr id="137" name="rc137"/>
            <p:cNvSpPr/>
            <p:nvPr/>
          </p:nvSpPr>
          <p:spPr>
            <a:xfrm>
              <a:off x="1317178" y="5600334"/>
              <a:ext cx="7321564" cy="114824"/>
            </a:xfrm>
            <a:prstGeom prst="rect">
              <a:avLst/>
            </a:prstGeom>
            <a:solidFill>
              <a:srgbClr val="1CABE2">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53705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410652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675989"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7245456"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7" name="tx147"/>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8" name="tx148"/>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New Zealand (92%) was 2 percentage points higher than the global average (90%) and 4 percentage points lower than the average across all non-programme countries (96%).
National DTP1 coverage was 2 percentage points lower than in 2019 (94%).
This equates to 5,000 zero-dose children in 2025 compared to 4,000 zero-dose children in 2019.</a:t>
            </a:r>
          </a:p>
        </p:txBody>
      </p:sp>
      <p:sp>
        <p:nvSpPr>
          <p:cNvPr id="15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DTP1 coverage was 92% - this is 2 percentage points lower than in 2019, but 2 percentage points higher than the global average (90%).</a:t>
            </a:r>
          </a:p>
        </p:txBody>
      </p:sp>
      <p:grpSp xmlns:pic="http://schemas.openxmlformats.org/drawingml/2006/picture">
        <p:nvGrpSpPr>
          <p:cNvPr id="151" name=""/>
          <p:cNvGrpSpPr/>
          <p:nvPr/>
        </p:nvGrpSpPr>
        <p:grpSpPr>
          <a:xfrm>
            <a:off x="292608" y="1005840"/>
            <a:ext cx="8595360" cy="28575"/>
            <a:chOff x="292608" y="1005840"/>
            <a:chExt cx="8595360" cy="28575"/>
          </a:xfrm>
        </p:grpSpPr>
        <p:sp>
          <p:nvSpPr>
            <p:cNvPr id="152"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3"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New Zealand ranked number 7 out of 41 countries for lowest DTP1 coverage (based on tied ranks).
New Zealand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was among the countries with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F26A21">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New Zealand ranked number 14 out of 41 countries with 4,000 zero-dose children.
In 2025, New Zealand ranked number 14 out of 41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540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33544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43548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8542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88546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9855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45902"/>
              <a:ext cx="203168" cy="1139484"/>
            </a:xfrm>
            <a:prstGeom prst="rect">
              <a:avLst/>
            </a:prstGeom>
            <a:solidFill>
              <a:srgbClr val="80BD41">
                <a:alpha val="100000"/>
              </a:srgbClr>
            </a:solidFill>
          </p:spPr>
          <p:txBody>
            <a:bodyPr/>
            <a:lstStyle/>
            <a:p/>
          </p:txBody>
        </p:sp>
        <p:sp>
          <p:nvSpPr>
            <p:cNvPr id="26" name="rc26"/>
            <p:cNvSpPr/>
            <p:nvPr/>
          </p:nvSpPr>
          <p:spPr>
            <a:xfrm>
              <a:off x="1332670" y="3419300"/>
              <a:ext cx="203168" cy="126601"/>
            </a:xfrm>
            <a:prstGeom prst="rect">
              <a:avLst/>
            </a:prstGeom>
            <a:solidFill>
              <a:srgbClr val="0058AB">
                <a:alpha val="100000"/>
              </a:srgbClr>
            </a:solidFill>
          </p:spPr>
          <p:txBody>
            <a:bodyPr/>
            <a:lstStyle/>
            <a:p/>
          </p:txBody>
        </p:sp>
        <p:sp>
          <p:nvSpPr>
            <p:cNvPr id="27" name="rc27"/>
            <p:cNvSpPr/>
            <p:nvPr/>
          </p:nvSpPr>
          <p:spPr>
            <a:xfrm>
              <a:off x="1332670" y="3545902"/>
              <a:ext cx="203168" cy="0"/>
            </a:xfrm>
            <a:prstGeom prst="rect">
              <a:avLst/>
            </a:prstGeom>
            <a:solidFill>
              <a:srgbClr val="1CABE2">
                <a:alpha val="100000"/>
              </a:srgbClr>
            </a:solidFill>
          </p:spPr>
          <p:txBody>
            <a:bodyPr/>
            <a:lstStyle/>
            <a:p/>
          </p:txBody>
        </p:sp>
        <p:sp>
          <p:nvSpPr>
            <p:cNvPr id="28" name="rc28"/>
            <p:cNvSpPr/>
            <p:nvPr/>
          </p:nvSpPr>
          <p:spPr>
            <a:xfrm>
              <a:off x="1558413" y="3565184"/>
              <a:ext cx="203168" cy="1120202"/>
            </a:xfrm>
            <a:prstGeom prst="rect">
              <a:avLst/>
            </a:prstGeom>
            <a:solidFill>
              <a:srgbClr val="80BD41">
                <a:alpha val="100000"/>
              </a:srgbClr>
            </a:solidFill>
          </p:spPr>
          <p:txBody>
            <a:bodyPr/>
            <a:lstStyle/>
            <a:p/>
          </p:txBody>
        </p:sp>
        <p:sp>
          <p:nvSpPr>
            <p:cNvPr id="29" name="rc29"/>
            <p:cNvSpPr/>
            <p:nvPr/>
          </p:nvSpPr>
          <p:spPr>
            <a:xfrm>
              <a:off x="1558413" y="3440719"/>
              <a:ext cx="203168" cy="124464"/>
            </a:xfrm>
            <a:prstGeom prst="rect">
              <a:avLst/>
            </a:prstGeom>
            <a:solidFill>
              <a:srgbClr val="0058AB">
                <a:alpha val="100000"/>
              </a:srgbClr>
            </a:solidFill>
          </p:spPr>
          <p:txBody>
            <a:bodyPr/>
            <a:lstStyle/>
            <a:p/>
          </p:txBody>
        </p:sp>
        <p:sp>
          <p:nvSpPr>
            <p:cNvPr id="30" name="rc30"/>
            <p:cNvSpPr/>
            <p:nvPr/>
          </p:nvSpPr>
          <p:spPr>
            <a:xfrm>
              <a:off x="1558413" y="3565184"/>
              <a:ext cx="203168" cy="0"/>
            </a:xfrm>
            <a:prstGeom prst="rect">
              <a:avLst/>
            </a:prstGeom>
            <a:solidFill>
              <a:srgbClr val="1CABE2">
                <a:alpha val="100000"/>
              </a:srgbClr>
            </a:solidFill>
          </p:spPr>
          <p:txBody>
            <a:bodyPr/>
            <a:lstStyle/>
            <a:p/>
          </p:txBody>
        </p:sp>
        <p:sp>
          <p:nvSpPr>
            <p:cNvPr id="31" name="rc31"/>
            <p:cNvSpPr/>
            <p:nvPr/>
          </p:nvSpPr>
          <p:spPr>
            <a:xfrm>
              <a:off x="1784155" y="3605547"/>
              <a:ext cx="203168" cy="1079839"/>
            </a:xfrm>
            <a:prstGeom prst="rect">
              <a:avLst/>
            </a:prstGeom>
            <a:solidFill>
              <a:srgbClr val="80BD41">
                <a:alpha val="100000"/>
              </a:srgbClr>
            </a:solidFill>
          </p:spPr>
          <p:txBody>
            <a:bodyPr/>
            <a:lstStyle/>
            <a:p/>
          </p:txBody>
        </p:sp>
        <p:sp>
          <p:nvSpPr>
            <p:cNvPr id="32" name="rc32"/>
            <p:cNvSpPr/>
            <p:nvPr/>
          </p:nvSpPr>
          <p:spPr>
            <a:xfrm>
              <a:off x="1784155" y="3485560"/>
              <a:ext cx="203168" cy="107995"/>
            </a:xfrm>
            <a:prstGeom prst="rect">
              <a:avLst/>
            </a:prstGeom>
            <a:solidFill>
              <a:srgbClr val="0058AB">
                <a:alpha val="100000"/>
              </a:srgbClr>
            </a:solidFill>
          </p:spPr>
          <p:txBody>
            <a:bodyPr/>
            <a:lstStyle/>
            <a:p/>
          </p:txBody>
        </p:sp>
        <p:sp>
          <p:nvSpPr>
            <p:cNvPr id="33" name="rc33"/>
            <p:cNvSpPr/>
            <p:nvPr/>
          </p:nvSpPr>
          <p:spPr>
            <a:xfrm>
              <a:off x="1784155" y="3593555"/>
              <a:ext cx="203168" cy="11991"/>
            </a:xfrm>
            <a:prstGeom prst="rect">
              <a:avLst/>
            </a:prstGeom>
            <a:solidFill>
              <a:srgbClr val="1CABE2">
                <a:alpha val="100000"/>
              </a:srgbClr>
            </a:solidFill>
          </p:spPr>
          <p:txBody>
            <a:bodyPr/>
            <a:lstStyle/>
            <a:p/>
          </p:txBody>
        </p:sp>
        <p:sp>
          <p:nvSpPr>
            <p:cNvPr id="34" name="rc34"/>
            <p:cNvSpPr/>
            <p:nvPr/>
          </p:nvSpPr>
          <p:spPr>
            <a:xfrm>
              <a:off x="2009898" y="3569256"/>
              <a:ext cx="203168" cy="1116130"/>
            </a:xfrm>
            <a:prstGeom prst="rect">
              <a:avLst/>
            </a:prstGeom>
            <a:solidFill>
              <a:srgbClr val="80BD41">
                <a:alpha val="100000"/>
              </a:srgbClr>
            </a:solidFill>
          </p:spPr>
          <p:txBody>
            <a:bodyPr/>
            <a:lstStyle/>
            <a:p/>
          </p:txBody>
        </p:sp>
        <p:sp>
          <p:nvSpPr>
            <p:cNvPr id="35" name="rc35"/>
            <p:cNvSpPr/>
            <p:nvPr/>
          </p:nvSpPr>
          <p:spPr>
            <a:xfrm>
              <a:off x="2009898" y="3445242"/>
              <a:ext cx="203168" cy="111617"/>
            </a:xfrm>
            <a:prstGeom prst="rect">
              <a:avLst/>
            </a:prstGeom>
            <a:solidFill>
              <a:srgbClr val="0058AB">
                <a:alpha val="100000"/>
              </a:srgbClr>
            </a:solidFill>
          </p:spPr>
          <p:txBody>
            <a:bodyPr/>
            <a:lstStyle/>
            <a:p/>
          </p:txBody>
        </p:sp>
        <p:sp>
          <p:nvSpPr>
            <p:cNvPr id="36" name="rc36"/>
            <p:cNvSpPr/>
            <p:nvPr/>
          </p:nvSpPr>
          <p:spPr>
            <a:xfrm>
              <a:off x="2009898" y="3556859"/>
              <a:ext cx="203168" cy="12396"/>
            </a:xfrm>
            <a:prstGeom prst="rect">
              <a:avLst/>
            </a:prstGeom>
            <a:solidFill>
              <a:srgbClr val="1CABE2">
                <a:alpha val="100000"/>
              </a:srgbClr>
            </a:solidFill>
          </p:spPr>
          <p:txBody>
            <a:bodyPr/>
            <a:lstStyle/>
            <a:p/>
          </p:txBody>
        </p:sp>
        <p:sp>
          <p:nvSpPr>
            <p:cNvPr id="37" name="rc37"/>
            <p:cNvSpPr/>
            <p:nvPr/>
          </p:nvSpPr>
          <p:spPr>
            <a:xfrm>
              <a:off x="2235640" y="3542550"/>
              <a:ext cx="203168" cy="1142836"/>
            </a:xfrm>
            <a:prstGeom prst="rect">
              <a:avLst/>
            </a:prstGeom>
            <a:solidFill>
              <a:srgbClr val="80BD41">
                <a:alpha val="100000"/>
              </a:srgbClr>
            </a:solidFill>
          </p:spPr>
          <p:txBody>
            <a:bodyPr/>
            <a:lstStyle/>
            <a:p/>
          </p:txBody>
        </p:sp>
        <p:sp>
          <p:nvSpPr>
            <p:cNvPr id="38" name="rc38"/>
            <p:cNvSpPr/>
            <p:nvPr/>
          </p:nvSpPr>
          <p:spPr>
            <a:xfrm>
              <a:off x="2235640" y="3401301"/>
              <a:ext cx="203168" cy="102730"/>
            </a:xfrm>
            <a:prstGeom prst="rect">
              <a:avLst/>
            </a:prstGeom>
            <a:solidFill>
              <a:srgbClr val="0058AB">
                <a:alpha val="100000"/>
              </a:srgbClr>
            </a:solidFill>
          </p:spPr>
          <p:txBody>
            <a:bodyPr/>
            <a:lstStyle/>
            <a:p/>
          </p:txBody>
        </p:sp>
        <p:sp>
          <p:nvSpPr>
            <p:cNvPr id="39" name="rc39"/>
            <p:cNvSpPr/>
            <p:nvPr/>
          </p:nvSpPr>
          <p:spPr>
            <a:xfrm>
              <a:off x="2235640" y="3504032"/>
              <a:ext cx="203168" cy="38518"/>
            </a:xfrm>
            <a:prstGeom prst="rect">
              <a:avLst/>
            </a:prstGeom>
            <a:solidFill>
              <a:srgbClr val="1CABE2">
                <a:alpha val="100000"/>
              </a:srgbClr>
            </a:solidFill>
          </p:spPr>
          <p:txBody>
            <a:bodyPr/>
            <a:lstStyle/>
            <a:p/>
          </p:txBody>
        </p:sp>
        <p:sp>
          <p:nvSpPr>
            <p:cNvPr id="40" name="rc40"/>
            <p:cNvSpPr/>
            <p:nvPr/>
          </p:nvSpPr>
          <p:spPr>
            <a:xfrm>
              <a:off x="2461382" y="3544305"/>
              <a:ext cx="203168" cy="1141081"/>
            </a:xfrm>
            <a:prstGeom prst="rect">
              <a:avLst/>
            </a:prstGeom>
            <a:solidFill>
              <a:srgbClr val="80BD41">
                <a:alpha val="100000"/>
              </a:srgbClr>
            </a:solidFill>
          </p:spPr>
          <p:txBody>
            <a:bodyPr/>
            <a:lstStyle/>
            <a:p/>
          </p:txBody>
        </p:sp>
        <p:sp>
          <p:nvSpPr>
            <p:cNvPr id="41" name="rc41"/>
            <p:cNvSpPr/>
            <p:nvPr/>
          </p:nvSpPr>
          <p:spPr>
            <a:xfrm>
              <a:off x="2461382" y="3403281"/>
              <a:ext cx="203168" cy="102572"/>
            </a:xfrm>
            <a:prstGeom prst="rect">
              <a:avLst/>
            </a:prstGeom>
            <a:solidFill>
              <a:srgbClr val="0058AB">
                <a:alpha val="100000"/>
              </a:srgbClr>
            </a:solidFill>
          </p:spPr>
          <p:txBody>
            <a:bodyPr/>
            <a:lstStyle/>
            <a:p/>
          </p:txBody>
        </p:sp>
        <p:sp>
          <p:nvSpPr>
            <p:cNvPr id="42" name="rc42"/>
            <p:cNvSpPr/>
            <p:nvPr/>
          </p:nvSpPr>
          <p:spPr>
            <a:xfrm>
              <a:off x="2461382" y="3505854"/>
              <a:ext cx="203168" cy="38450"/>
            </a:xfrm>
            <a:prstGeom prst="rect">
              <a:avLst/>
            </a:prstGeom>
            <a:solidFill>
              <a:srgbClr val="1CABE2">
                <a:alpha val="100000"/>
              </a:srgbClr>
            </a:solidFill>
          </p:spPr>
          <p:txBody>
            <a:bodyPr/>
            <a:lstStyle/>
            <a:p/>
          </p:txBody>
        </p:sp>
        <p:sp>
          <p:nvSpPr>
            <p:cNvPr id="43" name="rc43"/>
            <p:cNvSpPr/>
            <p:nvPr/>
          </p:nvSpPr>
          <p:spPr>
            <a:xfrm>
              <a:off x="2687125" y="3511659"/>
              <a:ext cx="203168" cy="1173727"/>
            </a:xfrm>
            <a:prstGeom prst="rect">
              <a:avLst/>
            </a:prstGeom>
            <a:solidFill>
              <a:srgbClr val="80BD41">
                <a:alpha val="100000"/>
              </a:srgbClr>
            </a:solidFill>
          </p:spPr>
          <p:txBody>
            <a:bodyPr/>
            <a:lstStyle/>
            <a:p/>
          </p:txBody>
        </p:sp>
        <p:sp>
          <p:nvSpPr>
            <p:cNvPr id="44" name="rc44"/>
            <p:cNvSpPr/>
            <p:nvPr/>
          </p:nvSpPr>
          <p:spPr>
            <a:xfrm>
              <a:off x="2687125" y="3366585"/>
              <a:ext cx="203168" cy="105497"/>
            </a:xfrm>
            <a:prstGeom prst="rect">
              <a:avLst/>
            </a:prstGeom>
            <a:solidFill>
              <a:srgbClr val="0058AB">
                <a:alpha val="100000"/>
              </a:srgbClr>
            </a:solidFill>
          </p:spPr>
          <p:txBody>
            <a:bodyPr/>
            <a:lstStyle/>
            <a:p/>
          </p:txBody>
        </p:sp>
        <p:sp>
          <p:nvSpPr>
            <p:cNvPr id="45" name="rc45"/>
            <p:cNvSpPr/>
            <p:nvPr/>
          </p:nvSpPr>
          <p:spPr>
            <a:xfrm>
              <a:off x="2687125" y="3472083"/>
              <a:ext cx="203168" cy="39575"/>
            </a:xfrm>
            <a:prstGeom prst="rect">
              <a:avLst/>
            </a:prstGeom>
            <a:solidFill>
              <a:srgbClr val="1CABE2">
                <a:alpha val="100000"/>
              </a:srgbClr>
            </a:solidFill>
          </p:spPr>
          <p:txBody>
            <a:bodyPr/>
            <a:lstStyle/>
            <a:p/>
          </p:txBody>
        </p:sp>
        <p:sp>
          <p:nvSpPr>
            <p:cNvPr id="46" name="rc46"/>
            <p:cNvSpPr/>
            <p:nvPr/>
          </p:nvSpPr>
          <p:spPr>
            <a:xfrm>
              <a:off x="2912867" y="3431225"/>
              <a:ext cx="203168" cy="1254161"/>
            </a:xfrm>
            <a:prstGeom prst="rect">
              <a:avLst/>
            </a:prstGeom>
            <a:solidFill>
              <a:srgbClr val="80BD41">
                <a:alpha val="100000"/>
              </a:srgbClr>
            </a:solidFill>
          </p:spPr>
          <p:txBody>
            <a:bodyPr/>
            <a:lstStyle/>
            <a:p/>
          </p:txBody>
        </p:sp>
        <p:sp>
          <p:nvSpPr>
            <p:cNvPr id="47" name="rc47"/>
            <p:cNvSpPr/>
            <p:nvPr/>
          </p:nvSpPr>
          <p:spPr>
            <a:xfrm>
              <a:off x="2912867" y="3260210"/>
              <a:ext cx="203168" cy="128266"/>
            </a:xfrm>
            <a:prstGeom prst="rect">
              <a:avLst/>
            </a:prstGeom>
            <a:solidFill>
              <a:srgbClr val="0058AB">
                <a:alpha val="100000"/>
              </a:srgbClr>
            </a:solidFill>
          </p:spPr>
          <p:txBody>
            <a:bodyPr/>
            <a:lstStyle/>
            <a:p/>
          </p:txBody>
        </p:sp>
        <p:sp>
          <p:nvSpPr>
            <p:cNvPr id="48" name="rc48"/>
            <p:cNvSpPr/>
            <p:nvPr/>
          </p:nvSpPr>
          <p:spPr>
            <a:xfrm>
              <a:off x="2912867" y="3388477"/>
              <a:ext cx="203168" cy="42748"/>
            </a:xfrm>
            <a:prstGeom prst="rect">
              <a:avLst/>
            </a:prstGeom>
            <a:solidFill>
              <a:srgbClr val="1CABE2">
                <a:alpha val="100000"/>
              </a:srgbClr>
            </a:solidFill>
          </p:spPr>
          <p:txBody>
            <a:bodyPr/>
            <a:lstStyle/>
            <a:p/>
          </p:txBody>
        </p:sp>
        <p:sp>
          <p:nvSpPr>
            <p:cNvPr id="49" name="rc49"/>
            <p:cNvSpPr/>
            <p:nvPr/>
          </p:nvSpPr>
          <p:spPr>
            <a:xfrm>
              <a:off x="3138609" y="3408028"/>
              <a:ext cx="203168" cy="1277358"/>
            </a:xfrm>
            <a:prstGeom prst="rect">
              <a:avLst/>
            </a:prstGeom>
            <a:solidFill>
              <a:srgbClr val="80BD41">
                <a:alpha val="100000"/>
              </a:srgbClr>
            </a:solidFill>
          </p:spPr>
          <p:txBody>
            <a:bodyPr/>
            <a:lstStyle/>
            <a:p/>
          </p:txBody>
        </p:sp>
        <p:sp>
          <p:nvSpPr>
            <p:cNvPr id="50" name="rc50"/>
            <p:cNvSpPr/>
            <p:nvPr/>
          </p:nvSpPr>
          <p:spPr>
            <a:xfrm>
              <a:off x="3138609" y="3250153"/>
              <a:ext cx="203168" cy="129166"/>
            </a:xfrm>
            <a:prstGeom prst="rect">
              <a:avLst/>
            </a:prstGeom>
            <a:solidFill>
              <a:srgbClr val="0058AB">
                <a:alpha val="100000"/>
              </a:srgbClr>
            </a:solidFill>
          </p:spPr>
          <p:txBody>
            <a:bodyPr/>
            <a:lstStyle/>
            <a:p/>
          </p:txBody>
        </p:sp>
        <p:sp>
          <p:nvSpPr>
            <p:cNvPr id="51" name="rc51"/>
            <p:cNvSpPr/>
            <p:nvPr/>
          </p:nvSpPr>
          <p:spPr>
            <a:xfrm>
              <a:off x="3138609" y="3379320"/>
              <a:ext cx="203168" cy="28708"/>
            </a:xfrm>
            <a:prstGeom prst="rect">
              <a:avLst/>
            </a:prstGeom>
            <a:solidFill>
              <a:srgbClr val="1CABE2">
                <a:alpha val="100000"/>
              </a:srgbClr>
            </a:solidFill>
          </p:spPr>
          <p:txBody>
            <a:bodyPr/>
            <a:lstStyle/>
            <a:p/>
          </p:txBody>
        </p:sp>
        <p:sp>
          <p:nvSpPr>
            <p:cNvPr id="52" name="rc52"/>
            <p:cNvSpPr/>
            <p:nvPr/>
          </p:nvSpPr>
          <p:spPr>
            <a:xfrm>
              <a:off x="3364352" y="3400514"/>
              <a:ext cx="203168" cy="1284873"/>
            </a:xfrm>
            <a:prstGeom prst="rect">
              <a:avLst/>
            </a:prstGeom>
            <a:solidFill>
              <a:srgbClr val="80BD41">
                <a:alpha val="100000"/>
              </a:srgbClr>
            </a:solidFill>
          </p:spPr>
          <p:txBody>
            <a:bodyPr/>
            <a:lstStyle/>
            <a:p/>
          </p:txBody>
        </p:sp>
        <p:sp>
          <p:nvSpPr>
            <p:cNvPr id="53" name="rc53"/>
            <p:cNvSpPr/>
            <p:nvPr/>
          </p:nvSpPr>
          <p:spPr>
            <a:xfrm>
              <a:off x="3364352" y="3288784"/>
              <a:ext cx="203168" cy="83786"/>
            </a:xfrm>
            <a:prstGeom prst="rect">
              <a:avLst/>
            </a:prstGeom>
            <a:solidFill>
              <a:srgbClr val="0058AB">
                <a:alpha val="100000"/>
              </a:srgbClr>
            </a:solidFill>
          </p:spPr>
          <p:txBody>
            <a:bodyPr/>
            <a:lstStyle/>
            <a:p/>
          </p:txBody>
        </p:sp>
        <p:sp>
          <p:nvSpPr>
            <p:cNvPr id="54" name="rc54"/>
            <p:cNvSpPr/>
            <p:nvPr/>
          </p:nvSpPr>
          <p:spPr>
            <a:xfrm>
              <a:off x="3364352" y="3372570"/>
              <a:ext cx="203168" cy="27943"/>
            </a:xfrm>
            <a:prstGeom prst="rect">
              <a:avLst/>
            </a:prstGeom>
            <a:solidFill>
              <a:srgbClr val="1CABE2">
                <a:alpha val="100000"/>
              </a:srgbClr>
            </a:solidFill>
          </p:spPr>
          <p:txBody>
            <a:bodyPr/>
            <a:lstStyle/>
            <a:p/>
          </p:txBody>
        </p:sp>
        <p:sp>
          <p:nvSpPr>
            <p:cNvPr id="55" name="rc55"/>
            <p:cNvSpPr/>
            <p:nvPr/>
          </p:nvSpPr>
          <p:spPr>
            <a:xfrm>
              <a:off x="3590094" y="3365010"/>
              <a:ext cx="203168" cy="1320376"/>
            </a:xfrm>
            <a:prstGeom prst="rect">
              <a:avLst/>
            </a:prstGeom>
            <a:solidFill>
              <a:srgbClr val="80BD41">
                <a:alpha val="100000"/>
              </a:srgbClr>
            </a:solidFill>
          </p:spPr>
          <p:txBody>
            <a:bodyPr/>
            <a:lstStyle/>
            <a:p/>
          </p:txBody>
        </p:sp>
        <p:sp>
          <p:nvSpPr>
            <p:cNvPr id="56" name="rc56"/>
            <p:cNvSpPr/>
            <p:nvPr/>
          </p:nvSpPr>
          <p:spPr>
            <a:xfrm>
              <a:off x="3590094" y="3265632"/>
              <a:ext cx="203168" cy="70984"/>
            </a:xfrm>
            <a:prstGeom prst="rect">
              <a:avLst/>
            </a:prstGeom>
            <a:solidFill>
              <a:srgbClr val="0058AB">
                <a:alpha val="100000"/>
              </a:srgbClr>
            </a:solidFill>
          </p:spPr>
          <p:txBody>
            <a:bodyPr/>
            <a:lstStyle/>
            <a:p/>
          </p:txBody>
        </p:sp>
        <p:sp>
          <p:nvSpPr>
            <p:cNvPr id="57" name="rc57"/>
            <p:cNvSpPr/>
            <p:nvPr/>
          </p:nvSpPr>
          <p:spPr>
            <a:xfrm>
              <a:off x="3590094" y="3336617"/>
              <a:ext cx="203168" cy="28393"/>
            </a:xfrm>
            <a:prstGeom prst="rect">
              <a:avLst/>
            </a:prstGeom>
            <a:solidFill>
              <a:srgbClr val="1CABE2">
                <a:alpha val="100000"/>
              </a:srgbClr>
            </a:solidFill>
          </p:spPr>
          <p:txBody>
            <a:bodyPr/>
            <a:lstStyle/>
            <a:p/>
          </p:txBody>
        </p:sp>
        <p:sp>
          <p:nvSpPr>
            <p:cNvPr id="58" name="rc58"/>
            <p:cNvSpPr/>
            <p:nvPr/>
          </p:nvSpPr>
          <p:spPr>
            <a:xfrm>
              <a:off x="3815836" y="3379545"/>
              <a:ext cx="203168" cy="1305842"/>
            </a:xfrm>
            <a:prstGeom prst="rect">
              <a:avLst/>
            </a:prstGeom>
            <a:solidFill>
              <a:srgbClr val="80BD41">
                <a:alpha val="100000"/>
              </a:srgbClr>
            </a:solidFill>
          </p:spPr>
          <p:txBody>
            <a:bodyPr/>
            <a:lstStyle/>
            <a:p/>
          </p:txBody>
        </p:sp>
        <p:sp>
          <p:nvSpPr>
            <p:cNvPr id="59" name="rc59"/>
            <p:cNvSpPr/>
            <p:nvPr/>
          </p:nvSpPr>
          <p:spPr>
            <a:xfrm>
              <a:off x="3815836" y="3310810"/>
              <a:ext cx="203168" cy="68734"/>
            </a:xfrm>
            <a:prstGeom prst="rect">
              <a:avLst/>
            </a:prstGeom>
            <a:solidFill>
              <a:srgbClr val="0058AB">
                <a:alpha val="100000"/>
              </a:srgbClr>
            </a:solidFill>
          </p:spPr>
          <p:txBody>
            <a:bodyPr/>
            <a:lstStyle/>
            <a:p/>
          </p:txBody>
        </p:sp>
        <p:sp>
          <p:nvSpPr>
            <p:cNvPr id="60" name="rc60"/>
            <p:cNvSpPr/>
            <p:nvPr/>
          </p:nvSpPr>
          <p:spPr>
            <a:xfrm>
              <a:off x="3815836" y="3379545"/>
              <a:ext cx="203168" cy="0"/>
            </a:xfrm>
            <a:prstGeom prst="rect">
              <a:avLst/>
            </a:prstGeom>
            <a:solidFill>
              <a:srgbClr val="1CABE2">
                <a:alpha val="100000"/>
              </a:srgbClr>
            </a:solidFill>
          </p:spPr>
          <p:txBody>
            <a:bodyPr/>
            <a:lstStyle/>
            <a:p/>
          </p:txBody>
        </p:sp>
        <p:sp>
          <p:nvSpPr>
            <p:cNvPr id="61" name="rc61"/>
            <p:cNvSpPr/>
            <p:nvPr/>
          </p:nvSpPr>
          <p:spPr>
            <a:xfrm>
              <a:off x="4041579" y="3416173"/>
              <a:ext cx="203168" cy="1269213"/>
            </a:xfrm>
            <a:prstGeom prst="rect">
              <a:avLst/>
            </a:prstGeom>
            <a:solidFill>
              <a:srgbClr val="80BD41">
                <a:alpha val="100000"/>
              </a:srgbClr>
            </a:solidFill>
          </p:spPr>
          <p:txBody>
            <a:bodyPr/>
            <a:lstStyle/>
            <a:p/>
          </p:txBody>
        </p:sp>
        <p:sp>
          <p:nvSpPr>
            <p:cNvPr id="62" name="rc62"/>
            <p:cNvSpPr/>
            <p:nvPr/>
          </p:nvSpPr>
          <p:spPr>
            <a:xfrm>
              <a:off x="4041579" y="3320642"/>
              <a:ext cx="203168" cy="81873"/>
            </a:xfrm>
            <a:prstGeom prst="rect">
              <a:avLst/>
            </a:prstGeom>
            <a:solidFill>
              <a:srgbClr val="0058AB">
                <a:alpha val="100000"/>
              </a:srgbClr>
            </a:solidFill>
          </p:spPr>
          <p:txBody>
            <a:bodyPr/>
            <a:lstStyle/>
            <a:p/>
          </p:txBody>
        </p:sp>
        <p:sp>
          <p:nvSpPr>
            <p:cNvPr id="63" name="rc63"/>
            <p:cNvSpPr/>
            <p:nvPr/>
          </p:nvSpPr>
          <p:spPr>
            <a:xfrm>
              <a:off x="4041579" y="3402516"/>
              <a:ext cx="203168" cy="13656"/>
            </a:xfrm>
            <a:prstGeom prst="rect">
              <a:avLst/>
            </a:prstGeom>
            <a:solidFill>
              <a:srgbClr val="1CABE2">
                <a:alpha val="100000"/>
              </a:srgbClr>
            </a:solidFill>
          </p:spPr>
          <p:txBody>
            <a:bodyPr/>
            <a:lstStyle/>
            <a:p/>
          </p:txBody>
        </p:sp>
        <p:sp>
          <p:nvSpPr>
            <p:cNvPr id="64" name="rc64"/>
            <p:cNvSpPr/>
            <p:nvPr/>
          </p:nvSpPr>
          <p:spPr>
            <a:xfrm>
              <a:off x="4267321" y="3480925"/>
              <a:ext cx="203168" cy="1204461"/>
            </a:xfrm>
            <a:prstGeom prst="rect">
              <a:avLst/>
            </a:prstGeom>
            <a:solidFill>
              <a:srgbClr val="80BD41">
                <a:alpha val="100000"/>
              </a:srgbClr>
            </a:solidFill>
          </p:spPr>
          <p:txBody>
            <a:bodyPr/>
            <a:lstStyle/>
            <a:p/>
          </p:txBody>
        </p:sp>
        <p:sp>
          <p:nvSpPr>
            <p:cNvPr id="65" name="rc65"/>
            <p:cNvSpPr/>
            <p:nvPr/>
          </p:nvSpPr>
          <p:spPr>
            <a:xfrm>
              <a:off x="4267321" y="3376192"/>
              <a:ext cx="203168" cy="91638"/>
            </a:xfrm>
            <a:prstGeom prst="rect">
              <a:avLst/>
            </a:prstGeom>
            <a:solidFill>
              <a:srgbClr val="0058AB">
                <a:alpha val="100000"/>
              </a:srgbClr>
            </a:solidFill>
          </p:spPr>
          <p:txBody>
            <a:bodyPr/>
            <a:lstStyle/>
            <a:p/>
          </p:txBody>
        </p:sp>
        <p:sp>
          <p:nvSpPr>
            <p:cNvPr id="66" name="rc66"/>
            <p:cNvSpPr/>
            <p:nvPr/>
          </p:nvSpPr>
          <p:spPr>
            <a:xfrm>
              <a:off x="4267321" y="3467831"/>
              <a:ext cx="203168" cy="13094"/>
            </a:xfrm>
            <a:prstGeom prst="rect">
              <a:avLst/>
            </a:prstGeom>
            <a:solidFill>
              <a:srgbClr val="1CABE2">
                <a:alpha val="100000"/>
              </a:srgbClr>
            </a:solidFill>
          </p:spPr>
          <p:txBody>
            <a:bodyPr/>
            <a:lstStyle/>
            <a:p/>
          </p:txBody>
        </p:sp>
        <p:sp>
          <p:nvSpPr>
            <p:cNvPr id="67" name="rc67"/>
            <p:cNvSpPr/>
            <p:nvPr/>
          </p:nvSpPr>
          <p:spPr>
            <a:xfrm>
              <a:off x="4493063" y="3504549"/>
              <a:ext cx="203168" cy="1180837"/>
            </a:xfrm>
            <a:prstGeom prst="rect">
              <a:avLst/>
            </a:prstGeom>
            <a:solidFill>
              <a:srgbClr val="80BD41">
                <a:alpha val="100000"/>
              </a:srgbClr>
            </a:solidFill>
          </p:spPr>
          <p:txBody>
            <a:bodyPr/>
            <a:lstStyle/>
            <a:p/>
          </p:txBody>
        </p:sp>
        <p:sp>
          <p:nvSpPr>
            <p:cNvPr id="68" name="rc68"/>
            <p:cNvSpPr/>
            <p:nvPr/>
          </p:nvSpPr>
          <p:spPr>
            <a:xfrm>
              <a:off x="4493063" y="3415678"/>
              <a:ext cx="203168" cy="88871"/>
            </a:xfrm>
            <a:prstGeom prst="rect">
              <a:avLst/>
            </a:prstGeom>
            <a:solidFill>
              <a:srgbClr val="0058AB">
                <a:alpha val="100000"/>
              </a:srgbClr>
            </a:solidFill>
          </p:spPr>
          <p:txBody>
            <a:bodyPr/>
            <a:lstStyle/>
            <a:p/>
          </p:txBody>
        </p:sp>
        <p:sp>
          <p:nvSpPr>
            <p:cNvPr id="69" name="rc69"/>
            <p:cNvSpPr/>
            <p:nvPr/>
          </p:nvSpPr>
          <p:spPr>
            <a:xfrm>
              <a:off x="4493063" y="3504549"/>
              <a:ext cx="203168" cy="0"/>
            </a:xfrm>
            <a:prstGeom prst="rect">
              <a:avLst/>
            </a:prstGeom>
            <a:solidFill>
              <a:srgbClr val="1CABE2">
                <a:alpha val="100000"/>
              </a:srgbClr>
            </a:solidFill>
          </p:spPr>
          <p:txBody>
            <a:bodyPr/>
            <a:lstStyle/>
            <a:p/>
          </p:txBody>
        </p:sp>
        <p:sp>
          <p:nvSpPr>
            <p:cNvPr id="70" name="rc70"/>
            <p:cNvSpPr/>
            <p:nvPr/>
          </p:nvSpPr>
          <p:spPr>
            <a:xfrm>
              <a:off x="4718806" y="3450979"/>
              <a:ext cx="203168" cy="1234407"/>
            </a:xfrm>
            <a:prstGeom prst="rect">
              <a:avLst/>
            </a:prstGeom>
            <a:solidFill>
              <a:srgbClr val="80BD41">
                <a:alpha val="100000"/>
              </a:srgbClr>
            </a:solidFill>
          </p:spPr>
          <p:txBody>
            <a:bodyPr/>
            <a:lstStyle/>
            <a:p/>
          </p:txBody>
        </p:sp>
        <p:sp>
          <p:nvSpPr>
            <p:cNvPr id="71" name="rc71"/>
            <p:cNvSpPr/>
            <p:nvPr/>
          </p:nvSpPr>
          <p:spPr>
            <a:xfrm>
              <a:off x="4718806" y="3343636"/>
              <a:ext cx="203168" cy="93933"/>
            </a:xfrm>
            <a:prstGeom prst="rect">
              <a:avLst/>
            </a:prstGeom>
            <a:solidFill>
              <a:srgbClr val="0058AB">
                <a:alpha val="100000"/>
              </a:srgbClr>
            </a:solidFill>
          </p:spPr>
          <p:txBody>
            <a:bodyPr/>
            <a:lstStyle/>
            <a:p/>
          </p:txBody>
        </p:sp>
        <p:sp>
          <p:nvSpPr>
            <p:cNvPr id="72" name="rc72"/>
            <p:cNvSpPr/>
            <p:nvPr/>
          </p:nvSpPr>
          <p:spPr>
            <a:xfrm>
              <a:off x="4718806" y="3437570"/>
              <a:ext cx="203168" cy="13409"/>
            </a:xfrm>
            <a:prstGeom prst="rect">
              <a:avLst/>
            </a:prstGeom>
            <a:solidFill>
              <a:srgbClr val="1CABE2">
                <a:alpha val="100000"/>
              </a:srgbClr>
            </a:solidFill>
          </p:spPr>
          <p:txBody>
            <a:bodyPr/>
            <a:lstStyle/>
            <a:p/>
          </p:txBody>
        </p:sp>
        <p:sp>
          <p:nvSpPr>
            <p:cNvPr id="73" name="rc73"/>
            <p:cNvSpPr/>
            <p:nvPr/>
          </p:nvSpPr>
          <p:spPr>
            <a:xfrm>
              <a:off x="4944548" y="3477078"/>
              <a:ext cx="203168" cy="1208308"/>
            </a:xfrm>
            <a:prstGeom prst="rect">
              <a:avLst/>
            </a:prstGeom>
            <a:solidFill>
              <a:srgbClr val="80BD41">
                <a:alpha val="100000"/>
              </a:srgbClr>
            </a:solidFill>
          </p:spPr>
          <p:txBody>
            <a:bodyPr/>
            <a:lstStyle/>
            <a:p/>
          </p:txBody>
        </p:sp>
        <p:sp>
          <p:nvSpPr>
            <p:cNvPr id="74" name="rc74"/>
            <p:cNvSpPr/>
            <p:nvPr/>
          </p:nvSpPr>
          <p:spPr>
            <a:xfrm>
              <a:off x="4944548" y="3372007"/>
              <a:ext cx="203168" cy="105070"/>
            </a:xfrm>
            <a:prstGeom prst="rect">
              <a:avLst/>
            </a:prstGeom>
            <a:solidFill>
              <a:srgbClr val="0058AB">
                <a:alpha val="100000"/>
              </a:srgbClr>
            </a:solidFill>
          </p:spPr>
          <p:txBody>
            <a:bodyPr/>
            <a:lstStyle/>
            <a:p/>
          </p:txBody>
        </p:sp>
        <p:sp>
          <p:nvSpPr>
            <p:cNvPr id="75" name="rc75"/>
            <p:cNvSpPr/>
            <p:nvPr/>
          </p:nvSpPr>
          <p:spPr>
            <a:xfrm>
              <a:off x="4944548" y="3477078"/>
              <a:ext cx="203168" cy="0"/>
            </a:xfrm>
            <a:prstGeom prst="rect">
              <a:avLst/>
            </a:prstGeom>
            <a:solidFill>
              <a:srgbClr val="1CABE2">
                <a:alpha val="100000"/>
              </a:srgbClr>
            </a:solidFill>
          </p:spPr>
          <p:txBody>
            <a:bodyPr/>
            <a:lstStyle/>
            <a:p/>
          </p:txBody>
        </p:sp>
        <p:sp>
          <p:nvSpPr>
            <p:cNvPr id="76" name="rc76"/>
            <p:cNvSpPr/>
            <p:nvPr/>
          </p:nvSpPr>
          <p:spPr>
            <a:xfrm>
              <a:off x="5170291" y="3450686"/>
              <a:ext cx="203168" cy="1234700"/>
            </a:xfrm>
            <a:prstGeom prst="rect">
              <a:avLst/>
            </a:prstGeom>
            <a:solidFill>
              <a:srgbClr val="80BD41">
                <a:alpha val="100000"/>
              </a:srgbClr>
            </a:solidFill>
          </p:spPr>
          <p:txBody>
            <a:bodyPr/>
            <a:lstStyle/>
            <a:p/>
          </p:txBody>
        </p:sp>
        <p:sp>
          <p:nvSpPr>
            <p:cNvPr id="77" name="rc77"/>
            <p:cNvSpPr/>
            <p:nvPr/>
          </p:nvSpPr>
          <p:spPr>
            <a:xfrm>
              <a:off x="5170291" y="3371872"/>
              <a:ext cx="203168" cy="65674"/>
            </a:xfrm>
            <a:prstGeom prst="rect">
              <a:avLst/>
            </a:prstGeom>
            <a:solidFill>
              <a:srgbClr val="0058AB">
                <a:alpha val="100000"/>
              </a:srgbClr>
            </a:solidFill>
          </p:spPr>
          <p:txBody>
            <a:bodyPr/>
            <a:lstStyle/>
            <a:p/>
          </p:txBody>
        </p:sp>
        <p:sp>
          <p:nvSpPr>
            <p:cNvPr id="78" name="rc78"/>
            <p:cNvSpPr/>
            <p:nvPr/>
          </p:nvSpPr>
          <p:spPr>
            <a:xfrm>
              <a:off x="5170291" y="3437547"/>
              <a:ext cx="203168" cy="13139"/>
            </a:xfrm>
            <a:prstGeom prst="rect">
              <a:avLst/>
            </a:prstGeom>
            <a:solidFill>
              <a:srgbClr val="1CABE2">
                <a:alpha val="100000"/>
              </a:srgbClr>
            </a:solidFill>
          </p:spPr>
          <p:txBody>
            <a:bodyPr/>
            <a:lstStyle/>
            <a:p/>
          </p:txBody>
        </p:sp>
        <p:sp>
          <p:nvSpPr>
            <p:cNvPr id="79" name="rc79"/>
            <p:cNvSpPr/>
            <p:nvPr/>
          </p:nvSpPr>
          <p:spPr>
            <a:xfrm>
              <a:off x="5396033" y="3488372"/>
              <a:ext cx="203168" cy="1197014"/>
            </a:xfrm>
            <a:prstGeom prst="rect">
              <a:avLst/>
            </a:prstGeom>
            <a:solidFill>
              <a:srgbClr val="80BD41">
                <a:alpha val="100000"/>
              </a:srgbClr>
            </a:solidFill>
          </p:spPr>
          <p:txBody>
            <a:bodyPr/>
            <a:lstStyle/>
            <a:p/>
          </p:txBody>
        </p:sp>
        <p:sp>
          <p:nvSpPr>
            <p:cNvPr id="80" name="rc80"/>
            <p:cNvSpPr/>
            <p:nvPr/>
          </p:nvSpPr>
          <p:spPr>
            <a:xfrm>
              <a:off x="5396033" y="3398264"/>
              <a:ext cx="203168" cy="64347"/>
            </a:xfrm>
            <a:prstGeom prst="rect">
              <a:avLst/>
            </a:prstGeom>
            <a:solidFill>
              <a:srgbClr val="0058AB">
                <a:alpha val="100000"/>
              </a:srgbClr>
            </a:solidFill>
          </p:spPr>
          <p:txBody>
            <a:bodyPr/>
            <a:lstStyle/>
            <a:p/>
          </p:txBody>
        </p:sp>
        <p:sp>
          <p:nvSpPr>
            <p:cNvPr id="81" name="rc81"/>
            <p:cNvSpPr/>
            <p:nvPr/>
          </p:nvSpPr>
          <p:spPr>
            <a:xfrm>
              <a:off x="5396033" y="3462611"/>
              <a:ext cx="203168" cy="25761"/>
            </a:xfrm>
            <a:prstGeom prst="rect">
              <a:avLst/>
            </a:prstGeom>
            <a:solidFill>
              <a:srgbClr val="1CABE2">
                <a:alpha val="100000"/>
              </a:srgbClr>
            </a:solidFill>
          </p:spPr>
          <p:txBody>
            <a:bodyPr/>
            <a:lstStyle/>
            <a:p/>
          </p:txBody>
        </p:sp>
        <p:sp>
          <p:nvSpPr>
            <p:cNvPr id="82" name="rc82"/>
            <p:cNvSpPr/>
            <p:nvPr/>
          </p:nvSpPr>
          <p:spPr>
            <a:xfrm>
              <a:off x="5621775" y="3472510"/>
              <a:ext cx="203168" cy="1212876"/>
            </a:xfrm>
            <a:prstGeom prst="rect">
              <a:avLst/>
            </a:prstGeom>
            <a:solidFill>
              <a:srgbClr val="80BD41">
                <a:alpha val="100000"/>
              </a:srgbClr>
            </a:solidFill>
          </p:spPr>
          <p:txBody>
            <a:bodyPr/>
            <a:lstStyle/>
            <a:p/>
          </p:txBody>
        </p:sp>
        <p:sp>
          <p:nvSpPr>
            <p:cNvPr id="83" name="rc83"/>
            <p:cNvSpPr/>
            <p:nvPr/>
          </p:nvSpPr>
          <p:spPr>
            <a:xfrm>
              <a:off x="5621775" y="3367035"/>
              <a:ext cx="203168" cy="79106"/>
            </a:xfrm>
            <a:prstGeom prst="rect">
              <a:avLst/>
            </a:prstGeom>
            <a:solidFill>
              <a:srgbClr val="0058AB">
                <a:alpha val="100000"/>
              </a:srgbClr>
            </a:solidFill>
          </p:spPr>
          <p:txBody>
            <a:bodyPr/>
            <a:lstStyle/>
            <a:p/>
          </p:txBody>
        </p:sp>
        <p:sp>
          <p:nvSpPr>
            <p:cNvPr id="84" name="rc84"/>
            <p:cNvSpPr/>
            <p:nvPr/>
          </p:nvSpPr>
          <p:spPr>
            <a:xfrm>
              <a:off x="5621775" y="3446142"/>
              <a:ext cx="203168" cy="26368"/>
            </a:xfrm>
            <a:prstGeom prst="rect">
              <a:avLst/>
            </a:prstGeom>
            <a:solidFill>
              <a:srgbClr val="1CABE2">
                <a:alpha val="100000"/>
              </a:srgbClr>
            </a:solidFill>
          </p:spPr>
          <p:txBody>
            <a:bodyPr/>
            <a:lstStyle/>
            <a:p/>
          </p:txBody>
        </p:sp>
        <p:sp>
          <p:nvSpPr>
            <p:cNvPr id="85" name="rc85"/>
            <p:cNvSpPr/>
            <p:nvPr/>
          </p:nvSpPr>
          <p:spPr>
            <a:xfrm>
              <a:off x="5847518" y="3501264"/>
              <a:ext cx="203168" cy="1184122"/>
            </a:xfrm>
            <a:prstGeom prst="rect">
              <a:avLst/>
            </a:prstGeom>
            <a:solidFill>
              <a:srgbClr val="80BD41">
                <a:alpha val="100000"/>
              </a:srgbClr>
            </a:solidFill>
          </p:spPr>
          <p:txBody>
            <a:bodyPr/>
            <a:lstStyle/>
            <a:p/>
          </p:txBody>
        </p:sp>
        <p:sp>
          <p:nvSpPr>
            <p:cNvPr id="86" name="rc86"/>
            <p:cNvSpPr/>
            <p:nvPr/>
          </p:nvSpPr>
          <p:spPr>
            <a:xfrm>
              <a:off x="5847518" y="3398309"/>
              <a:ext cx="203168" cy="77216"/>
            </a:xfrm>
            <a:prstGeom prst="rect">
              <a:avLst/>
            </a:prstGeom>
            <a:solidFill>
              <a:srgbClr val="0058AB">
                <a:alpha val="100000"/>
              </a:srgbClr>
            </a:solidFill>
          </p:spPr>
          <p:txBody>
            <a:bodyPr/>
            <a:lstStyle/>
            <a:p/>
          </p:txBody>
        </p:sp>
        <p:sp>
          <p:nvSpPr>
            <p:cNvPr id="87" name="rc87"/>
            <p:cNvSpPr/>
            <p:nvPr/>
          </p:nvSpPr>
          <p:spPr>
            <a:xfrm>
              <a:off x="5847518" y="3475525"/>
              <a:ext cx="203168" cy="25738"/>
            </a:xfrm>
            <a:prstGeom prst="rect">
              <a:avLst/>
            </a:prstGeom>
            <a:solidFill>
              <a:srgbClr val="1CABE2">
                <a:alpha val="100000"/>
              </a:srgbClr>
            </a:solidFill>
          </p:spPr>
          <p:txBody>
            <a:bodyPr/>
            <a:lstStyle/>
            <a:p/>
          </p:txBody>
        </p:sp>
        <p:sp>
          <p:nvSpPr>
            <p:cNvPr id="88" name="rc88"/>
            <p:cNvSpPr/>
            <p:nvPr/>
          </p:nvSpPr>
          <p:spPr>
            <a:xfrm>
              <a:off x="6073260" y="3498362"/>
              <a:ext cx="203168" cy="1187024"/>
            </a:xfrm>
            <a:prstGeom prst="rect">
              <a:avLst/>
            </a:prstGeom>
            <a:solidFill>
              <a:srgbClr val="80BD41">
                <a:alpha val="100000"/>
              </a:srgbClr>
            </a:solidFill>
          </p:spPr>
          <p:txBody>
            <a:bodyPr/>
            <a:lstStyle/>
            <a:p/>
          </p:txBody>
        </p:sp>
        <p:sp>
          <p:nvSpPr>
            <p:cNvPr id="89" name="rc89"/>
            <p:cNvSpPr/>
            <p:nvPr/>
          </p:nvSpPr>
          <p:spPr>
            <a:xfrm>
              <a:off x="6073260" y="3366473"/>
              <a:ext cx="203168" cy="92313"/>
            </a:xfrm>
            <a:prstGeom prst="rect">
              <a:avLst/>
            </a:prstGeom>
            <a:solidFill>
              <a:srgbClr val="0058AB">
                <a:alpha val="100000"/>
              </a:srgbClr>
            </a:solidFill>
          </p:spPr>
          <p:txBody>
            <a:bodyPr/>
            <a:lstStyle/>
            <a:p/>
          </p:txBody>
        </p:sp>
        <p:sp>
          <p:nvSpPr>
            <p:cNvPr id="90" name="rc90"/>
            <p:cNvSpPr/>
            <p:nvPr/>
          </p:nvSpPr>
          <p:spPr>
            <a:xfrm>
              <a:off x="6073260" y="3458786"/>
              <a:ext cx="203168" cy="39575"/>
            </a:xfrm>
            <a:prstGeom prst="rect">
              <a:avLst/>
            </a:prstGeom>
            <a:solidFill>
              <a:srgbClr val="1CABE2">
                <a:alpha val="100000"/>
              </a:srgbClr>
            </a:solidFill>
          </p:spPr>
          <p:txBody>
            <a:bodyPr/>
            <a:lstStyle/>
            <a:p/>
          </p:txBody>
        </p:sp>
        <p:sp>
          <p:nvSpPr>
            <p:cNvPr id="91" name="rc91"/>
            <p:cNvSpPr/>
            <p:nvPr/>
          </p:nvSpPr>
          <p:spPr>
            <a:xfrm>
              <a:off x="6299002" y="3509656"/>
              <a:ext cx="203168" cy="1175730"/>
            </a:xfrm>
            <a:prstGeom prst="rect">
              <a:avLst/>
            </a:prstGeom>
            <a:solidFill>
              <a:srgbClr val="80BD41">
                <a:alpha val="100000"/>
              </a:srgbClr>
            </a:solidFill>
          </p:spPr>
          <p:txBody>
            <a:bodyPr/>
            <a:lstStyle/>
            <a:p/>
          </p:txBody>
        </p:sp>
        <p:sp>
          <p:nvSpPr>
            <p:cNvPr id="92" name="rc92"/>
            <p:cNvSpPr/>
            <p:nvPr/>
          </p:nvSpPr>
          <p:spPr>
            <a:xfrm>
              <a:off x="6299002" y="3364335"/>
              <a:ext cx="203168" cy="79263"/>
            </a:xfrm>
            <a:prstGeom prst="rect">
              <a:avLst/>
            </a:prstGeom>
            <a:solidFill>
              <a:srgbClr val="0058AB">
                <a:alpha val="100000"/>
              </a:srgbClr>
            </a:solidFill>
          </p:spPr>
          <p:txBody>
            <a:bodyPr/>
            <a:lstStyle/>
            <a:p/>
          </p:txBody>
        </p:sp>
        <p:sp>
          <p:nvSpPr>
            <p:cNvPr id="93" name="rc93"/>
            <p:cNvSpPr/>
            <p:nvPr/>
          </p:nvSpPr>
          <p:spPr>
            <a:xfrm>
              <a:off x="6299002" y="3443599"/>
              <a:ext cx="203168" cy="66057"/>
            </a:xfrm>
            <a:prstGeom prst="rect">
              <a:avLst/>
            </a:prstGeom>
            <a:solidFill>
              <a:srgbClr val="1CABE2">
                <a:alpha val="100000"/>
              </a:srgbClr>
            </a:solidFill>
          </p:spPr>
          <p:txBody>
            <a:bodyPr/>
            <a:lstStyle/>
            <a:p/>
          </p:txBody>
        </p:sp>
        <p:sp>
          <p:nvSpPr>
            <p:cNvPr id="94" name="rc94"/>
            <p:cNvSpPr/>
            <p:nvPr/>
          </p:nvSpPr>
          <p:spPr>
            <a:xfrm>
              <a:off x="6524745" y="3516946"/>
              <a:ext cx="203168" cy="1168440"/>
            </a:xfrm>
            <a:prstGeom prst="rect">
              <a:avLst/>
            </a:prstGeom>
            <a:solidFill>
              <a:srgbClr val="80BD41">
                <a:alpha val="100000"/>
              </a:srgbClr>
            </a:solidFill>
          </p:spPr>
          <p:txBody>
            <a:bodyPr/>
            <a:lstStyle/>
            <a:p/>
          </p:txBody>
        </p:sp>
        <p:sp>
          <p:nvSpPr>
            <p:cNvPr id="95" name="rc95"/>
            <p:cNvSpPr/>
            <p:nvPr/>
          </p:nvSpPr>
          <p:spPr>
            <a:xfrm>
              <a:off x="6524745" y="3357608"/>
              <a:ext cx="203168" cy="92943"/>
            </a:xfrm>
            <a:prstGeom prst="rect">
              <a:avLst/>
            </a:prstGeom>
            <a:solidFill>
              <a:srgbClr val="0058AB">
                <a:alpha val="100000"/>
              </a:srgbClr>
            </a:solidFill>
          </p:spPr>
          <p:txBody>
            <a:bodyPr/>
            <a:lstStyle/>
            <a:p/>
          </p:txBody>
        </p:sp>
        <p:sp>
          <p:nvSpPr>
            <p:cNvPr id="96" name="rc96"/>
            <p:cNvSpPr/>
            <p:nvPr/>
          </p:nvSpPr>
          <p:spPr>
            <a:xfrm>
              <a:off x="6524745" y="3450551"/>
              <a:ext cx="203168" cy="66394"/>
            </a:xfrm>
            <a:prstGeom prst="rect">
              <a:avLst/>
            </a:prstGeom>
            <a:solidFill>
              <a:srgbClr val="1CABE2">
                <a:alpha val="100000"/>
              </a:srgbClr>
            </a:solidFill>
          </p:spPr>
          <p:txBody>
            <a:bodyPr/>
            <a:lstStyle/>
            <a:p/>
          </p:txBody>
        </p:sp>
        <p:sp>
          <p:nvSpPr>
            <p:cNvPr id="97" name="rc97"/>
            <p:cNvSpPr/>
            <p:nvPr/>
          </p:nvSpPr>
          <p:spPr>
            <a:xfrm>
              <a:off x="6750487" y="3505247"/>
              <a:ext cx="203168" cy="1180140"/>
            </a:xfrm>
            <a:prstGeom prst="rect">
              <a:avLst/>
            </a:prstGeom>
            <a:solidFill>
              <a:srgbClr val="80BD41">
                <a:alpha val="100000"/>
              </a:srgbClr>
            </a:solidFill>
          </p:spPr>
          <p:txBody>
            <a:bodyPr/>
            <a:lstStyle/>
            <a:p/>
          </p:txBody>
        </p:sp>
        <p:sp>
          <p:nvSpPr>
            <p:cNvPr id="98" name="rc98"/>
            <p:cNvSpPr/>
            <p:nvPr/>
          </p:nvSpPr>
          <p:spPr>
            <a:xfrm>
              <a:off x="6750487" y="3359385"/>
              <a:ext cx="203168" cy="79556"/>
            </a:xfrm>
            <a:prstGeom prst="rect">
              <a:avLst/>
            </a:prstGeom>
            <a:solidFill>
              <a:srgbClr val="0058AB">
                <a:alpha val="100000"/>
              </a:srgbClr>
            </a:solidFill>
          </p:spPr>
          <p:txBody>
            <a:bodyPr/>
            <a:lstStyle/>
            <a:p/>
          </p:txBody>
        </p:sp>
        <p:sp>
          <p:nvSpPr>
            <p:cNvPr id="99" name="rc99"/>
            <p:cNvSpPr/>
            <p:nvPr/>
          </p:nvSpPr>
          <p:spPr>
            <a:xfrm>
              <a:off x="6750487" y="3438942"/>
              <a:ext cx="203168" cy="66304"/>
            </a:xfrm>
            <a:prstGeom prst="rect">
              <a:avLst/>
            </a:prstGeom>
            <a:solidFill>
              <a:srgbClr val="1CABE2">
                <a:alpha val="100000"/>
              </a:srgbClr>
            </a:solidFill>
          </p:spPr>
          <p:txBody>
            <a:bodyPr/>
            <a:lstStyle/>
            <a:p/>
          </p:txBody>
        </p:sp>
        <p:sp>
          <p:nvSpPr>
            <p:cNvPr id="100" name="rc100"/>
            <p:cNvSpPr/>
            <p:nvPr/>
          </p:nvSpPr>
          <p:spPr>
            <a:xfrm>
              <a:off x="6976229" y="3530850"/>
              <a:ext cx="203168" cy="1154536"/>
            </a:xfrm>
            <a:prstGeom prst="rect">
              <a:avLst/>
            </a:prstGeom>
            <a:solidFill>
              <a:srgbClr val="80BD41">
                <a:alpha val="100000"/>
              </a:srgbClr>
            </a:solidFill>
          </p:spPr>
          <p:txBody>
            <a:bodyPr/>
            <a:lstStyle/>
            <a:p/>
          </p:txBody>
        </p:sp>
        <p:sp>
          <p:nvSpPr>
            <p:cNvPr id="101" name="rc101"/>
            <p:cNvSpPr/>
            <p:nvPr/>
          </p:nvSpPr>
          <p:spPr>
            <a:xfrm>
              <a:off x="6976229" y="3373425"/>
              <a:ext cx="203168" cy="104957"/>
            </a:xfrm>
            <a:prstGeom prst="rect">
              <a:avLst/>
            </a:prstGeom>
            <a:solidFill>
              <a:srgbClr val="0058AB">
                <a:alpha val="100000"/>
              </a:srgbClr>
            </a:solidFill>
          </p:spPr>
          <p:txBody>
            <a:bodyPr/>
            <a:lstStyle/>
            <a:p/>
          </p:txBody>
        </p:sp>
        <p:sp>
          <p:nvSpPr>
            <p:cNvPr id="102" name="rc102"/>
            <p:cNvSpPr/>
            <p:nvPr/>
          </p:nvSpPr>
          <p:spPr>
            <a:xfrm>
              <a:off x="6976229" y="3478383"/>
              <a:ext cx="203168" cy="52467"/>
            </a:xfrm>
            <a:prstGeom prst="rect">
              <a:avLst/>
            </a:prstGeom>
            <a:solidFill>
              <a:srgbClr val="1CABE2">
                <a:alpha val="100000"/>
              </a:srgbClr>
            </a:solidFill>
          </p:spPr>
          <p:txBody>
            <a:bodyPr/>
            <a:lstStyle/>
            <a:p/>
          </p:txBody>
        </p:sp>
        <p:sp>
          <p:nvSpPr>
            <p:cNvPr id="103" name="rc103"/>
            <p:cNvSpPr/>
            <p:nvPr/>
          </p:nvSpPr>
          <p:spPr>
            <a:xfrm>
              <a:off x="7201972" y="3384359"/>
              <a:ext cx="203168" cy="86347"/>
            </a:xfrm>
            <a:prstGeom prst="rect">
              <a:avLst/>
            </a:prstGeom>
            <a:solidFill>
              <a:srgbClr val="F26A21">
                <a:alpha val="100000"/>
              </a:srgbClr>
            </a:solidFill>
          </p:spPr>
          <p:txBody>
            <a:bodyPr/>
            <a:lstStyle/>
            <a:p/>
          </p:txBody>
        </p:sp>
        <p:sp>
          <p:nvSpPr>
            <p:cNvPr id="104" name="rc104"/>
            <p:cNvSpPr/>
            <p:nvPr/>
          </p:nvSpPr>
          <p:spPr>
            <a:xfrm>
              <a:off x="7201972" y="3470707"/>
              <a:ext cx="203168" cy="1214680"/>
            </a:xfrm>
            <a:prstGeom prst="rect">
              <a:avLst/>
            </a:prstGeom>
            <a:solidFill>
              <a:srgbClr val="FFC20E">
                <a:alpha val="100000"/>
              </a:srgbClr>
            </a:solidFill>
          </p:spPr>
          <p:txBody>
            <a:bodyPr/>
            <a:lstStyle/>
            <a:p/>
          </p:txBody>
        </p:sp>
        <p:sp>
          <p:nvSpPr>
            <p:cNvPr id="105" name="rc105"/>
            <p:cNvSpPr/>
            <p:nvPr/>
          </p:nvSpPr>
          <p:spPr>
            <a:xfrm>
              <a:off x="7427714" y="3395091"/>
              <a:ext cx="203168" cy="71036"/>
            </a:xfrm>
            <a:prstGeom prst="rect">
              <a:avLst/>
            </a:prstGeom>
            <a:solidFill>
              <a:srgbClr val="F26A21">
                <a:alpha val="100000"/>
              </a:srgbClr>
            </a:solidFill>
          </p:spPr>
          <p:txBody>
            <a:bodyPr/>
            <a:lstStyle/>
            <a:p/>
          </p:txBody>
        </p:sp>
        <p:sp>
          <p:nvSpPr>
            <p:cNvPr id="106" name="rc106"/>
            <p:cNvSpPr/>
            <p:nvPr/>
          </p:nvSpPr>
          <p:spPr>
            <a:xfrm>
              <a:off x="7427714" y="3466128"/>
              <a:ext cx="203168" cy="1219258"/>
            </a:xfrm>
            <a:prstGeom prst="rect">
              <a:avLst/>
            </a:prstGeom>
            <a:solidFill>
              <a:srgbClr val="FFC20E">
                <a:alpha val="100000"/>
              </a:srgbClr>
            </a:solidFill>
          </p:spPr>
          <p:txBody>
            <a:bodyPr/>
            <a:lstStyle/>
            <a:p/>
          </p:txBody>
        </p:sp>
        <p:sp>
          <p:nvSpPr>
            <p:cNvPr id="107" name="rc107"/>
            <p:cNvSpPr/>
            <p:nvPr/>
          </p:nvSpPr>
          <p:spPr>
            <a:xfrm>
              <a:off x="7653457" y="3405238"/>
              <a:ext cx="203168" cy="58440"/>
            </a:xfrm>
            <a:prstGeom prst="rect">
              <a:avLst/>
            </a:prstGeom>
            <a:solidFill>
              <a:srgbClr val="F26A21">
                <a:alpha val="100000"/>
              </a:srgbClr>
            </a:solidFill>
          </p:spPr>
          <p:txBody>
            <a:bodyPr/>
            <a:lstStyle/>
            <a:p/>
          </p:txBody>
        </p:sp>
        <p:sp>
          <p:nvSpPr>
            <p:cNvPr id="108" name="rc108"/>
            <p:cNvSpPr/>
            <p:nvPr/>
          </p:nvSpPr>
          <p:spPr>
            <a:xfrm>
              <a:off x="7653457" y="3463679"/>
              <a:ext cx="203168" cy="1221707"/>
            </a:xfrm>
            <a:prstGeom prst="rect">
              <a:avLst/>
            </a:prstGeom>
            <a:solidFill>
              <a:srgbClr val="FFC20E">
                <a:alpha val="100000"/>
              </a:srgbClr>
            </a:solidFill>
          </p:spPr>
          <p:txBody>
            <a:bodyPr/>
            <a:lstStyle/>
            <a:p/>
          </p:txBody>
        </p:sp>
        <p:sp>
          <p:nvSpPr>
            <p:cNvPr id="109" name="rc109"/>
            <p:cNvSpPr/>
            <p:nvPr/>
          </p:nvSpPr>
          <p:spPr>
            <a:xfrm>
              <a:off x="7879199" y="3414868"/>
              <a:ext cx="203168" cy="48078"/>
            </a:xfrm>
            <a:prstGeom prst="rect">
              <a:avLst/>
            </a:prstGeom>
            <a:solidFill>
              <a:srgbClr val="F26A21">
                <a:alpha val="100000"/>
              </a:srgbClr>
            </a:solidFill>
          </p:spPr>
          <p:txBody>
            <a:bodyPr/>
            <a:lstStyle/>
            <a:p/>
          </p:txBody>
        </p:sp>
        <p:sp>
          <p:nvSpPr>
            <p:cNvPr id="110" name="rc110"/>
            <p:cNvSpPr/>
            <p:nvPr/>
          </p:nvSpPr>
          <p:spPr>
            <a:xfrm>
              <a:off x="7879199" y="3462946"/>
              <a:ext cx="203168" cy="1222440"/>
            </a:xfrm>
            <a:prstGeom prst="rect">
              <a:avLst/>
            </a:prstGeom>
            <a:solidFill>
              <a:srgbClr val="FFC20E">
                <a:alpha val="100000"/>
              </a:srgbClr>
            </a:solidFill>
          </p:spPr>
          <p:txBody>
            <a:bodyPr/>
            <a:lstStyle/>
            <a:p/>
          </p:txBody>
        </p:sp>
        <p:sp>
          <p:nvSpPr>
            <p:cNvPr id="111" name="rc111"/>
            <p:cNvSpPr/>
            <p:nvPr/>
          </p:nvSpPr>
          <p:spPr>
            <a:xfrm>
              <a:off x="8104941" y="3424138"/>
              <a:ext cx="203168" cy="39553"/>
            </a:xfrm>
            <a:prstGeom prst="rect">
              <a:avLst/>
            </a:prstGeom>
            <a:solidFill>
              <a:srgbClr val="F26A21">
                <a:alpha val="100000"/>
              </a:srgbClr>
            </a:solidFill>
          </p:spPr>
          <p:txBody>
            <a:bodyPr/>
            <a:lstStyle/>
            <a:p/>
          </p:txBody>
        </p:sp>
        <p:sp>
          <p:nvSpPr>
            <p:cNvPr id="112" name="rc112"/>
            <p:cNvSpPr/>
            <p:nvPr/>
          </p:nvSpPr>
          <p:spPr>
            <a:xfrm>
              <a:off x="8104941" y="3463691"/>
              <a:ext cx="203168" cy="1221695"/>
            </a:xfrm>
            <a:prstGeom prst="rect">
              <a:avLst/>
            </a:prstGeom>
            <a:solidFill>
              <a:srgbClr val="FFC20E">
                <a:alpha val="100000"/>
              </a:srgbClr>
            </a:solidFill>
          </p:spPr>
          <p:txBody>
            <a:bodyPr/>
            <a:lstStyle/>
            <a:p/>
          </p:txBody>
        </p:sp>
        <p:sp>
          <p:nvSpPr>
            <p:cNvPr id="113" name="pl113"/>
            <p:cNvSpPr/>
            <p:nvPr/>
          </p:nvSpPr>
          <p:spPr>
            <a:xfrm>
              <a:off x="1434255" y="2176671"/>
              <a:ext cx="5643558" cy="132037"/>
            </a:xfrm>
            <a:custGeom>
              <a:avLst/>
              <a:pathLst>
                <a:path w="5643558" h="132037">
                  <a:moveTo>
                    <a:pt x="0" y="132037"/>
                  </a:moveTo>
                  <a:lnTo>
                    <a:pt x="225742" y="132037"/>
                  </a:lnTo>
                  <a:lnTo>
                    <a:pt x="451484" y="105630"/>
                  </a:lnTo>
                  <a:lnTo>
                    <a:pt x="677227" y="105630"/>
                  </a:lnTo>
                  <a:lnTo>
                    <a:pt x="902969" y="79222"/>
                  </a:lnTo>
                  <a:lnTo>
                    <a:pt x="1128711" y="79222"/>
                  </a:lnTo>
                  <a:lnTo>
                    <a:pt x="1354454" y="79222"/>
                  </a:lnTo>
                  <a:lnTo>
                    <a:pt x="1580196" y="105630"/>
                  </a:lnTo>
                  <a:lnTo>
                    <a:pt x="1805938" y="105630"/>
                  </a:lnTo>
                  <a:lnTo>
                    <a:pt x="2031681" y="26407"/>
                  </a:lnTo>
                  <a:lnTo>
                    <a:pt x="2257423" y="0"/>
                  </a:lnTo>
                  <a:lnTo>
                    <a:pt x="2483165" y="0"/>
                  </a:lnTo>
                  <a:lnTo>
                    <a:pt x="2708908" y="26407"/>
                  </a:lnTo>
                  <a:lnTo>
                    <a:pt x="2934650" y="52815"/>
                  </a:lnTo>
                  <a:lnTo>
                    <a:pt x="3160393" y="52815"/>
                  </a:lnTo>
                  <a:lnTo>
                    <a:pt x="3386135" y="52815"/>
                  </a:lnTo>
                  <a:lnTo>
                    <a:pt x="3611877" y="79222"/>
                  </a:lnTo>
                  <a:lnTo>
                    <a:pt x="3837620" y="0"/>
                  </a:lnTo>
                  <a:lnTo>
                    <a:pt x="4063362" y="0"/>
                  </a:lnTo>
                  <a:lnTo>
                    <a:pt x="4289104" y="26407"/>
                  </a:lnTo>
                  <a:lnTo>
                    <a:pt x="4514847" y="26407"/>
                  </a:lnTo>
                  <a:lnTo>
                    <a:pt x="4740589" y="52815"/>
                  </a:lnTo>
                  <a:lnTo>
                    <a:pt x="4966331" y="26407"/>
                  </a:lnTo>
                  <a:lnTo>
                    <a:pt x="5192074" y="52815"/>
                  </a:lnTo>
                  <a:lnTo>
                    <a:pt x="5417816" y="26407"/>
                  </a:lnTo>
                  <a:lnTo>
                    <a:pt x="5643558" y="7922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76671"/>
              <a:ext cx="5643558" cy="184852"/>
            </a:xfrm>
            <a:custGeom>
              <a:avLst/>
              <a:pathLst>
                <a:path w="5643558" h="184852">
                  <a:moveTo>
                    <a:pt x="0" y="132037"/>
                  </a:moveTo>
                  <a:lnTo>
                    <a:pt x="225742" y="132037"/>
                  </a:lnTo>
                  <a:lnTo>
                    <a:pt x="451484" y="132037"/>
                  </a:lnTo>
                  <a:lnTo>
                    <a:pt x="677227" y="132037"/>
                  </a:lnTo>
                  <a:lnTo>
                    <a:pt x="902969" y="158445"/>
                  </a:lnTo>
                  <a:lnTo>
                    <a:pt x="1128711" y="158445"/>
                  </a:lnTo>
                  <a:lnTo>
                    <a:pt x="1354454" y="158445"/>
                  </a:lnTo>
                  <a:lnTo>
                    <a:pt x="1580196" y="184852"/>
                  </a:lnTo>
                  <a:lnTo>
                    <a:pt x="1805938" y="158445"/>
                  </a:lnTo>
                  <a:lnTo>
                    <a:pt x="2031681" y="79222"/>
                  </a:lnTo>
                  <a:lnTo>
                    <a:pt x="2257423" y="52815"/>
                  </a:lnTo>
                  <a:lnTo>
                    <a:pt x="2483165" y="0"/>
                  </a:lnTo>
                  <a:lnTo>
                    <a:pt x="2708908" y="52815"/>
                  </a:lnTo>
                  <a:lnTo>
                    <a:pt x="2934650" y="79222"/>
                  </a:lnTo>
                  <a:lnTo>
                    <a:pt x="3160393" y="52815"/>
                  </a:lnTo>
                  <a:lnTo>
                    <a:pt x="3386135" y="79222"/>
                  </a:lnTo>
                  <a:lnTo>
                    <a:pt x="3611877" y="79222"/>
                  </a:lnTo>
                  <a:lnTo>
                    <a:pt x="3837620" y="26407"/>
                  </a:lnTo>
                  <a:lnTo>
                    <a:pt x="4063362" y="52815"/>
                  </a:lnTo>
                  <a:lnTo>
                    <a:pt x="4289104" y="79222"/>
                  </a:lnTo>
                  <a:lnTo>
                    <a:pt x="4514847" y="79222"/>
                  </a:lnTo>
                  <a:lnTo>
                    <a:pt x="4740589" y="132037"/>
                  </a:lnTo>
                  <a:lnTo>
                    <a:pt x="4966331" y="158445"/>
                  </a:lnTo>
                  <a:lnTo>
                    <a:pt x="5192074" y="184852"/>
                  </a:lnTo>
                  <a:lnTo>
                    <a:pt x="5417816" y="158445"/>
                  </a:lnTo>
                  <a:lnTo>
                    <a:pt x="5643558" y="18485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21045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6" name="tx116"/>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7" name="tx117"/>
            <p:cNvSpPr/>
            <p:nvPr/>
          </p:nvSpPr>
          <p:spPr>
            <a:xfrm>
              <a:off x="3623350" y="1972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4752062"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655031"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588077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06516"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332258"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558000"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6783743"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7009485"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6" name="tx126"/>
            <p:cNvSpPr/>
            <p:nvPr/>
          </p:nvSpPr>
          <p:spPr>
            <a:xfrm>
              <a:off x="136592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249463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3623350" y="229792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4752062"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0" name="tx130"/>
            <p:cNvSpPr/>
            <p:nvPr/>
          </p:nvSpPr>
          <p:spPr>
            <a:xfrm>
              <a:off x="5655031"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1" name="tx131"/>
            <p:cNvSpPr/>
            <p:nvPr/>
          </p:nvSpPr>
          <p:spPr>
            <a:xfrm>
              <a:off x="5880773"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106516"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3" name="tx133"/>
            <p:cNvSpPr/>
            <p:nvPr/>
          </p:nvSpPr>
          <p:spPr>
            <a:xfrm>
              <a:off x="6332258"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4" name="tx134"/>
            <p:cNvSpPr/>
            <p:nvPr/>
          </p:nvSpPr>
          <p:spPr>
            <a:xfrm>
              <a:off x="655800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5" name="tx135"/>
            <p:cNvSpPr/>
            <p:nvPr/>
          </p:nvSpPr>
          <p:spPr>
            <a:xfrm>
              <a:off x="678374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6" name="tx136"/>
            <p:cNvSpPr/>
            <p:nvPr/>
          </p:nvSpPr>
          <p:spPr>
            <a:xfrm>
              <a:off x="7009485"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7279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9" name="tx139"/>
            <p:cNvSpPr/>
            <p:nvPr/>
          </p:nvSpPr>
          <p:spPr>
            <a:xfrm>
              <a:off x="571671" y="282803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40" name="tx140"/>
            <p:cNvSpPr/>
            <p:nvPr/>
          </p:nvSpPr>
          <p:spPr>
            <a:xfrm>
              <a:off x="508103" y="19280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1" name="tx161"/>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2" name="rc162"/>
            <p:cNvSpPr/>
            <p:nvPr/>
          </p:nvSpPr>
          <p:spPr>
            <a:xfrm>
              <a:off x="1715824" y="5522891"/>
              <a:ext cx="201455" cy="201456"/>
            </a:xfrm>
            <a:prstGeom prst="rect">
              <a:avLst/>
            </a:prstGeom>
            <a:solidFill>
              <a:srgbClr val="80BD41">
                <a:alpha val="100000"/>
              </a:srgbClr>
            </a:solidFill>
          </p:spPr>
          <p:txBody>
            <a:bodyPr/>
            <a:lstStyle/>
            <a:p/>
          </p:txBody>
        </p:sp>
        <p:sp>
          <p:nvSpPr>
            <p:cNvPr id="163" name="rc163"/>
            <p:cNvSpPr/>
            <p:nvPr/>
          </p:nvSpPr>
          <p:spPr>
            <a:xfrm>
              <a:off x="2617773" y="5522891"/>
              <a:ext cx="201456" cy="201456"/>
            </a:xfrm>
            <a:prstGeom prst="rect">
              <a:avLst/>
            </a:prstGeom>
            <a:solidFill>
              <a:srgbClr val="1CABE2">
                <a:alpha val="100000"/>
              </a:srgbClr>
            </a:solidFill>
          </p:spPr>
          <p:txBody>
            <a:bodyPr/>
            <a:lstStyle/>
            <a:p/>
          </p:txBody>
        </p:sp>
        <p:sp>
          <p:nvSpPr>
            <p:cNvPr id="164" name="rc164"/>
            <p:cNvSpPr/>
            <p:nvPr/>
          </p:nvSpPr>
          <p:spPr>
            <a:xfrm>
              <a:off x="3690596" y="5522891"/>
              <a:ext cx="201456" cy="201456"/>
            </a:xfrm>
            <a:prstGeom prst="rect">
              <a:avLst/>
            </a:prstGeom>
            <a:solidFill>
              <a:srgbClr val="0058AB">
                <a:alpha val="100000"/>
              </a:srgbClr>
            </a:solidFill>
          </p:spPr>
          <p:txBody>
            <a:bodyPr/>
            <a:lstStyle/>
            <a:p/>
          </p:txBody>
        </p:sp>
        <p:sp>
          <p:nvSpPr>
            <p:cNvPr id="165" name="rc165"/>
            <p:cNvSpPr/>
            <p:nvPr/>
          </p:nvSpPr>
          <p:spPr>
            <a:xfrm>
              <a:off x="4685930" y="5522891"/>
              <a:ext cx="201456" cy="201456"/>
            </a:xfrm>
            <a:prstGeom prst="rect">
              <a:avLst/>
            </a:prstGeom>
            <a:solidFill>
              <a:srgbClr val="FFC20E">
                <a:alpha val="100000"/>
              </a:srgbClr>
            </a:solidFill>
          </p:spPr>
          <p:txBody>
            <a:bodyPr/>
            <a:lstStyle/>
            <a:p/>
          </p:txBody>
        </p:sp>
        <p:sp>
          <p:nvSpPr>
            <p:cNvPr id="166" name="rc166"/>
            <p:cNvSpPr/>
            <p:nvPr/>
          </p:nvSpPr>
          <p:spPr>
            <a:xfrm>
              <a:off x="6590063" y="5522891"/>
              <a:ext cx="201456" cy="201456"/>
            </a:xfrm>
            <a:prstGeom prst="rect">
              <a:avLst/>
            </a:prstGeom>
            <a:solidFill>
              <a:srgbClr val="F26A21">
                <a:alpha val="100000"/>
              </a:srgbClr>
            </a:solidFill>
          </p:spPr>
          <p:txBody>
            <a:bodyPr/>
            <a:lstStyle/>
            <a:p/>
          </p:txBody>
        </p:sp>
        <p:sp>
          <p:nvSpPr>
            <p:cNvPr id="167" name="tx167"/>
            <p:cNvSpPr/>
            <p:nvPr/>
          </p:nvSpPr>
          <p:spPr>
            <a:xfrm>
              <a:off x="1995869"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8" name="tx168"/>
            <p:cNvSpPr/>
            <p:nvPr/>
          </p:nvSpPr>
          <p:spPr>
            <a:xfrm>
              <a:off x="2897818"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9" name="tx169"/>
            <p:cNvSpPr/>
            <p:nvPr/>
          </p:nvSpPr>
          <p:spPr>
            <a:xfrm>
              <a:off x="3970641"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0" name="tx170"/>
            <p:cNvSpPr/>
            <p:nvPr/>
          </p:nvSpPr>
          <p:spPr>
            <a:xfrm>
              <a:off x="4965975"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1" name="tx171"/>
            <p:cNvSpPr/>
            <p:nvPr/>
          </p:nvSpPr>
          <p:spPr>
            <a:xfrm>
              <a:off x="6870108"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2" name="pl172"/>
            <p:cNvSpPr/>
            <p:nvPr/>
          </p:nvSpPr>
          <p:spPr>
            <a:xfrm>
              <a:off x="3547895"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814994"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5" name="tx175"/>
            <p:cNvSpPr/>
            <p:nvPr/>
          </p:nvSpPr>
          <p:spPr>
            <a:xfrm>
              <a:off x="5144229"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6" name="tx176"/>
            <p:cNvSpPr/>
            <p:nvPr/>
          </p:nvSpPr>
          <p:spPr>
            <a:xfrm>
              <a:off x="983899"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7" name="tx177"/>
            <p:cNvSpPr/>
            <p:nvPr/>
          </p:nvSpPr>
          <p:spPr>
            <a:xfrm>
              <a:off x="983899" y="1513317"/>
              <a:ext cx="46598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New Zealand</a:t>
              </a:r>
            </a:p>
          </p:txBody>
        </p:sp>
        <p:sp>
          <p:nvSpPr>
            <p:cNvPr id="178" name="tx178"/>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79" name="tx179"/>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0" name="tx180"/>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New Zealand is projected to have a  decline in the number of surviving infants by 2030. To achieve the IA2030 ZD target, current efforts would be sufficient, however, countries must strengthen beyond the targets.</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New Zealand is on track to halve zero-dose children by 2030, but sustaining progress will require continued strengthening of immunization systems.</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7700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32980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18259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505061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90340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75620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6089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1822949"/>
              <a:ext cx="217589" cy="3227662"/>
            </a:xfrm>
            <a:prstGeom prst="rect">
              <a:avLst/>
            </a:prstGeom>
            <a:solidFill>
              <a:srgbClr val="0058AB">
                <a:alpha val="100000"/>
              </a:srgbClr>
            </a:solidFill>
          </p:spPr>
          <p:txBody>
            <a:bodyPr/>
            <a:lstStyle/>
            <a:p/>
          </p:txBody>
        </p:sp>
        <p:sp>
          <p:nvSpPr>
            <p:cNvPr id="40" name="rc40"/>
            <p:cNvSpPr/>
            <p:nvPr/>
          </p:nvSpPr>
          <p:spPr>
            <a:xfrm>
              <a:off x="1472058" y="1877441"/>
              <a:ext cx="217589" cy="3173170"/>
            </a:xfrm>
            <a:prstGeom prst="rect">
              <a:avLst/>
            </a:prstGeom>
            <a:solidFill>
              <a:srgbClr val="0058AB">
                <a:alpha val="100000"/>
              </a:srgbClr>
            </a:solidFill>
          </p:spPr>
          <p:txBody>
            <a:bodyPr/>
            <a:lstStyle/>
            <a:p/>
          </p:txBody>
        </p:sp>
        <p:sp>
          <p:nvSpPr>
            <p:cNvPr id="41" name="rc41"/>
            <p:cNvSpPr/>
            <p:nvPr/>
          </p:nvSpPr>
          <p:spPr>
            <a:xfrm>
              <a:off x="1713825" y="2297318"/>
              <a:ext cx="217589" cy="2753293"/>
            </a:xfrm>
            <a:prstGeom prst="rect">
              <a:avLst/>
            </a:prstGeom>
            <a:solidFill>
              <a:srgbClr val="0058AB">
                <a:alpha val="100000"/>
              </a:srgbClr>
            </a:solidFill>
          </p:spPr>
          <p:txBody>
            <a:bodyPr/>
            <a:lstStyle/>
            <a:p/>
          </p:txBody>
        </p:sp>
        <p:sp>
          <p:nvSpPr>
            <p:cNvPr id="42" name="rc42"/>
            <p:cNvSpPr/>
            <p:nvPr/>
          </p:nvSpPr>
          <p:spPr>
            <a:xfrm>
              <a:off x="1955592" y="2204968"/>
              <a:ext cx="217589" cy="2845643"/>
            </a:xfrm>
            <a:prstGeom prst="rect">
              <a:avLst/>
            </a:prstGeom>
            <a:solidFill>
              <a:srgbClr val="0058AB">
                <a:alpha val="100000"/>
              </a:srgbClr>
            </a:solidFill>
          </p:spPr>
          <p:txBody>
            <a:bodyPr/>
            <a:lstStyle/>
            <a:p/>
          </p:txBody>
        </p:sp>
        <p:sp>
          <p:nvSpPr>
            <p:cNvPr id="43" name="rc43"/>
            <p:cNvSpPr/>
            <p:nvPr/>
          </p:nvSpPr>
          <p:spPr>
            <a:xfrm>
              <a:off x="2197358" y="2431541"/>
              <a:ext cx="217589" cy="2619069"/>
            </a:xfrm>
            <a:prstGeom prst="rect">
              <a:avLst/>
            </a:prstGeom>
            <a:solidFill>
              <a:srgbClr val="0058AB">
                <a:alpha val="100000"/>
              </a:srgbClr>
            </a:solidFill>
          </p:spPr>
          <p:txBody>
            <a:bodyPr/>
            <a:lstStyle/>
            <a:p/>
          </p:txBody>
        </p:sp>
        <p:sp>
          <p:nvSpPr>
            <p:cNvPr id="44" name="rc44"/>
            <p:cNvSpPr/>
            <p:nvPr/>
          </p:nvSpPr>
          <p:spPr>
            <a:xfrm>
              <a:off x="2439125" y="2435556"/>
              <a:ext cx="217589" cy="2615054"/>
            </a:xfrm>
            <a:prstGeom prst="rect">
              <a:avLst/>
            </a:prstGeom>
            <a:solidFill>
              <a:srgbClr val="0058AB">
                <a:alpha val="100000"/>
              </a:srgbClr>
            </a:solidFill>
          </p:spPr>
          <p:txBody>
            <a:bodyPr/>
            <a:lstStyle/>
            <a:p/>
          </p:txBody>
        </p:sp>
        <p:sp>
          <p:nvSpPr>
            <p:cNvPr id="45" name="rc45"/>
            <p:cNvSpPr/>
            <p:nvPr/>
          </p:nvSpPr>
          <p:spPr>
            <a:xfrm>
              <a:off x="2680891" y="2360988"/>
              <a:ext cx="217589" cy="2689623"/>
            </a:xfrm>
            <a:prstGeom prst="rect">
              <a:avLst/>
            </a:prstGeom>
            <a:solidFill>
              <a:srgbClr val="0058AB">
                <a:alpha val="100000"/>
              </a:srgbClr>
            </a:solidFill>
          </p:spPr>
          <p:txBody>
            <a:bodyPr/>
            <a:lstStyle/>
            <a:p/>
          </p:txBody>
        </p:sp>
        <p:sp>
          <p:nvSpPr>
            <p:cNvPr id="46" name="rc46"/>
            <p:cNvSpPr/>
            <p:nvPr/>
          </p:nvSpPr>
          <p:spPr>
            <a:xfrm>
              <a:off x="2922658" y="1780502"/>
              <a:ext cx="217589" cy="3270109"/>
            </a:xfrm>
            <a:prstGeom prst="rect">
              <a:avLst/>
            </a:prstGeom>
            <a:solidFill>
              <a:srgbClr val="0058AB">
                <a:alpha val="100000"/>
              </a:srgbClr>
            </a:solidFill>
          </p:spPr>
          <p:txBody>
            <a:bodyPr/>
            <a:lstStyle/>
            <a:p/>
          </p:txBody>
        </p:sp>
        <p:sp>
          <p:nvSpPr>
            <p:cNvPr id="47" name="rc47"/>
            <p:cNvSpPr/>
            <p:nvPr/>
          </p:nvSpPr>
          <p:spPr>
            <a:xfrm>
              <a:off x="3164425" y="1757558"/>
              <a:ext cx="217589" cy="3293053"/>
            </a:xfrm>
            <a:prstGeom prst="rect">
              <a:avLst/>
            </a:prstGeom>
            <a:solidFill>
              <a:srgbClr val="0058AB">
                <a:alpha val="100000"/>
              </a:srgbClr>
            </a:solidFill>
          </p:spPr>
          <p:txBody>
            <a:bodyPr/>
            <a:lstStyle/>
            <a:p/>
          </p:txBody>
        </p:sp>
        <p:sp>
          <p:nvSpPr>
            <p:cNvPr id="48" name="rc48"/>
            <p:cNvSpPr/>
            <p:nvPr/>
          </p:nvSpPr>
          <p:spPr>
            <a:xfrm>
              <a:off x="3406191" y="2914515"/>
              <a:ext cx="217589" cy="2136096"/>
            </a:xfrm>
            <a:prstGeom prst="rect">
              <a:avLst/>
            </a:prstGeom>
            <a:solidFill>
              <a:srgbClr val="0058AB">
                <a:alpha val="100000"/>
              </a:srgbClr>
            </a:solidFill>
          </p:spPr>
          <p:txBody>
            <a:bodyPr/>
            <a:lstStyle/>
            <a:p/>
          </p:txBody>
        </p:sp>
        <p:sp>
          <p:nvSpPr>
            <p:cNvPr id="49" name="rc49"/>
            <p:cNvSpPr/>
            <p:nvPr/>
          </p:nvSpPr>
          <p:spPr>
            <a:xfrm>
              <a:off x="3647958" y="3240895"/>
              <a:ext cx="217589" cy="1809716"/>
            </a:xfrm>
            <a:prstGeom prst="rect">
              <a:avLst/>
            </a:prstGeom>
            <a:solidFill>
              <a:srgbClr val="0058AB">
                <a:alpha val="100000"/>
              </a:srgbClr>
            </a:solidFill>
          </p:spPr>
          <p:txBody>
            <a:bodyPr/>
            <a:lstStyle/>
            <a:p/>
          </p:txBody>
        </p:sp>
        <p:sp>
          <p:nvSpPr>
            <p:cNvPr id="50" name="rc50"/>
            <p:cNvSpPr/>
            <p:nvPr/>
          </p:nvSpPr>
          <p:spPr>
            <a:xfrm>
              <a:off x="3889725" y="3298255"/>
              <a:ext cx="217589" cy="1752356"/>
            </a:xfrm>
            <a:prstGeom prst="rect">
              <a:avLst/>
            </a:prstGeom>
            <a:solidFill>
              <a:srgbClr val="0058AB">
                <a:alpha val="100000"/>
              </a:srgbClr>
            </a:solidFill>
          </p:spPr>
          <p:txBody>
            <a:bodyPr/>
            <a:lstStyle/>
            <a:p/>
          </p:txBody>
        </p:sp>
        <p:sp>
          <p:nvSpPr>
            <p:cNvPr id="51" name="rc51"/>
            <p:cNvSpPr/>
            <p:nvPr/>
          </p:nvSpPr>
          <p:spPr>
            <a:xfrm>
              <a:off x="4131491" y="2963271"/>
              <a:ext cx="217589" cy="2087340"/>
            </a:xfrm>
            <a:prstGeom prst="rect">
              <a:avLst/>
            </a:prstGeom>
            <a:solidFill>
              <a:srgbClr val="0058AB">
                <a:alpha val="100000"/>
              </a:srgbClr>
            </a:solidFill>
          </p:spPr>
          <p:txBody>
            <a:bodyPr/>
            <a:lstStyle/>
            <a:p/>
          </p:txBody>
        </p:sp>
        <p:sp>
          <p:nvSpPr>
            <p:cNvPr id="52" name="rc52"/>
            <p:cNvSpPr/>
            <p:nvPr/>
          </p:nvSpPr>
          <p:spPr>
            <a:xfrm>
              <a:off x="4373258" y="2714327"/>
              <a:ext cx="217589" cy="2336283"/>
            </a:xfrm>
            <a:prstGeom prst="rect">
              <a:avLst/>
            </a:prstGeom>
            <a:solidFill>
              <a:srgbClr val="0058AB">
                <a:alpha val="100000"/>
              </a:srgbClr>
            </a:solidFill>
          </p:spPr>
          <p:txBody>
            <a:bodyPr/>
            <a:lstStyle/>
            <a:p/>
          </p:txBody>
        </p:sp>
        <p:sp>
          <p:nvSpPr>
            <p:cNvPr id="53" name="rc53"/>
            <p:cNvSpPr/>
            <p:nvPr/>
          </p:nvSpPr>
          <p:spPr>
            <a:xfrm>
              <a:off x="4615025" y="2784881"/>
              <a:ext cx="217589" cy="2265730"/>
            </a:xfrm>
            <a:prstGeom prst="rect">
              <a:avLst/>
            </a:prstGeom>
            <a:solidFill>
              <a:srgbClr val="0058AB">
                <a:alpha val="100000"/>
              </a:srgbClr>
            </a:solidFill>
          </p:spPr>
          <p:txBody>
            <a:bodyPr/>
            <a:lstStyle/>
            <a:p/>
          </p:txBody>
        </p:sp>
        <p:sp>
          <p:nvSpPr>
            <p:cNvPr id="54" name="rc54"/>
            <p:cNvSpPr/>
            <p:nvPr/>
          </p:nvSpPr>
          <p:spPr>
            <a:xfrm>
              <a:off x="4856791" y="2655820"/>
              <a:ext cx="217589" cy="2394791"/>
            </a:xfrm>
            <a:prstGeom prst="rect">
              <a:avLst/>
            </a:prstGeom>
            <a:solidFill>
              <a:srgbClr val="0058AB">
                <a:alpha val="100000"/>
              </a:srgbClr>
            </a:solidFill>
          </p:spPr>
          <p:txBody>
            <a:bodyPr/>
            <a:lstStyle/>
            <a:p/>
          </p:txBody>
        </p:sp>
        <p:sp>
          <p:nvSpPr>
            <p:cNvPr id="55" name="rc55"/>
            <p:cNvSpPr/>
            <p:nvPr/>
          </p:nvSpPr>
          <p:spPr>
            <a:xfrm>
              <a:off x="5098558" y="2371887"/>
              <a:ext cx="217589" cy="2678724"/>
            </a:xfrm>
            <a:prstGeom prst="rect">
              <a:avLst/>
            </a:prstGeom>
            <a:solidFill>
              <a:srgbClr val="0058AB">
                <a:alpha val="100000"/>
              </a:srgbClr>
            </a:solidFill>
          </p:spPr>
          <p:txBody>
            <a:bodyPr/>
            <a:lstStyle/>
            <a:p/>
          </p:txBody>
        </p:sp>
        <p:sp>
          <p:nvSpPr>
            <p:cNvPr id="56" name="rc56"/>
            <p:cNvSpPr/>
            <p:nvPr/>
          </p:nvSpPr>
          <p:spPr>
            <a:xfrm>
              <a:off x="5340325" y="3376265"/>
              <a:ext cx="217589" cy="1674346"/>
            </a:xfrm>
            <a:prstGeom prst="rect">
              <a:avLst/>
            </a:prstGeom>
            <a:solidFill>
              <a:srgbClr val="0058AB">
                <a:alpha val="100000"/>
              </a:srgbClr>
            </a:solidFill>
          </p:spPr>
          <p:txBody>
            <a:bodyPr/>
            <a:lstStyle/>
            <a:p/>
          </p:txBody>
        </p:sp>
        <p:sp>
          <p:nvSpPr>
            <p:cNvPr id="57" name="rc57"/>
            <p:cNvSpPr/>
            <p:nvPr/>
          </p:nvSpPr>
          <p:spPr>
            <a:xfrm>
              <a:off x="5582091" y="3410107"/>
              <a:ext cx="217589" cy="1640503"/>
            </a:xfrm>
            <a:prstGeom prst="rect">
              <a:avLst/>
            </a:prstGeom>
            <a:solidFill>
              <a:srgbClr val="0058AB">
                <a:alpha val="100000"/>
              </a:srgbClr>
            </a:solidFill>
          </p:spPr>
          <p:txBody>
            <a:bodyPr/>
            <a:lstStyle/>
            <a:p/>
          </p:txBody>
        </p:sp>
        <p:sp>
          <p:nvSpPr>
            <p:cNvPr id="58" name="rc58"/>
            <p:cNvSpPr/>
            <p:nvPr/>
          </p:nvSpPr>
          <p:spPr>
            <a:xfrm>
              <a:off x="5823858" y="3033824"/>
              <a:ext cx="217589" cy="2016787"/>
            </a:xfrm>
            <a:prstGeom prst="rect">
              <a:avLst/>
            </a:prstGeom>
            <a:solidFill>
              <a:srgbClr val="0058AB">
                <a:alpha val="100000"/>
              </a:srgbClr>
            </a:solidFill>
          </p:spPr>
          <p:txBody>
            <a:bodyPr/>
            <a:lstStyle/>
            <a:p/>
          </p:txBody>
        </p:sp>
        <p:sp>
          <p:nvSpPr>
            <p:cNvPr id="59" name="rc59"/>
            <p:cNvSpPr/>
            <p:nvPr/>
          </p:nvSpPr>
          <p:spPr>
            <a:xfrm>
              <a:off x="6065625" y="3082007"/>
              <a:ext cx="217589" cy="1968604"/>
            </a:xfrm>
            <a:prstGeom prst="rect">
              <a:avLst/>
            </a:prstGeom>
            <a:solidFill>
              <a:srgbClr val="0058AB">
                <a:alpha val="100000"/>
              </a:srgbClr>
            </a:solidFill>
          </p:spPr>
          <p:txBody>
            <a:bodyPr/>
            <a:lstStyle/>
            <a:p/>
          </p:txBody>
        </p:sp>
        <p:sp>
          <p:nvSpPr>
            <p:cNvPr id="60" name="rc60"/>
            <p:cNvSpPr/>
            <p:nvPr/>
          </p:nvSpPr>
          <p:spPr>
            <a:xfrm>
              <a:off x="6307391" y="2697119"/>
              <a:ext cx="217589" cy="2353491"/>
            </a:xfrm>
            <a:prstGeom prst="rect">
              <a:avLst/>
            </a:prstGeom>
            <a:solidFill>
              <a:srgbClr val="0058AB">
                <a:alpha val="100000"/>
              </a:srgbClr>
            </a:solidFill>
          </p:spPr>
          <p:txBody>
            <a:bodyPr/>
            <a:lstStyle/>
            <a:p/>
          </p:txBody>
        </p:sp>
        <p:sp>
          <p:nvSpPr>
            <p:cNvPr id="61" name="rc61"/>
            <p:cNvSpPr/>
            <p:nvPr/>
          </p:nvSpPr>
          <p:spPr>
            <a:xfrm>
              <a:off x="6549158" y="3029809"/>
              <a:ext cx="217589" cy="2020802"/>
            </a:xfrm>
            <a:prstGeom prst="rect">
              <a:avLst/>
            </a:prstGeom>
            <a:solidFill>
              <a:srgbClr val="0058AB">
                <a:alpha val="100000"/>
              </a:srgbClr>
            </a:solidFill>
          </p:spPr>
          <p:txBody>
            <a:bodyPr/>
            <a:lstStyle/>
            <a:p/>
          </p:txBody>
        </p:sp>
        <p:sp>
          <p:nvSpPr>
            <p:cNvPr id="62" name="rc62"/>
            <p:cNvSpPr/>
            <p:nvPr/>
          </p:nvSpPr>
          <p:spPr>
            <a:xfrm>
              <a:off x="6790924" y="2681058"/>
              <a:ext cx="217589" cy="2369552"/>
            </a:xfrm>
            <a:prstGeom prst="rect">
              <a:avLst/>
            </a:prstGeom>
            <a:solidFill>
              <a:srgbClr val="0058AB">
                <a:alpha val="100000"/>
              </a:srgbClr>
            </a:solidFill>
          </p:spPr>
          <p:txBody>
            <a:bodyPr/>
            <a:lstStyle/>
            <a:p/>
          </p:txBody>
        </p:sp>
        <p:sp>
          <p:nvSpPr>
            <p:cNvPr id="63" name="rc63"/>
            <p:cNvSpPr/>
            <p:nvPr/>
          </p:nvSpPr>
          <p:spPr>
            <a:xfrm>
              <a:off x="7032691" y="3022352"/>
              <a:ext cx="217589" cy="2028259"/>
            </a:xfrm>
            <a:prstGeom prst="rect">
              <a:avLst/>
            </a:prstGeom>
            <a:solidFill>
              <a:srgbClr val="0058AB">
                <a:alpha val="100000"/>
              </a:srgbClr>
            </a:solidFill>
          </p:spPr>
          <p:txBody>
            <a:bodyPr/>
            <a:lstStyle/>
            <a:p/>
          </p:txBody>
        </p:sp>
        <p:sp>
          <p:nvSpPr>
            <p:cNvPr id="64" name="rc64"/>
            <p:cNvSpPr/>
            <p:nvPr/>
          </p:nvSpPr>
          <p:spPr>
            <a:xfrm>
              <a:off x="7274458" y="2374755"/>
              <a:ext cx="217589" cy="2675856"/>
            </a:xfrm>
            <a:prstGeom prst="rect">
              <a:avLst/>
            </a:prstGeom>
            <a:solidFill>
              <a:srgbClr val="0058AB">
                <a:alpha val="100000"/>
              </a:srgbClr>
            </a:solidFill>
          </p:spPr>
          <p:txBody>
            <a:bodyPr/>
            <a:lstStyle/>
            <a:p/>
          </p:txBody>
        </p:sp>
        <p:sp>
          <p:nvSpPr>
            <p:cNvPr id="65" name="rc65"/>
            <p:cNvSpPr/>
            <p:nvPr/>
          </p:nvSpPr>
          <p:spPr>
            <a:xfrm>
              <a:off x="8483291" y="4042218"/>
              <a:ext cx="217589" cy="1008393"/>
            </a:xfrm>
            <a:prstGeom prst="rect">
              <a:avLst/>
            </a:prstGeom>
            <a:solidFill>
              <a:srgbClr val="69DBFF">
                <a:alpha val="100000"/>
              </a:srgbClr>
            </a:solidFill>
          </p:spPr>
          <p:txBody>
            <a:bodyPr/>
            <a:lstStyle/>
            <a:p/>
          </p:txBody>
        </p:sp>
        <p:sp>
          <p:nvSpPr>
            <p:cNvPr id="66" name="pl66"/>
            <p:cNvSpPr/>
            <p:nvPr/>
          </p:nvSpPr>
          <p:spPr>
            <a:xfrm>
              <a:off x="6174420" y="3033824"/>
              <a:ext cx="2417666" cy="1008393"/>
            </a:xfrm>
            <a:custGeom>
              <a:avLst/>
              <a:pathLst>
                <a:path w="2417666" h="1008393">
                  <a:moveTo>
                    <a:pt x="0" y="0"/>
                  </a:moveTo>
                  <a:lnTo>
                    <a:pt x="241766" y="100839"/>
                  </a:lnTo>
                  <a:lnTo>
                    <a:pt x="483533" y="201678"/>
                  </a:lnTo>
                  <a:lnTo>
                    <a:pt x="725299" y="302518"/>
                  </a:lnTo>
                  <a:lnTo>
                    <a:pt x="967066" y="403357"/>
                  </a:lnTo>
                  <a:lnTo>
                    <a:pt x="1208833" y="504196"/>
                  </a:lnTo>
                  <a:lnTo>
                    <a:pt x="1450599" y="605036"/>
                  </a:lnTo>
                  <a:lnTo>
                    <a:pt x="1692366" y="705875"/>
                  </a:lnTo>
                  <a:lnTo>
                    <a:pt x="1934133" y="806714"/>
                  </a:lnTo>
                  <a:lnTo>
                    <a:pt x="2175899" y="907554"/>
                  </a:lnTo>
                  <a:lnTo>
                    <a:pt x="2417666" y="1008393"/>
                  </a:lnTo>
                </a:path>
              </a:pathLst>
            </a:custGeom>
            <a:ln w="13550" cap="flat">
              <a:solidFill>
                <a:srgbClr val="000000">
                  <a:alpha val="100000"/>
                </a:srgbClr>
              </a:solidFill>
              <a:prstDash val="solid"/>
              <a:round/>
            </a:ln>
          </p:spPr>
          <p:txBody>
            <a:bodyPr/>
            <a:lstStyle/>
            <a:p/>
          </p:txBody>
        </p:sp>
        <p:sp>
          <p:nvSpPr>
            <p:cNvPr id="67" name="pt67"/>
            <p:cNvSpPr/>
            <p:nvPr/>
          </p:nvSpPr>
          <p:spPr>
            <a:xfrm>
              <a:off x="6149594" y="3008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3109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32106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3311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4123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5131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6140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7148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8157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9165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40173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4597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0" name="tx80"/>
            <p:cNvSpPr/>
            <p:nvPr/>
          </p:nvSpPr>
          <p:spPr>
            <a:xfrm>
              <a:off x="508103" y="26987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1" name="tx81"/>
            <p:cNvSpPr/>
            <p:nvPr/>
          </p:nvSpPr>
          <p:spPr>
            <a:xfrm>
              <a:off x="508103" y="15515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2" name="tx82"/>
            <p:cNvSpPr/>
            <p:nvPr/>
          </p:nvSpPr>
          <p:spPr>
            <a:xfrm rot="-5400000">
              <a:off x="12181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4599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017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43470"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852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2703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6687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105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523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940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358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776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193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6113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029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446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86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282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699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117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5352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952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370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7880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2059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6236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900002"/>
              <a:ext cx="201456" cy="201456"/>
            </a:xfrm>
            <a:prstGeom prst="rect">
              <a:avLst/>
            </a:prstGeom>
            <a:solidFill>
              <a:srgbClr val="0058AB">
                <a:alpha val="100000"/>
              </a:srgbClr>
            </a:solidFill>
          </p:spPr>
          <p:txBody>
            <a:bodyPr/>
            <a:lstStyle/>
            <a:p/>
          </p:txBody>
        </p:sp>
        <p:sp>
          <p:nvSpPr>
            <p:cNvPr id="112" name="rc112"/>
            <p:cNvSpPr/>
            <p:nvPr/>
          </p:nvSpPr>
          <p:spPr>
            <a:xfrm>
              <a:off x="4531686" y="5900002"/>
              <a:ext cx="201456" cy="201456"/>
            </a:xfrm>
            <a:prstGeom prst="rect">
              <a:avLst/>
            </a:prstGeom>
            <a:solidFill>
              <a:srgbClr val="69DBFF">
                <a:alpha val="100000"/>
              </a:srgbClr>
            </a:solidFill>
          </p:spPr>
          <p:txBody>
            <a:bodyPr/>
            <a:lstStyle/>
            <a:p/>
          </p:txBody>
        </p:sp>
        <p:sp>
          <p:nvSpPr>
            <p:cNvPr id="113" name="tx113"/>
            <p:cNvSpPr/>
            <p:nvPr/>
          </p:nvSpPr>
          <p:spPr>
            <a:xfrm>
              <a:off x="3909645"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769171" y="1330710"/>
              <a:ext cx="63928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New Zealand</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77% higher than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77% above the annual IA2030 goal, putting the 2030 goal at serious risk without accelerated action.</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18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1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003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7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65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5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43101"/>
              <a:ext cx="239888" cy="1064920"/>
            </a:xfrm>
            <a:prstGeom prst="rect">
              <a:avLst/>
            </a:prstGeom>
            <a:solidFill>
              <a:srgbClr val="80BD41">
                <a:alpha val="100000"/>
              </a:srgbClr>
            </a:solidFill>
          </p:spPr>
          <p:txBody>
            <a:bodyPr/>
            <a:lstStyle/>
            <a:p/>
          </p:txBody>
        </p:sp>
        <p:sp>
          <p:nvSpPr>
            <p:cNvPr id="25" name="rc25"/>
            <p:cNvSpPr/>
            <p:nvPr/>
          </p:nvSpPr>
          <p:spPr>
            <a:xfrm>
              <a:off x="1296273" y="3124729"/>
              <a:ext cx="239888" cy="118371"/>
            </a:xfrm>
            <a:prstGeom prst="rect">
              <a:avLst/>
            </a:prstGeom>
            <a:solidFill>
              <a:srgbClr val="1CABE2">
                <a:alpha val="100000"/>
              </a:srgbClr>
            </a:solidFill>
          </p:spPr>
          <p:txBody>
            <a:bodyPr/>
            <a:lstStyle/>
            <a:p/>
          </p:txBody>
        </p:sp>
        <p:sp>
          <p:nvSpPr>
            <p:cNvPr id="26" name="rc26"/>
            <p:cNvSpPr/>
            <p:nvPr/>
          </p:nvSpPr>
          <p:spPr>
            <a:xfrm>
              <a:off x="1562816" y="3261182"/>
              <a:ext cx="239888" cy="1046838"/>
            </a:xfrm>
            <a:prstGeom prst="rect">
              <a:avLst/>
            </a:prstGeom>
            <a:solidFill>
              <a:srgbClr val="80BD41">
                <a:alpha val="100000"/>
              </a:srgbClr>
            </a:solidFill>
          </p:spPr>
          <p:txBody>
            <a:bodyPr/>
            <a:lstStyle/>
            <a:p/>
          </p:txBody>
        </p:sp>
        <p:sp>
          <p:nvSpPr>
            <p:cNvPr id="27" name="rc27"/>
            <p:cNvSpPr/>
            <p:nvPr/>
          </p:nvSpPr>
          <p:spPr>
            <a:xfrm>
              <a:off x="1562816" y="3144913"/>
              <a:ext cx="239888" cy="116268"/>
            </a:xfrm>
            <a:prstGeom prst="rect">
              <a:avLst/>
            </a:prstGeom>
            <a:solidFill>
              <a:srgbClr val="1CABE2">
                <a:alpha val="100000"/>
              </a:srgbClr>
            </a:solidFill>
          </p:spPr>
          <p:txBody>
            <a:bodyPr/>
            <a:lstStyle/>
            <a:p/>
          </p:txBody>
        </p:sp>
        <p:sp>
          <p:nvSpPr>
            <p:cNvPr id="28" name="rc28"/>
            <p:cNvSpPr/>
            <p:nvPr/>
          </p:nvSpPr>
          <p:spPr>
            <a:xfrm>
              <a:off x="1829360" y="3287674"/>
              <a:ext cx="239888" cy="1020347"/>
            </a:xfrm>
            <a:prstGeom prst="rect">
              <a:avLst/>
            </a:prstGeom>
            <a:solidFill>
              <a:srgbClr val="80BD41">
                <a:alpha val="100000"/>
              </a:srgbClr>
            </a:solidFill>
          </p:spPr>
          <p:txBody>
            <a:bodyPr/>
            <a:lstStyle/>
            <a:p/>
          </p:txBody>
        </p:sp>
        <p:sp>
          <p:nvSpPr>
            <p:cNvPr id="29" name="rc29"/>
            <p:cNvSpPr/>
            <p:nvPr/>
          </p:nvSpPr>
          <p:spPr>
            <a:xfrm>
              <a:off x="1829360" y="3186753"/>
              <a:ext cx="239888" cy="100920"/>
            </a:xfrm>
            <a:prstGeom prst="rect">
              <a:avLst/>
            </a:prstGeom>
            <a:solidFill>
              <a:srgbClr val="1CABE2">
                <a:alpha val="100000"/>
              </a:srgbClr>
            </a:solidFill>
          </p:spPr>
          <p:txBody>
            <a:bodyPr/>
            <a:lstStyle/>
            <a:p/>
          </p:txBody>
        </p:sp>
        <p:sp>
          <p:nvSpPr>
            <p:cNvPr id="30" name="rc30"/>
            <p:cNvSpPr/>
            <p:nvPr/>
          </p:nvSpPr>
          <p:spPr>
            <a:xfrm>
              <a:off x="2095903" y="3253403"/>
              <a:ext cx="239888" cy="1054618"/>
            </a:xfrm>
            <a:prstGeom prst="rect">
              <a:avLst/>
            </a:prstGeom>
            <a:solidFill>
              <a:srgbClr val="80BD41">
                <a:alpha val="100000"/>
              </a:srgbClr>
            </a:solidFill>
          </p:spPr>
          <p:txBody>
            <a:bodyPr/>
            <a:lstStyle/>
            <a:p/>
          </p:txBody>
        </p:sp>
        <p:sp>
          <p:nvSpPr>
            <p:cNvPr id="31" name="rc31"/>
            <p:cNvSpPr/>
            <p:nvPr/>
          </p:nvSpPr>
          <p:spPr>
            <a:xfrm>
              <a:off x="2095903" y="3149119"/>
              <a:ext cx="239888" cy="104284"/>
            </a:xfrm>
            <a:prstGeom prst="rect">
              <a:avLst/>
            </a:prstGeom>
            <a:solidFill>
              <a:srgbClr val="1CABE2">
                <a:alpha val="100000"/>
              </a:srgbClr>
            </a:solidFill>
          </p:spPr>
          <p:txBody>
            <a:bodyPr/>
            <a:lstStyle/>
            <a:p/>
          </p:txBody>
        </p:sp>
        <p:sp>
          <p:nvSpPr>
            <p:cNvPr id="32" name="rc32"/>
            <p:cNvSpPr/>
            <p:nvPr/>
          </p:nvSpPr>
          <p:spPr>
            <a:xfrm>
              <a:off x="2362446" y="3203994"/>
              <a:ext cx="239888" cy="1104027"/>
            </a:xfrm>
            <a:prstGeom prst="rect">
              <a:avLst/>
            </a:prstGeom>
            <a:solidFill>
              <a:srgbClr val="80BD41">
                <a:alpha val="100000"/>
              </a:srgbClr>
            </a:solidFill>
          </p:spPr>
          <p:txBody>
            <a:bodyPr/>
            <a:lstStyle/>
            <a:p/>
          </p:txBody>
        </p:sp>
        <p:sp>
          <p:nvSpPr>
            <p:cNvPr id="33" name="rc33"/>
            <p:cNvSpPr/>
            <p:nvPr/>
          </p:nvSpPr>
          <p:spPr>
            <a:xfrm>
              <a:off x="2362446" y="3107909"/>
              <a:ext cx="239888" cy="96084"/>
            </a:xfrm>
            <a:prstGeom prst="rect">
              <a:avLst/>
            </a:prstGeom>
            <a:solidFill>
              <a:srgbClr val="1CABE2">
                <a:alpha val="100000"/>
              </a:srgbClr>
            </a:solidFill>
          </p:spPr>
          <p:txBody>
            <a:bodyPr/>
            <a:lstStyle/>
            <a:p/>
          </p:txBody>
        </p:sp>
        <p:sp>
          <p:nvSpPr>
            <p:cNvPr id="34" name="rc34"/>
            <p:cNvSpPr/>
            <p:nvPr/>
          </p:nvSpPr>
          <p:spPr>
            <a:xfrm>
              <a:off x="2628989" y="3205676"/>
              <a:ext cx="239888" cy="1102345"/>
            </a:xfrm>
            <a:prstGeom prst="rect">
              <a:avLst/>
            </a:prstGeom>
            <a:solidFill>
              <a:srgbClr val="80BD41">
                <a:alpha val="100000"/>
              </a:srgbClr>
            </a:solidFill>
          </p:spPr>
          <p:txBody>
            <a:bodyPr/>
            <a:lstStyle/>
            <a:p/>
          </p:txBody>
        </p:sp>
        <p:sp>
          <p:nvSpPr>
            <p:cNvPr id="35" name="rc35"/>
            <p:cNvSpPr/>
            <p:nvPr/>
          </p:nvSpPr>
          <p:spPr>
            <a:xfrm>
              <a:off x="2628989" y="3109802"/>
              <a:ext cx="239888" cy="95874"/>
            </a:xfrm>
            <a:prstGeom prst="rect">
              <a:avLst/>
            </a:prstGeom>
            <a:solidFill>
              <a:srgbClr val="1CABE2">
                <a:alpha val="100000"/>
              </a:srgbClr>
            </a:solidFill>
          </p:spPr>
          <p:txBody>
            <a:bodyPr/>
            <a:lstStyle/>
            <a:p/>
          </p:txBody>
        </p:sp>
        <p:sp>
          <p:nvSpPr>
            <p:cNvPr id="36" name="rc36"/>
            <p:cNvSpPr/>
            <p:nvPr/>
          </p:nvSpPr>
          <p:spPr>
            <a:xfrm>
              <a:off x="2895532" y="3174138"/>
              <a:ext cx="239888" cy="1133882"/>
            </a:xfrm>
            <a:prstGeom prst="rect">
              <a:avLst/>
            </a:prstGeom>
            <a:solidFill>
              <a:srgbClr val="80BD41">
                <a:alpha val="100000"/>
              </a:srgbClr>
            </a:solidFill>
          </p:spPr>
          <p:txBody>
            <a:bodyPr/>
            <a:lstStyle/>
            <a:p/>
          </p:txBody>
        </p:sp>
        <p:sp>
          <p:nvSpPr>
            <p:cNvPr id="37" name="rc37"/>
            <p:cNvSpPr/>
            <p:nvPr/>
          </p:nvSpPr>
          <p:spPr>
            <a:xfrm>
              <a:off x="2895532" y="3075531"/>
              <a:ext cx="239888" cy="98607"/>
            </a:xfrm>
            <a:prstGeom prst="rect">
              <a:avLst/>
            </a:prstGeom>
            <a:solidFill>
              <a:srgbClr val="1CABE2">
                <a:alpha val="100000"/>
              </a:srgbClr>
            </a:solidFill>
          </p:spPr>
          <p:txBody>
            <a:bodyPr/>
            <a:lstStyle/>
            <a:p/>
          </p:txBody>
        </p:sp>
        <p:sp>
          <p:nvSpPr>
            <p:cNvPr id="38" name="rc38"/>
            <p:cNvSpPr/>
            <p:nvPr/>
          </p:nvSpPr>
          <p:spPr>
            <a:xfrm>
              <a:off x="3162075" y="3096135"/>
              <a:ext cx="239888" cy="1211885"/>
            </a:xfrm>
            <a:prstGeom prst="rect">
              <a:avLst/>
            </a:prstGeom>
            <a:solidFill>
              <a:srgbClr val="80BD41">
                <a:alpha val="100000"/>
              </a:srgbClr>
            </a:solidFill>
          </p:spPr>
          <p:txBody>
            <a:bodyPr/>
            <a:lstStyle/>
            <a:p/>
          </p:txBody>
        </p:sp>
        <p:sp>
          <p:nvSpPr>
            <p:cNvPr id="39" name="rc39"/>
            <p:cNvSpPr/>
            <p:nvPr/>
          </p:nvSpPr>
          <p:spPr>
            <a:xfrm>
              <a:off x="3162075" y="2976292"/>
              <a:ext cx="239888" cy="119842"/>
            </a:xfrm>
            <a:prstGeom prst="rect">
              <a:avLst/>
            </a:prstGeom>
            <a:solidFill>
              <a:srgbClr val="1CABE2">
                <a:alpha val="100000"/>
              </a:srgbClr>
            </a:solidFill>
          </p:spPr>
          <p:txBody>
            <a:bodyPr/>
            <a:lstStyle/>
            <a:p/>
          </p:txBody>
        </p:sp>
        <p:sp>
          <p:nvSpPr>
            <p:cNvPr id="40" name="rc40"/>
            <p:cNvSpPr/>
            <p:nvPr/>
          </p:nvSpPr>
          <p:spPr>
            <a:xfrm>
              <a:off x="3428618" y="3087515"/>
              <a:ext cx="239888" cy="1220506"/>
            </a:xfrm>
            <a:prstGeom prst="rect">
              <a:avLst/>
            </a:prstGeom>
            <a:solidFill>
              <a:srgbClr val="80BD41">
                <a:alpha val="100000"/>
              </a:srgbClr>
            </a:solidFill>
          </p:spPr>
          <p:txBody>
            <a:bodyPr/>
            <a:lstStyle/>
            <a:p/>
          </p:txBody>
        </p:sp>
        <p:sp>
          <p:nvSpPr>
            <p:cNvPr id="41" name="rc41"/>
            <p:cNvSpPr/>
            <p:nvPr/>
          </p:nvSpPr>
          <p:spPr>
            <a:xfrm>
              <a:off x="3428618" y="2966831"/>
              <a:ext cx="239888" cy="120683"/>
            </a:xfrm>
            <a:prstGeom prst="rect">
              <a:avLst/>
            </a:prstGeom>
            <a:solidFill>
              <a:srgbClr val="1CABE2">
                <a:alpha val="100000"/>
              </a:srgbClr>
            </a:solidFill>
          </p:spPr>
          <p:txBody>
            <a:bodyPr/>
            <a:lstStyle/>
            <a:p/>
          </p:txBody>
        </p:sp>
        <p:sp>
          <p:nvSpPr>
            <p:cNvPr id="42" name="rc42"/>
            <p:cNvSpPr/>
            <p:nvPr/>
          </p:nvSpPr>
          <p:spPr>
            <a:xfrm>
              <a:off x="3695161" y="3081207"/>
              <a:ext cx="239888" cy="1226813"/>
            </a:xfrm>
            <a:prstGeom prst="rect">
              <a:avLst/>
            </a:prstGeom>
            <a:solidFill>
              <a:srgbClr val="80BD41">
                <a:alpha val="100000"/>
              </a:srgbClr>
            </a:solidFill>
          </p:spPr>
          <p:txBody>
            <a:bodyPr/>
            <a:lstStyle/>
            <a:p/>
          </p:txBody>
        </p:sp>
        <p:sp>
          <p:nvSpPr>
            <p:cNvPr id="43" name="rc43"/>
            <p:cNvSpPr/>
            <p:nvPr/>
          </p:nvSpPr>
          <p:spPr>
            <a:xfrm>
              <a:off x="3695161" y="3002994"/>
              <a:ext cx="239888" cy="78213"/>
            </a:xfrm>
            <a:prstGeom prst="rect">
              <a:avLst/>
            </a:prstGeom>
            <a:solidFill>
              <a:srgbClr val="1CABE2">
                <a:alpha val="100000"/>
              </a:srgbClr>
            </a:solidFill>
          </p:spPr>
          <p:txBody>
            <a:bodyPr/>
            <a:lstStyle/>
            <a:p/>
          </p:txBody>
        </p:sp>
        <p:sp>
          <p:nvSpPr>
            <p:cNvPr id="44" name="rc44"/>
            <p:cNvSpPr/>
            <p:nvPr/>
          </p:nvSpPr>
          <p:spPr>
            <a:xfrm>
              <a:off x="3961705" y="3047567"/>
              <a:ext cx="239888" cy="1260453"/>
            </a:xfrm>
            <a:prstGeom prst="rect">
              <a:avLst/>
            </a:prstGeom>
            <a:solidFill>
              <a:srgbClr val="80BD41">
                <a:alpha val="100000"/>
              </a:srgbClr>
            </a:solidFill>
          </p:spPr>
          <p:txBody>
            <a:bodyPr/>
            <a:lstStyle/>
            <a:p/>
          </p:txBody>
        </p:sp>
        <p:sp>
          <p:nvSpPr>
            <p:cNvPr id="45" name="rc45"/>
            <p:cNvSpPr/>
            <p:nvPr/>
          </p:nvSpPr>
          <p:spPr>
            <a:xfrm>
              <a:off x="3961705" y="2981338"/>
              <a:ext cx="239888" cy="66229"/>
            </a:xfrm>
            <a:prstGeom prst="rect">
              <a:avLst/>
            </a:prstGeom>
            <a:solidFill>
              <a:srgbClr val="1CABE2">
                <a:alpha val="100000"/>
              </a:srgbClr>
            </a:solidFill>
          </p:spPr>
          <p:txBody>
            <a:bodyPr/>
            <a:lstStyle/>
            <a:p/>
          </p:txBody>
        </p:sp>
        <p:sp>
          <p:nvSpPr>
            <p:cNvPr id="46" name="rc46"/>
            <p:cNvSpPr/>
            <p:nvPr/>
          </p:nvSpPr>
          <p:spPr>
            <a:xfrm>
              <a:off x="4228248" y="3087725"/>
              <a:ext cx="239888" cy="1220295"/>
            </a:xfrm>
            <a:prstGeom prst="rect">
              <a:avLst/>
            </a:prstGeom>
            <a:solidFill>
              <a:srgbClr val="80BD41">
                <a:alpha val="100000"/>
              </a:srgbClr>
            </a:solidFill>
          </p:spPr>
          <p:txBody>
            <a:bodyPr/>
            <a:lstStyle/>
            <a:p/>
          </p:txBody>
        </p:sp>
        <p:sp>
          <p:nvSpPr>
            <p:cNvPr id="47" name="rc47"/>
            <p:cNvSpPr/>
            <p:nvPr/>
          </p:nvSpPr>
          <p:spPr>
            <a:xfrm>
              <a:off x="4228248" y="3023389"/>
              <a:ext cx="239888" cy="64336"/>
            </a:xfrm>
            <a:prstGeom prst="rect">
              <a:avLst/>
            </a:prstGeom>
            <a:solidFill>
              <a:srgbClr val="1CABE2">
                <a:alpha val="100000"/>
              </a:srgbClr>
            </a:solidFill>
          </p:spPr>
          <p:txBody>
            <a:bodyPr/>
            <a:lstStyle/>
            <a:p/>
          </p:txBody>
        </p:sp>
        <p:sp>
          <p:nvSpPr>
            <p:cNvPr id="48" name="rc48"/>
            <p:cNvSpPr/>
            <p:nvPr/>
          </p:nvSpPr>
          <p:spPr>
            <a:xfrm>
              <a:off x="4494791" y="3109171"/>
              <a:ext cx="239888" cy="1198850"/>
            </a:xfrm>
            <a:prstGeom prst="rect">
              <a:avLst/>
            </a:prstGeom>
            <a:solidFill>
              <a:srgbClr val="80BD41">
                <a:alpha val="100000"/>
              </a:srgbClr>
            </a:solidFill>
          </p:spPr>
          <p:txBody>
            <a:bodyPr/>
            <a:lstStyle/>
            <a:p/>
          </p:txBody>
        </p:sp>
        <p:sp>
          <p:nvSpPr>
            <p:cNvPr id="49" name="rc49"/>
            <p:cNvSpPr/>
            <p:nvPr/>
          </p:nvSpPr>
          <p:spPr>
            <a:xfrm>
              <a:off x="4494791" y="3032640"/>
              <a:ext cx="239888" cy="76531"/>
            </a:xfrm>
            <a:prstGeom prst="rect">
              <a:avLst/>
            </a:prstGeom>
            <a:solidFill>
              <a:srgbClr val="1CABE2">
                <a:alpha val="100000"/>
              </a:srgbClr>
            </a:solidFill>
          </p:spPr>
          <p:txBody>
            <a:bodyPr/>
            <a:lstStyle/>
            <a:p/>
          </p:txBody>
        </p:sp>
        <p:sp>
          <p:nvSpPr>
            <p:cNvPr id="50" name="rc50"/>
            <p:cNvSpPr/>
            <p:nvPr/>
          </p:nvSpPr>
          <p:spPr>
            <a:xfrm>
              <a:off x="4761334" y="3170144"/>
              <a:ext cx="239888" cy="1137877"/>
            </a:xfrm>
            <a:prstGeom prst="rect">
              <a:avLst/>
            </a:prstGeom>
            <a:solidFill>
              <a:srgbClr val="80BD41">
                <a:alpha val="100000"/>
              </a:srgbClr>
            </a:solidFill>
          </p:spPr>
          <p:txBody>
            <a:bodyPr/>
            <a:lstStyle/>
            <a:p/>
          </p:txBody>
        </p:sp>
        <p:sp>
          <p:nvSpPr>
            <p:cNvPr id="51" name="rc51"/>
            <p:cNvSpPr/>
            <p:nvPr/>
          </p:nvSpPr>
          <p:spPr>
            <a:xfrm>
              <a:off x="4761334" y="3084571"/>
              <a:ext cx="239888" cy="85572"/>
            </a:xfrm>
            <a:prstGeom prst="rect">
              <a:avLst/>
            </a:prstGeom>
            <a:solidFill>
              <a:srgbClr val="1CABE2">
                <a:alpha val="100000"/>
              </a:srgbClr>
            </a:solidFill>
          </p:spPr>
          <p:txBody>
            <a:bodyPr/>
            <a:lstStyle/>
            <a:p/>
          </p:txBody>
        </p:sp>
        <p:sp>
          <p:nvSpPr>
            <p:cNvPr id="52" name="rc52"/>
            <p:cNvSpPr/>
            <p:nvPr/>
          </p:nvSpPr>
          <p:spPr>
            <a:xfrm>
              <a:off x="5027877" y="3204625"/>
              <a:ext cx="239888" cy="1103396"/>
            </a:xfrm>
            <a:prstGeom prst="rect">
              <a:avLst/>
            </a:prstGeom>
            <a:solidFill>
              <a:srgbClr val="80BD41">
                <a:alpha val="100000"/>
              </a:srgbClr>
            </a:solidFill>
          </p:spPr>
          <p:txBody>
            <a:bodyPr/>
            <a:lstStyle/>
            <a:p/>
          </p:txBody>
        </p:sp>
        <p:sp>
          <p:nvSpPr>
            <p:cNvPr id="53" name="rc53"/>
            <p:cNvSpPr/>
            <p:nvPr/>
          </p:nvSpPr>
          <p:spPr>
            <a:xfrm>
              <a:off x="5027877" y="3121576"/>
              <a:ext cx="239888" cy="83049"/>
            </a:xfrm>
            <a:prstGeom prst="rect">
              <a:avLst/>
            </a:prstGeom>
            <a:solidFill>
              <a:srgbClr val="1CABE2">
                <a:alpha val="100000"/>
              </a:srgbClr>
            </a:solidFill>
          </p:spPr>
          <p:txBody>
            <a:bodyPr/>
            <a:lstStyle/>
            <a:p/>
          </p:txBody>
        </p:sp>
        <p:sp>
          <p:nvSpPr>
            <p:cNvPr id="54" name="rc54"/>
            <p:cNvSpPr/>
            <p:nvPr/>
          </p:nvSpPr>
          <p:spPr>
            <a:xfrm>
              <a:off x="5294420" y="3141970"/>
              <a:ext cx="239888" cy="1166051"/>
            </a:xfrm>
            <a:prstGeom prst="rect">
              <a:avLst/>
            </a:prstGeom>
            <a:solidFill>
              <a:srgbClr val="80BD41">
                <a:alpha val="100000"/>
              </a:srgbClr>
            </a:solidFill>
          </p:spPr>
          <p:txBody>
            <a:bodyPr/>
            <a:lstStyle/>
            <a:p/>
          </p:txBody>
        </p:sp>
        <p:sp>
          <p:nvSpPr>
            <p:cNvPr id="55" name="rc55"/>
            <p:cNvSpPr/>
            <p:nvPr/>
          </p:nvSpPr>
          <p:spPr>
            <a:xfrm>
              <a:off x="5294420" y="3054085"/>
              <a:ext cx="239888" cy="87884"/>
            </a:xfrm>
            <a:prstGeom prst="rect">
              <a:avLst/>
            </a:prstGeom>
            <a:solidFill>
              <a:srgbClr val="1CABE2">
                <a:alpha val="100000"/>
              </a:srgbClr>
            </a:solidFill>
          </p:spPr>
          <p:txBody>
            <a:bodyPr/>
            <a:lstStyle/>
            <a:p/>
          </p:txBody>
        </p:sp>
        <p:sp>
          <p:nvSpPr>
            <p:cNvPr id="56" name="rc56"/>
            <p:cNvSpPr/>
            <p:nvPr/>
          </p:nvSpPr>
          <p:spPr>
            <a:xfrm>
              <a:off x="5560963" y="3178974"/>
              <a:ext cx="239888" cy="1129047"/>
            </a:xfrm>
            <a:prstGeom prst="rect">
              <a:avLst/>
            </a:prstGeom>
            <a:solidFill>
              <a:srgbClr val="80BD41">
                <a:alpha val="100000"/>
              </a:srgbClr>
            </a:solidFill>
          </p:spPr>
          <p:txBody>
            <a:bodyPr/>
            <a:lstStyle/>
            <a:p/>
          </p:txBody>
        </p:sp>
        <p:sp>
          <p:nvSpPr>
            <p:cNvPr id="57" name="rc57"/>
            <p:cNvSpPr/>
            <p:nvPr/>
          </p:nvSpPr>
          <p:spPr>
            <a:xfrm>
              <a:off x="5560963" y="3080787"/>
              <a:ext cx="239888" cy="98187"/>
            </a:xfrm>
            <a:prstGeom prst="rect">
              <a:avLst/>
            </a:prstGeom>
            <a:solidFill>
              <a:srgbClr val="1CABE2">
                <a:alpha val="100000"/>
              </a:srgbClr>
            </a:solidFill>
          </p:spPr>
          <p:txBody>
            <a:bodyPr/>
            <a:lstStyle/>
            <a:p/>
          </p:txBody>
        </p:sp>
        <p:sp>
          <p:nvSpPr>
            <p:cNvPr id="58" name="rc58"/>
            <p:cNvSpPr/>
            <p:nvPr/>
          </p:nvSpPr>
          <p:spPr>
            <a:xfrm>
              <a:off x="5827506" y="3141970"/>
              <a:ext cx="239888" cy="1166051"/>
            </a:xfrm>
            <a:prstGeom prst="rect">
              <a:avLst/>
            </a:prstGeom>
            <a:solidFill>
              <a:srgbClr val="80BD41">
                <a:alpha val="100000"/>
              </a:srgbClr>
            </a:solidFill>
          </p:spPr>
          <p:txBody>
            <a:bodyPr/>
            <a:lstStyle/>
            <a:p/>
          </p:txBody>
        </p:sp>
        <p:sp>
          <p:nvSpPr>
            <p:cNvPr id="59" name="rc59"/>
            <p:cNvSpPr/>
            <p:nvPr/>
          </p:nvSpPr>
          <p:spPr>
            <a:xfrm>
              <a:off x="5827506" y="3080577"/>
              <a:ext cx="239888" cy="61393"/>
            </a:xfrm>
            <a:prstGeom prst="rect">
              <a:avLst/>
            </a:prstGeom>
            <a:solidFill>
              <a:srgbClr val="1CABE2">
                <a:alpha val="100000"/>
              </a:srgbClr>
            </a:solidFill>
          </p:spPr>
          <p:txBody>
            <a:bodyPr/>
            <a:lstStyle/>
            <a:p/>
          </p:txBody>
        </p:sp>
        <p:sp>
          <p:nvSpPr>
            <p:cNvPr id="60" name="rc60"/>
            <p:cNvSpPr/>
            <p:nvPr/>
          </p:nvSpPr>
          <p:spPr>
            <a:xfrm>
              <a:off x="6094049" y="3165308"/>
              <a:ext cx="239888" cy="1142713"/>
            </a:xfrm>
            <a:prstGeom prst="rect">
              <a:avLst/>
            </a:prstGeom>
            <a:solidFill>
              <a:srgbClr val="80BD41">
                <a:alpha val="100000"/>
              </a:srgbClr>
            </a:solidFill>
          </p:spPr>
          <p:txBody>
            <a:bodyPr/>
            <a:lstStyle/>
            <a:p/>
          </p:txBody>
        </p:sp>
        <p:sp>
          <p:nvSpPr>
            <p:cNvPr id="61" name="rc61"/>
            <p:cNvSpPr/>
            <p:nvPr/>
          </p:nvSpPr>
          <p:spPr>
            <a:xfrm>
              <a:off x="6094049" y="3105176"/>
              <a:ext cx="239888" cy="60131"/>
            </a:xfrm>
            <a:prstGeom prst="rect">
              <a:avLst/>
            </a:prstGeom>
            <a:solidFill>
              <a:srgbClr val="1CABE2">
                <a:alpha val="100000"/>
              </a:srgbClr>
            </a:solidFill>
          </p:spPr>
          <p:txBody>
            <a:bodyPr/>
            <a:lstStyle/>
            <a:p/>
          </p:txBody>
        </p:sp>
        <p:sp>
          <p:nvSpPr>
            <p:cNvPr id="62" name="rc62"/>
            <p:cNvSpPr/>
            <p:nvPr/>
          </p:nvSpPr>
          <p:spPr>
            <a:xfrm>
              <a:off x="6360593" y="3149960"/>
              <a:ext cx="239888" cy="1158061"/>
            </a:xfrm>
            <a:prstGeom prst="rect">
              <a:avLst/>
            </a:prstGeom>
            <a:solidFill>
              <a:srgbClr val="80BD41">
                <a:alpha val="100000"/>
              </a:srgbClr>
            </a:solidFill>
          </p:spPr>
          <p:txBody>
            <a:bodyPr/>
            <a:lstStyle/>
            <a:p/>
          </p:txBody>
        </p:sp>
        <p:sp>
          <p:nvSpPr>
            <p:cNvPr id="63" name="rc63"/>
            <p:cNvSpPr/>
            <p:nvPr/>
          </p:nvSpPr>
          <p:spPr>
            <a:xfrm>
              <a:off x="6360593" y="3075951"/>
              <a:ext cx="239888" cy="74008"/>
            </a:xfrm>
            <a:prstGeom prst="rect">
              <a:avLst/>
            </a:prstGeom>
            <a:solidFill>
              <a:srgbClr val="1CABE2">
                <a:alpha val="100000"/>
              </a:srgbClr>
            </a:solidFill>
          </p:spPr>
          <p:txBody>
            <a:bodyPr/>
            <a:lstStyle/>
            <a:p/>
          </p:txBody>
        </p:sp>
        <p:sp>
          <p:nvSpPr>
            <p:cNvPr id="64" name="rc64"/>
            <p:cNvSpPr/>
            <p:nvPr/>
          </p:nvSpPr>
          <p:spPr>
            <a:xfrm>
              <a:off x="6627136" y="3177502"/>
              <a:ext cx="239888" cy="1130518"/>
            </a:xfrm>
            <a:prstGeom prst="rect">
              <a:avLst/>
            </a:prstGeom>
            <a:solidFill>
              <a:srgbClr val="80BD41">
                <a:alpha val="100000"/>
              </a:srgbClr>
            </a:solidFill>
          </p:spPr>
          <p:txBody>
            <a:bodyPr/>
            <a:lstStyle/>
            <a:p/>
          </p:txBody>
        </p:sp>
        <p:sp>
          <p:nvSpPr>
            <p:cNvPr id="65" name="rc65"/>
            <p:cNvSpPr/>
            <p:nvPr/>
          </p:nvSpPr>
          <p:spPr>
            <a:xfrm>
              <a:off x="6627136" y="3105386"/>
              <a:ext cx="239888" cy="72116"/>
            </a:xfrm>
            <a:prstGeom prst="rect">
              <a:avLst/>
            </a:prstGeom>
            <a:solidFill>
              <a:srgbClr val="1CABE2">
                <a:alpha val="100000"/>
              </a:srgbClr>
            </a:solidFill>
          </p:spPr>
          <p:txBody>
            <a:bodyPr/>
            <a:lstStyle/>
            <a:p/>
          </p:txBody>
        </p:sp>
        <p:sp>
          <p:nvSpPr>
            <p:cNvPr id="66" name="rc66"/>
            <p:cNvSpPr/>
            <p:nvPr/>
          </p:nvSpPr>
          <p:spPr>
            <a:xfrm>
              <a:off x="6893679" y="3161734"/>
              <a:ext cx="239888" cy="1146287"/>
            </a:xfrm>
            <a:prstGeom prst="rect">
              <a:avLst/>
            </a:prstGeom>
            <a:solidFill>
              <a:srgbClr val="80BD41">
                <a:alpha val="100000"/>
              </a:srgbClr>
            </a:solidFill>
          </p:spPr>
          <p:txBody>
            <a:bodyPr/>
            <a:lstStyle/>
            <a:p/>
          </p:txBody>
        </p:sp>
        <p:sp>
          <p:nvSpPr>
            <p:cNvPr id="67" name="rc67"/>
            <p:cNvSpPr/>
            <p:nvPr/>
          </p:nvSpPr>
          <p:spPr>
            <a:xfrm>
              <a:off x="6893679" y="3075531"/>
              <a:ext cx="239888" cy="86202"/>
            </a:xfrm>
            <a:prstGeom prst="rect">
              <a:avLst/>
            </a:prstGeom>
            <a:solidFill>
              <a:srgbClr val="1CABE2">
                <a:alpha val="100000"/>
              </a:srgbClr>
            </a:solidFill>
          </p:spPr>
          <p:txBody>
            <a:bodyPr/>
            <a:lstStyle/>
            <a:p/>
          </p:txBody>
        </p:sp>
        <p:sp>
          <p:nvSpPr>
            <p:cNvPr id="68" name="rc68"/>
            <p:cNvSpPr/>
            <p:nvPr/>
          </p:nvSpPr>
          <p:spPr>
            <a:xfrm>
              <a:off x="7160222" y="3147647"/>
              <a:ext cx="239888" cy="1160374"/>
            </a:xfrm>
            <a:prstGeom prst="rect">
              <a:avLst/>
            </a:prstGeom>
            <a:solidFill>
              <a:srgbClr val="80BD41">
                <a:alpha val="100000"/>
              </a:srgbClr>
            </a:solidFill>
          </p:spPr>
          <p:txBody>
            <a:bodyPr/>
            <a:lstStyle/>
            <a:p/>
          </p:txBody>
        </p:sp>
        <p:sp>
          <p:nvSpPr>
            <p:cNvPr id="69" name="rc69"/>
            <p:cNvSpPr/>
            <p:nvPr/>
          </p:nvSpPr>
          <p:spPr>
            <a:xfrm>
              <a:off x="7160222" y="3073638"/>
              <a:ext cx="239888" cy="74008"/>
            </a:xfrm>
            <a:prstGeom prst="rect">
              <a:avLst/>
            </a:prstGeom>
            <a:solidFill>
              <a:srgbClr val="1CABE2">
                <a:alpha val="100000"/>
              </a:srgbClr>
            </a:solidFill>
          </p:spPr>
          <p:txBody>
            <a:bodyPr/>
            <a:lstStyle/>
            <a:p/>
          </p:txBody>
        </p:sp>
        <p:sp>
          <p:nvSpPr>
            <p:cNvPr id="70" name="rc70"/>
            <p:cNvSpPr/>
            <p:nvPr/>
          </p:nvSpPr>
          <p:spPr>
            <a:xfrm>
              <a:off x="7426765" y="3154165"/>
              <a:ext cx="239888" cy="1153856"/>
            </a:xfrm>
            <a:prstGeom prst="rect">
              <a:avLst/>
            </a:prstGeom>
            <a:solidFill>
              <a:srgbClr val="80BD41">
                <a:alpha val="100000"/>
              </a:srgbClr>
            </a:solidFill>
          </p:spPr>
          <p:txBody>
            <a:bodyPr/>
            <a:lstStyle/>
            <a:p/>
          </p:txBody>
        </p:sp>
        <p:sp>
          <p:nvSpPr>
            <p:cNvPr id="71" name="rc71"/>
            <p:cNvSpPr/>
            <p:nvPr/>
          </p:nvSpPr>
          <p:spPr>
            <a:xfrm>
              <a:off x="7426765" y="3067331"/>
              <a:ext cx="239888" cy="86833"/>
            </a:xfrm>
            <a:prstGeom prst="rect">
              <a:avLst/>
            </a:prstGeom>
            <a:solidFill>
              <a:srgbClr val="1CABE2">
                <a:alpha val="100000"/>
              </a:srgbClr>
            </a:solidFill>
          </p:spPr>
          <p:txBody>
            <a:bodyPr/>
            <a:lstStyle/>
            <a:p/>
          </p:txBody>
        </p:sp>
        <p:sp>
          <p:nvSpPr>
            <p:cNvPr id="72" name="rc72"/>
            <p:cNvSpPr/>
            <p:nvPr/>
          </p:nvSpPr>
          <p:spPr>
            <a:xfrm>
              <a:off x="7693308" y="3143231"/>
              <a:ext cx="239888" cy="1164789"/>
            </a:xfrm>
            <a:prstGeom prst="rect">
              <a:avLst/>
            </a:prstGeom>
            <a:solidFill>
              <a:srgbClr val="80BD41">
                <a:alpha val="100000"/>
              </a:srgbClr>
            </a:solidFill>
          </p:spPr>
          <p:txBody>
            <a:bodyPr/>
            <a:lstStyle/>
            <a:p/>
          </p:txBody>
        </p:sp>
        <p:sp>
          <p:nvSpPr>
            <p:cNvPr id="73" name="rc73"/>
            <p:cNvSpPr/>
            <p:nvPr/>
          </p:nvSpPr>
          <p:spPr>
            <a:xfrm>
              <a:off x="7693308" y="3068803"/>
              <a:ext cx="239888" cy="74428"/>
            </a:xfrm>
            <a:prstGeom prst="rect">
              <a:avLst/>
            </a:prstGeom>
            <a:solidFill>
              <a:srgbClr val="1CABE2">
                <a:alpha val="100000"/>
              </a:srgbClr>
            </a:solidFill>
          </p:spPr>
          <p:txBody>
            <a:bodyPr/>
            <a:lstStyle/>
            <a:p/>
          </p:txBody>
        </p:sp>
        <p:sp>
          <p:nvSpPr>
            <p:cNvPr id="74" name="rc74"/>
            <p:cNvSpPr/>
            <p:nvPr/>
          </p:nvSpPr>
          <p:spPr>
            <a:xfrm>
              <a:off x="7959851" y="3180025"/>
              <a:ext cx="239888" cy="1127995"/>
            </a:xfrm>
            <a:prstGeom prst="rect">
              <a:avLst/>
            </a:prstGeom>
            <a:solidFill>
              <a:srgbClr val="80BD41">
                <a:alpha val="100000"/>
              </a:srgbClr>
            </a:solidFill>
          </p:spPr>
          <p:txBody>
            <a:bodyPr/>
            <a:lstStyle/>
            <a:p/>
          </p:txBody>
        </p:sp>
        <p:sp>
          <p:nvSpPr>
            <p:cNvPr id="75" name="rc75"/>
            <p:cNvSpPr/>
            <p:nvPr/>
          </p:nvSpPr>
          <p:spPr>
            <a:xfrm>
              <a:off x="7959851" y="3082048"/>
              <a:ext cx="239888" cy="97976"/>
            </a:xfrm>
            <a:prstGeom prst="rect">
              <a:avLst/>
            </a:prstGeom>
            <a:solidFill>
              <a:srgbClr val="1CABE2">
                <a:alpha val="100000"/>
              </a:srgbClr>
            </a:solidFill>
          </p:spPr>
          <p:txBody>
            <a:bodyPr/>
            <a:lstStyle/>
            <a:p/>
          </p:txBody>
        </p:sp>
        <p:sp>
          <p:nvSpPr>
            <p:cNvPr id="76" name="pl76"/>
            <p:cNvSpPr/>
            <p:nvPr/>
          </p:nvSpPr>
          <p:spPr>
            <a:xfrm>
              <a:off x="1416218" y="2184437"/>
              <a:ext cx="6663577" cy="111767"/>
            </a:xfrm>
            <a:custGeom>
              <a:avLst/>
              <a:pathLst>
                <a:path w="6663577" h="111767">
                  <a:moveTo>
                    <a:pt x="0" y="111767"/>
                  </a:moveTo>
                  <a:lnTo>
                    <a:pt x="266543" y="111767"/>
                  </a:lnTo>
                  <a:lnTo>
                    <a:pt x="533086" y="89414"/>
                  </a:lnTo>
                  <a:lnTo>
                    <a:pt x="799629" y="89414"/>
                  </a:lnTo>
                  <a:lnTo>
                    <a:pt x="1066172" y="67060"/>
                  </a:lnTo>
                  <a:lnTo>
                    <a:pt x="1332715" y="67060"/>
                  </a:lnTo>
                  <a:lnTo>
                    <a:pt x="1599258" y="67060"/>
                  </a:lnTo>
                  <a:lnTo>
                    <a:pt x="1865801" y="89414"/>
                  </a:lnTo>
                  <a:lnTo>
                    <a:pt x="2132344" y="89414"/>
                  </a:lnTo>
                  <a:lnTo>
                    <a:pt x="2398888" y="22353"/>
                  </a:lnTo>
                  <a:lnTo>
                    <a:pt x="2665431" y="0"/>
                  </a:lnTo>
                  <a:lnTo>
                    <a:pt x="2931974" y="0"/>
                  </a:lnTo>
                  <a:lnTo>
                    <a:pt x="3198517" y="22353"/>
                  </a:lnTo>
                  <a:lnTo>
                    <a:pt x="3465060" y="44707"/>
                  </a:lnTo>
                  <a:lnTo>
                    <a:pt x="3731603" y="44707"/>
                  </a:lnTo>
                  <a:lnTo>
                    <a:pt x="3998146" y="44707"/>
                  </a:lnTo>
                  <a:lnTo>
                    <a:pt x="4264689" y="67060"/>
                  </a:lnTo>
                  <a:lnTo>
                    <a:pt x="4531233" y="0"/>
                  </a:lnTo>
                  <a:lnTo>
                    <a:pt x="4797776" y="0"/>
                  </a:lnTo>
                  <a:lnTo>
                    <a:pt x="5064319" y="22353"/>
                  </a:lnTo>
                  <a:lnTo>
                    <a:pt x="5330862" y="22353"/>
                  </a:lnTo>
                  <a:lnTo>
                    <a:pt x="5597405" y="44707"/>
                  </a:lnTo>
                  <a:lnTo>
                    <a:pt x="5863948" y="22353"/>
                  </a:lnTo>
                  <a:lnTo>
                    <a:pt x="6130491" y="44707"/>
                  </a:lnTo>
                  <a:lnTo>
                    <a:pt x="6397034" y="22353"/>
                  </a:lnTo>
                  <a:lnTo>
                    <a:pt x="6663577" y="6706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7486420"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8" name="tx88"/>
            <p:cNvSpPr/>
            <p:nvPr/>
          </p:nvSpPr>
          <p:spPr>
            <a:xfrm>
              <a:off x="1324790" y="2988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9" name="tx89"/>
            <p:cNvSpPr/>
            <p:nvPr/>
          </p:nvSpPr>
          <p:spPr>
            <a:xfrm>
              <a:off x="2696682" y="29752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3990221" y="2845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91" name="tx91"/>
            <p:cNvSpPr/>
            <p:nvPr/>
          </p:nvSpPr>
          <p:spPr>
            <a:xfrm>
              <a:off x="5322937" y="29181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2" name="tx92"/>
            <p:cNvSpPr/>
            <p:nvPr/>
          </p:nvSpPr>
          <p:spPr>
            <a:xfrm>
              <a:off x="6389109" y="2940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3" name="tx93"/>
            <p:cNvSpPr/>
            <p:nvPr/>
          </p:nvSpPr>
          <p:spPr>
            <a:xfrm>
              <a:off x="6655652" y="2969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4" name="tx94"/>
            <p:cNvSpPr/>
            <p:nvPr/>
          </p:nvSpPr>
          <p:spPr>
            <a:xfrm>
              <a:off x="6922195" y="2939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5" name="tx95"/>
            <p:cNvSpPr/>
            <p:nvPr/>
          </p:nvSpPr>
          <p:spPr>
            <a:xfrm>
              <a:off x="7188738" y="2937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6" name="tx96"/>
            <p:cNvSpPr/>
            <p:nvPr/>
          </p:nvSpPr>
          <p:spPr>
            <a:xfrm>
              <a:off x="7494458" y="29311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7" name="tx97"/>
            <p:cNvSpPr/>
            <p:nvPr/>
          </p:nvSpPr>
          <p:spPr>
            <a:xfrm>
              <a:off x="7721825" y="2932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8" name="tx98"/>
            <p:cNvSpPr/>
            <p:nvPr/>
          </p:nvSpPr>
          <p:spPr>
            <a:xfrm>
              <a:off x="7988368" y="2946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58.3</a:t>
              </a:r>
            </a:p>
          </p:txBody>
        </p:sp>
        <p:sp>
          <p:nvSpPr>
            <p:cNvPr id="99" name="pl99"/>
            <p:cNvSpPr/>
            <p:nvPr/>
          </p:nvSpPr>
          <p:spPr>
            <a:xfrm>
              <a:off x="1416218"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405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11" name="tx111"/>
            <p:cNvSpPr/>
            <p:nvPr/>
          </p:nvSpPr>
          <p:spPr>
            <a:xfrm>
              <a:off x="1350915" y="31488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2" name="tx112"/>
            <p:cNvSpPr/>
            <p:nvPr/>
          </p:nvSpPr>
          <p:spPr>
            <a:xfrm>
              <a:off x="2657505" y="37218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13" name="tx113"/>
            <p:cNvSpPr/>
            <p:nvPr/>
          </p:nvSpPr>
          <p:spPr>
            <a:xfrm>
              <a:off x="2683631" y="31226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4029398" y="364274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5" name="tx115"/>
            <p:cNvSpPr/>
            <p:nvPr/>
          </p:nvSpPr>
          <p:spPr>
            <a:xfrm>
              <a:off x="4016347" y="29793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6" name="tx116"/>
            <p:cNvSpPr/>
            <p:nvPr/>
          </p:nvSpPr>
          <p:spPr>
            <a:xfrm>
              <a:off x="5322937" y="3691140"/>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7" name="tx117"/>
            <p:cNvSpPr/>
            <p:nvPr/>
          </p:nvSpPr>
          <p:spPr>
            <a:xfrm>
              <a:off x="5349062" y="30641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8" name="tx118"/>
            <p:cNvSpPr/>
            <p:nvPr/>
          </p:nvSpPr>
          <p:spPr>
            <a:xfrm>
              <a:off x="6389109" y="36939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9" name="tx119"/>
            <p:cNvSpPr/>
            <p:nvPr/>
          </p:nvSpPr>
          <p:spPr>
            <a:xfrm>
              <a:off x="6415235" y="30778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6655652" y="37076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21" name="tx121"/>
            <p:cNvSpPr/>
            <p:nvPr/>
          </p:nvSpPr>
          <p:spPr>
            <a:xfrm>
              <a:off x="6681778" y="31063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22" name="tx122"/>
            <p:cNvSpPr/>
            <p:nvPr/>
          </p:nvSpPr>
          <p:spPr>
            <a:xfrm>
              <a:off x="6922195" y="370010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23" name="tx123"/>
            <p:cNvSpPr/>
            <p:nvPr/>
          </p:nvSpPr>
          <p:spPr>
            <a:xfrm>
              <a:off x="6948321" y="308473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4" name="tx124"/>
            <p:cNvSpPr/>
            <p:nvPr/>
          </p:nvSpPr>
          <p:spPr>
            <a:xfrm>
              <a:off x="7188738" y="3692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25" name="tx125"/>
            <p:cNvSpPr/>
            <p:nvPr/>
          </p:nvSpPr>
          <p:spPr>
            <a:xfrm>
              <a:off x="7214864" y="30755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6" name="tx126"/>
            <p:cNvSpPr/>
            <p:nvPr/>
          </p:nvSpPr>
          <p:spPr>
            <a:xfrm>
              <a:off x="7455282" y="3696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7" name="tx127"/>
            <p:cNvSpPr/>
            <p:nvPr/>
          </p:nvSpPr>
          <p:spPr>
            <a:xfrm>
              <a:off x="7481407" y="30768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8" name="tx128"/>
            <p:cNvSpPr/>
            <p:nvPr/>
          </p:nvSpPr>
          <p:spPr>
            <a:xfrm>
              <a:off x="7721825" y="369085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29" name="tx129"/>
            <p:cNvSpPr/>
            <p:nvPr/>
          </p:nvSpPr>
          <p:spPr>
            <a:xfrm>
              <a:off x="7747950" y="30709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30" name="tx130"/>
            <p:cNvSpPr/>
            <p:nvPr/>
          </p:nvSpPr>
          <p:spPr>
            <a:xfrm>
              <a:off x="7988368" y="37089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53.6</a:t>
              </a:r>
            </a:p>
          </p:txBody>
        </p:sp>
        <p:sp>
          <p:nvSpPr>
            <p:cNvPr id="131" name="tx131"/>
            <p:cNvSpPr/>
            <p:nvPr/>
          </p:nvSpPr>
          <p:spPr>
            <a:xfrm>
              <a:off x="8014493" y="309741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250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94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363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6" name="rc156"/>
            <p:cNvSpPr/>
            <p:nvPr/>
          </p:nvSpPr>
          <p:spPr>
            <a:xfrm>
              <a:off x="4056806" y="5180747"/>
              <a:ext cx="201456" cy="201456"/>
            </a:xfrm>
            <a:prstGeom prst="rect">
              <a:avLst/>
            </a:prstGeom>
            <a:solidFill>
              <a:srgbClr val="1CABE2">
                <a:alpha val="100000"/>
              </a:srgbClr>
            </a:solidFill>
          </p:spPr>
          <p:txBody>
            <a:bodyPr/>
            <a:lstStyle/>
            <a:p/>
          </p:txBody>
        </p:sp>
        <p:sp>
          <p:nvSpPr>
            <p:cNvPr id="157" name="rc157"/>
            <p:cNvSpPr/>
            <p:nvPr/>
          </p:nvSpPr>
          <p:spPr>
            <a:xfrm>
              <a:off x="6014964" y="5180747"/>
              <a:ext cx="201456" cy="201456"/>
            </a:xfrm>
            <a:prstGeom prst="rect">
              <a:avLst/>
            </a:prstGeom>
            <a:solidFill>
              <a:srgbClr val="80BD41">
                <a:alpha val="100000"/>
              </a:srgbClr>
            </a:solidFill>
          </p:spPr>
          <p:txBody>
            <a:bodyPr/>
            <a:lstStyle/>
            <a:p/>
          </p:txBody>
        </p:sp>
        <p:sp>
          <p:nvSpPr>
            <p:cNvPr id="158" name="tx158"/>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9" name="tx159"/>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1" name="tx161"/>
            <p:cNvSpPr/>
            <p:nvPr/>
          </p:nvSpPr>
          <p:spPr>
            <a:xfrm>
              <a:off x="951100" y="1594448"/>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162" name="pl162"/>
            <p:cNvSpPr/>
            <p:nvPr/>
          </p:nvSpPr>
          <p:spPr>
            <a:xfrm>
              <a:off x="24117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427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737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272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58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89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144149" cy="129091"/>
            </a:xfrm>
            <a:prstGeom prst="rect">
              <a:avLst/>
            </a:prstGeom>
            <a:solidFill>
              <a:srgbClr val="80BD41">
                <a:alpha val="100000"/>
              </a:srgbClr>
            </a:solidFill>
          </p:spPr>
          <p:txBody>
            <a:bodyPr/>
            <a:lstStyle/>
            <a:p/>
          </p:txBody>
        </p:sp>
        <p:sp>
          <p:nvSpPr>
            <p:cNvPr id="173" name="rc173"/>
            <p:cNvSpPr/>
            <p:nvPr/>
          </p:nvSpPr>
          <p:spPr>
            <a:xfrm>
              <a:off x="7440422" y="5954972"/>
              <a:ext cx="392654" cy="129091"/>
            </a:xfrm>
            <a:prstGeom prst="rect">
              <a:avLst/>
            </a:prstGeom>
            <a:solidFill>
              <a:srgbClr val="1CABE2">
                <a:alpha val="100000"/>
              </a:srgbClr>
            </a:solidFill>
          </p:spPr>
          <p:txBody>
            <a:bodyPr/>
            <a:lstStyle/>
            <a:p/>
          </p:txBody>
        </p:sp>
        <p:sp>
          <p:nvSpPr>
            <p:cNvPr id="174" name="rc174"/>
            <p:cNvSpPr/>
            <p:nvPr/>
          </p:nvSpPr>
          <p:spPr>
            <a:xfrm>
              <a:off x="1296273" y="5793607"/>
              <a:ext cx="6179844" cy="129091"/>
            </a:xfrm>
            <a:prstGeom prst="rect">
              <a:avLst/>
            </a:prstGeom>
            <a:solidFill>
              <a:srgbClr val="80BD41">
                <a:alpha val="100000"/>
              </a:srgbClr>
            </a:solidFill>
          </p:spPr>
          <p:txBody>
            <a:bodyPr/>
            <a:lstStyle/>
            <a:p/>
          </p:txBody>
        </p:sp>
        <p:sp>
          <p:nvSpPr>
            <p:cNvPr id="175" name="rc175"/>
            <p:cNvSpPr/>
            <p:nvPr/>
          </p:nvSpPr>
          <p:spPr>
            <a:xfrm>
              <a:off x="7476118" y="5793607"/>
              <a:ext cx="394885" cy="129091"/>
            </a:xfrm>
            <a:prstGeom prst="rect">
              <a:avLst/>
            </a:prstGeom>
            <a:solidFill>
              <a:srgbClr val="1CABE2">
                <a:alpha val="100000"/>
              </a:srgbClr>
            </a:solidFill>
          </p:spPr>
          <p:txBody>
            <a:bodyPr/>
            <a:lstStyle/>
            <a:p/>
          </p:txBody>
        </p:sp>
        <p:sp>
          <p:nvSpPr>
            <p:cNvPr id="176" name="rc176"/>
            <p:cNvSpPr/>
            <p:nvPr/>
          </p:nvSpPr>
          <p:spPr>
            <a:xfrm>
              <a:off x="1296273" y="5632243"/>
              <a:ext cx="5984633" cy="129091"/>
            </a:xfrm>
            <a:prstGeom prst="rect">
              <a:avLst/>
            </a:prstGeom>
            <a:solidFill>
              <a:srgbClr val="80BD41">
                <a:alpha val="100000"/>
              </a:srgbClr>
            </a:solidFill>
          </p:spPr>
          <p:txBody>
            <a:bodyPr/>
            <a:lstStyle/>
            <a:p/>
          </p:txBody>
        </p:sp>
        <p:sp>
          <p:nvSpPr>
            <p:cNvPr id="177" name="rc177"/>
            <p:cNvSpPr/>
            <p:nvPr/>
          </p:nvSpPr>
          <p:spPr>
            <a:xfrm>
              <a:off x="7280907" y="5632243"/>
              <a:ext cx="519820" cy="129091"/>
            </a:xfrm>
            <a:prstGeom prst="rect">
              <a:avLst/>
            </a:prstGeom>
            <a:solidFill>
              <a:srgbClr val="1CABE2">
                <a:alpha val="100000"/>
              </a:srgbClr>
            </a:solidFill>
          </p:spPr>
          <p:txBody>
            <a:bodyPr/>
            <a:lstStyle/>
            <a:p/>
          </p:txBody>
        </p:sp>
        <p:sp>
          <p:nvSpPr>
            <p:cNvPr id="178" name="tx178"/>
            <p:cNvSpPr/>
            <p:nvPr/>
          </p:nvSpPr>
          <p:spPr>
            <a:xfrm>
              <a:off x="8047390"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9" name="tx179"/>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80" name="tx180"/>
            <p:cNvSpPr/>
            <p:nvPr/>
          </p:nvSpPr>
          <p:spPr>
            <a:xfrm>
              <a:off x="801342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58.3</a:t>
              </a:r>
            </a:p>
          </p:txBody>
        </p:sp>
        <p:sp>
          <p:nvSpPr>
            <p:cNvPr id="181" name="tx181"/>
            <p:cNvSpPr/>
            <p:nvPr/>
          </p:nvSpPr>
          <p:spPr>
            <a:xfrm>
              <a:off x="4262854"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55.1</a:t>
              </a:r>
            </a:p>
          </p:txBody>
        </p:sp>
        <p:sp>
          <p:nvSpPr>
            <p:cNvPr id="182" name="tx182"/>
            <p:cNvSpPr/>
            <p:nvPr/>
          </p:nvSpPr>
          <p:spPr>
            <a:xfrm>
              <a:off x="7561401"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3" name="tx183"/>
            <p:cNvSpPr/>
            <p:nvPr/>
          </p:nvSpPr>
          <p:spPr>
            <a:xfrm>
              <a:off x="4280702" y="581803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a:t>
              </a:r>
            </a:p>
          </p:txBody>
        </p:sp>
        <p:sp>
          <p:nvSpPr>
            <p:cNvPr id="184" name="tx184"/>
            <p:cNvSpPr/>
            <p:nvPr/>
          </p:nvSpPr>
          <p:spPr>
            <a:xfrm>
              <a:off x="7598212"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85" name="tx185"/>
            <p:cNvSpPr/>
            <p:nvPr/>
          </p:nvSpPr>
          <p:spPr>
            <a:xfrm>
              <a:off x="4183096"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53.6</a:t>
              </a:r>
            </a:p>
          </p:txBody>
        </p:sp>
        <p:sp>
          <p:nvSpPr>
            <p:cNvPr id="186" name="tx186"/>
            <p:cNvSpPr/>
            <p:nvPr/>
          </p:nvSpPr>
          <p:spPr>
            <a:xfrm>
              <a:off x="7465468" y="56579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95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6805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79115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(92%) was lower than in 2019 (94%).
The number of children vaccinated with DTP1 decreased 3%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New Zealand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81916"/>
              <a:ext cx="3397293" cy="153099"/>
            </a:xfrm>
            <a:custGeom>
              <a:avLst/>
              <a:pathLst>
                <a:path w="3397293" h="153099">
                  <a:moveTo>
                    <a:pt x="0" y="109356"/>
                  </a:moveTo>
                  <a:lnTo>
                    <a:pt x="135891" y="109356"/>
                  </a:lnTo>
                  <a:lnTo>
                    <a:pt x="271783" y="109356"/>
                  </a:lnTo>
                  <a:lnTo>
                    <a:pt x="407675" y="109356"/>
                  </a:lnTo>
                  <a:lnTo>
                    <a:pt x="543566" y="131228"/>
                  </a:lnTo>
                  <a:lnTo>
                    <a:pt x="679458" y="131228"/>
                  </a:lnTo>
                  <a:lnTo>
                    <a:pt x="815350" y="131228"/>
                  </a:lnTo>
                  <a:lnTo>
                    <a:pt x="951242" y="153099"/>
                  </a:lnTo>
                  <a:lnTo>
                    <a:pt x="1087133" y="131228"/>
                  </a:lnTo>
                  <a:lnTo>
                    <a:pt x="1223025" y="65614"/>
                  </a:lnTo>
                  <a:lnTo>
                    <a:pt x="1358917" y="43742"/>
                  </a:lnTo>
                  <a:lnTo>
                    <a:pt x="1494809" y="0"/>
                  </a:lnTo>
                  <a:lnTo>
                    <a:pt x="1630700" y="43742"/>
                  </a:lnTo>
                  <a:lnTo>
                    <a:pt x="1766592" y="65614"/>
                  </a:lnTo>
                  <a:lnTo>
                    <a:pt x="1902484" y="43742"/>
                  </a:lnTo>
                  <a:lnTo>
                    <a:pt x="2038375" y="65614"/>
                  </a:lnTo>
                  <a:lnTo>
                    <a:pt x="2174267" y="65614"/>
                  </a:lnTo>
                  <a:lnTo>
                    <a:pt x="2310159" y="21871"/>
                  </a:lnTo>
                  <a:lnTo>
                    <a:pt x="2446051" y="43742"/>
                  </a:lnTo>
                  <a:lnTo>
                    <a:pt x="2581942" y="65614"/>
                  </a:lnTo>
                  <a:lnTo>
                    <a:pt x="2717834" y="65614"/>
                  </a:lnTo>
                  <a:lnTo>
                    <a:pt x="2853726" y="109356"/>
                  </a:lnTo>
                  <a:lnTo>
                    <a:pt x="2989618" y="131228"/>
                  </a:lnTo>
                  <a:lnTo>
                    <a:pt x="3125509" y="153099"/>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81916"/>
              <a:ext cx="3397293" cy="153099"/>
            </a:xfrm>
            <a:custGeom>
              <a:avLst/>
              <a:pathLst>
                <a:path w="3397293" h="153099">
                  <a:moveTo>
                    <a:pt x="0" y="109356"/>
                  </a:moveTo>
                  <a:lnTo>
                    <a:pt x="135891" y="109356"/>
                  </a:lnTo>
                  <a:lnTo>
                    <a:pt x="271783" y="109356"/>
                  </a:lnTo>
                  <a:lnTo>
                    <a:pt x="407675" y="109356"/>
                  </a:lnTo>
                  <a:lnTo>
                    <a:pt x="543566" y="131228"/>
                  </a:lnTo>
                  <a:lnTo>
                    <a:pt x="679458" y="131228"/>
                  </a:lnTo>
                  <a:lnTo>
                    <a:pt x="815350" y="131228"/>
                  </a:lnTo>
                  <a:lnTo>
                    <a:pt x="951242" y="153099"/>
                  </a:lnTo>
                  <a:lnTo>
                    <a:pt x="1087133" y="131228"/>
                  </a:lnTo>
                  <a:lnTo>
                    <a:pt x="1223025" y="65614"/>
                  </a:lnTo>
                  <a:lnTo>
                    <a:pt x="1358917" y="43742"/>
                  </a:lnTo>
                  <a:lnTo>
                    <a:pt x="1494809" y="0"/>
                  </a:lnTo>
                  <a:lnTo>
                    <a:pt x="1630700" y="43742"/>
                  </a:lnTo>
                  <a:lnTo>
                    <a:pt x="1766592" y="65614"/>
                  </a:lnTo>
                  <a:lnTo>
                    <a:pt x="1902484" y="43742"/>
                  </a:lnTo>
                  <a:lnTo>
                    <a:pt x="2038375" y="65614"/>
                  </a:lnTo>
                  <a:lnTo>
                    <a:pt x="2174267" y="65614"/>
                  </a:lnTo>
                  <a:lnTo>
                    <a:pt x="2310159" y="21871"/>
                  </a:lnTo>
                  <a:lnTo>
                    <a:pt x="2446051" y="43742"/>
                  </a:lnTo>
                  <a:lnTo>
                    <a:pt x="2581942" y="65614"/>
                  </a:lnTo>
                  <a:lnTo>
                    <a:pt x="2717834" y="65614"/>
                  </a:lnTo>
                  <a:lnTo>
                    <a:pt x="2853726" y="109356"/>
                  </a:lnTo>
                  <a:lnTo>
                    <a:pt x="2989618" y="131228"/>
                  </a:lnTo>
                  <a:lnTo>
                    <a:pt x="3125509" y="153099"/>
                  </a:lnTo>
                  <a:lnTo>
                    <a:pt x="3261401" y="131228"/>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262456"/>
            </a:xfrm>
            <a:custGeom>
              <a:avLst/>
              <a:pathLst>
                <a:path w="0" h="262456">
                  <a:moveTo>
                    <a:pt x="0" y="0"/>
                  </a:moveTo>
                  <a:lnTo>
                    <a:pt x="0" y="2624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981916"/>
              <a:ext cx="3397293" cy="153099"/>
            </a:xfrm>
            <a:custGeom>
              <a:avLst/>
              <a:pathLst>
                <a:path w="3397293" h="153099">
                  <a:moveTo>
                    <a:pt x="0" y="109356"/>
                  </a:moveTo>
                  <a:lnTo>
                    <a:pt x="135891" y="109356"/>
                  </a:lnTo>
                  <a:lnTo>
                    <a:pt x="271783" y="109356"/>
                  </a:lnTo>
                  <a:lnTo>
                    <a:pt x="407675" y="109356"/>
                  </a:lnTo>
                  <a:lnTo>
                    <a:pt x="543566" y="131228"/>
                  </a:lnTo>
                  <a:lnTo>
                    <a:pt x="679458" y="131228"/>
                  </a:lnTo>
                  <a:lnTo>
                    <a:pt x="815350" y="131228"/>
                  </a:lnTo>
                  <a:lnTo>
                    <a:pt x="951242" y="153099"/>
                  </a:lnTo>
                  <a:lnTo>
                    <a:pt x="1087133" y="131228"/>
                  </a:lnTo>
                  <a:lnTo>
                    <a:pt x="1223025" y="65614"/>
                  </a:lnTo>
                  <a:lnTo>
                    <a:pt x="1358917" y="43742"/>
                  </a:lnTo>
                  <a:lnTo>
                    <a:pt x="1494809" y="0"/>
                  </a:lnTo>
                  <a:lnTo>
                    <a:pt x="1630700" y="43742"/>
                  </a:lnTo>
                  <a:lnTo>
                    <a:pt x="1766592" y="65614"/>
                  </a:lnTo>
                  <a:lnTo>
                    <a:pt x="1902484" y="43742"/>
                  </a:lnTo>
                  <a:lnTo>
                    <a:pt x="2038375" y="65614"/>
                  </a:lnTo>
                  <a:lnTo>
                    <a:pt x="2174267" y="65614"/>
                  </a:lnTo>
                  <a:lnTo>
                    <a:pt x="2310159" y="21871"/>
                  </a:lnTo>
                  <a:lnTo>
                    <a:pt x="2446051" y="43742"/>
                  </a:lnTo>
                  <a:lnTo>
                    <a:pt x="2581942" y="65614"/>
                  </a:lnTo>
                  <a:lnTo>
                    <a:pt x="2717834" y="65614"/>
                  </a:lnTo>
                  <a:lnTo>
                    <a:pt x="2853726" y="109356"/>
                  </a:lnTo>
                  <a:lnTo>
                    <a:pt x="2989618" y="131228"/>
                  </a:lnTo>
                  <a:lnTo>
                    <a:pt x="3125509" y="153099"/>
                  </a:lnTo>
                  <a:lnTo>
                    <a:pt x="3261401" y="131228"/>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81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06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3500"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652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771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92126" y="1405107"/>
              <a:ext cx="28549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New Zealand, 2000-2025</a:t>
              </a:r>
            </a:p>
          </p:txBody>
        </p:sp>
        <p:sp>
          <p:nvSpPr>
            <p:cNvPr id="63" name="pl63"/>
            <p:cNvSpPr/>
            <p:nvPr/>
          </p:nvSpPr>
          <p:spPr>
            <a:xfrm>
              <a:off x="5267799" y="39321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06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815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6562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31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5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4144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719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32941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868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4436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20183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613755"/>
              <a:ext cx="3397293" cy="595386"/>
            </a:xfrm>
            <a:custGeom>
              <a:avLst/>
              <a:pathLst>
                <a:path w="3397293" h="595386">
                  <a:moveTo>
                    <a:pt x="0" y="425276"/>
                  </a:moveTo>
                  <a:lnTo>
                    <a:pt x="135891" y="425276"/>
                  </a:lnTo>
                  <a:lnTo>
                    <a:pt x="271783" y="425276"/>
                  </a:lnTo>
                  <a:lnTo>
                    <a:pt x="407675" y="425276"/>
                  </a:lnTo>
                  <a:lnTo>
                    <a:pt x="543566" y="510331"/>
                  </a:lnTo>
                  <a:lnTo>
                    <a:pt x="679458" y="510331"/>
                  </a:lnTo>
                  <a:lnTo>
                    <a:pt x="815350" y="510331"/>
                  </a:lnTo>
                  <a:lnTo>
                    <a:pt x="951242" y="595386"/>
                  </a:lnTo>
                  <a:lnTo>
                    <a:pt x="1087133" y="510331"/>
                  </a:lnTo>
                  <a:lnTo>
                    <a:pt x="1223025" y="255165"/>
                  </a:lnTo>
                  <a:lnTo>
                    <a:pt x="1358917" y="170110"/>
                  </a:lnTo>
                  <a:lnTo>
                    <a:pt x="1494809" y="0"/>
                  </a:lnTo>
                  <a:lnTo>
                    <a:pt x="1630700" y="170110"/>
                  </a:lnTo>
                  <a:lnTo>
                    <a:pt x="1766592" y="255165"/>
                  </a:lnTo>
                  <a:lnTo>
                    <a:pt x="1902484" y="170110"/>
                  </a:lnTo>
                  <a:lnTo>
                    <a:pt x="2038375" y="255165"/>
                  </a:lnTo>
                  <a:lnTo>
                    <a:pt x="2174267" y="255165"/>
                  </a:lnTo>
                  <a:lnTo>
                    <a:pt x="2310159" y="85055"/>
                  </a:lnTo>
                  <a:lnTo>
                    <a:pt x="2446051" y="170110"/>
                  </a:lnTo>
                  <a:lnTo>
                    <a:pt x="2581942" y="255165"/>
                  </a:lnTo>
                  <a:lnTo>
                    <a:pt x="2717834" y="255165"/>
                  </a:lnTo>
                  <a:lnTo>
                    <a:pt x="2853726" y="425276"/>
                  </a:lnTo>
                  <a:lnTo>
                    <a:pt x="2989618" y="510331"/>
                  </a:lnTo>
                  <a:lnTo>
                    <a:pt x="3125509" y="595386"/>
                  </a:lnTo>
                  <a:lnTo>
                    <a:pt x="3261401" y="510331"/>
                  </a:lnTo>
                  <a:lnTo>
                    <a:pt x="3397293" y="59538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868921"/>
              <a:ext cx="3397293" cy="1190773"/>
            </a:xfrm>
            <a:custGeom>
              <a:avLst/>
              <a:pathLst>
                <a:path w="3397293" h="1190773">
                  <a:moveTo>
                    <a:pt x="0" y="1190773"/>
                  </a:moveTo>
                  <a:lnTo>
                    <a:pt x="135891" y="1190773"/>
                  </a:lnTo>
                  <a:lnTo>
                    <a:pt x="271783" y="1190773"/>
                  </a:lnTo>
                  <a:lnTo>
                    <a:pt x="407675" y="1020662"/>
                  </a:lnTo>
                  <a:lnTo>
                    <a:pt x="543566" y="850552"/>
                  </a:lnTo>
                  <a:lnTo>
                    <a:pt x="679458" y="765497"/>
                  </a:lnTo>
                  <a:lnTo>
                    <a:pt x="815350" y="680441"/>
                  </a:lnTo>
                  <a:lnTo>
                    <a:pt x="951242" y="680441"/>
                  </a:lnTo>
                  <a:lnTo>
                    <a:pt x="1087133" y="425276"/>
                  </a:lnTo>
                  <a:lnTo>
                    <a:pt x="1223025" y="255165"/>
                  </a:lnTo>
                  <a:lnTo>
                    <a:pt x="1358917" y="255165"/>
                  </a:lnTo>
                  <a:lnTo>
                    <a:pt x="1494809" y="170110"/>
                  </a:lnTo>
                  <a:lnTo>
                    <a:pt x="1630700" y="170110"/>
                  </a:lnTo>
                  <a:lnTo>
                    <a:pt x="1766592" y="170110"/>
                  </a:lnTo>
                  <a:lnTo>
                    <a:pt x="1902484" y="170110"/>
                  </a:lnTo>
                  <a:lnTo>
                    <a:pt x="2038375" y="85055"/>
                  </a:lnTo>
                  <a:lnTo>
                    <a:pt x="2174267" y="0"/>
                  </a:lnTo>
                  <a:lnTo>
                    <a:pt x="2310159" y="0"/>
                  </a:lnTo>
                  <a:lnTo>
                    <a:pt x="2446051" y="0"/>
                  </a:lnTo>
                  <a:lnTo>
                    <a:pt x="2581942" y="0"/>
                  </a:lnTo>
                  <a:lnTo>
                    <a:pt x="2717834" y="255165"/>
                  </a:lnTo>
                  <a:lnTo>
                    <a:pt x="2853726" y="425276"/>
                  </a:lnTo>
                  <a:lnTo>
                    <a:pt x="2989618" y="85055"/>
                  </a:lnTo>
                  <a:lnTo>
                    <a:pt x="3125509" y="170110"/>
                  </a:lnTo>
                  <a:lnTo>
                    <a:pt x="3261401" y="170110"/>
                  </a:lnTo>
                  <a:lnTo>
                    <a:pt x="3397293" y="85055"/>
                  </a:lnTo>
                </a:path>
              </a:pathLst>
            </a:custGeom>
            <a:ln w="27101" cap="flat">
              <a:solidFill>
                <a:srgbClr val="80BD41">
                  <a:alpha val="100000"/>
                </a:srgbClr>
              </a:solidFill>
              <a:prstDash val="solid"/>
              <a:round/>
            </a:ln>
          </p:spPr>
          <p:txBody>
            <a:bodyPr/>
            <a:lstStyle/>
            <a:p/>
          </p:txBody>
        </p:sp>
        <p:sp>
          <p:nvSpPr>
            <p:cNvPr id="84" name="pl84"/>
            <p:cNvSpPr/>
            <p:nvPr/>
          </p:nvSpPr>
          <p:spPr>
            <a:xfrm>
              <a:off x="5437664" y="2783866"/>
              <a:ext cx="3397293" cy="255165"/>
            </a:xfrm>
            <a:custGeom>
              <a:avLst/>
              <a:pathLst>
                <a:path w="3397293" h="255165">
                  <a:moveTo>
                    <a:pt x="0" y="255165"/>
                  </a:moveTo>
                  <a:lnTo>
                    <a:pt x="135891" y="170110"/>
                  </a:lnTo>
                  <a:lnTo>
                    <a:pt x="271783" y="85055"/>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85055"/>
                  </a:lnTo>
                  <a:lnTo>
                    <a:pt x="1902484" y="85055"/>
                  </a:lnTo>
                  <a:lnTo>
                    <a:pt x="2038375" y="85055"/>
                  </a:lnTo>
                  <a:lnTo>
                    <a:pt x="2174267" y="85055"/>
                  </a:lnTo>
                  <a:lnTo>
                    <a:pt x="2310159" y="85055"/>
                  </a:lnTo>
                  <a:lnTo>
                    <a:pt x="2446051" y="85055"/>
                  </a:lnTo>
                  <a:lnTo>
                    <a:pt x="2581942" y="85055"/>
                  </a:lnTo>
                  <a:lnTo>
                    <a:pt x="2717834" y="170110"/>
                  </a:lnTo>
                  <a:lnTo>
                    <a:pt x="2853726" y="85055"/>
                  </a:lnTo>
                  <a:lnTo>
                    <a:pt x="2989618" y="85055"/>
                  </a:lnTo>
                  <a:lnTo>
                    <a:pt x="3125509" y="170110"/>
                  </a:lnTo>
                  <a:lnTo>
                    <a:pt x="3261401" y="170110"/>
                  </a:lnTo>
                  <a:lnTo>
                    <a:pt x="3397293" y="170110"/>
                  </a:lnTo>
                </a:path>
              </a:pathLst>
            </a:custGeom>
            <a:ln w="27101" cap="flat">
              <a:solidFill>
                <a:srgbClr val="961A49">
                  <a:alpha val="100000"/>
                </a:srgbClr>
              </a:solidFill>
              <a:prstDash val="solid"/>
              <a:round/>
            </a:ln>
          </p:spPr>
          <p:txBody>
            <a:bodyPr/>
            <a:lstStyle/>
            <a:p/>
          </p:txBody>
        </p:sp>
        <p:sp>
          <p:nvSpPr>
            <p:cNvPr id="85" name="pl85"/>
            <p:cNvSpPr/>
            <p:nvPr/>
          </p:nvSpPr>
          <p:spPr>
            <a:xfrm>
              <a:off x="5437664" y="286892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613755"/>
              <a:ext cx="3397293" cy="595386"/>
            </a:xfrm>
            <a:custGeom>
              <a:avLst/>
              <a:pathLst>
                <a:path w="3397293" h="595386">
                  <a:moveTo>
                    <a:pt x="0" y="425276"/>
                  </a:moveTo>
                  <a:lnTo>
                    <a:pt x="135891" y="425276"/>
                  </a:lnTo>
                  <a:lnTo>
                    <a:pt x="271783" y="425276"/>
                  </a:lnTo>
                  <a:lnTo>
                    <a:pt x="407675" y="425276"/>
                  </a:lnTo>
                  <a:lnTo>
                    <a:pt x="543566" y="510331"/>
                  </a:lnTo>
                  <a:lnTo>
                    <a:pt x="679458" y="510331"/>
                  </a:lnTo>
                  <a:lnTo>
                    <a:pt x="815350" y="510331"/>
                  </a:lnTo>
                  <a:lnTo>
                    <a:pt x="951242" y="595386"/>
                  </a:lnTo>
                  <a:lnTo>
                    <a:pt x="1087133" y="510331"/>
                  </a:lnTo>
                  <a:lnTo>
                    <a:pt x="1223025" y="255165"/>
                  </a:lnTo>
                  <a:lnTo>
                    <a:pt x="1358917" y="170110"/>
                  </a:lnTo>
                  <a:lnTo>
                    <a:pt x="1494809" y="0"/>
                  </a:lnTo>
                  <a:lnTo>
                    <a:pt x="1630700" y="170110"/>
                  </a:lnTo>
                  <a:lnTo>
                    <a:pt x="1766592" y="255165"/>
                  </a:lnTo>
                  <a:lnTo>
                    <a:pt x="1902484" y="170110"/>
                  </a:lnTo>
                  <a:lnTo>
                    <a:pt x="2038375" y="255165"/>
                  </a:lnTo>
                  <a:lnTo>
                    <a:pt x="2174267" y="255165"/>
                  </a:lnTo>
                  <a:lnTo>
                    <a:pt x="2310159" y="85055"/>
                  </a:lnTo>
                  <a:lnTo>
                    <a:pt x="2446051" y="170110"/>
                  </a:lnTo>
                  <a:lnTo>
                    <a:pt x="2581942" y="255165"/>
                  </a:lnTo>
                  <a:lnTo>
                    <a:pt x="2717834" y="255165"/>
                  </a:lnTo>
                  <a:lnTo>
                    <a:pt x="2853726" y="425276"/>
                  </a:lnTo>
                  <a:lnTo>
                    <a:pt x="2989618" y="510331"/>
                  </a:lnTo>
                  <a:lnTo>
                    <a:pt x="3125509" y="595386"/>
                  </a:lnTo>
                  <a:lnTo>
                    <a:pt x="3261401" y="510331"/>
                  </a:lnTo>
                  <a:lnTo>
                    <a:pt x="3397293" y="595386"/>
                  </a:lnTo>
                </a:path>
              </a:pathLst>
            </a:custGeom>
            <a:ln w="43362" cap="flat">
              <a:solidFill>
                <a:srgbClr val="000000">
                  <a:alpha val="100000"/>
                </a:srgbClr>
              </a:solidFill>
              <a:prstDash val="solid"/>
              <a:round/>
            </a:ln>
          </p:spPr>
          <p:txBody>
            <a:bodyPr/>
            <a:lstStyle/>
            <a:p/>
          </p:txBody>
        </p:sp>
        <p:sp>
          <p:nvSpPr>
            <p:cNvPr id="87" name="pl87"/>
            <p:cNvSpPr/>
            <p:nvPr/>
          </p:nvSpPr>
          <p:spPr>
            <a:xfrm>
              <a:off x="5437664" y="2647777"/>
              <a:ext cx="0" cy="391254"/>
            </a:xfrm>
            <a:custGeom>
              <a:avLst/>
              <a:pathLst>
                <a:path w="0" h="391254">
                  <a:moveTo>
                    <a:pt x="0" y="3912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7122" y="264777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796581" y="2647777"/>
              <a:ext cx="0" cy="136088"/>
            </a:xfrm>
            <a:custGeom>
              <a:avLst/>
              <a:pathLst>
                <a:path w="0" h="136088">
                  <a:moveTo>
                    <a:pt x="0" y="13608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476039" y="264777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019606" y="2647777"/>
              <a:ext cx="0" cy="221143"/>
            </a:xfrm>
            <a:custGeom>
              <a:avLst/>
              <a:pathLst>
                <a:path w="0" h="221143">
                  <a:moveTo>
                    <a:pt x="0" y="22114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9065" y="2647777"/>
              <a:ext cx="0" cy="476309"/>
            </a:xfrm>
            <a:custGeom>
              <a:avLst/>
              <a:pathLst>
                <a:path w="0" h="476309">
                  <a:moveTo>
                    <a:pt x="0" y="47630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647777"/>
              <a:ext cx="0" cy="561364"/>
            </a:xfrm>
            <a:custGeom>
              <a:avLst/>
              <a:pathLst>
                <a:path w="0" h="561364">
                  <a:moveTo>
                    <a:pt x="0" y="56136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613755"/>
              <a:ext cx="3397293" cy="595386"/>
            </a:xfrm>
            <a:custGeom>
              <a:avLst/>
              <a:pathLst>
                <a:path w="3397293" h="595386">
                  <a:moveTo>
                    <a:pt x="0" y="425276"/>
                  </a:moveTo>
                  <a:lnTo>
                    <a:pt x="135891" y="425276"/>
                  </a:lnTo>
                  <a:lnTo>
                    <a:pt x="271783" y="425276"/>
                  </a:lnTo>
                  <a:lnTo>
                    <a:pt x="407675" y="425276"/>
                  </a:lnTo>
                  <a:lnTo>
                    <a:pt x="543566" y="510331"/>
                  </a:lnTo>
                  <a:lnTo>
                    <a:pt x="679458" y="510331"/>
                  </a:lnTo>
                  <a:lnTo>
                    <a:pt x="815350" y="510331"/>
                  </a:lnTo>
                  <a:lnTo>
                    <a:pt x="951242" y="595386"/>
                  </a:lnTo>
                  <a:lnTo>
                    <a:pt x="1087133" y="510331"/>
                  </a:lnTo>
                  <a:lnTo>
                    <a:pt x="1223025" y="255165"/>
                  </a:lnTo>
                  <a:lnTo>
                    <a:pt x="1358917" y="170110"/>
                  </a:lnTo>
                  <a:lnTo>
                    <a:pt x="1494809" y="0"/>
                  </a:lnTo>
                  <a:lnTo>
                    <a:pt x="1630700" y="170110"/>
                  </a:lnTo>
                  <a:lnTo>
                    <a:pt x="1766592" y="255165"/>
                  </a:lnTo>
                  <a:lnTo>
                    <a:pt x="1902484" y="170110"/>
                  </a:lnTo>
                  <a:lnTo>
                    <a:pt x="2038375" y="255165"/>
                  </a:lnTo>
                  <a:lnTo>
                    <a:pt x="2174267" y="255165"/>
                  </a:lnTo>
                  <a:lnTo>
                    <a:pt x="2310159" y="85055"/>
                  </a:lnTo>
                  <a:lnTo>
                    <a:pt x="2446051" y="170110"/>
                  </a:lnTo>
                  <a:lnTo>
                    <a:pt x="2581942" y="255165"/>
                  </a:lnTo>
                  <a:lnTo>
                    <a:pt x="2717834" y="255165"/>
                  </a:lnTo>
                  <a:lnTo>
                    <a:pt x="2853726" y="425276"/>
                  </a:lnTo>
                  <a:lnTo>
                    <a:pt x="2989618" y="510331"/>
                  </a:lnTo>
                  <a:lnTo>
                    <a:pt x="3125509" y="595386"/>
                  </a:lnTo>
                  <a:lnTo>
                    <a:pt x="3261401" y="510331"/>
                  </a:lnTo>
                  <a:lnTo>
                    <a:pt x="3397293" y="595386"/>
                  </a:lnTo>
                </a:path>
              </a:pathLst>
            </a:custGeom>
            <a:ln w="27101" cap="flat">
              <a:solidFill>
                <a:srgbClr val="0058AB">
                  <a:alpha val="100000"/>
                </a:srgbClr>
              </a:solidFill>
              <a:prstDash val="solid"/>
              <a:round/>
            </a:ln>
          </p:spPr>
          <p:txBody>
            <a:bodyPr/>
            <a:lstStyle/>
            <a:p/>
          </p:txBody>
        </p:sp>
        <p:sp>
          <p:nvSpPr>
            <p:cNvPr id="95" name="tx95"/>
            <p:cNvSpPr/>
            <p:nvPr/>
          </p:nvSpPr>
          <p:spPr>
            <a:xfrm>
              <a:off x="5389469" y="257463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68928" y="257326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766436" y="2574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445895" y="25733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7989462" y="25733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50870" y="257326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257495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2" name="tx102"/>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9148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4092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667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324385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8168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2393304"/>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9662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7" name="tx11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148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773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00199"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23" name="tx123"/>
            <p:cNvSpPr/>
            <p:nvPr/>
          </p:nvSpPr>
          <p:spPr>
            <a:xfrm>
              <a:off x="69819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4441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6356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5633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54911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6418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0995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50272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954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4905458" cy="114824"/>
            </a:xfrm>
            <a:prstGeom prst="rect">
              <a:avLst/>
            </a:prstGeom>
            <a:solidFill>
              <a:srgbClr val="1CABE2">
                <a:alpha val="80000"/>
              </a:srgbClr>
            </a:solidFill>
          </p:spPr>
          <p:txBody>
            <a:bodyPr/>
            <a:lstStyle/>
            <a:p/>
          </p:txBody>
        </p:sp>
        <p:sp>
          <p:nvSpPr>
            <p:cNvPr id="138" name="rc138"/>
            <p:cNvSpPr/>
            <p:nvPr/>
          </p:nvSpPr>
          <p:spPr>
            <a:xfrm>
              <a:off x="1317178" y="5743865"/>
              <a:ext cx="6783722" cy="114824"/>
            </a:xfrm>
            <a:prstGeom prst="rect">
              <a:avLst/>
            </a:prstGeom>
            <a:solidFill>
              <a:srgbClr val="1CABE2">
                <a:alpha val="80000"/>
              </a:srgbClr>
            </a:solidFill>
          </p:spPr>
          <p:txBody>
            <a:bodyPr/>
            <a:lstStyle/>
            <a:p/>
          </p:txBody>
        </p:sp>
        <p:sp>
          <p:nvSpPr>
            <p:cNvPr id="139" name="rc139"/>
            <p:cNvSpPr/>
            <p:nvPr/>
          </p:nvSpPr>
          <p:spPr>
            <a:xfrm>
              <a:off x="1317178" y="5600334"/>
              <a:ext cx="7321564"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6036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5153132"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7245905"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7" name="tx147"/>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48" name="tx148"/>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9" name="tx149"/>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New Zealand (88%) was 3 percentage points higher than the global average (85%) and 6 percentage points lower than the average across all non-programme countries (94%).
National DTP3 coverage was 4 percentage points lower than in 2019 (92%).
This equates to 7,000 un- and undervaccinated children in 2025 compared to 5,000 un- and undervaccinated children in 2019.</a:t>
            </a:r>
          </a:p>
        </p:txBody>
      </p:sp>
      <p:sp>
        <p:nvSpPr>
          <p:cNvPr id="15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DTP3 coverage was 88% - this is 4 percentage points lower than in 2019, but 3 percentage points higher than the global average (85%).</a:t>
            </a:r>
          </a:p>
        </p:txBody>
      </p:sp>
      <p:grpSp xmlns:pic="http://schemas.openxmlformats.org/drawingml/2006/picture">
        <p:nvGrpSpPr>
          <p:cNvPr id="152" name=""/>
          <p:cNvGrpSpPr/>
          <p:nvPr/>
        </p:nvGrpSpPr>
        <p:grpSpPr>
          <a:xfrm>
            <a:off x="292608" y="1005840"/>
            <a:ext cx="8595360" cy="28575"/>
            <a:chOff x="292608" y="1005840"/>
            <a:chExt cx="8595360" cy="28575"/>
          </a:xfrm>
        </p:grpSpPr>
        <p:sp>
          <p:nvSpPr>
            <p:cNvPr id="15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New Zealand ranked number 2 out of 41 countries for lowest DTP3 coverage (based on tied ranks).
New Zealand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was among the countries with the lowest coverage, but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9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2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65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03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5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96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34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88576"/>
              <a:ext cx="239888" cy="1023432"/>
            </a:xfrm>
            <a:prstGeom prst="rect">
              <a:avLst/>
            </a:prstGeom>
            <a:solidFill>
              <a:srgbClr val="80BD41">
                <a:alpha val="100000"/>
              </a:srgbClr>
            </a:solidFill>
          </p:spPr>
          <p:txBody>
            <a:bodyPr/>
            <a:lstStyle/>
            <a:p/>
          </p:txBody>
        </p:sp>
        <p:sp>
          <p:nvSpPr>
            <p:cNvPr id="25" name="rc25"/>
            <p:cNvSpPr/>
            <p:nvPr/>
          </p:nvSpPr>
          <p:spPr>
            <a:xfrm>
              <a:off x="1296273" y="3074817"/>
              <a:ext cx="239888" cy="113759"/>
            </a:xfrm>
            <a:prstGeom prst="rect">
              <a:avLst/>
            </a:prstGeom>
            <a:solidFill>
              <a:srgbClr val="1CABE2">
                <a:alpha val="100000"/>
              </a:srgbClr>
            </a:solidFill>
          </p:spPr>
          <p:txBody>
            <a:bodyPr/>
            <a:lstStyle/>
            <a:p/>
          </p:txBody>
        </p:sp>
        <p:sp>
          <p:nvSpPr>
            <p:cNvPr id="26" name="rc26"/>
            <p:cNvSpPr/>
            <p:nvPr/>
          </p:nvSpPr>
          <p:spPr>
            <a:xfrm>
              <a:off x="1562816" y="3205953"/>
              <a:ext cx="239888" cy="1006055"/>
            </a:xfrm>
            <a:prstGeom prst="rect">
              <a:avLst/>
            </a:prstGeom>
            <a:solidFill>
              <a:srgbClr val="80BD41">
                <a:alpha val="100000"/>
              </a:srgbClr>
            </a:solidFill>
          </p:spPr>
          <p:txBody>
            <a:bodyPr/>
            <a:lstStyle/>
            <a:p/>
          </p:txBody>
        </p:sp>
        <p:sp>
          <p:nvSpPr>
            <p:cNvPr id="27" name="rc27"/>
            <p:cNvSpPr/>
            <p:nvPr/>
          </p:nvSpPr>
          <p:spPr>
            <a:xfrm>
              <a:off x="1562816" y="3094214"/>
              <a:ext cx="239888" cy="111739"/>
            </a:xfrm>
            <a:prstGeom prst="rect">
              <a:avLst/>
            </a:prstGeom>
            <a:solidFill>
              <a:srgbClr val="1CABE2">
                <a:alpha val="100000"/>
              </a:srgbClr>
            </a:solidFill>
          </p:spPr>
          <p:txBody>
            <a:bodyPr/>
            <a:lstStyle/>
            <a:p/>
          </p:txBody>
        </p:sp>
        <p:sp>
          <p:nvSpPr>
            <p:cNvPr id="28" name="rc28"/>
            <p:cNvSpPr/>
            <p:nvPr/>
          </p:nvSpPr>
          <p:spPr>
            <a:xfrm>
              <a:off x="1829360" y="3242324"/>
              <a:ext cx="239888" cy="969685"/>
            </a:xfrm>
            <a:prstGeom prst="rect">
              <a:avLst/>
            </a:prstGeom>
            <a:solidFill>
              <a:srgbClr val="80BD41">
                <a:alpha val="100000"/>
              </a:srgbClr>
            </a:solidFill>
          </p:spPr>
          <p:txBody>
            <a:bodyPr/>
            <a:lstStyle/>
            <a:p/>
          </p:txBody>
        </p:sp>
        <p:sp>
          <p:nvSpPr>
            <p:cNvPr id="29" name="rc29"/>
            <p:cNvSpPr/>
            <p:nvPr/>
          </p:nvSpPr>
          <p:spPr>
            <a:xfrm>
              <a:off x="1829360" y="3134626"/>
              <a:ext cx="239888" cy="107697"/>
            </a:xfrm>
            <a:prstGeom prst="rect">
              <a:avLst/>
            </a:prstGeom>
            <a:solidFill>
              <a:srgbClr val="1CABE2">
                <a:alpha val="100000"/>
              </a:srgbClr>
            </a:solidFill>
          </p:spPr>
          <p:txBody>
            <a:bodyPr/>
            <a:lstStyle/>
            <a:p/>
          </p:txBody>
        </p:sp>
        <p:sp>
          <p:nvSpPr>
            <p:cNvPr id="30" name="rc30"/>
            <p:cNvSpPr/>
            <p:nvPr/>
          </p:nvSpPr>
          <p:spPr>
            <a:xfrm>
              <a:off x="2095903" y="3209590"/>
              <a:ext cx="239888" cy="1002418"/>
            </a:xfrm>
            <a:prstGeom prst="rect">
              <a:avLst/>
            </a:prstGeom>
            <a:solidFill>
              <a:srgbClr val="80BD41">
                <a:alpha val="100000"/>
              </a:srgbClr>
            </a:solidFill>
          </p:spPr>
          <p:txBody>
            <a:bodyPr/>
            <a:lstStyle/>
            <a:p/>
          </p:txBody>
        </p:sp>
        <p:sp>
          <p:nvSpPr>
            <p:cNvPr id="31" name="rc31"/>
            <p:cNvSpPr/>
            <p:nvPr/>
          </p:nvSpPr>
          <p:spPr>
            <a:xfrm>
              <a:off x="2095903" y="3098255"/>
              <a:ext cx="239888" cy="111334"/>
            </a:xfrm>
            <a:prstGeom prst="rect">
              <a:avLst/>
            </a:prstGeom>
            <a:solidFill>
              <a:srgbClr val="1CABE2">
                <a:alpha val="100000"/>
              </a:srgbClr>
            </a:solidFill>
          </p:spPr>
          <p:txBody>
            <a:bodyPr/>
            <a:lstStyle/>
            <a:p/>
          </p:txBody>
        </p:sp>
        <p:sp>
          <p:nvSpPr>
            <p:cNvPr id="32" name="rc32"/>
            <p:cNvSpPr/>
            <p:nvPr/>
          </p:nvSpPr>
          <p:spPr>
            <a:xfrm>
              <a:off x="2362446" y="3185545"/>
              <a:ext cx="239888" cy="1026463"/>
            </a:xfrm>
            <a:prstGeom prst="rect">
              <a:avLst/>
            </a:prstGeom>
            <a:solidFill>
              <a:srgbClr val="80BD41">
                <a:alpha val="100000"/>
              </a:srgbClr>
            </a:solidFill>
          </p:spPr>
          <p:txBody>
            <a:bodyPr/>
            <a:lstStyle/>
            <a:p/>
          </p:txBody>
        </p:sp>
        <p:sp>
          <p:nvSpPr>
            <p:cNvPr id="33" name="rc33"/>
            <p:cNvSpPr/>
            <p:nvPr/>
          </p:nvSpPr>
          <p:spPr>
            <a:xfrm>
              <a:off x="2362446" y="3058652"/>
              <a:ext cx="239888" cy="126893"/>
            </a:xfrm>
            <a:prstGeom prst="rect">
              <a:avLst/>
            </a:prstGeom>
            <a:solidFill>
              <a:srgbClr val="1CABE2">
                <a:alpha val="100000"/>
              </a:srgbClr>
            </a:solidFill>
          </p:spPr>
          <p:txBody>
            <a:bodyPr/>
            <a:lstStyle/>
            <a:p/>
          </p:txBody>
        </p:sp>
        <p:sp>
          <p:nvSpPr>
            <p:cNvPr id="34" name="rc34"/>
            <p:cNvSpPr/>
            <p:nvPr/>
          </p:nvSpPr>
          <p:spPr>
            <a:xfrm>
              <a:off x="2628989" y="3187162"/>
              <a:ext cx="239888" cy="1024847"/>
            </a:xfrm>
            <a:prstGeom prst="rect">
              <a:avLst/>
            </a:prstGeom>
            <a:solidFill>
              <a:srgbClr val="80BD41">
                <a:alpha val="100000"/>
              </a:srgbClr>
            </a:solidFill>
          </p:spPr>
          <p:txBody>
            <a:bodyPr/>
            <a:lstStyle/>
            <a:p/>
          </p:txBody>
        </p:sp>
        <p:sp>
          <p:nvSpPr>
            <p:cNvPr id="35" name="rc35"/>
            <p:cNvSpPr/>
            <p:nvPr/>
          </p:nvSpPr>
          <p:spPr>
            <a:xfrm>
              <a:off x="2628989" y="3060470"/>
              <a:ext cx="239888" cy="126691"/>
            </a:xfrm>
            <a:prstGeom prst="rect">
              <a:avLst/>
            </a:prstGeom>
            <a:solidFill>
              <a:srgbClr val="1CABE2">
                <a:alpha val="100000"/>
              </a:srgbClr>
            </a:solidFill>
          </p:spPr>
          <p:txBody>
            <a:bodyPr/>
            <a:lstStyle/>
            <a:p/>
          </p:txBody>
        </p:sp>
        <p:sp>
          <p:nvSpPr>
            <p:cNvPr id="36" name="rc36"/>
            <p:cNvSpPr/>
            <p:nvPr/>
          </p:nvSpPr>
          <p:spPr>
            <a:xfrm>
              <a:off x="2895532" y="3157863"/>
              <a:ext cx="239888" cy="1054146"/>
            </a:xfrm>
            <a:prstGeom prst="rect">
              <a:avLst/>
            </a:prstGeom>
            <a:solidFill>
              <a:srgbClr val="80BD41">
                <a:alpha val="100000"/>
              </a:srgbClr>
            </a:solidFill>
          </p:spPr>
          <p:txBody>
            <a:bodyPr/>
            <a:lstStyle/>
            <a:p/>
          </p:txBody>
        </p:sp>
        <p:sp>
          <p:nvSpPr>
            <p:cNvPr id="37" name="rc37"/>
            <p:cNvSpPr/>
            <p:nvPr/>
          </p:nvSpPr>
          <p:spPr>
            <a:xfrm>
              <a:off x="2895532" y="3027535"/>
              <a:ext cx="239888" cy="130328"/>
            </a:xfrm>
            <a:prstGeom prst="rect">
              <a:avLst/>
            </a:prstGeom>
            <a:solidFill>
              <a:srgbClr val="1CABE2">
                <a:alpha val="100000"/>
              </a:srgbClr>
            </a:solidFill>
          </p:spPr>
          <p:txBody>
            <a:bodyPr/>
            <a:lstStyle/>
            <a:p/>
          </p:txBody>
        </p:sp>
        <p:sp>
          <p:nvSpPr>
            <p:cNvPr id="38" name="rc38"/>
            <p:cNvSpPr/>
            <p:nvPr/>
          </p:nvSpPr>
          <p:spPr>
            <a:xfrm>
              <a:off x="3162075" y="3085728"/>
              <a:ext cx="239888" cy="1126281"/>
            </a:xfrm>
            <a:prstGeom prst="rect">
              <a:avLst/>
            </a:prstGeom>
            <a:solidFill>
              <a:srgbClr val="80BD41">
                <a:alpha val="100000"/>
              </a:srgbClr>
            </a:solidFill>
          </p:spPr>
          <p:txBody>
            <a:bodyPr/>
            <a:lstStyle/>
            <a:p/>
          </p:txBody>
        </p:sp>
        <p:sp>
          <p:nvSpPr>
            <p:cNvPr id="39" name="rc39"/>
            <p:cNvSpPr/>
            <p:nvPr/>
          </p:nvSpPr>
          <p:spPr>
            <a:xfrm>
              <a:off x="3162075" y="2932162"/>
              <a:ext cx="239888" cy="153565"/>
            </a:xfrm>
            <a:prstGeom prst="rect">
              <a:avLst/>
            </a:prstGeom>
            <a:solidFill>
              <a:srgbClr val="1CABE2">
                <a:alpha val="100000"/>
              </a:srgbClr>
            </a:solidFill>
          </p:spPr>
          <p:txBody>
            <a:bodyPr/>
            <a:lstStyle/>
            <a:p/>
          </p:txBody>
        </p:sp>
        <p:sp>
          <p:nvSpPr>
            <p:cNvPr id="40" name="rc40"/>
            <p:cNvSpPr/>
            <p:nvPr/>
          </p:nvSpPr>
          <p:spPr>
            <a:xfrm>
              <a:off x="3428618" y="3064916"/>
              <a:ext cx="239888" cy="1147093"/>
            </a:xfrm>
            <a:prstGeom prst="rect">
              <a:avLst/>
            </a:prstGeom>
            <a:solidFill>
              <a:srgbClr val="80BD41">
                <a:alpha val="100000"/>
              </a:srgbClr>
            </a:solidFill>
          </p:spPr>
          <p:txBody>
            <a:bodyPr/>
            <a:lstStyle/>
            <a:p/>
          </p:txBody>
        </p:sp>
        <p:sp>
          <p:nvSpPr>
            <p:cNvPr id="41" name="rc41"/>
            <p:cNvSpPr/>
            <p:nvPr/>
          </p:nvSpPr>
          <p:spPr>
            <a:xfrm>
              <a:off x="3428618" y="2923070"/>
              <a:ext cx="239888" cy="141845"/>
            </a:xfrm>
            <a:prstGeom prst="rect">
              <a:avLst/>
            </a:prstGeom>
            <a:solidFill>
              <a:srgbClr val="1CABE2">
                <a:alpha val="100000"/>
              </a:srgbClr>
            </a:solidFill>
          </p:spPr>
          <p:txBody>
            <a:bodyPr/>
            <a:lstStyle/>
            <a:p/>
          </p:txBody>
        </p:sp>
        <p:sp>
          <p:nvSpPr>
            <p:cNvPr id="42" name="rc42"/>
            <p:cNvSpPr/>
            <p:nvPr/>
          </p:nvSpPr>
          <p:spPr>
            <a:xfrm>
              <a:off x="3695161" y="3058046"/>
              <a:ext cx="239888" cy="1153963"/>
            </a:xfrm>
            <a:prstGeom prst="rect">
              <a:avLst/>
            </a:prstGeom>
            <a:solidFill>
              <a:srgbClr val="80BD41">
                <a:alpha val="100000"/>
              </a:srgbClr>
            </a:solidFill>
          </p:spPr>
          <p:txBody>
            <a:bodyPr/>
            <a:lstStyle/>
            <a:p/>
          </p:txBody>
        </p:sp>
        <p:sp>
          <p:nvSpPr>
            <p:cNvPr id="43" name="rc43"/>
            <p:cNvSpPr/>
            <p:nvPr/>
          </p:nvSpPr>
          <p:spPr>
            <a:xfrm>
              <a:off x="3695161" y="2957622"/>
              <a:ext cx="239888" cy="100423"/>
            </a:xfrm>
            <a:prstGeom prst="rect">
              <a:avLst/>
            </a:prstGeom>
            <a:solidFill>
              <a:srgbClr val="1CABE2">
                <a:alpha val="100000"/>
              </a:srgbClr>
            </a:solidFill>
          </p:spPr>
          <p:txBody>
            <a:bodyPr/>
            <a:lstStyle/>
            <a:p/>
          </p:txBody>
        </p:sp>
        <p:sp>
          <p:nvSpPr>
            <p:cNvPr id="44" name="rc44"/>
            <p:cNvSpPr/>
            <p:nvPr/>
          </p:nvSpPr>
          <p:spPr>
            <a:xfrm>
              <a:off x="3961705" y="3026120"/>
              <a:ext cx="239888" cy="1185889"/>
            </a:xfrm>
            <a:prstGeom prst="rect">
              <a:avLst/>
            </a:prstGeom>
            <a:solidFill>
              <a:srgbClr val="80BD41">
                <a:alpha val="100000"/>
              </a:srgbClr>
            </a:solidFill>
          </p:spPr>
          <p:txBody>
            <a:bodyPr/>
            <a:lstStyle/>
            <a:p/>
          </p:txBody>
        </p:sp>
        <p:sp>
          <p:nvSpPr>
            <p:cNvPr id="45" name="rc45"/>
            <p:cNvSpPr/>
            <p:nvPr/>
          </p:nvSpPr>
          <p:spPr>
            <a:xfrm>
              <a:off x="3961705" y="2936810"/>
              <a:ext cx="239888" cy="89310"/>
            </a:xfrm>
            <a:prstGeom prst="rect">
              <a:avLst/>
            </a:prstGeom>
            <a:solidFill>
              <a:srgbClr val="1CABE2">
                <a:alpha val="100000"/>
              </a:srgbClr>
            </a:solidFill>
          </p:spPr>
          <p:txBody>
            <a:bodyPr/>
            <a:lstStyle/>
            <a:p/>
          </p:txBody>
        </p:sp>
        <p:sp>
          <p:nvSpPr>
            <p:cNvPr id="46" name="rc46"/>
            <p:cNvSpPr/>
            <p:nvPr/>
          </p:nvSpPr>
          <p:spPr>
            <a:xfrm>
              <a:off x="4228248" y="3039254"/>
              <a:ext cx="239888" cy="1172755"/>
            </a:xfrm>
            <a:prstGeom prst="rect">
              <a:avLst/>
            </a:prstGeom>
            <a:solidFill>
              <a:srgbClr val="80BD41">
                <a:alpha val="100000"/>
              </a:srgbClr>
            </a:solidFill>
          </p:spPr>
          <p:txBody>
            <a:bodyPr/>
            <a:lstStyle/>
            <a:p/>
          </p:txBody>
        </p:sp>
        <p:sp>
          <p:nvSpPr>
            <p:cNvPr id="47" name="rc47"/>
            <p:cNvSpPr/>
            <p:nvPr/>
          </p:nvSpPr>
          <p:spPr>
            <a:xfrm>
              <a:off x="4228248" y="2977424"/>
              <a:ext cx="239888" cy="61830"/>
            </a:xfrm>
            <a:prstGeom prst="rect">
              <a:avLst/>
            </a:prstGeom>
            <a:solidFill>
              <a:srgbClr val="1CABE2">
                <a:alpha val="100000"/>
              </a:srgbClr>
            </a:solidFill>
          </p:spPr>
          <p:txBody>
            <a:bodyPr/>
            <a:lstStyle/>
            <a:p/>
          </p:txBody>
        </p:sp>
        <p:sp>
          <p:nvSpPr>
            <p:cNvPr id="48" name="rc48"/>
            <p:cNvSpPr/>
            <p:nvPr/>
          </p:nvSpPr>
          <p:spPr>
            <a:xfrm>
              <a:off x="4494791" y="3072190"/>
              <a:ext cx="239888" cy="1139819"/>
            </a:xfrm>
            <a:prstGeom prst="rect">
              <a:avLst/>
            </a:prstGeom>
            <a:solidFill>
              <a:srgbClr val="80BD41">
                <a:alpha val="100000"/>
              </a:srgbClr>
            </a:solidFill>
          </p:spPr>
          <p:txBody>
            <a:bodyPr/>
            <a:lstStyle/>
            <a:p/>
          </p:txBody>
        </p:sp>
        <p:sp>
          <p:nvSpPr>
            <p:cNvPr id="49" name="rc49"/>
            <p:cNvSpPr/>
            <p:nvPr/>
          </p:nvSpPr>
          <p:spPr>
            <a:xfrm>
              <a:off x="4494791" y="2986314"/>
              <a:ext cx="239888" cy="85875"/>
            </a:xfrm>
            <a:prstGeom prst="rect">
              <a:avLst/>
            </a:prstGeom>
            <a:solidFill>
              <a:srgbClr val="1CABE2">
                <a:alpha val="100000"/>
              </a:srgbClr>
            </a:solidFill>
          </p:spPr>
          <p:txBody>
            <a:bodyPr/>
            <a:lstStyle/>
            <a:p/>
          </p:txBody>
        </p:sp>
        <p:sp>
          <p:nvSpPr>
            <p:cNvPr id="50" name="rc50"/>
            <p:cNvSpPr/>
            <p:nvPr/>
          </p:nvSpPr>
          <p:spPr>
            <a:xfrm>
              <a:off x="4761334" y="3130383"/>
              <a:ext cx="239888" cy="1081626"/>
            </a:xfrm>
            <a:prstGeom prst="rect">
              <a:avLst/>
            </a:prstGeom>
            <a:solidFill>
              <a:srgbClr val="80BD41">
                <a:alpha val="100000"/>
              </a:srgbClr>
            </a:solidFill>
          </p:spPr>
          <p:txBody>
            <a:bodyPr/>
            <a:lstStyle/>
            <a:p/>
          </p:txBody>
        </p:sp>
        <p:sp>
          <p:nvSpPr>
            <p:cNvPr id="51" name="rc51"/>
            <p:cNvSpPr/>
            <p:nvPr/>
          </p:nvSpPr>
          <p:spPr>
            <a:xfrm>
              <a:off x="4761334" y="3036223"/>
              <a:ext cx="239888" cy="94159"/>
            </a:xfrm>
            <a:prstGeom prst="rect">
              <a:avLst/>
            </a:prstGeom>
            <a:solidFill>
              <a:srgbClr val="1CABE2">
                <a:alpha val="100000"/>
              </a:srgbClr>
            </a:solidFill>
          </p:spPr>
          <p:txBody>
            <a:bodyPr/>
            <a:lstStyle/>
            <a:p/>
          </p:txBody>
        </p:sp>
        <p:sp>
          <p:nvSpPr>
            <p:cNvPr id="52" name="rc52"/>
            <p:cNvSpPr/>
            <p:nvPr/>
          </p:nvSpPr>
          <p:spPr>
            <a:xfrm>
              <a:off x="5027877" y="3151599"/>
              <a:ext cx="239888" cy="1060409"/>
            </a:xfrm>
            <a:prstGeom prst="rect">
              <a:avLst/>
            </a:prstGeom>
            <a:solidFill>
              <a:srgbClr val="80BD41">
                <a:alpha val="100000"/>
              </a:srgbClr>
            </a:solidFill>
          </p:spPr>
          <p:txBody>
            <a:bodyPr/>
            <a:lstStyle/>
            <a:p/>
          </p:txBody>
        </p:sp>
        <p:sp>
          <p:nvSpPr>
            <p:cNvPr id="53" name="rc53"/>
            <p:cNvSpPr/>
            <p:nvPr/>
          </p:nvSpPr>
          <p:spPr>
            <a:xfrm>
              <a:off x="5027877" y="3071786"/>
              <a:ext cx="239888" cy="79813"/>
            </a:xfrm>
            <a:prstGeom prst="rect">
              <a:avLst/>
            </a:prstGeom>
            <a:solidFill>
              <a:srgbClr val="1CABE2">
                <a:alpha val="100000"/>
              </a:srgbClr>
            </a:solidFill>
          </p:spPr>
          <p:txBody>
            <a:bodyPr/>
            <a:lstStyle/>
            <a:p/>
          </p:txBody>
        </p:sp>
        <p:sp>
          <p:nvSpPr>
            <p:cNvPr id="54" name="rc54"/>
            <p:cNvSpPr/>
            <p:nvPr/>
          </p:nvSpPr>
          <p:spPr>
            <a:xfrm>
              <a:off x="5294420" y="3103307"/>
              <a:ext cx="239888" cy="1108702"/>
            </a:xfrm>
            <a:prstGeom prst="rect">
              <a:avLst/>
            </a:prstGeom>
            <a:solidFill>
              <a:srgbClr val="80BD41">
                <a:alpha val="100000"/>
              </a:srgbClr>
            </a:solidFill>
          </p:spPr>
          <p:txBody>
            <a:bodyPr/>
            <a:lstStyle/>
            <a:p/>
          </p:txBody>
        </p:sp>
        <p:sp>
          <p:nvSpPr>
            <p:cNvPr id="55" name="rc55"/>
            <p:cNvSpPr/>
            <p:nvPr/>
          </p:nvSpPr>
          <p:spPr>
            <a:xfrm>
              <a:off x="5294420" y="3006924"/>
              <a:ext cx="239888" cy="96382"/>
            </a:xfrm>
            <a:prstGeom prst="rect">
              <a:avLst/>
            </a:prstGeom>
            <a:solidFill>
              <a:srgbClr val="1CABE2">
                <a:alpha val="100000"/>
              </a:srgbClr>
            </a:solidFill>
          </p:spPr>
          <p:txBody>
            <a:bodyPr/>
            <a:lstStyle/>
            <a:p/>
          </p:txBody>
        </p:sp>
        <p:sp>
          <p:nvSpPr>
            <p:cNvPr id="56" name="rc56"/>
            <p:cNvSpPr/>
            <p:nvPr/>
          </p:nvSpPr>
          <p:spPr>
            <a:xfrm>
              <a:off x="5560963" y="3126948"/>
              <a:ext cx="239888" cy="1085061"/>
            </a:xfrm>
            <a:prstGeom prst="rect">
              <a:avLst/>
            </a:prstGeom>
            <a:solidFill>
              <a:srgbClr val="80BD41">
                <a:alpha val="100000"/>
              </a:srgbClr>
            </a:solidFill>
          </p:spPr>
          <p:txBody>
            <a:bodyPr/>
            <a:lstStyle/>
            <a:p/>
          </p:txBody>
        </p:sp>
        <p:sp>
          <p:nvSpPr>
            <p:cNvPr id="57" name="rc57"/>
            <p:cNvSpPr/>
            <p:nvPr/>
          </p:nvSpPr>
          <p:spPr>
            <a:xfrm>
              <a:off x="5560963" y="3032586"/>
              <a:ext cx="239888" cy="94361"/>
            </a:xfrm>
            <a:prstGeom prst="rect">
              <a:avLst/>
            </a:prstGeom>
            <a:solidFill>
              <a:srgbClr val="1CABE2">
                <a:alpha val="100000"/>
              </a:srgbClr>
            </a:solidFill>
          </p:spPr>
          <p:txBody>
            <a:bodyPr/>
            <a:lstStyle/>
            <a:p/>
          </p:txBody>
        </p:sp>
        <p:sp>
          <p:nvSpPr>
            <p:cNvPr id="58" name="rc58"/>
            <p:cNvSpPr/>
            <p:nvPr/>
          </p:nvSpPr>
          <p:spPr>
            <a:xfrm>
              <a:off x="5827506" y="3103105"/>
              <a:ext cx="239888" cy="1108904"/>
            </a:xfrm>
            <a:prstGeom prst="rect">
              <a:avLst/>
            </a:prstGeom>
            <a:solidFill>
              <a:srgbClr val="80BD41">
                <a:alpha val="100000"/>
              </a:srgbClr>
            </a:solidFill>
          </p:spPr>
          <p:txBody>
            <a:bodyPr/>
            <a:lstStyle/>
            <a:p/>
          </p:txBody>
        </p:sp>
        <p:sp>
          <p:nvSpPr>
            <p:cNvPr id="59" name="rc59"/>
            <p:cNvSpPr/>
            <p:nvPr/>
          </p:nvSpPr>
          <p:spPr>
            <a:xfrm>
              <a:off x="5827506" y="3032384"/>
              <a:ext cx="239888" cy="70720"/>
            </a:xfrm>
            <a:prstGeom prst="rect">
              <a:avLst/>
            </a:prstGeom>
            <a:solidFill>
              <a:srgbClr val="1CABE2">
                <a:alpha val="100000"/>
              </a:srgbClr>
            </a:solidFill>
          </p:spPr>
          <p:txBody>
            <a:bodyPr/>
            <a:lstStyle/>
            <a:p/>
          </p:txBody>
        </p:sp>
        <p:sp>
          <p:nvSpPr>
            <p:cNvPr id="60" name="rc60"/>
            <p:cNvSpPr/>
            <p:nvPr/>
          </p:nvSpPr>
          <p:spPr>
            <a:xfrm>
              <a:off x="6094049" y="3137051"/>
              <a:ext cx="239888" cy="1074958"/>
            </a:xfrm>
            <a:prstGeom prst="rect">
              <a:avLst/>
            </a:prstGeom>
            <a:solidFill>
              <a:srgbClr val="80BD41">
                <a:alpha val="100000"/>
              </a:srgbClr>
            </a:solidFill>
          </p:spPr>
          <p:txBody>
            <a:bodyPr/>
            <a:lstStyle/>
            <a:p/>
          </p:txBody>
        </p:sp>
        <p:sp>
          <p:nvSpPr>
            <p:cNvPr id="61" name="rc61"/>
            <p:cNvSpPr/>
            <p:nvPr/>
          </p:nvSpPr>
          <p:spPr>
            <a:xfrm>
              <a:off x="6094049" y="3056227"/>
              <a:ext cx="239888" cy="80823"/>
            </a:xfrm>
            <a:prstGeom prst="rect">
              <a:avLst/>
            </a:prstGeom>
            <a:solidFill>
              <a:srgbClr val="1CABE2">
                <a:alpha val="100000"/>
              </a:srgbClr>
            </a:solidFill>
          </p:spPr>
          <p:txBody>
            <a:bodyPr/>
            <a:lstStyle/>
            <a:p/>
          </p:txBody>
        </p:sp>
        <p:sp>
          <p:nvSpPr>
            <p:cNvPr id="62" name="rc62"/>
            <p:cNvSpPr/>
            <p:nvPr/>
          </p:nvSpPr>
          <p:spPr>
            <a:xfrm>
              <a:off x="6360593" y="3122705"/>
              <a:ext cx="239888" cy="1089304"/>
            </a:xfrm>
            <a:prstGeom prst="rect">
              <a:avLst/>
            </a:prstGeom>
            <a:solidFill>
              <a:srgbClr val="80BD41">
                <a:alpha val="100000"/>
              </a:srgbClr>
            </a:solidFill>
          </p:spPr>
          <p:txBody>
            <a:bodyPr/>
            <a:lstStyle/>
            <a:p/>
          </p:txBody>
        </p:sp>
        <p:sp>
          <p:nvSpPr>
            <p:cNvPr id="63" name="rc63"/>
            <p:cNvSpPr/>
            <p:nvPr/>
          </p:nvSpPr>
          <p:spPr>
            <a:xfrm>
              <a:off x="6360593" y="3027939"/>
              <a:ext cx="239888" cy="94766"/>
            </a:xfrm>
            <a:prstGeom prst="rect">
              <a:avLst/>
            </a:prstGeom>
            <a:solidFill>
              <a:srgbClr val="1CABE2">
                <a:alpha val="100000"/>
              </a:srgbClr>
            </a:solidFill>
          </p:spPr>
          <p:txBody>
            <a:bodyPr/>
            <a:lstStyle/>
            <a:p/>
          </p:txBody>
        </p:sp>
        <p:sp>
          <p:nvSpPr>
            <p:cNvPr id="64" name="rc64"/>
            <p:cNvSpPr/>
            <p:nvPr/>
          </p:nvSpPr>
          <p:spPr>
            <a:xfrm>
              <a:off x="6627136" y="3148568"/>
              <a:ext cx="239888" cy="1063440"/>
            </a:xfrm>
            <a:prstGeom prst="rect">
              <a:avLst/>
            </a:prstGeom>
            <a:solidFill>
              <a:srgbClr val="80BD41">
                <a:alpha val="100000"/>
              </a:srgbClr>
            </a:solidFill>
          </p:spPr>
          <p:txBody>
            <a:bodyPr/>
            <a:lstStyle/>
            <a:p/>
          </p:txBody>
        </p:sp>
        <p:sp>
          <p:nvSpPr>
            <p:cNvPr id="65" name="rc65"/>
            <p:cNvSpPr/>
            <p:nvPr/>
          </p:nvSpPr>
          <p:spPr>
            <a:xfrm>
              <a:off x="6627136" y="3056025"/>
              <a:ext cx="239888" cy="92543"/>
            </a:xfrm>
            <a:prstGeom prst="rect">
              <a:avLst/>
            </a:prstGeom>
            <a:solidFill>
              <a:srgbClr val="1CABE2">
                <a:alpha val="100000"/>
              </a:srgbClr>
            </a:solidFill>
          </p:spPr>
          <p:txBody>
            <a:bodyPr/>
            <a:lstStyle/>
            <a:p/>
          </p:txBody>
        </p:sp>
        <p:sp>
          <p:nvSpPr>
            <p:cNvPr id="66" name="rc66"/>
            <p:cNvSpPr/>
            <p:nvPr/>
          </p:nvSpPr>
          <p:spPr>
            <a:xfrm>
              <a:off x="6893679" y="3145942"/>
              <a:ext cx="239888" cy="1066067"/>
            </a:xfrm>
            <a:prstGeom prst="rect">
              <a:avLst/>
            </a:prstGeom>
            <a:solidFill>
              <a:srgbClr val="80BD41">
                <a:alpha val="100000"/>
              </a:srgbClr>
            </a:solidFill>
          </p:spPr>
          <p:txBody>
            <a:bodyPr/>
            <a:lstStyle/>
            <a:p/>
          </p:txBody>
        </p:sp>
        <p:sp>
          <p:nvSpPr>
            <p:cNvPr id="67" name="rc67"/>
            <p:cNvSpPr/>
            <p:nvPr/>
          </p:nvSpPr>
          <p:spPr>
            <a:xfrm>
              <a:off x="6893679" y="3027535"/>
              <a:ext cx="239888" cy="118407"/>
            </a:xfrm>
            <a:prstGeom prst="rect">
              <a:avLst/>
            </a:prstGeom>
            <a:solidFill>
              <a:srgbClr val="1CABE2">
                <a:alpha val="100000"/>
              </a:srgbClr>
            </a:solidFill>
          </p:spPr>
          <p:txBody>
            <a:bodyPr/>
            <a:lstStyle/>
            <a:p/>
          </p:txBody>
        </p:sp>
        <p:sp>
          <p:nvSpPr>
            <p:cNvPr id="68" name="rc68"/>
            <p:cNvSpPr/>
            <p:nvPr/>
          </p:nvSpPr>
          <p:spPr>
            <a:xfrm>
              <a:off x="7160222" y="3156045"/>
              <a:ext cx="239888" cy="1055964"/>
            </a:xfrm>
            <a:prstGeom prst="rect">
              <a:avLst/>
            </a:prstGeom>
            <a:solidFill>
              <a:srgbClr val="80BD41">
                <a:alpha val="100000"/>
              </a:srgbClr>
            </a:solidFill>
          </p:spPr>
          <p:txBody>
            <a:bodyPr/>
            <a:lstStyle/>
            <a:p/>
          </p:txBody>
        </p:sp>
        <p:sp>
          <p:nvSpPr>
            <p:cNvPr id="69" name="rc69"/>
            <p:cNvSpPr/>
            <p:nvPr/>
          </p:nvSpPr>
          <p:spPr>
            <a:xfrm>
              <a:off x="7160222" y="3025514"/>
              <a:ext cx="239888" cy="130530"/>
            </a:xfrm>
            <a:prstGeom prst="rect">
              <a:avLst/>
            </a:prstGeom>
            <a:solidFill>
              <a:srgbClr val="1CABE2">
                <a:alpha val="100000"/>
              </a:srgbClr>
            </a:solidFill>
          </p:spPr>
          <p:txBody>
            <a:bodyPr/>
            <a:lstStyle/>
            <a:p/>
          </p:txBody>
        </p:sp>
        <p:sp>
          <p:nvSpPr>
            <p:cNvPr id="70" name="rc70"/>
            <p:cNvSpPr/>
            <p:nvPr/>
          </p:nvSpPr>
          <p:spPr>
            <a:xfrm>
              <a:off x="7426765" y="3162713"/>
              <a:ext cx="239888" cy="1049296"/>
            </a:xfrm>
            <a:prstGeom prst="rect">
              <a:avLst/>
            </a:prstGeom>
            <a:solidFill>
              <a:srgbClr val="80BD41">
                <a:alpha val="100000"/>
              </a:srgbClr>
            </a:solidFill>
          </p:spPr>
          <p:txBody>
            <a:bodyPr/>
            <a:lstStyle/>
            <a:p/>
          </p:txBody>
        </p:sp>
        <p:sp>
          <p:nvSpPr>
            <p:cNvPr id="71" name="rc71"/>
            <p:cNvSpPr/>
            <p:nvPr/>
          </p:nvSpPr>
          <p:spPr>
            <a:xfrm>
              <a:off x="7426765" y="3019654"/>
              <a:ext cx="239888" cy="143058"/>
            </a:xfrm>
            <a:prstGeom prst="rect">
              <a:avLst/>
            </a:prstGeom>
            <a:solidFill>
              <a:srgbClr val="1CABE2">
                <a:alpha val="100000"/>
              </a:srgbClr>
            </a:solidFill>
          </p:spPr>
          <p:txBody>
            <a:bodyPr/>
            <a:lstStyle/>
            <a:p/>
          </p:txBody>
        </p:sp>
        <p:sp>
          <p:nvSpPr>
            <p:cNvPr id="72" name="rc72"/>
            <p:cNvSpPr/>
            <p:nvPr/>
          </p:nvSpPr>
          <p:spPr>
            <a:xfrm>
              <a:off x="7693308" y="3152205"/>
              <a:ext cx="239888" cy="1059803"/>
            </a:xfrm>
            <a:prstGeom prst="rect">
              <a:avLst/>
            </a:prstGeom>
            <a:solidFill>
              <a:srgbClr val="80BD41">
                <a:alpha val="100000"/>
              </a:srgbClr>
            </a:solidFill>
          </p:spPr>
          <p:txBody>
            <a:bodyPr/>
            <a:lstStyle/>
            <a:p/>
          </p:txBody>
        </p:sp>
        <p:sp>
          <p:nvSpPr>
            <p:cNvPr id="73" name="rc73"/>
            <p:cNvSpPr/>
            <p:nvPr/>
          </p:nvSpPr>
          <p:spPr>
            <a:xfrm>
              <a:off x="7693308" y="3021271"/>
              <a:ext cx="239888" cy="130934"/>
            </a:xfrm>
            <a:prstGeom prst="rect">
              <a:avLst/>
            </a:prstGeom>
            <a:solidFill>
              <a:srgbClr val="1CABE2">
                <a:alpha val="100000"/>
              </a:srgbClr>
            </a:solidFill>
          </p:spPr>
          <p:txBody>
            <a:bodyPr/>
            <a:lstStyle/>
            <a:p/>
          </p:txBody>
        </p:sp>
        <p:sp>
          <p:nvSpPr>
            <p:cNvPr id="74" name="rc74"/>
            <p:cNvSpPr/>
            <p:nvPr/>
          </p:nvSpPr>
          <p:spPr>
            <a:xfrm>
              <a:off x="7959851" y="3175240"/>
              <a:ext cx="239888" cy="1036768"/>
            </a:xfrm>
            <a:prstGeom prst="rect">
              <a:avLst/>
            </a:prstGeom>
            <a:solidFill>
              <a:srgbClr val="80BD41">
                <a:alpha val="100000"/>
              </a:srgbClr>
            </a:solidFill>
          </p:spPr>
          <p:txBody>
            <a:bodyPr/>
            <a:lstStyle/>
            <a:p/>
          </p:txBody>
        </p:sp>
        <p:sp>
          <p:nvSpPr>
            <p:cNvPr id="75" name="rc75"/>
            <p:cNvSpPr/>
            <p:nvPr/>
          </p:nvSpPr>
          <p:spPr>
            <a:xfrm>
              <a:off x="7959851" y="3033798"/>
              <a:ext cx="239888" cy="141441"/>
            </a:xfrm>
            <a:prstGeom prst="rect">
              <a:avLst/>
            </a:prstGeom>
            <a:solidFill>
              <a:srgbClr val="1CABE2">
                <a:alpha val="100000"/>
              </a:srgbClr>
            </a:solidFill>
          </p:spPr>
          <p:txBody>
            <a:bodyPr/>
            <a:lstStyle/>
            <a:p/>
          </p:txBody>
        </p:sp>
        <p:sp>
          <p:nvSpPr>
            <p:cNvPr id="76" name="pl76"/>
            <p:cNvSpPr/>
            <p:nvPr/>
          </p:nvSpPr>
          <p:spPr>
            <a:xfrm>
              <a:off x="1416218" y="2171156"/>
              <a:ext cx="6663577" cy="150378"/>
            </a:xfrm>
            <a:custGeom>
              <a:avLst/>
              <a:pathLst>
                <a:path w="6663577" h="150378">
                  <a:moveTo>
                    <a:pt x="0" y="107413"/>
                  </a:moveTo>
                  <a:lnTo>
                    <a:pt x="266543" y="107413"/>
                  </a:lnTo>
                  <a:lnTo>
                    <a:pt x="533086" y="107413"/>
                  </a:lnTo>
                  <a:lnTo>
                    <a:pt x="799629" y="107413"/>
                  </a:lnTo>
                  <a:lnTo>
                    <a:pt x="1066172" y="128895"/>
                  </a:lnTo>
                  <a:lnTo>
                    <a:pt x="1332715" y="128895"/>
                  </a:lnTo>
                  <a:lnTo>
                    <a:pt x="1599258" y="128895"/>
                  </a:lnTo>
                  <a:lnTo>
                    <a:pt x="1865801" y="150378"/>
                  </a:lnTo>
                  <a:lnTo>
                    <a:pt x="2132344" y="128895"/>
                  </a:lnTo>
                  <a:lnTo>
                    <a:pt x="2398888" y="64447"/>
                  </a:lnTo>
                  <a:lnTo>
                    <a:pt x="2665431" y="42965"/>
                  </a:lnTo>
                  <a:lnTo>
                    <a:pt x="2931974" y="0"/>
                  </a:lnTo>
                  <a:lnTo>
                    <a:pt x="3198517" y="42965"/>
                  </a:lnTo>
                  <a:lnTo>
                    <a:pt x="3465060" y="64447"/>
                  </a:lnTo>
                  <a:lnTo>
                    <a:pt x="3731603" y="42965"/>
                  </a:lnTo>
                  <a:lnTo>
                    <a:pt x="3998146" y="64447"/>
                  </a:lnTo>
                  <a:lnTo>
                    <a:pt x="4264689" y="64447"/>
                  </a:lnTo>
                  <a:lnTo>
                    <a:pt x="4531233" y="21482"/>
                  </a:lnTo>
                  <a:lnTo>
                    <a:pt x="4797776" y="42965"/>
                  </a:lnTo>
                  <a:lnTo>
                    <a:pt x="5064319" y="64447"/>
                  </a:lnTo>
                  <a:lnTo>
                    <a:pt x="5330862" y="64447"/>
                  </a:lnTo>
                  <a:lnTo>
                    <a:pt x="5597405" y="107413"/>
                  </a:lnTo>
                  <a:lnTo>
                    <a:pt x="5863948" y="128895"/>
                  </a:lnTo>
                  <a:lnTo>
                    <a:pt x="6130491" y="150378"/>
                  </a:lnTo>
                  <a:lnTo>
                    <a:pt x="6397034" y="128895"/>
                  </a:lnTo>
                  <a:lnTo>
                    <a:pt x="6663577" y="150378"/>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4021359"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1324790" y="29390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9" name="tx89"/>
            <p:cNvSpPr/>
            <p:nvPr/>
          </p:nvSpPr>
          <p:spPr>
            <a:xfrm>
              <a:off x="2696682" y="292589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3990221" y="28010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91" name="tx91"/>
            <p:cNvSpPr/>
            <p:nvPr/>
          </p:nvSpPr>
          <p:spPr>
            <a:xfrm>
              <a:off x="5322937" y="28709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2" name="tx92"/>
            <p:cNvSpPr/>
            <p:nvPr/>
          </p:nvSpPr>
          <p:spPr>
            <a:xfrm>
              <a:off x="6389109" y="28920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3" name="tx93"/>
            <p:cNvSpPr/>
            <p:nvPr/>
          </p:nvSpPr>
          <p:spPr>
            <a:xfrm>
              <a:off x="6655652" y="29200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4" name="tx94"/>
            <p:cNvSpPr/>
            <p:nvPr/>
          </p:nvSpPr>
          <p:spPr>
            <a:xfrm>
              <a:off x="6922195" y="28916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5" name="tx95"/>
            <p:cNvSpPr/>
            <p:nvPr/>
          </p:nvSpPr>
          <p:spPr>
            <a:xfrm>
              <a:off x="7188738" y="2889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6" name="tx96"/>
            <p:cNvSpPr/>
            <p:nvPr/>
          </p:nvSpPr>
          <p:spPr>
            <a:xfrm>
              <a:off x="7494458" y="2883526"/>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7" name="tx97"/>
            <p:cNvSpPr/>
            <p:nvPr/>
          </p:nvSpPr>
          <p:spPr>
            <a:xfrm>
              <a:off x="7721825" y="28851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8" name="tx98"/>
            <p:cNvSpPr/>
            <p:nvPr/>
          </p:nvSpPr>
          <p:spPr>
            <a:xfrm>
              <a:off x="7988368" y="28978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58.3</a:t>
              </a:r>
            </a:p>
          </p:txBody>
        </p:sp>
        <p:sp>
          <p:nvSpPr>
            <p:cNvPr id="99" name="pl99"/>
            <p:cNvSpPr/>
            <p:nvPr/>
          </p:nvSpPr>
          <p:spPr>
            <a:xfrm>
              <a:off x="1416218"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50378"/>
            </a:xfrm>
            <a:custGeom>
              <a:avLst/>
              <a:pathLst>
                <a:path w="0" h="150378">
                  <a:moveTo>
                    <a:pt x="0" y="1503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6652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11" name="tx111"/>
            <p:cNvSpPr/>
            <p:nvPr/>
          </p:nvSpPr>
          <p:spPr>
            <a:xfrm>
              <a:off x="1350915" y="309664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2" name="tx112"/>
            <p:cNvSpPr/>
            <p:nvPr/>
          </p:nvSpPr>
          <p:spPr>
            <a:xfrm>
              <a:off x="2657505" y="36645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13" name="tx113"/>
            <p:cNvSpPr/>
            <p:nvPr/>
          </p:nvSpPr>
          <p:spPr>
            <a:xfrm>
              <a:off x="2683631" y="308872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14" name="tx114"/>
            <p:cNvSpPr/>
            <p:nvPr/>
          </p:nvSpPr>
          <p:spPr>
            <a:xfrm>
              <a:off x="3990221" y="35840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15" name="tx115"/>
            <p:cNvSpPr/>
            <p:nvPr/>
          </p:nvSpPr>
          <p:spPr>
            <a:xfrm>
              <a:off x="4016347" y="294783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6" name="tx116"/>
            <p:cNvSpPr/>
            <p:nvPr/>
          </p:nvSpPr>
          <p:spPr>
            <a:xfrm>
              <a:off x="5322937" y="36226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7" name="tx117"/>
            <p:cNvSpPr/>
            <p:nvPr/>
          </p:nvSpPr>
          <p:spPr>
            <a:xfrm>
              <a:off x="5349062" y="30200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8" name="tx118"/>
            <p:cNvSpPr/>
            <p:nvPr/>
          </p:nvSpPr>
          <p:spPr>
            <a:xfrm>
              <a:off x="6389109" y="3632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9" name="tx119"/>
            <p:cNvSpPr/>
            <p:nvPr/>
          </p:nvSpPr>
          <p:spPr>
            <a:xfrm>
              <a:off x="6415235" y="304169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0" name="tx120"/>
            <p:cNvSpPr/>
            <p:nvPr/>
          </p:nvSpPr>
          <p:spPr>
            <a:xfrm>
              <a:off x="6655652" y="36452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21" name="tx121"/>
            <p:cNvSpPr/>
            <p:nvPr/>
          </p:nvSpPr>
          <p:spPr>
            <a:xfrm>
              <a:off x="6681778" y="306724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22" name="tx122"/>
            <p:cNvSpPr/>
            <p:nvPr/>
          </p:nvSpPr>
          <p:spPr>
            <a:xfrm>
              <a:off x="6922195" y="36439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23" name="tx123"/>
            <p:cNvSpPr/>
            <p:nvPr/>
          </p:nvSpPr>
          <p:spPr>
            <a:xfrm>
              <a:off x="6948321" y="3051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4" name="tx124"/>
            <p:cNvSpPr/>
            <p:nvPr/>
          </p:nvSpPr>
          <p:spPr>
            <a:xfrm>
              <a:off x="7188738" y="36489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25" name="tx125"/>
            <p:cNvSpPr/>
            <p:nvPr/>
          </p:nvSpPr>
          <p:spPr>
            <a:xfrm>
              <a:off x="7214864" y="30557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6" name="tx126"/>
            <p:cNvSpPr/>
            <p:nvPr/>
          </p:nvSpPr>
          <p:spPr>
            <a:xfrm>
              <a:off x="7455282" y="36523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27" name="tx127"/>
            <p:cNvSpPr/>
            <p:nvPr/>
          </p:nvSpPr>
          <p:spPr>
            <a:xfrm>
              <a:off x="7481407" y="30572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8" name="tx128"/>
            <p:cNvSpPr/>
            <p:nvPr/>
          </p:nvSpPr>
          <p:spPr>
            <a:xfrm>
              <a:off x="7721825" y="3647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9" name="tx129"/>
            <p:cNvSpPr/>
            <p:nvPr/>
          </p:nvSpPr>
          <p:spPr>
            <a:xfrm>
              <a:off x="7747950" y="305169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30" name="tx130"/>
            <p:cNvSpPr/>
            <p:nvPr/>
          </p:nvSpPr>
          <p:spPr>
            <a:xfrm>
              <a:off x="7988368" y="36585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51.3</a:t>
              </a:r>
            </a:p>
          </p:txBody>
        </p:sp>
        <p:sp>
          <p:nvSpPr>
            <p:cNvPr id="131" name="tx131"/>
            <p:cNvSpPr/>
            <p:nvPr/>
          </p:nvSpPr>
          <p:spPr>
            <a:xfrm>
              <a:off x="8053670" y="3071765"/>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553647"/>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475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3413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6" name="rc156"/>
            <p:cNvSpPr/>
            <p:nvPr/>
          </p:nvSpPr>
          <p:spPr>
            <a:xfrm>
              <a:off x="4433341" y="5080163"/>
              <a:ext cx="201456" cy="201456"/>
            </a:xfrm>
            <a:prstGeom prst="rect">
              <a:avLst/>
            </a:prstGeom>
            <a:solidFill>
              <a:srgbClr val="1CABE2">
                <a:alpha val="100000"/>
              </a:srgbClr>
            </a:solidFill>
          </p:spPr>
          <p:txBody>
            <a:bodyPr/>
            <a:lstStyle/>
            <a:p/>
          </p:txBody>
        </p:sp>
        <p:sp>
          <p:nvSpPr>
            <p:cNvPr id="157" name="rc157"/>
            <p:cNvSpPr/>
            <p:nvPr/>
          </p:nvSpPr>
          <p:spPr>
            <a:xfrm>
              <a:off x="5638429" y="5080163"/>
              <a:ext cx="201456" cy="201456"/>
            </a:xfrm>
            <a:prstGeom prst="rect">
              <a:avLst/>
            </a:prstGeom>
            <a:solidFill>
              <a:srgbClr val="80BD41">
                <a:alpha val="100000"/>
              </a:srgbClr>
            </a:solidFill>
          </p:spPr>
          <p:txBody>
            <a:bodyPr/>
            <a:lstStyle/>
            <a:p/>
          </p:txBody>
        </p:sp>
        <p:sp>
          <p:nvSpPr>
            <p:cNvPr id="158" name="tx158"/>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1" name="tx161"/>
            <p:cNvSpPr/>
            <p:nvPr/>
          </p:nvSpPr>
          <p:spPr>
            <a:xfrm>
              <a:off x="951100" y="1594448"/>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162" name="pl162"/>
            <p:cNvSpPr/>
            <p:nvPr/>
          </p:nvSpPr>
          <p:spPr>
            <a:xfrm>
              <a:off x="241176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427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7375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272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582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8924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6013636" cy="124062"/>
            </a:xfrm>
            <a:prstGeom prst="rect">
              <a:avLst/>
            </a:prstGeom>
            <a:solidFill>
              <a:srgbClr val="80BD41">
                <a:alpha val="100000"/>
              </a:srgbClr>
            </a:solidFill>
          </p:spPr>
          <p:txBody>
            <a:bodyPr/>
            <a:lstStyle/>
            <a:p/>
          </p:txBody>
        </p:sp>
        <p:sp>
          <p:nvSpPr>
            <p:cNvPr id="173" name="rc173"/>
            <p:cNvSpPr/>
            <p:nvPr/>
          </p:nvSpPr>
          <p:spPr>
            <a:xfrm>
              <a:off x="7309909" y="5840557"/>
              <a:ext cx="523167" cy="124062"/>
            </a:xfrm>
            <a:prstGeom prst="rect">
              <a:avLst/>
            </a:prstGeom>
            <a:solidFill>
              <a:srgbClr val="1CABE2">
                <a:alpha val="100000"/>
              </a:srgbClr>
            </a:solidFill>
          </p:spPr>
          <p:txBody>
            <a:bodyPr/>
            <a:lstStyle/>
            <a:p/>
          </p:txBody>
        </p:sp>
        <p:sp>
          <p:nvSpPr>
            <p:cNvPr id="174" name="rc174"/>
            <p:cNvSpPr/>
            <p:nvPr/>
          </p:nvSpPr>
          <p:spPr>
            <a:xfrm>
              <a:off x="1296273" y="5685479"/>
              <a:ext cx="5850773" cy="124062"/>
            </a:xfrm>
            <a:prstGeom prst="rect">
              <a:avLst/>
            </a:prstGeom>
            <a:solidFill>
              <a:srgbClr val="80BD41">
                <a:alpha val="100000"/>
              </a:srgbClr>
            </a:solidFill>
          </p:spPr>
          <p:txBody>
            <a:bodyPr/>
            <a:lstStyle/>
            <a:p/>
          </p:txBody>
        </p:sp>
        <p:sp>
          <p:nvSpPr>
            <p:cNvPr id="175" name="rc175"/>
            <p:cNvSpPr/>
            <p:nvPr/>
          </p:nvSpPr>
          <p:spPr>
            <a:xfrm>
              <a:off x="7147047" y="5685479"/>
              <a:ext cx="722841" cy="124062"/>
            </a:xfrm>
            <a:prstGeom prst="rect">
              <a:avLst/>
            </a:prstGeom>
            <a:solidFill>
              <a:srgbClr val="1CABE2">
                <a:alpha val="100000"/>
              </a:srgbClr>
            </a:solidFill>
          </p:spPr>
          <p:txBody>
            <a:bodyPr/>
            <a:lstStyle/>
            <a:p/>
          </p:txBody>
        </p:sp>
        <p:sp>
          <p:nvSpPr>
            <p:cNvPr id="176" name="rc176"/>
            <p:cNvSpPr/>
            <p:nvPr/>
          </p:nvSpPr>
          <p:spPr>
            <a:xfrm>
              <a:off x="1296273" y="5530401"/>
              <a:ext cx="5723607" cy="124062"/>
            </a:xfrm>
            <a:prstGeom prst="rect">
              <a:avLst/>
            </a:prstGeom>
            <a:solidFill>
              <a:srgbClr val="80BD41">
                <a:alpha val="100000"/>
              </a:srgbClr>
            </a:solidFill>
          </p:spPr>
          <p:txBody>
            <a:bodyPr/>
            <a:lstStyle/>
            <a:p/>
          </p:txBody>
        </p:sp>
        <p:sp>
          <p:nvSpPr>
            <p:cNvPr id="177" name="rc177"/>
            <p:cNvSpPr/>
            <p:nvPr/>
          </p:nvSpPr>
          <p:spPr>
            <a:xfrm>
              <a:off x="7019881" y="5530401"/>
              <a:ext cx="780846" cy="124062"/>
            </a:xfrm>
            <a:prstGeom prst="rect">
              <a:avLst/>
            </a:prstGeom>
            <a:solidFill>
              <a:srgbClr val="1CABE2">
                <a:alpha val="100000"/>
              </a:srgbClr>
            </a:solidFill>
          </p:spPr>
          <p:txBody>
            <a:bodyPr/>
            <a:lstStyle/>
            <a:p/>
          </p:txBody>
        </p:sp>
        <p:sp>
          <p:nvSpPr>
            <p:cNvPr id="178" name="tx178"/>
            <p:cNvSpPr/>
            <p:nvPr/>
          </p:nvSpPr>
          <p:spPr>
            <a:xfrm>
              <a:off x="8047390"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9" name="tx179"/>
            <p:cNvSpPr/>
            <p:nvPr/>
          </p:nvSpPr>
          <p:spPr>
            <a:xfrm>
              <a:off x="8087213"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80" name="tx180"/>
            <p:cNvSpPr/>
            <p:nvPr/>
          </p:nvSpPr>
          <p:spPr>
            <a:xfrm>
              <a:off x="8013423"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58.3</a:t>
              </a:r>
            </a:p>
          </p:txBody>
        </p:sp>
        <p:sp>
          <p:nvSpPr>
            <p:cNvPr id="181" name="tx181"/>
            <p:cNvSpPr/>
            <p:nvPr/>
          </p:nvSpPr>
          <p:spPr>
            <a:xfrm>
              <a:off x="4197598"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a:t>
              </a:r>
            </a:p>
          </p:txBody>
        </p:sp>
        <p:sp>
          <p:nvSpPr>
            <p:cNvPr id="182" name="tx182"/>
            <p:cNvSpPr/>
            <p:nvPr/>
          </p:nvSpPr>
          <p:spPr>
            <a:xfrm>
              <a:off x="7496144" y="58637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3" name="tx183"/>
            <p:cNvSpPr/>
            <p:nvPr/>
          </p:nvSpPr>
          <p:spPr>
            <a:xfrm>
              <a:off x="4116166"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84" name="tx184"/>
            <p:cNvSpPr/>
            <p:nvPr/>
          </p:nvSpPr>
          <p:spPr>
            <a:xfrm>
              <a:off x="7433119" y="57070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5" name="tx185"/>
            <p:cNvSpPr/>
            <p:nvPr/>
          </p:nvSpPr>
          <p:spPr>
            <a:xfrm>
              <a:off x="4052583"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51.3</a:t>
              </a:r>
            </a:p>
          </p:txBody>
        </p:sp>
        <p:sp>
          <p:nvSpPr>
            <p:cNvPr id="186" name="tx186"/>
            <p:cNvSpPr/>
            <p:nvPr/>
          </p:nvSpPr>
          <p:spPr>
            <a:xfrm>
              <a:off x="7380159" y="555463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9570"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6805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7911552"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6" name="tx196"/>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(88%) was lower than in 2019 (92%).
The number of children vaccinated with DTP3 decreased 5%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97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85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30007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5162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2031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72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2430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7585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2740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3394079"/>
              <a:ext cx="239888" cy="817930"/>
            </a:xfrm>
            <a:prstGeom prst="rect">
              <a:avLst/>
            </a:prstGeom>
            <a:solidFill>
              <a:srgbClr val="E2231A">
                <a:alpha val="90196"/>
              </a:srgbClr>
            </a:solidFill>
          </p:spPr>
          <p:txBody>
            <a:bodyPr/>
            <a:lstStyle/>
            <a:p/>
          </p:txBody>
        </p:sp>
        <p:sp>
          <p:nvSpPr>
            <p:cNvPr id="27" name="rc27"/>
            <p:cNvSpPr/>
            <p:nvPr/>
          </p:nvSpPr>
          <p:spPr>
            <a:xfrm>
              <a:off x="1562816" y="3407935"/>
              <a:ext cx="239888" cy="804073"/>
            </a:xfrm>
            <a:prstGeom prst="rect">
              <a:avLst/>
            </a:prstGeom>
            <a:solidFill>
              <a:srgbClr val="E2231A">
                <a:alpha val="90196"/>
              </a:srgbClr>
            </a:solidFill>
          </p:spPr>
          <p:txBody>
            <a:bodyPr/>
            <a:lstStyle/>
            <a:p/>
          </p:txBody>
        </p:sp>
        <p:sp>
          <p:nvSpPr>
            <p:cNvPr id="28" name="rc28"/>
            <p:cNvSpPr/>
            <p:nvPr/>
          </p:nvSpPr>
          <p:spPr>
            <a:xfrm>
              <a:off x="1829360" y="3385261"/>
              <a:ext cx="239888" cy="826748"/>
            </a:xfrm>
            <a:prstGeom prst="rect">
              <a:avLst/>
            </a:prstGeom>
            <a:solidFill>
              <a:srgbClr val="E2231A">
                <a:alpha val="90196"/>
              </a:srgbClr>
            </a:solidFill>
          </p:spPr>
          <p:txBody>
            <a:bodyPr/>
            <a:lstStyle/>
            <a:p/>
          </p:txBody>
        </p:sp>
        <p:sp>
          <p:nvSpPr>
            <p:cNvPr id="29" name="rc29"/>
            <p:cNvSpPr/>
            <p:nvPr/>
          </p:nvSpPr>
          <p:spPr>
            <a:xfrm>
              <a:off x="2095903" y="3357451"/>
              <a:ext cx="239888" cy="854558"/>
            </a:xfrm>
            <a:prstGeom prst="rect">
              <a:avLst/>
            </a:prstGeom>
            <a:solidFill>
              <a:srgbClr val="E2231A">
                <a:alpha val="90196"/>
              </a:srgbClr>
            </a:solidFill>
          </p:spPr>
          <p:txBody>
            <a:bodyPr/>
            <a:lstStyle/>
            <a:p/>
          </p:txBody>
        </p:sp>
        <p:sp>
          <p:nvSpPr>
            <p:cNvPr id="30" name="rc30"/>
            <p:cNvSpPr/>
            <p:nvPr/>
          </p:nvSpPr>
          <p:spPr>
            <a:xfrm>
              <a:off x="2362446" y="3271888"/>
              <a:ext cx="239888" cy="940120"/>
            </a:xfrm>
            <a:prstGeom prst="rect">
              <a:avLst/>
            </a:prstGeom>
            <a:solidFill>
              <a:srgbClr val="E2231A">
                <a:alpha val="90196"/>
              </a:srgbClr>
            </a:solidFill>
          </p:spPr>
          <p:txBody>
            <a:bodyPr/>
            <a:lstStyle/>
            <a:p/>
          </p:txBody>
        </p:sp>
        <p:sp>
          <p:nvSpPr>
            <p:cNvPr id="31" name="rc31"/>
            <p:cNvSpPr/>
            <p:nvPr/>
          </p:nvSpPr>
          <p:spPr>
            <a:xfrm>
              <a:off x="2628989" y="3218109"/>
              <a:ext cx="239888" cy="993900"/>
            </a:xfrm>
            <a:prstGeom prst="rect">
              <a:avLst/>
            </a:prstGeom>
            <a:solidFill>
              <a:srgbClr val="E2231A">
                <a:alpha val="90196"/>
              </a:srgbClr>
            </a:solidFill>
          </p:spPr>
          <p:txBody>
            <a:bodyPr/>
            <a:lstStyle/>
            <a:p/>
          </p:txBody>
        </p:sp>
        <p:sp>
          <p:nvSpPr>
            <p:cNvPr id="32" name="rc32"/>
            <p:cNvSpPr/>
            <p:nvPr/>
          </p:nvSpPr>
          <p:spPr>
            <a:xfrm>
              <a:off x="2895532" y="3189620"/>
              <a:ext cx="239888" cy="1022388"/>
            </a:xfrm>
            <a:prstGeom prst="rect">
              <a:avLst/>
            </a:prstGeom>
            <a:solidFill>
              <a:srgbClr val="E2231A">
                <a:alpha val="90196"/>
              </a:srgbClr>
            </a:solidFill>
          </p:spPr>
          <p:txBody>
            <a:bodyPr/>
            <a:lstStyle/>
            <a:p/>
          </p:txBody>
        </p:sp>
        <p:sp>
          <p:nvSpPr>
            <p:cNvPr id="33" name="rc33"/>
            <p:cNvSpPr/>
            <p:nvPr/>
          </p:nvSpPr>
          <p:spPr>
            <a:xfrm>
              <a:off x="3162075" y="2923049"/>
              <a:ext cx="239888" cy="1288959"/>
            </a:xfrm>
            <a:prstGeom prst="rect">
              <a:avLst/>
            </a:prstGeom>
            <a:solidFill>
              <a:srgbClr val="E2231A">
                <a:alpha val="90196"/>
              </a:srgbClr>
            </a:solidFill>
          </p:spPr>
          <p:txBody>
            <a:bodyPr/>
            <a:lstStyle/>
            <a:p/>
          </p:txBody>
        </p:sp>
        <p:sp>
          <p:nvSpPr>
            <p:cNvPr id="34" name="rc34"/>
            <p:cNvSpPr/>
            <p:nvPr/>
          </p:nvSpPr>
          <p:spPr>
            <a:xfrm>
              <a:off x="3428618" y="3346598"/>
              <a:ext cx="239888" cy="865411"/>
            </a:xfrm>
            <a:prstGeom prst="rect">
              <a:avLst/>
            </a:prstGeom>
            <a:solidFill>
              <a:srgbClr val="E2231A">
                <a:alpha val="90196"/>
              </a:srgbClr>
            </a:solidFill>
          </p:spPr>
          <p:txBody>
            <a:bodyPr/>
            <a:lstStyle/>
            <a:p/>
          </p:txBody>
        </p:sp>
        <p:sp>
          <p:nvSpPr>
            <p:cNvPr id="35" name="rc35"/>
            <p:cNvSpPr/>
            <p:nvPr/>
          </p:nvSpPr>
          <p:spPr>
            <a:xfrm>
              <a:off x="3695161" y="3550378"/>
              <a:ext cx="239888" cy="661631"/>
            </a:xfrm>
            <a:prstGeom prst="rect">
              <a:avLst/>
            </a:prstGeom>
            <a:solidFill>
              <a:srgbClr val="E2231A">
                <a:alpha val="90196"/>
              </a:srgbClr>
            </a:solidFill>
          </p:spPr>
          <p:txBody>
            <a:bodyPr/>
            <a:lstStyle/>
            <a:p/>
          </p:txBody>
        </p:sp>
        <p:sp>
          <p:nvSpPr>
            <p:cNvPr id="36" name="rc36"/>
            <p:cNvSpPr/>
            <p:nvPr/>
          </p:nvSpPr>
          <p:spPr>
            <a:xfrm>
              <a:off x="3961705" y="3661716"/>
              <a:ext cx="239888" cy="550293"/>
            </a:xfrm>
            <a:prstGeom prst="rect">
              <a:avLst/>
            </a:prstGeom>
            <a:solidFill>
              <a:srgbClr val="E2231A">
                <a:alpha val="90196"/>
              </a:srgbClr>
            </a:solidFill>
          </p:spPr>
          <p:txBody>
            <a:bodyPr/>
            <a:lstStyle/>
            <a:p/>
          </p:txBody>
        </p:sp>
        <p:sp>
          <p:nvSpPr>
            <p:cNvPr id="37" name="rc37"/>
            <p:cNvSpPr/>
            <p:nvPr/>
          </p:nvSpPr>
          <p:spPr>
            <a:xfrm>
              <a:off x="4228248" y="3797569"/>
              <a:ext cx="239888" cy="414439"/>
            </a:xfrm>
            <a:prstGeom prst="rect">
              <a:avLst/>
            </a:prstGeom>
            <a:solidFill>
              <a:srgbClr val="E2231A">
                <a:alpha val="90196"/>
              </a:srgbClr>
            </a:solidFill>
          </p:spPr>
          <p:txBody>
            <a:bodyPr/>
            <a:lstStyle/>
            <a:p/>
          </p:txBody>
        </p:sp>
        <p:sp>
          <p:nvSpPr>
            <p:cNvPr id="38" name="rc38"/>
            <p:cNvSpPr/>
            <p:nvPr/>
          </p:nvSpPr>
          <p:spPr>
            <a:xfrm>
              <a:off x="4494791" y="3741755"/>
              <a:ext cx="239888" cy="470254"/>
            </a:xfrm>
            <a:prstGeom prst="rect">
              <a:avLst/>
            </a:prstGeom>
            <a:solidFill>
              <a:srgbClr val="E2231A">
                <a:alpha val="90196"/>
              </a:srgbClr>
            </a:solidFill>
          </p:spPr>
          <p:txBody>
            <a:bodyPr/>
            <a:lstStyle/>
            <a:p/>
          </p:txBody>
        </p:sp>
        <p:sp>
          <p:nvSpPr>
            <p:cNvPr id="39" name="rc39"/>
            <p:cNvSpPr/>
            <p:nvPr/>
          </p:nvSpPr>
          <p:spPr>
            <a:xfrm>
              <a:off x="4761334" y="3760941"/>
              <a:ext cx="239888" cy="451068"/>
            </a:xfrm>
            <a:prstGeom prst="rect">
              <a:avLst/>
            </a:prstGeom>
            <a:solidFill>
              <a:srgbClr val="E2231A">
                <a:alpha val="90196"/>
              </a:srgbClr>
            </a:solidFill>
          </p:spPr>
          <p:txBody>
            <a:bodyPr/>
            <a:lstStyle/>
            <a:p/>
          </p:txBody>
        </p:sp>
        <p:sp>
          <p:nvSpPr>
            <p:cNvPr id="40" name="rc40"/>
            <p:cNvSpPr/>
            <p:nvPr/>
          </p:nvSpPr>
          <p:spPr>
            <a:xfrm>
              <a:off x="5027877" y="3829255"/>
              <a:ext cx="239888" cy="382753"/>
            </a:xfrm>
            <a:prstGeom prst="rect">
              <a:avLst/>
            </a:prstGeom>
            <a:solidFill>
              <a:srgbClr val="E2231A">
                <a:alpha val="90196"/>
              </a:srgbClr>
            </a:solidFill>
          </p:spPr>
          <p:txBody>
            <a:bodyPr/>
            <a:lstStyle/>
            <a:p/>
          </p:txBody>
        </p:sp>
        <p:sp>
          <p:nvSpPr>
            <p:cNvPr id="41" name="rc41"/>
            <p:cNvSpPr/>
            <p:nvPr/>
          </p:nvSpPr>
          <p:spPr>
            <a:xfrm>
              <a:off x="5294420" y="3807453"/>
              <a:ext cx="239888" cy="404556"/>
            </a:xfrm>
            <a:prstGeom prst="rect">
              <a:avLst/>
            </a:prstGeom>
            <a:solidFill>
              <a:srgbClr val="E2231A">
                <a:alpha val="90196"/>
              </a:srgbClr>
            </a:solidFill>
          </p:spPr>
          <p:txBody>
            <a:bodyPr/>
            <a:lstStyle/>
            <a:p/>
          </p:txBody>
        </p:sp>
        <p:sp>
          <p:nvSpPr>
            <p:cNvPr id="42" name="rc42"/>
            <p:cNvSpPr/>
            <p:nvPr/>
          </p:nvSpPr>
          <p:spPr>
            <a:xfrm>
              <a:off x="5560963" y="3759488"/>
              <a:ext cx="239888" cy="452521"/>
            </a:xfrm>
            <a:prstGeom prst="rect">
              <a:avLst/>
            </a:prstGeom>
            <a:solidFill>
              <a:srgbClr val="E2231A">
                <a:alpha val="90196"/>
              </a:srgbClr>
            </a:solidFill>
          </p:spPr>
          <p:txBody>
            <a:bodyPr/>
            <a:lstStyle/>
            <a:p/>
          </p:txBody>
        </p:sp>
        <p:sp>
          <p:nvSpPr>
            <p:cNvPr id="43" name="rc43"/>
            <p:cNvSpPr/>
            <p:nvPr/>
          </p:nvSpPr>
          <p:spPr>
            <a:xfrm>
              <a:off x="5827506" y="3815980"/>
              <a:ext cx="239888" cy="396029"/>
            </a:xfrm>
            <a:prstGeom prst="rect">
              <a:avLst/>
            </a:prstGeom>
            <a:solidFill>
              <a:srgbClr val="E2231A">
                <a:alpha val="90196"/>
              </a:srgbClr>
            </a:solidFill>
          </p:spPr>
          <p:txBody>
            <a:bodyPr/>
            <a:lstStyle/>
            <a:p/>
          </p:txBody>
        </p:sp>
        <p:sp>
          <p:nvSpPr>
            <p:cNvPr id="44" name="rc44"/>
            <p:cNvSpPr/>
            <p:nvPr/>
          </p:nvSpPr>
          <p:spPr>
            <a:xfrm>
              <a:off x="6094049" y="3768499"/>
              <a:ext cx="239888" cy="443509"/>
            </a:xfrm>
            <a:prstGeom prst="rect">
              <a:avLst/>
            </a:prstGeom>
            <a:solidFill>
              <a:srgbClr val="E2231A">
                <a:alpha val="90196"/>
              </a:srgbClr>
            </a:solidFill>
          </p:spPr>
          <p:txBody>
            <a:bodyPr/>
            <a:lstStyle/>
            <a:p/>
          </p:txBody>
        </p:sp>
        <p:sp>
          <p:nvSpPr>
            <p:cNvPr id="45" name="rc45"/>
            <p:cNvSpPr/>
            <p:nvPr/>
          </p:nvSpPr>
          <p:spPr>
            <a:xfrm>
              <a:off x="6360593" y="3757743"/>
              <a:ext cx="239888" cy="454265"/>
            </a:xfrm>
            <a:prstGeom prst="rect">
              <a:avLst/>
            </a:prstGeom>
            <a:solidFill>
              <a:srgbClr val="E2231A">
                <a:alpha val="90196"/>
              </a:srgbClr>
            </a:solidFill>
          </p:spPr>
          <p:txBody>
            <a:bodyPr/>
            <a:lstStyle/>
            <a:p/>
          </p:txBody>
        </p:sp>
        <p:sp>
          <p:nvSpPr>
            <p:cNvPr id="46" name="rc46"/>
            <p:cNvSpPr/>
            <p:nvPr/>
          </p:nvSpPr>
          <p:spPr>
            <a:xfrm>
              <a:off x="6627136" y="3713073"/>
              <a:ext cx="239888" cy="498936"/>
            </a:xfrm>
            <a:prstGeom prst="rect">
              <a:avLst/>
            </a:prstGeom>
            <a:solidFill>
              <a:srgbClr val="E2231A">
                <a:alpha val="90196"/>
              </a:srgbClr>
            </a:solidFill>
          </p:spPr>
          <p:txBody>
            <a:bodyPr/>
            <a:lstStyle/>
            <a:p/>
          </p:txBody>
        </p:sp>
        <p:sp>
          <p:nvSpPr>
            <p:cNvPr id="47" name="rc47"/>
            <p:cNvSpPr/>
            <p:nvPr/>
          </p:nvSpPr>
          <p:spPr>
            <a:xfrm>
              <a:off x="6893679" y="3700766"/>
              <a:ext cx="239888" cy="511242"/>
            </a:xfrm>
            <a:prstGeom prst="rect">
              <a:avLst/>
            </a:prstGeom>
            <a:solidFill>
              <a:srgbClr val="E2231A">
                <a:alpha val="90196"/>
              </a:srgbClr>
            </a:solidFill>
          </p:spPr>
          <p:txBody>
            <a:bodyPr/>
            <a:lstStyle/>
            <a:p/>
          </p:txBody>
        </p:sp>
        <p:sp>
          <p:nvSpPr>
            <p:cNvPr id="48" name="rc48"/>
            <p:cNvSpPr/>
            <p:nvPr/>
          </p:nvSpPr>
          <p:spPr>
            <a:xfrm>
              <a:off x="7160222" y="3643014"/>
              <a:ext cx="239888" cy="568995"/>
            </a:xfrm>
            <a:prstGeom prst="rect">
              <a:avLst/>
            </a:prstGeom>
            <a:solidFill>
              <a:srgbClr val="E2231A">
                <a:alpha val="90196"/>
              </a:srgbClr>
            </a:solidFill>
          </p:spPr>
          <p:txBody>
            <a:bodyPr/>
            <a:lstStyle/>
            <a:p/>
          </p:txBody>
        </p:sp>
        <p:sp>
          <p:nvSpPr>
            <p:cNvPr id="49" name="rc49"/>
            <p:cNvSpPr/>
            <p:nvPr/>
          </p:nvSpPr>
          <p:spPr>
            <a:xfrm>
              <a:off x="7426765" y="3582936"/>
              <a:ext cx="239888" cy="629072"/>
            </a:xfrm>
            <a:prstGeom prst="rect">
              <a:avLst/>
            </a:prstGeom>
            <a:solidFill>
              <a:srgbClr val="E2231A">
                <a:alpha val="90196"/>
              </a:srgbClr>
            </a:solidFill>
          </p:spPr>
          <p:txBody>
            <a:bodyPr/>
            <a:lstStyle/>
            <a:p/>
          </p:txBody>
        </p:sp>
        <p:sp>
          <p:nvSpPr>
            <p:cNvPr id="50" name="rc50"/>
            <p:cNvSpPr/>
            <p:nvPr/>
          </p:nvSpPr>
          <p:spPr>
            <a:xfrm>
              <a:off x="7693308" y="3583808"/>
              <a:ext cx="239888" cy="628200"/>
            </a:xfrm>
            <a:prstGeom prst="rect">
              <a:avLst/>
            </a:prstGeom>
            <a:solidFill>
              <a:srgbClr val="E2231A">
                <a:alpha val="90196"/>
              </a:srgbClr>
            </a:solidFill>
          </p:spPr>
          <p:txBody>
            <a:bodyPr/>
            <a:lstStyle/>
            <a:p/>
          </p:txBody>
        </p:sp>
        <p:sp>
          <p:nvSpPr>
            <p:cNvPr id="51" name="rc51"/>
            <p:cNvSpPr/>
            <p:nvPr/>
          </p:nvSpPr>
          <p:spPr>
            <a:xfrm>
              <a:off x="7959851" y="3590495"/>
              <a:ext cx="239888" cy="621514"/>
            </a:xfrm>
            <a:prstGeom prst="rect">
              <a:avLst/>
            </a:prstGeom>
            <a:solidFill>
              <a:srgbClr val="E2231A">
                <a:alpha val="90196"/>
              </a:srgbClr>
            </a:solidFill>
          </p:spPr>
          <p:txBody>
            <a:bodyPr/>
            <a:lstStyle/>
            <a:p/>
          </p:txBody>
        </p:sp>
        <p:sp>
          <p:nvSpPr>
            <p:cNvPr id="52" name="rc52"/>
            <p:cNvSpPr/>
            <p:nvPr/>
          </p:nvSpPr>
          <p:spPr>
            <a:xfrm>
              <a:off x="4228248" y="3372761"/>
              <a:ext cx="239888" cy="424808"/>
            </a:xfrm>
            <a:prstGeom prst="rect">
              <a:avLst/>
            </a:prstGeom>
            <a:solidFill>
              <a:srgbClr val="B3B3B3">
                <a:alpha val="90196"/>
              </a:srgbClr>
            </a:solidFill>
          </p:spPr>
          <p:txBody>
            <a:bodyPr/>
            <a:lstStyle/>
            <a:p/>
          </p:txBody>
        </p:sp>
        <p:sp>
          <p:nvSpPr>
            <p:cNvPr id="53" name="rc53"/>
            <p:cNvSpPr/>
            <p:nvPr/>
          </p:nvSpPr>
          <p:spPr>
            <a:xfrm>
              <a:off x="4494791" y="3290978"/>
              <a:ext cx="239888" cy="450777"/>
            </a:xfrm>
            <a:prstGeom prst="rect">
              <a:avLst/>
            </a:prstGeom>
            <a:solidFill>
              <a:srgbClr val="B3B3B3">
                <a:alpha val="90196"/>
              </a:srgbClr>
            </a:solidFill>
          </p:spPr>
          <p:txBody>
            <a:bodyPr/>
            <a:lstStyle/>
            <a:p/>
          </p:txBody>
        </p:sp>
        <p:sp>
          <p:nvSpPr>
            <p:cNvPr id="54" name="rc54"/>
            <p:cNvSpPr/>
            <p:nvPr/>
          </p:nvSpPr>
          <p:spPr>
            <a:xfrm>
              <a:off x="4761334" y="3345532"/>
              <a:ext cx="239888" cy="415408"/>
            </a:xfrm>
            <a:prstGeom prst="rect">
              <a:avLst/>
            </a:prstGeom>
            <a:solidFill>
              <a:srgbClr val="B3B3B3">
                <a:alpha val="90196"/>
              </a:srgbClr>
            </a:solidFill>
          </p:spPr>
          <p:txBody>
            <a:bodyPr/>
            <a:lstStyle/>
            <a:p/>
          </p:txBody>
        </p:sp>
        <p:sp>
          <p:nvSpPr>
            <p:cNvPr id="55" name="rc55"/>
            <p:cNvSpPr/>
            <p:nvPr/>
          </p:nvSpPr>
          <p:spPr>
            <a:xfrm>
              <a:off x="5027877" y="3343110"/>
              <a:ext cx="239888" cy="486145"/>
            </a:xfrm>
            <a:prstGeom prst="rect">
              <a:avLst/>
            </a:prstGeom>
            <a:solidFill>
              <a:srgbClr val="B3B3B3">
                <a:alpha val="90196"/>
              </a:srgbClr>
            </a:solidFill>
          </p:spPr>
          <p:txBody>
            <a:bodyPr/>
            <a:lstStyle/>
            <a:p/>
          </p:txBody>
        </p:sp>
        <p:sp>
          <p:nvSpPr>
            <p:cNvPr id="56" name="rc56"/>
            <p:cNvSpPr/>
            <p:nvPr/>
          </p:nvSpPr>
          <p:spPr>
            <a:xfrm>
              <a:off x="5294420" y="3408711"/>
              <a:ext cx="239888" cy="398742"/>
            </a:xfrm>
            <a:prstGeom prst="rect">
              <a:avLst/>
            </a:prstGeom>
            <a:solidFill>
              <a:srgbClr val="B3B3B3">
                <a:alpha val="90196"/>
              </a:srgbClr>
            </a:solidFill>
          </p:spPr>
          <p:txBody>
            <a:bodyPr/>
            <a:lstStyle/>
            <a:p/>
          </p:txBody>
        </p:sp>
        <p:sp>
          <p:nvSpPr>
            <p:cNvPr id="57" name="rc57"/>
            <p:cNvSpPr/>
            <p:nvPr/>
          </p:nvSpPr>
          <p:spPr>
            <a:xfrm>
              <a:off x="5560963" y="3535843"/>
              <a:ext cx="239888" cy="223644"/>
            </a:xfrm>
            <a:prstGeom prst="rect">
              <a:avLst/>
            </a:prstGeom>
            <a:solidFill>
              <a:srgbClr val="B3B3B3">
                <a:alpha val="90196"/>
              </a:srgbClr>
            </a:solidFill>
          </p:spPr>
          <p:txBody>
            <a:bodyPr/>
            <a:lstStyle/>
            <a:p/>
          </p:txBody>
        </p:sp>
        <p:sp>
          <p:nvSpPr>
            <p:cNvPr id="58" name="rc58"/>
            <p:cNvSpPr/>
            <p:nvPr/>
          </p:nvSpPr>
          <p:spPr>
            <a:xfrm>
              <a:off x="5827506" y="3600378"/>
              <a:ext cx="239888" cy="215601"/>
            </a:xfrm>
            <a:prstGeom prst="rect">
              <a:avLst/>
            </a:prstGeom>
            <a:solidFill>
              <a:srgbClr val="B3B3B3">
                <a:alpha val="90196"/>
              </a:srgbClr>
            </a:solidFill>
          </p:spPr>
          <p:txBody>
            <a:bodyPr/>
            <a:lstStyle/>
            <a:p/>
          </p:txBody>
        </p:sp>
        <p:sp>
          <p:nvSpPr>
            <p:cNvPr id="59" name="rc59"/>
            <p:cNvSpPr/>
            <p:nvPr/>
          </p:nvSpPr>
          <p:spPr>
            <a:xfrm>
              <a:off x="6094049" y="3604448"/>
              <a:ext cx="239888" cy="164051"/>
            </a:xfrm>
            <a:prstGeom prst="rect">
              <a:avLst/>
            </a:prstGeom>
            <a:solidFill>
              <a:srgbClr val="B3B3B3">
                <a:alpha val="90196"/>
              </a:srgbClr>
            </a:solidFill>
          </p:spPr>
          <p:txBody>
            <a:bodyPr/>
            <a:lstStyle/>
            <a:p/>
          </p:txBody>
        </p:sp>
        <p:sp>
          <p:nvSpPr>
            <p:cNvPr id="60" name="rc60"/>
            <p:cNvSpPr/>
            <p:nvPr/>
          </p:nvSpPr>
          <p:spPr>
            <a:xfrm>
              <a:off x="6360593" y="3604060"/>
              <a:ext cx="239888" cy="153682"/>
            </a:xfrm>
            <a:prstGeom prst="rect">
              <a:avLst/>
            </a:prstGeom>
            <a:solidFill>
              <a:srgbClr val="B3B3B3">
                <a:alpha val="90196"/>
              </a:srgbClr>
            </a:solidFill>
          </p:spPr>
          <p:txBody>
            <a:bodyPr/>
            <a:lstStyle/>
            <a:p/>
          </p:txBody>
        </p:sp>
        <p:sp>
          <p:nvSpPr>
            <p:cNvPr id="61" name="rc61"/>
            <p:cNvSpPr/>
            <p:nvPr/>
          </p:nvSpPr>
          <p:spPr>
            <a:xfrm>
              <a:off x="6627136" y="3663072"/>
              <a:ext cx="239888" cy="50000"/>
            </a:xfrm>
            <a:prstGeom prst="rect">
              <a:avLst/>
            </a:prstGeom>
            <a:solidFill>
              <a:srgbClr val="B3B3B3">
                <a:alpha val="90196"/>
              </a:srgbClr>
            </a:solidFill>
          </p:spPr>
          <p:txBody>
            <a:bodyPr/>
            <a:lstStyle/>
            <a:p/>
          </p:txBody>
        </p:sp>
        <p:sp>
          <p:nvSpPr>
            <p:cNvPr id="62" name="rc62"/>
            <p:cNvSpPr/>
            <p:nvPr/>
          </p:nvSpPr>
          <p:spPr>
            <a:xfrm>
              <a:off x="6893679" y="3163264"/>
              <a:ext cx="239888" cy="537502"/>
            </a:xfrm>
            <a:prstGeom prst="rect">
              <a:avLst/>
            </a:prstGeom>
            <a:solidFill>
              <a:srgbClr val="B3B3B3">
                <a:alpha val="90196"/>
              </a:srgbClr>
            </a:solidFill>
          </p:spPr>
          <p:txBody>
            <a:bodyPr/>
            <a:lstStyle/>
            <a:p/>
          </p:txBody>
        </p:sp>
        <p:sp>
          <p:nvSpPr>
            <p:cNvPr id="63" name="rc63"/>
            <p:cNvSpPr/>
            <p:nvPr/>
          </p:nvSpPr>
          <p:spPr>
            <a:xfrm>
              <a:off x="7160222" y="3225183"/>
              <a:ext cx="239888" cy="417831"/>
            </a:xfrm>
            <a:prstGeom prst="rect">
              <a:avLst/>
            </a:prstGeom>
            <a:solidFill>
              <a:srgbClr val="B3B3B3">
                <a:alpha val="90196"/>
              </a:srgbClr>
            </a:solidFill>
          </p:spPr>
          <p:txBody>
            <a:bodyPr/>
            <a:lstStyle/>
            <a:p/>
          </p:txBody>
        </p:sp>
        <p:sp>
          <p:nvSpPr>
            <p:cNvPr id="64" name="rc64"/>
            <p:cNvSpPr/>
            <p:nvPr/>
          </p:nvSpPr>
          <p:spPr>
            <a:xfrm>
              <a:off x="7426765" y="3289621"/>
              <a:ext cx="239888" cy="293315"/>
            </a:xfrm>
            <a:prstGeom prst="rect">
              <a:avLst/>
            </a:prstGeom>
            <a:solidFill>
              <a:srgbClr val="B3B3B3">
                <a:alpha val="90196"/>
              </a:srgbClr>
            </a:solidFill>
          </p:spPr>
          <p:txBody>
            <a:bodyPr/>
            <a:lstStyle/>
            <a:p/>
          </p:txBody>
        </p:sp>
        <p:sp>
          <p:nvSpPr>
            <p:cNvPr id="65" name="rc65"/>
            <p:cNvSpPr/>
            <p:nvPr/>
          </p:nvSpPr>
          <p:spPr>
            <a:xfrm>
              <a:off x="7693308" y="3465688"/>
              <a:ext cx="239888" cy="118120"/>
            </a:xfrm>
            <a:prstGeom prst="rect">
              <a:avLst/>
            </a:prstGeom>
            <a:solidFill>
              <a:srgbClr val="B3B3B3">
                <a:alpha val="90196"/>
              </a:srgbClr>
            </a:solidFill>
          </p:spPr>
          <p:txBody>
            <a:bodyPr/>
            <a:lstStyle/>
            <a:p/>
          </p:txBody>
        </p:sp>
        <p:sp>
          <p:nvSpPr>
            <p:cNvPr id="66" name="rc66"/>
            <p:cNvSpPr/>
            <p:nvPr/>
          </p:nvSpPr>
          <p:spPr>
            <a:xfrm>
              <a:off x="7959851" y="3515979"/>
              <a:ext cx="239888" cy="74515"/>
            </a:xfrm>
            <a:prstGeom prst="rect">
              <a:avLst/>
            </a:prstGeom>
            <a:solidFill>
              <a:srgbClr val="B3B3B3">
                <a:alpha val="90196"/>
              </a:srgbClr>
            </a:solidFill>
          </p:spPr>
          <p:txBody>
            <a:bodyPr/>
            <a:lstStyle/>
            <a:p/>
          </p:txBody>
        </p:sp>
        <p:sp>
          <p:nvSpPr>
            <p:cNvPr id="67" name="pl67"/>
            <p:cNvSpPr/>
            <p:nvPr/>
          </p:nvSpPr>
          <p:spPr>
            <a:xfrm>
              <a:off x="1416218" y="2214122"/>
              <a:ext cx="6663577" cy="300757"/>
            </a:xfrm>
            <a:custGeom>
              <a:avLst/>
              <a:pathLst>
                <a:path w="6663577" h="300757">
                  <a:moveTo>
                    <a:pt x="0" y="171861"/>
                  </a:moveTo>
                  <a:lnTo>
                    <a:pt x="266543" y="171861"/>
                  </a:lnTo>
                  <a:lnTo>
                    <a:pt x="533086" y="193343"/>
                  </a:lnTo>
                  <a:lnTo>
                    <a:pt x="799629" y="193343"/>
                  </a:lnTo>
                  <a:lnTo>
                    <a:pt x="1066172" y="214826"/>
                  </a:lnTo>
                  <a:lnTo>
                    <a:pt x="1332715" y="236309"/>
                  </a:lnTo>
                  <a:lnTo>
                    <a:pt x="1599258" y="236309"/>
                  </a:lnTo>
                  <a:lnTo>
                    <a:pt x="1865801" y="300757"/>
                  </a:lnTo>
                  <a:lnTo>
                    <a:pt x="2132344" y="150378"/>
                  </a:lnTo>
                  <a:lnTo>
                    <a:pt x="2398888" y="85930"/>
                  </a:lnTo>
                  <a:lnTo>
                    <a:pt x="2665431" y="42965"/>
                  </a:lnTo>
                  <a:lnTo>
                    <a:pt x="2931974" y="0"/>
                  </a:lnTo>
                  <a:lnTo>
                    <a:pt x="3198517" y="21482"/>
                  </a:lnTo>
                  <a:lnTo>
                    <a:pt x="3465060" y="21482"/>
                  </a:lnTo>
                  <a:lnTo>
                    <a:pt x="3731603" y="0"/>
                  </a:lnTo>
                  <a:lnTo>
                    <a:pt x="3998146" y="0"/>
                  </a:lnTo>
                  <a:lnTo>
                    <a:pt x="4264689" y="21482"/>
                  </a:lnTo>
                  <a:lnTo>
                    <a:pt x="4531233" y="0"/>
                  </a:lnTo>
                  <a:lnTo>
                    <a:pt x="4797776" y="21482"/>
                  </a:lnTo>
                  <a:lnTo>
                    <a:pt x="5064319" y="21482"/>
                  </a:lnTo>
                  <a:lnTo>
                    <a:pt x="5330862" y="42965"/>
                  </a:lnTo>
                  <a:lnTo>
                    <a:pt x="5597405" y="42965"/>
                  </a:lnTo>
                  <a:lnTo>
                    <a:pt x="5863948" y="64447"/>
                  </a:lnTo>
                  <a:lnTo>
                    <a:pt x="6130491" y="85930"/>
                  </a:lnTo>
                  <a:lnTo>
                    <a:pt x="6397034" y="85930"/>
                  </a:lnTo>
                  <a:lnTo>
                    <a:pt x="6663577" y="85930"/>
                  </a:lnTo>
                </a:path>
              </a:pathLst>
            </a:custGeom>
            <a:ln w="27101" cap="flat">
              <a:solidFill>
                <a:srgbClr val="3283FE">
                  <a:alpha val="100000"/>
                </a:srgbClr>
              </a:solidFill>
              <a:prstDash val="solid"/>
              <a:round/>
            </a:ln>
          </p:spPr>
          <p:txBody>
            <a:bodyPr/>
            <a:lstStyle/>
            <a:p/>
          </p:txBody>
        </p:sp>
        <p:sp>
          <p:nvSpPr>
            <p:cNvPr id="68" name="pl68"/>
            <p:cNvSpPr/>
            <p:nvPr/>
          </p:nvSpPr>
          <p:spPr>
            <a:xfrm>
              <a:off x="4348192" y="2257087"/>
              <a:ext cx="3731603" cy="193343"/>
            </a:xfrm>
            <a:custGeom>
              <a:avLst/>
              <a:pathLst>
                <a:path w="3731603" h="193343">
                  <a:moveTo>
                    <a:pt x="0" y="107413"/>
                  </a:moveTo>
                  <a:lnTo>
                    <a:pt x="266543" y="128895"/>
                  </a:lnTo>
                  <a:lnTo>
                    <a:pt x="533086" y="107413"/>
                  </a:lnTo>
                  <a:lnTo>
                    <a:pt x="799629" y="107413"/>
                  </a:lnTo>
                  <a:lnTo>
                    <a:pt x="1066172" y="85930"/>
                  </a:lnTo>
                  <a:lnTo>
                    <a:pt x="1332715" y="42965"/>
                  </a:lnTo>
                  <a:lnTo>
                    <a:pt x="1599258" y="21482"/>
                  </a:lnTo>
                  <a:lnTo>
                    <a:pt x="1865801" y="21482"/>
                  </a:lnTo>
                  <a:lnTo>
                    <a:pt x="2132344" y="21482"/>
                  </a:lnTo>
                  <a:lnTo>
                    <a:pt x="2398888" y="0"/>
                  </a:lnTo>
                  <a:lnTo>
                    <a:pt x="2665431" y="193343"/>
                  </a:lnTo>
                  <a:lnTo>
                    <a:pt x="2931974" y="171861"/>
                  </a:lnTo>
                  <a:lnTo>
                    <a:pt x="3198517" y="150378"/>
                  </a:lnTo>
                  <a:lnTo>
                    <a:pt x="3465060" y="85930"/>
                  </a:lnTo>
                  <a:lnTo>
                    <a:pt x="3731603" y="64447"/>
                  </a:lnTo>
                </a:path>
              </a:pathLst>
            </a:custGeom>
            <a:ln w="27101" cap="flat">
              <a:solidFill>
                <a:srgbClr val="FFA500">
                  <a:alpha val="100000"/>
                </a:srgbClr>
              </a:solidFill>
              <a:prstDash val="solid"/>
              <a:round/>
            </a:ln>
          </p:spPr>
          <p:txBody>
            <a:bodyPr/>
            <a:lstStyle/>
            <a:p/>
          </p:txBody>
        </p:sp>
        <p:sp>
          <p:nvSpPr>
            <p:cNvPr id="69" name="tx69"/>
            <p:cNvSpPr/>
            <p:nvPr/>
          </p:nvSpPr>
          <p:spPr>
            <a:xfrm>
              <a:off x="1345880"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70" name="tx70"/>
            <p:cNvSpPr/>
            <p:nvPr/>
          </p:nvSpPr>
          <p:spPr>
            <a:xfrm>
              <a:off x="2678595"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1" name="tx71"/>
            <p:cNvSpPr/>
            <p:nvPr/>
          </p:nvSpPr>
          <p:spPr>
            <a:xfrm>
              <a:off x="4011311"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2" name="tx72"/>
            <p:cNvSpPr/>
            <p:nvPr/>
          </p:nvSpPr>
          <p:spPr>
            <a:xfrm>
              <a:off x="5344027"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73" name="tx73"/>
            <p:cNvSpPr/>
            <p:nvPr/>
          </p:nvSpPr>
          <p:spPr>
            <a:xfrm>
              <a:off x="5344027"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74" name="tx74"/>
            <p:cNvSpPr/>
            <p:nvPr/>
          </p:nvSpPr>
          <p:spPr>
            <a:xfrm>
              <a:off x="6410199"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75" name="tx75"/>
            <p:cNvSpPr/>
            <p:nvPr/>
          </p:nvSpPr>
          <p:spPr>
            <a:xfrm>
              <a:off x="6410199"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90</a:t>
              </a:r>
            </a:p>
          </p:txBody>
        </p:sp>
        <p:sp>
          <p:nvSpPr>
            <p:cNvPr id="76" name="tx76"/>
            <p:cNvSpPr/>
            <p:nvPr/>
          </p:nvSpPr>
          <p:spPr>
            <a:xfrm>
              <a:off x="6676742"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7" name="tx77"/>
            <p:cNvSpPr/>
            <p:nvPr/>
          </p:nvSpPr>
          <p:spPr>
            <a:xfrm>
              <a:off x="667674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8" name="tx78"/>
            <p:cNvSpPr/>
            <p:nvPr/>
          </p:nvSpPr>
          <p:spPr>
            <a:xfrm>
              <a:off x="6943285"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9" name="tx79"/>
            <p:cNvSpPr/>
            <p:nvPr/>
          </p:nvSpPr>
          <p:spPr>
            <a:xfrm>
              <a:off x="6943285" y="25118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82</a:t>
              </a:r>
            </a:p>
          </p:txBody>
        </p:sp>
        <p:sp>
          <p:nvSpPr>
            <p:cNvPr id="80" name="tx80"/>
            <p:cNvSpPr/>
            <p:nvPr/>
          </p:nvSpPr>
          <p:spPr>
            <a:xfrm>
              <a:off x="7209828"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1" name="tx81"/>
            <p:cNvSpPr/>
            <p:nvPr/>
          </p:nvSpPr>
          <p:spPr>
            <a:xfrm>
              <a:off x="720982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2" name="tx82"/>
            <p:cNvSpPr/>
            <p:nvPr/>
          </p:nvSpPr>
          <p:spPr>
            <a:xfrm>
              <a:off x="7476372"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3" name="tx83"/>
            <p:cNvSpPr/>
            <p:nvPr/>
          </p:nvSpPr>
          <p:spPr>
            <a:xfrm>
              <a:off x="747637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4" name="tx84"/>
            <p:cNvSpPr/>
            <p:nvPr/>
          </p:nvSpPr>
          <p:spPr>
            <a:xfrm>
              <a:off x="7742915"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5" name="tx85"/>
            <p:cNvSpPr/>
            <p:nvPr/>
          </p:nvSpPr>
          <p:spPr>
            <a:xfrm>
              <a:off x="7742915" y="24044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87</a:t>
              </a:r>
            </a:p>
          </p:txBody>
        </p:sp>
        <p:sp>
          <p:nvSpPr>
            <p:cNvPr id="86" name="tx86"/>
            <p:cNvSpPr/>
            <p:nvPr/>
          </p:nvSpPr>
          <p:spPr>
            <a:xfrm>
              <a:off x="8009458" y="211707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87" name="tx87"/>
            <p:cNvSpPr/>
            <p:nvPr/>
          </p:nvSpPr>
          <p:spPr>
            <a:xfrm>
              <a:off x="8009458" y="238299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88</a:t>
              </a:r>
            </a:p>
          </p:txBody>
        </p:sp>
        <p:sp>
          <p:nvSpPr>
            <p:cNvPr id="88" name="tx88"/>
            <p:cNvSpPr/>
            <p:nvPr/>
          </p:nvSpPr>
          <p:spPr>
            <a:xfrm>
              <a:off x="1340869" y="37626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9" name="tx89"/>
            <p:cNvSpPr/>
            <p:nvPr/>
          </p:nvSpPr>
          <p:spPr>
            <a:xfrm>
              <a:off x="2643440" y="36745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0" name="tx90"/>
            <p:cNvSpPr/>
            <p:nvPr/>
          </p:nvSpPr>
          <p:spPr>
            <a:xfrm>
              <a:off x="4006300" y="38977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1" name="tx91"/>
            <p:cNvSpPr/>
            <p:nvPr/>
          </p:nvSpPr>
          <p:spPr>
            <a:xfrm>
              <a:off x="5339016" y="397061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2" name="tx92"/>
            <p:cNvSpPr/>
            <p:nvPr/>
          </p:nvSpPr>
          <p:spPr>
            <a:xfrm>
              <a:off x="6405188" y="394607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3" name="tx93"/>
            <p:cNvSpPr/>
            <p:nvPr/>
          </p:nvSpPr>
          <p:spPr>
            <a:xfrm>
              <a:off x="6671731" y="39221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4" name="tx94"/>
            <p:cNvSpPr/>
            <p:nvPr/>
          </p:nvSpPr>
          <p:spPr>
            <a:xfrm>
              <a:off x="6938274" y="39158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 name="tx95"/>
            <p:cNvSpPr/>
            <p:nvPr/>
          </p:nvSpPr>
          <p:spPr>
            <a:xfrm>
              <a:off x="7204817" y="3887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 name="tx96"/>
            <p:cNvSpPr/>
            <p:nvPr/>
          </p:nvSpPr>
          <p:spPr>
            <a:xfrm>
              <a:off x="7471361" y="38570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7" name="tx97"/>
            <p:cNvSpPr/>
            <p:nvPr/>
          </p:nvSpPr>
          <p:spPr>
            <a:xfrm>
              <a:off x="7737904" y="38574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8" name="tx98"/>
            <p:cNvSpPr/>
            <p:nvPr/>
          </p:nvSpPr>
          <p:spPr>
            <a:xfrm>
              <a:off x="8004447" y="38608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9" name="tx99"/>
            <p:cNvSpPr/>
            <p:nvPr/>
          </p:nvSpPr>
          <p:spPr>
            <a:xfrm>
              <a:off x="5339016" y="356896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0" name="tx100"/>
            <p:cNvSpPr/>
            <p:nvPr/>
          </p:nvSpPr>
          <p:spPr>
            <a:xfrm>
              <a:off x="6405188" y="36404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01" name="tx101"/>
            <p:cNvSpPr/>
            <p:nvPr/>
          </p:nvSpPr>
          <p:spPr>
            <a:xfrm>
              <a:off x="6938274" y="3392951"/>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2" name="tx102"/>
            <p:cNvSpPr/>
            <p:nvPr/>
          </p:nvSpPr>
          <p:spPr>
            <a:xfrm>
              <a:off x="7204817" y="33936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 name="tx103"/>
            <p:cNvSpPr/>
            <p:nvPr/>
          </p:nvSpPr>
          <p:spPr>
            <a:xfrm>
              <a:off x="7516565" y="33957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4" name="tx104"/>
            <p:cNvSpPr/>
            <p:nvPr/>
          </p:nvSpPr>
          <p:spPr>
            <a:xfrm>
              <a:off x="7737904" y="34856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5" name="tx105"/>
            <p:cNvSpPr/>
            <p:nvPr/>
          </p:nvSpPr>
          <p:spPr>
            <a:xfrm>
              <a:off x="5346551" y="330242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06" name="tx106"/>
            <p:cNvSpPr/>
            <p:nvPr/>
          </p:nvSpPr>
          <p:spPr>
            <a:xfrm>
              <a:off x="6412723" y="349777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7" name="tx107"/>
            <p:cNvSpPr/>
            <p:nvPr/>
          </p:nvSpPr>
          <p:spPr>
            <a:xfrm>
              <a:off x="6679266" y="355802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08" name="tx108"/>
            <p:cNvSpPr/>
            <p:nvPr/>
          </p:nvSpPr>
          <p:spPr>
            <a:xfrm>
              <a:off x="6918679" y="305702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109" name="tx109"/>
            <p:cNvSpPr/>
            <p:nvPr/>
          </p:nvSpPr>
          <p:spPr>
            <a:xfrm>
              <a:off x="7185222" y="311894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110" name="tx110"/>
            <p:cNvSpPr/>
            <p:nvPr/>
          </p:nvSpPr>
          <p:spPr>
            <a:xfrm>
              <a:off x="7478895" y="318338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11" name="tx111"/>
            <p:cNvSpPr/>
            <p:nvPr/>
          </p:nvSpPr>
          <p:spPr>
            <a:xfrm>
              <a:off x="7745439" y="3361835"/>
              <a:ext cx="135627"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12" name="tx112"/>
            <p:cNvSpPr/>
            <p:nvPr/>
          </p:nvSpPr>
          <p:spPr>
            <a:xfrm>
              <a:off x="8011982" y="3410935"/>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13" name="tx113"/>
            <p:cNvSpPr/>
            <p:nvPr/>
          </p:nvSpPr>
          <p:spPr>
            <a:xfrm>
              <a:off x="717597"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717597" y="367580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5" name="tx115"/>
            <p:cNvSpPr/>
            <p:nvPr/>
          </p:nvSpPr>
          <p:spPr>
            <a:xfrm>
              <a:off x="639902" y="31908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270639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7" name="tx117"/>
            <p:cNvSpPr/>
            <p:nvPr/>
          </p:nvSpPr>
          <p:spPr>
            <a:xfrm>
              <a:off x="639902" y="22219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6" name="pl136"/>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78790" y="5080163"/>
              <a:ext cx="201456" cy="201456"/>
            </a:xfrm>
            <a:prstGeom prst="rect">
              <a:avLst/>
            </a:prstGeom>
            <a:solidFill>
              <a:srgbClr val="E2231A">
                <a:alpha val="90196"/>
              </a:srgbClr>
            </a:solidFill>
          </p:spPr>
          <p:txBody>
            <a:bodyPr/>
            <a:lstStyle/>
            <a:p/>
          </p:txBody>
        </p:sp>
        <p:sp>
          <p:nvSpPr>
            <p:cNvPr id="141" name="rc141"/>
            <p:cNvSpPr/>
            <p:nvPr/>
          </p:nvSpPr>
          <p:spPr>
            <a:xfrm>
              <a:off x="5642950" y="5080163"/>
              <a:ext cx="201456" cy="201456"/>
            </a:xfrm>
            <a:prstGeom prst="rect">
              <a:avLst/>
            </a:prstGeom>
            <a:solidFill>
              <a:srgbClr val="B3B3B3">
                <a:alpha val="90196"/>
              </a:srgbClr>
            </a:solidFill>
          </p:spPr>
          <p:txBody>
            <a:bodyPr/>
            <a:lstStyle/>
            <a:p/>
          </p:txBody>
        </p:sp>
        <p:sp>
          <p:nvSpPr>
            <p:cNvPr id="142" name="tx142"/>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5" name="tx145"/>
            <p:cNvSpPr/>
            <p:nvPr/>
          </p:nvSpPr>
          <p:spPr>
            <a:xfrm>
              <a:off x="951100" y="1594448"/>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146" name="pl146"/>
            <p:cNvSpPr/>
            <p:nvPr/>
          </p:nvSpPr>
          <p:spPr>
            <a:xfrm>
              <a:off x="219259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985237"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7778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57052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08891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8815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6742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46684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840557"/>
              <a:ext cx="4201954" cy="124062"/>
            </a:xfrm>
            <a:prstGeom prst="rect">
              <a:avLst/>
            </a:prstGeom>
            <a:solidFill>
              <a:srgbClr val="E2231A">
                <a:alpha val="90196"/>
              </a:srgbClr>
            </a:solidFill>
          </p:spPr>
          <p:txBody>
            <a:bodyPr/>
            <a:lstStyle/>
            <a:p/>
          </p:txBody>
        </p:sp>
        <p:sp>
          <p:nvSpPr>
            <p:cNvPr id="159" name="rc159"/>
            <p:cNvSpPr/>
            <p:nvPr/>
          </p:nvSpPr>
          <p:spPr>
            <a:xfrm>
              <a:off x="1296273" y="5685479"/>
              <a:ext cx="5810851" cy="124062"/>
            </a:xfrm>
            <a:prstGeom prst="rect">
              <a:avLst/>
            </a:prstGeom>
            <a:solidFill>
              <a:srgbClr val="E2231A">
                <a:alpha val="90196"/>
              </a:srgbClr>
            </a:solidFill>
          </p:spPr>
          <p:txBody>
            <a:bodyPr/>
            <a:lstStyle/>
            <a:p/>
          </p:txBody>
        </p:sp>
        <p:sp>
          <p:nvSpPr>
            <p:cNvPr id="160" name="rc160"/>
            <p:cNvSpPr/>
            <p:nvPr/>
          </p:nvSpPr>
          <p:spPr>
            <a:xfrm>
              <a:off x="1296273" y="5530401"/>
              <a:ext cx="5749004" cy="124062"/>
            </a:xfrm>
            <a:prstGeom prst="rect">
              <a:avLst/>
            </a:prstGeom>
            <a:solidFill>
              <a:srgbClr val="E2231A">
                <a:alpha val="90196"/>
              </a:srgbClr>
            </a:solidFill>
          </p:spPr>
          <p:txBody>
            <a:bodyPr/>
            <a:lstStyle/>
            <a:p/>
          </p:txBody>
        </p:sp>
        <p:sp>
          <p:nvSpPr>
            <p:cNvPr id="161" name="rc161"/>
            <p:cNvSpPr/>
            <p:nvPr/>
          </p:nvSpPr>
          <p:spPr>
            <a:xfrm>
              <a:off x="5498228" y="5840557"/>
              <a:ext cx="1421565" cy="124062"/>
            </a:xfrm>
            <a:prstGeom prst="rect">
              <a:avLst/>
            </a:prstGeom>
            <a:solidFill>
              <a:srgbClr val="B3B3B3">
                <a:alpha val="90196"/>
              </a:srgbClr>
            </a:solidFill>
          </p:spPr>
          <p:txBody>
            <a:bodyPr/>
            <a:lstStyle/>
            <a:p/>
          </p:txBody>
        </p:sp>
        <p:sp>
          <p:nvSpPr>
            <p:cNvPr id="162" name="rc162"/>
            <p:cNvSpPr/>
            <p:nvPr/>
          </p:nvSpPr>
          <p:spPr>
            <a:xfrm>
              <a:off x="7107124" y="5685479"/>
              <a:ext cx="1092615" cy="124062"/>
            </a:xfrm>
            <a:prstGeom prst="rect">
              <a:avLst/>
            </a:prstGeom>
            <a:solidFill>
              <a:srgbClr val="B3B3B3">
                <a:alpha val="90196"/>
              </a:srgbClr>
            </a:solidFill>
          </p:spPr>
          <p:txBody>
            <a:bodyPr/>
            <a:lstStyle/>
            <a:p/>
          </p:txBody>
        </p:sp>
        <p:sp>
          <p:nvSpPr>
            <p:cNvPr id="163" name="rc163"/>
            <p:cNvSpPr/>
            <p:nvPr/>
          </p:nvSpPr>
          <p:spPr>
            <a:xfrm>
              <a:off x="7045278" y="5530401"/>
              <a:ext cx="689271" cy="124062"/>
            </a:xfrm>
            <a:prstGeom prst="rect">
              <a:avLst/>
            </a:prstGeom>
            <a:solidFill>
              <a:srgbClr val="B3B3B3">
                <a:alpha val="90196"/>
              </a:srgbClr>
            </a:solidFill>
          </p:spPr>
          <p:txBody>
            <a:bodyPr/>
            <a:lstStyle/>
            <a:p/>
          </p:txBody>
        </p:sp>
        <p:sp>
          <p:nvSpPr>
            <p:cNvPr id="164" name="tx164"/>
            <p:cNvSpPr/>
            <p:nvPr/>
          </p:nvSpPr>
          <p:spPr>
            <a:xfrm>
              <a:off x="7000165"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65" name="tx165"/>
            <p:cNvSpPr/>
            <p:nvPr/>
          </p:nvSpPr>
          <p:spPr>
            <a:xfrm>
              <a:off x="8280112" y="5707197"/>
              <a:ext cx="160744"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a:t>
              </a:r>
            </a:p>
          </p:txBody>
        </p:sp>
        <p:sp>
          <p:nvSpPr>
            <p:cNvPr id="166" name="tx166"/>
            <p:cNvSpPr/>
            <p:nvPr/>
          </p:nvSpPr>
          <p:spPr>
            <a:xfrm>
              <a:off x="7814922"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7.2</a:t>
              </a:r>
            </a:p>
          </p:txBody>
        </p:sp>
        <p:sp>
          <p:nvSpPr>
            <p:cNvPr id="167" name="tx167"/>
            <p:cNvSpPr/>
            <p:nvPr/>
          </p:nvSpPr>
          <p:spPr>
            <a:xfrm>
              <a:off x="3316878" y="586120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68" name="tx168"/>
            <p:cNvSpPr/>
            <p:nvPr/>
          </p:nvSpPr>
          <p:spPr>
            <a:xfrm>
              <a:off x="412132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69" name="tx169"/>
            <p:cNvSpPr/>
            <p:nvPr/>
          </p:nvSpPr>
          <p:spPr>
            <a:xfrm>
              <a:off x="409040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70" name="tx170"/>
            <p:cNvSpPr/>
            <p:nvPr/>
          </p:nvSpPr>
          <p:spPr>
            <a:xfrm>
              <a:off x="6128638"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71" name="tx171"/>
            <p:cNvSpPr/>
            <p:nvPr/>
          </p:nvSpPr>
          <p:spPr>
            <a:xfrm>
              <a:off x="757306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2" name="tx172"/>
            <p:cNvSpPr/>
            <p:nvPr/>
          </p:nvSpPr>
          <p:spPr>
            <a:xfrm>
              <a:off x="7323996" y="555070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73" name="tx173"/>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6" name="tx176"/>
            <p:cNvSpPr/>
            <p:nvPr/>
          </p:nvSpPr>
          <p:spPr>
            <a:xfrm>
              <a:off x="121083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003479" y="6057856"/>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8" name="tx178"/>
            <p:cNvSpPr/>
            <p:nvPr/>
          </p:nvSpPr>
          <p:spPr>
            <a:xfrm>
              <a:off x="4796122" y="6058265"/>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9" name="tx179"/>
            <p:cNvSpPr/>
            <p:nvPr/>
          </p:nvSpPr>
          <p:spPr>
            <a:xfrm>
              <a:off x="6588765"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80" name="tx180"/>
            <p:cNvSpPr/>
            <p:nvPr/>
          </p:nvSpPr>
          <p:spPr>
            <a:xfrm>
              <a:off x="838140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8K</a:t>
              </a:r>
            </a:p>
          </p:txBody>
        </p:sp>
        <p:sp>
          <p:nvSpPr>
            <p:cNvPr id="181" name="tx181"/>
            <p:cNvSpPr/>
            <p:nvPr/>
          </p:nvSpPr>
          <p:spPr>
            <a:xfrm>
              <a:off x="3497733" y="6191355"/>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83" name="tx183"/>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89%. This is lower than in 2019, where coverage was 92%.
6,000 children missed their routine first dose of measles vaccine.
MCV2 is typically administered to children between 18 months and five years old. MCV2 coverage remained relatively constant (within 1%) at 88% in 2025.</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remained constant at 89% in 2025 - below the 95% level needed to prevent outbreaks and, leaving 6,000 children without any protection against measles. MCV2 coverage also remained relatively constant (within 1%) at 87% - below the IA2030 target of 90%.</a:t>
            </a:r>
          </a:p>
        </p:txBody>
      </p:sp>
      <p:grpSp xmlns:pic="http://schemas.openxmlformats.org/drawingml/2006/picture">
        <p:nvGrpSpPr>
          <p:cNvPr id="186" name=""/>
          <p:cNvGrpSpPr/>
          <p:nvPr/>
        </p:nvGrpSpPr>
        <p:grpSpPr>
          <a:xfrm>
            <a:off x="292608" y="1097280"/>
            <a:ext cx="8595360" cy="28575"/>
            <a:chOff x="292608" y="1097280"/>
            <a:chExt cx="8595360" cy="28575"/>
          </a:xfrm>
        </p:grpSpPr>
        <p:sp>
          <p:nvSpPr>
            <p:cNvPr id="18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25659"/>
              <a:ext cx="3397293" cy="306198"/>
            </a:xfrm>
            <a:custGeom>
              <a:avLst/>
              <a:pathLst>
                <a:path w="3397293" h="306198">
                  <a:moveTo>
                    <a:pt x="0" y="174970"/>
                  </a:moveTo>
                  <a:lnTo>
                    <a:pt x="135891" y="174970"/>
                  </a:lnTo>
                  <a:lnTo>
                    <a:pt x="271783" y="196842"/>
                  </a:lnTo>
                  <a:lnTo>
                    <a:pt x="407675" y="196842"/>
                  </a:lnTo>
                  <a:lnTo>
                    <a:pt x="543566" y="218713"/>
                  </a:lnTo>
                  <a:lnTo>
                    <a:pt x="679458" y="240584"/>
                  </a:lnTo>
                  <a:lnTo>
                    <a:pt x="815350" y="240584"/>
                  </a:lnTo>
                  <a:lnTo>
                    <a:pt x="951242" y="306198"/>
                  </a:lnTo>
                  <a:lnTo>
                    <a:pt x="1087133" y="153099"/>
                  </a:lnTo>
                  <a:lnTo>
                    <a:pt x="1223025" y="87485"/>
                  </a:lnTo>
                  <a:lnTo>
                    <a:pt x="1358917" y="43742"/>
                  </a:lnTo>
                  <a:lnTo>
                    <a:pt x="1494809" y="0"/>
                  </a:lnTo>
                  <a:lnTo>
                    <a:pt x="1630700" y="21871"/>
                  </a:lnTo>
                  <a:lnTo>
                    <a:pt x="1766592" y="21871"/>
                  </a:lnTo>
                  <a:lnTo>
                    <a:pt x="1902484" y="0"/>
                  </a:lnTo>
                  <a:lnTo>
                    <a:pt x="2038375" y="0"/>
                  </a:lnTo>
                  <a:lnTo>
                    <a:pt x="2174267" y="21871"/>
                  </a:lnTo>
                  <a:lnTo>
                    <a:pt x="2310159" y="0"/>
                  </a:lnTo>
                  <a:lnTo>
                    <a:pt x="2446051" y="21871"/>
                  </a:lnTo>
                  <a:lnTo>
                    <a:pt x="2581942" y="21871"/>
                  </a:lnTo>
                  <a:lnTo>
                    <a:pt x="2717834" y="43742"/>
                  </a:lnTo>
                  <a:lnTo>
                    <a:pt x="2853726" y="43742"/>
                  </a:lnTo>
                  <a:lnTo>
                    <a:pt x="2989618" y="65614"/>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25659"/>
              <a:ext cx="3397293" cy="306198"/>
            </a:xfrm>
            <a:custGeom>
              <a:avLst/>
              <a:pathLst>
                <a:path w="3397293" h="306198">
                  <a:moveTo>
                    <a:pt x="0" y="174970"/>
                  </a:moveTo>
                  <a:lnTo>
                    <a:pt x="135891" y="174970"/>
                  </a:lnTo>
                  <a:lnTo>
                    <a:pt x="271783" y="196842"/>
                  </a:lnTo>
                  <a:lnTo>
                    <a:pt x="407675" y="196842"/>
                  </a:lnTo>
                  <a:lnTo>
                    <a:pt x="543566" y="218713"/>
                  </a:lnTo>
                  <a:lnTo>
                    <a:pt x="679458" y="240584"/>
                  </a:lnTo>
                  <a:lnTo>
                    <a:pt x="815350" y="240584"/>
                  </a:lnTo>
                  <a:lnTo>
                    <a:pt x="951242" y="306198"/>
                  </a:lnTo>
                  <a:lnTo>
                    <a:pt x="1087133" y="153099"/>
                  </a:lnTo>
                  <a:lnTo>
                    <a:pt x="1223025" y="87485"/>
                  </a:lnTo>
                  <a:lnTo>
                    <a:pt x="1358917" y="43742"/>
                  </a:lnTo>
                  <a:lnTo>
                    <a:pt x="1494809" y="0"/>
                  </a:lnTo>
                  <a:lnTo>
                    <a:pt x="1630700" y="21871"/>
                  </a:lnTo>
                  <a:lnTo>
                    <a:pt x="1766592" y="21871"/>
                  </a:lnTo>
                  <a:lnTo>
                    <a:pt x="1902484" y="0"/>
                  </a:lnTo>
                  <a:lnTo>
                    <a:pt x="2038375" y="0"/>
                  </a:lnTo>
                  <a:lnTo>
                    <a:pt x="2174267" y="21871"/>
                  </a:lnTo>
                  <a:lnTo>
                    <a:pt x="2310159" y="0"/>
                  </a:lnTo>
                  <a:lnTo>
                    <a:pt x="2446051" y="21871"/>
                  </a:lnTo>
                  <a:lnTo>
                    <a:pt x="2581942" y="21871"/>
                  </a:lnTo>
                  <a:lnTo>
                    <a:pt x="2717834" y="43742"/>
                  </a:lnTo>
                  <a:lnTo>
                    <a:pt x="2853726" y="43742"/>
                  </a:lnTo>
                  <a:lnTo>
                    <a:pt x="2989618" y="65614"/>
                  </a:lnTo>
                  <a:lnTo>
                    <a:pt x="3125509" y="87485"/>
                  </a:lnTo>
                  <a:lnTo>
                    <a:pt x="3261401" y="87485"/>
                  </a:lnTo>
                  <a:lnTo>
                    <a:pt x="3397293" y="87485"/>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371812"/>
            </a:xfrm>
            <a:custGeom>
              <a:avLst/>
              <a:pathLst>
                <a:path w="0" h="371812">
                  <a:moveTo>
                    <a:pt x="0" y="0"/>
                  </a:moveTo>
                  <a:lnTo>
                    <a:pt x="0" y="371812"/>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240584"/>
            </a:xfrm>
            <a:custGeom>
              <a:avLst/>
              <a:pathLst>
                <a:path w="0" h="240584">
                  <a:moveTo>
                    <a:pt x="0" y="0"/>
                  </a:moveTo>
                  <a:lnTo>
                    <a:pt x="0" y="240584"/>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96842"/>
            </a:xfrm>
            <a:custGeom>
              <a:avLst/>
              <a:pathLst>
                <a:path w="0" h="196842">
                  <a:moveTo>
                    <a:pt x="0" y="0"/>
                  </a:moveTo>
                  <a:lnTo>
                    <a:pt x="0" y="196842"/>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2025659"/>
              <a:ext cx="3397293" cy="306198"/>
            </a:xfrm>
            <a:custGeom>
              <a:avLst/>
              <a:pathLst>
                <a:path w="3397293" h="306198">
                  <a:moveTo>
                    <a:pt x="0" y="174970"/>
                  </a:moveTo>
                  <a:lnTo>
                    <a:pt x="135891" y="174970"/>
                  </a:lnTo>
                  <a:lnTo>
                    <a:pt x="271783" y="196842"/>
                  </a:lnTo>
                  <a:lnTo>
                    <a:pt x="407675" y="196842"/>
                  </a:lnTo>
                  <a:lnTo>
                    <a:pt x="543566" y="218713"/>
                  </a:lnTo>
                  <a:lnTo>
                    <a:pt x="679458" y="240584"/>
                  </a:lnTo>
                  <a:lnTo>
                    <a:pt x="815350" y="240584"/>
                  </a:lnTo>
                  <a:lnTo>
                    <a:pt x="951242" y="306198"/>
                  </a:lnTo>
                  <a:lnTo>
                    <a:pt x="1087133" y="153099"/>
                  </a:lnTo>
                  <a:lnTo>
                    <a:pt x="1223025" y="87485"/>
                  </a:lnTo>
                  <a:lnTo>
                    <a:pt x="1358917" y="43742"/>
                  </a:lnTo>
                  <a:lnTo>
                    <a:pt x="1494809" y="0"/>
                  </a:lnTo>
                  <a:lnTo>
                    <a:pt x="1630700" y="21871"/>
                  </a:lnTo>
                  <a:lnTo>
                    <a:pt x="1766592" y="21871"/>
                  </a:lnTo>
                  <a:lnTo>
                    <a:pt x="1902484" y="0"/>
                  </a:lnTo>
                  <a:lnTo>
                    <a:pt x="2038375" y="0"/>
                  </a:lnTo>
                  <a:lnTo>
                    <a:pt x="2174267" y="21871"/>
                  </a:lnTo>
                  <a:lnTo>
                    <a:pt x="2310159" y="0"/>
                  </a:lnTo>
                  <a:lnTo>
                    <a:pt x="2446051" y="21871"/>
                  </a:lnTo>
                  <a:lnTo>
                    <a:pt x="2581942" y="21871"/>
                  </a:lnTo>
                  <a:lnTo>
                    <a:pt x="2717834" y="43742"/>
                  </a:lnTo>
                  <a:lnTo>
                    <a:pt x="2853726" y="43742"/>
                  </a:lnTo>
                  <a:lnTo>
                    <a:pt x="2989618" y="65614"/>
                  </a:lnTo>
                  <a:lnTo>
                    <a:pt x="3125509" y="87485"/>
                  </a:lnTo>
                  <a:lnTo>
                    <a:pt x="3261401" y="87485"/>
                  </a:lnTo>
                  <a:lnTo>
                    <a:pt x="3397293" y="87485"/>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16401"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8160"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061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3500"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6525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7713"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75197" y="1403693"/>
              <a:ext cx="28888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New Zealand, 2000-2025</a:t>
              </a:r>
            </a:p>
          </p:txBody>
        </p:sp>
        <p:sp>
          <p:nvSpPr>
            <p:cNvPr id="63" name="pl63"/>
            <p:cNvSpPr/>
            <p:nvPr/>
          </p:nvSpPr>
          <p:spPr>
            <a:xfrm>
              <a:off x="5267799" y="38388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972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55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139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723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180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1764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347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931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15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46469"/>
              <a:ext cx="3397293" cy="1236572"/>
            </a:xfrm>
            <a:custGeom>
              <a:avLst/>
              <a:pathLst>
                <a:path w="3397293" h="1236572">
                  <a:moveTo>
                    <a:pt x="0" y="706612"/>
                  </a:moveTo>
                  <a:lnTo>
                    <a:pt x="135891" y="706612"/>
                  </a:lnTo>
                  <a:lnTo>
                    <a:pt x="271783" y="794939"/>
                  </a:lnTo>
                  <a:lnTo>
                    <a:pt x="407675" y="794939"/>
                  </a:lnTo>
                  <a:lnTo>
                    <a:pt x="543566" y="883266"/>
                  </a:lnTo>
                  <a:lnTo>
                    <a:pt x="679458" y="971592"/>
                  </a:lnTo>
                  <a:lnTo>
                    <a:pt x="815350" y="971592"/>
                  </a:lnTo>
                  <a:lnTo>
                    <a:pt x="951242" y="1236572"/>
                  </a:lnTo>
                  <a:lnTo>
                    <a:pt x="1087133" y="618286"/>
                  </a:lnTo>
                  <a:lnTo>
                    <a:pt x="1223025" y="353306"/>
                  </a:lnTo>
                  <a:lnTo>
                    <a:pt x="1358917" y="176653"/>
                  </a:lnTo>
                  <a:lnTo>
                    <a:pt x="1494809" y="0"/>
                  </a:lnTo>
                  <a:lnTo>
                    <a:pt x="1630700" y="88326"/>
                  </a:lnTo>
                  <a:lnTo>
                    <a:pt x="1766592" y="88326"/>
                  </a:lnTo>
                  <a:lnTo>
                    <a:pt x="1902484" y="0"/>
                  </a:lnTo>
                  <a:lnTo>
                    <a:pt x="2038375" y="0"/>
                  </a:lnTo>
                  <a:lnTo>
                    <a:pt x="2174267" y="88326"/>
                  </a:lnTo>
                  <a:lnTo>
                    <a:pt x="2310159" y="0"/>
                  </a:lnTo>
                  <a:lnTo>
                    <a:pt x="2446051" y="88326"/>
                  </a:lnTo>
                  <a:lnTo>
                    <a:pt x="2581942" y="88326"/>
                  </a:lnTo>
                  <a:lnTo>
                    <a:pt x="2717834" y="176653"/>
                  </a:lnTo>
                  <a:lnTo>
                    <a:pt x="2853726" y="176653"/>
                  </a:lnTo>
                  <a:lnTo>
                    <a:pt x="2989618" y="264979"/>
                  </a:lnTo>
                  <a:lnTo>
                    <a:pt x="3125509" y="353306"/>
                  </a:lnTo>
                  <a:lnTo>
                    <a:pt x="3261401" y="353306"/>
                  </a:lnTo>
                  <a:lnTo>
                    <a:pt x="3397293" y="353306"/>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34795"/>
              <a:ext cx="3397293" cy="1324899"/>
            </a:xfrm>
            <a:custGeom>
              <a:avLst/>
              <a:pathLst>
                <a:path w="3397293" h="1324899">
                  <a:moveTo>
                    <a:pt x="0" y="1324899"/>
                  </a:moveTo>
                  <a:lnTo>
                    <a:pt x="135891" y="1236572"/>
                  </a:lnTo>
                  <a:lnTo>
                    <a:pt x="271783" y="1236572"/>
                  </a:lnTo>
                  <a:lnTo>
                    <a:pt x="407675" y="1148245"/>
                  </a:lnTo>
                  <a:lnTo>
                    <a:pt x="543566" y="971592"/>
                  </a:lnTo>
                  <a:lnTo>
                    <a:pt x="679458" y="794939"/>
                  </a:lnTo>
                  <a:lnTo>
                    <a:pt x="815350" y="618286"/>
                  </a:lnTo>
                  <a:lnTo>
                    <a:pt x="951242" y="618286"/>
                  </a:lnTo>
                  <a:lnTo>
                    <a:pt x="1087133" y="441633"/>
                  </a:lnTo>
                  <a:lnTo>
                    <a:pt x="1223025" y="264979"/>
                  </a:lnTo>
                  <a:lnTo>
                    <a:pt x="1358917" y="176653"/>
                  </a:lnTo>
                  <a:lnTo>
                    <a:pt x="1494809" y="176653"/>
                  </a:lnTo>
                  <a:lnTo>
                    <a:pt x="1630700" y="176653"/>
                  </a:lnTo>
                  <a:lnTo>
                    <a:pt x="1766592" y="176653"/>
                  </a:lnTo>
                  <a:lnTo>
                    <a:pt x="1902484" y="176653"/>
                  </a:lnTo>
                  <a:lnTo>
                    <a:pt x="2038375" y="176653"/>
                  </a:lnTo>
                  <a:lnTo>
                    <a:pt x="2174267" y="88326"/>
                  </a:lnTo>
                  <a:lnTo>
                    <a:pt x="2310159" y="88326"/>
                  </a:lnTo>
                  <a:lnTo>
                    <a:pt x="2446051" y="0"/>
                  </a:lnTo>
                  <a:lnTo>
                    <a:pt x="2581942" y="0"/>
                  </a:lnTo>
                  <a:lnTo>
                    <a:pt x="2717834" y="264979"/>
                  </a:lnTo>
                  <a:lnTo>
                    <a:pt x="2853726" y="441633"/>
                  </a:lnTo>
                  <a:lnTo>
                    <a:pt x="2989618" y="264979"/>
                  </a:lnTo>
                  <a:lnTo>
                    <a:pt x="3125509" y="264979"/>
                  </a:lnTo>
                  <a:lnTo>
                    <a:pt x="3261401" y="176653"/>
                  </a:lnTo>
                  <a:lnTo>
                    <a:pt x="3397293" y="176653"/>
                  </a:lnTo>
                </a:path>
              </a:pathLst>
            </a:custGeom>
            <a:ln w="27101" cap="flat">
              <a:solidFill>
                <a:srgbClr val="80BD41">
                  <a:alpha val="100000"/>
                </a:srgbClr>
              </a:solidFill>
              <a:prstDash val="solid"/>
              <a:round/>
            </a:ln>
          </p:spPr>
          <p:txBody>
            <a:bodyPr/>
            <a:lstStyle/>
            <a:p/>
          </p:txBody>
        </p:sp>
        <p:sp>
          <p:nvSpPr>
            <p:cNvPr id="83" name="pl83"/>
            <p:cNvSpPr/>
            <p:nvPr/>
          </p:nvSpPr>
          <p:spPr>
            <a:xfrm>
              <a:off x="5437664" y="2734795"/>
              <a:ext cx="3397293" cy="264979"/>
            </a:xfrm>
            <a:custGeom>
              <a:avLst/>
              <a:pathLst>
                <a:path w="3397293" h="264979">
                  <a:moveTo>
                    <a:pt x="0" y="264979"/>
                  </a:moveTo>
                  <a:lnTo>
                    <a:pt x="135891" y="176653"/>
                  </a:lnTo>
                  <a:lnTo>
                    <a:pt x="271783" y="176653"/>
                  </a:lnTo>
                  <a:lnTo>
                    <a:pt x="407675" y="88326"/>
                  </a:lnTo>
                  <a:lnTo>
                    <a:pt x="543566" y="88326"/>
                  </a:lnTo>
                  <a:lnTo>
                    <a:pt x="679458" y="88326"/>
                  </a:lnTo>
                  <a:lnTo>
                    <a:pt x="815350" y="0"/>
                  </a:lnTo>
                  <a:lnTo>
                    <a:pt x="951242" y="88326"/>
                  </a:lnTo>
                  <a:lnTo>
                    <a:pt x="1087133" y="0"/>
                  </a:lnTo>
                  <a:lnTo>
                    <a:pt x="1223025" y="88326"/>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88326"/>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347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46469"/>
              <a:ext cx="3397293" cy="1236572"/>
            </a:xfrm>
            <a:custGeom>
              <a:avLst/>
              <a:pathLst>
                <a:path w="3397293" h="1236572">
                  <a:moveTo>
                    <a:pt x="0" y="706612"/>
                  </a:moveTo>
                  <a:lnTo>
                    <a:pt x="135891" y="706612"/>
                  </a:lnTo>
                  <a:lnTo>
                    <a:pt x="271783" y="794939"/>
                  </a:lnTo>
                  <a:lnTo>
                    <a:pt x="407675" y="794939"/>
                  </a:lnTo>
                  <a:lnTo>
                    <a:pt x="543566" y="883266"/>
                  </a:lnTo>
                  <a:lnTo>
                    <a:pt x="679458" y="971592"/>
                  </a:lnTo>
                  <a:lnTo>
                    <a:pt x="815350" y="971592"/>
                  </a:lnTo>
                  <a:lnTo>
                    <a:pt x="951242" y="1236572"/>
                  </a:lnTo>
                  <a:lnTo>
                    <a:pt x="1087133" y="618286"/>
                  </a:lnTo>
                  <a:lnTo>
                    <a:pt x="1223025" y="353306"/>
                  </a:lnTo>
                  <a:lnTo>
                    <a:pt x="1358917" y="176653"/>
                  </a:lnTo>
                  <a:lnTo>
                    <a:pt x="1494809" y="0"/>
                  </a:lnTo>
                  <a:lnTo>
                    <a:pt x="1630700" y="88326"/>
                  </a:lnTo>
                  <a:lnTo>
                    <a:pt x="1766592" y="88326"/>
                  </a:lnTo>
                  <a:lnTo>
                    <a:pt x="1902484" y="0"/>
                  </a:lnTo>
                  <a:lnTo>
                    <a:pt x="2038375" y="0"/>
                  </a:lnTo>
                  <a:lnTo>
                    <a:pt x="2174267" y="88326"/>
                  </a:lnTo>
                  <a:lnTo>
                    <a:pt x="2310159" y="0"/>
                  </a:lnTo>
                  <a:lnTo>
                    <a:pt x="2446051" y="88326"/>
                  </a:lnTo>
                  <a:lnTo>
                    <a:pt x="2581942" y="88326"/>
                  </a:lnTo>
                  <a:lnTo>
                    <a:pt x="2717834" y="176653"/>
                  </a:lnTo>
                  <a:lnTo>
                    <a:pt x="2853726" y="176653"/>
                  </a:lnTo>
                  <a:lnTo>
                    <a:pt x="2989618" y="264979"/>
                  </a:lnTo>
                  <a:lnTo>
                    <a:pt x="3125509" y="353306"/>
                  </a:lnTo>
                  <a:lnTo>
                    <a:pt x="3261401" y="353306"/>
                  </a:lnTo>
                  <a:lnTo>
                    <a:pt x="3397293" y="353306"/>
                  </a:lnTo>
                </a:path>
              </a:pathLst>
            </a:custGeom>
            <a:ln w="43362" cap="flat">
              <a:solidFill>
                <a:srgbClr val="000000">
                  <a:alpha val="100000"/>
                </a:srgbClr>
              </a:solidFill>
              <a:prstDash val="solid"/>
              <a:round/>
            </a:ln>
          </p:spPr>
          <p:txBody>
            <a:bodyPr/>
            <a:lstStyle/>
            <a:p/>
          </p:txBody>
        </p:sp>
        <p:sp>
          <p:nvSpPr>
            <p:cNvPr id="86" name="pl86"/>
            <p:cNvSpPr/>
            <p:nvPr/>
          </p:nvSpPr>
          <p:spPr>
            <a:xfrm>
              <a:off x="5437664" y="2505146"/>
              <a:ext cx="0" cy="847935"/>
            </a:xfrm>
            <a:custGeom>
              <a:avLst/>
              <a:pathLst>
                <a:path w="0" h="847935">
                  <a:moveTo>
                    <a:pt x="0" y="84793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505146"/>
              <a:ext cx="0" cy="1112915"/>
            </a:xfrm>
            <a:custGeom>
              <a:avLst/>
              <a:pathLst>
                <a:path w="0" h="1112915">
                  <a:moveTo>
                    <a:pt x="0" y="11129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505146"/>
              <a:ext cx="0" cy="317975"/>
            </a:xfrm>
            <a:custGeom>
              <a:avLst/>
              <a:pathLst>
                <a:path w="0" h="317975">
                  <a:moveTo>
                    <a:pt x="0" y="317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505146"/>
              <a:ext cx="0" cy="141322"/>
            </a:xfrm>
            <a:custGeom>
              <a:avLst/>
              <a:pathLst>
                <a:path w="0" h="141322">
                  <a:moveTo>
                    <a:pt x="0" y="14132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505146"/>
              <a:ext cx="0" cy="229649"/>
            </a:xfrm>
            <a:custGeom>
              <a:avLst/>
              <a:pathLst>
                <a:path w="0" h="229649">
                  <a:moveTo>
                    <a:pt x="0" y="22964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505146"/>
              <a:ext cx="0" cy="494628"/>
            </a:xfrm>
            <a:custGeom>
              <a:avLst/>
              <a:pathLst>
                <a:path w="0" h="494628">
                  <a:moveTo>
                    <a:pt x="0" y="49462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46469"/>
              <a:ext cx="3397293" cy="1236572"/>
            </a:xfrm>
            <a:custGeom>
              <a:avLst/>
              <a:pathLst>
                <a:path w="3397293" h="1236572">
                  <a:moveTo>
                    <a:pt x="0" y="706612"/>
                  </a:moveTo>
                  <a:lnTo>
                    <a:pt x="135891" y="706612"/>
                  </a:lnTo>
                  <a:lnTo>
                    <a:pt x="271783" y="794939"/>
                  </a:lnTo>
                  <a:lnTo>
                    <a:pt x="407675" y="794939"/>
                  </a:lnTo>
                  <a:lnTo>
                    <a:pt x="543566" y="883266"/>
                  </a:lnTo>
                  <a:lnTo>
                    <a:pt x="679458" y="971592"/>
                  </a:lnTo>
                  <a:lnTo>
                    <a:pt x="815350" y="971592"/>
                  </a:lnTo>
                  <a:lnTo>
                    <a:pt x="951242" y="1236572"/>
                  </a:lnTo>
                  <a:lnTo>
                    <a:pt x="1087133" y="618286"/>
                  </a:lnTo>
                  <a:lnTo>
                    <a:pt x="1223025" y="353306"/>
                  </a:lnTo>
                  <a:lnTo>
                    <a:pt x="1358917" y="176653"/>
                  </a:lnTo>
                  <a:lnTo>
                    <a:pt x="1494809" y="0"/>
                  </a:lnTo>
                  <a:lnTo>
                    <a:pt x="1630700" y="88326"/>
                  </a:lnTo>
                  <a:lnTo>
                    <a:pt x="1766592" y="88326"/>
                  </a:lnTo>
                  <a:lnTo>
                    <a:pt x="1902484" y="0"/>
                  </a:lnTo>
                  <a:lnTo>
                    <a:pt x="2038375" y="0"/>
                  </a:lnTo>
                  <a:lnTo>
                    <a:pt x="2174267" y="88326"/>
                  </a:lnTo>
                  <a:lnTo>
                    <a:pt x="2310159" y="0"/>
                  </a:lnTo>
                  <a:lnTo>
                    <a:pt x="2446051" y="88326"/>
                  </a:lnTo>
                  <a:lnTo>
                    <a:pt x="2581942" y="88326"/>
                  </a:lnTo>
                  <a:lnTo>
                    <a:pt x="2717834" y="176653"/>
                  </a:lnTo>
                  <a:lnTo>
                    <a:pt x="2853726" y="176653"/>
                  </a:lnTo>
                  <a:lnTo>
                    <a:pt x="2989618" y="264979"/>
                  </a:lnTo>
                  <a:lnTo>
                    <a:pt x="3125509" y="353306"/>
                  </a:lnTo>
                  <a:lnTo>
                    <a:pt x="3261401" y="353306"/>
                  </a:lnTo>
                  <a:lnTo>
                    <a:pt x="3397293" y="353306"/>
                  </a:lnTo>
                </a:path>
              </a:pathLst>
            </a:custGeom>
            <a:ln w="27101" cap="flat">
              <a:solidFill>
                <a:srgbClr val="0058AB">
                  <a:alpha val="100000"/>
                </a:srgbClr>
              </a:solidFill>
              <a:prstDash val="solid"/>
              <a:round/>
            </a:ln>
          </p:spPr>
          <p:txBody>
            <a:bodyPr/>
            <a:lstStyle/>
            <a:p/>
          </p:txBody>
        </p:sp>
        <p:sp>
          <p:nvSpPr>
            <p:cNvPr id="94" name="tx94"/>
            <p:cNvSpPr/>
            <p:nvPr/>
          </p:nvSpPr>
          <p:spPr>
            <a:xfrm>
              <a:off x="5389469" y="243202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38783" y="242937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748386" y="24306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4306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989462" y="2429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50870" y="24293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242932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8723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7840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075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56594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26087"/>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6826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4282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7994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33099"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1485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77313"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00199" y="4990743"/>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22" name="tx122"/>
            <p:cNvSpPr/>
            <p:nvPr/>
          </p:nvSpPr>
          <p:spPr>
            <a:xfrm>
              <a:off x="698195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44412"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465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052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6392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7587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3457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9326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87395"/>
              <a:ext cx="5294384" cy="114824"/>
            </a:xfrm>
            <a:prstGeom prst="rect">
              <a:avLst/>
            </a:prstGeom>
            <a:solidFill>
              <a:srgbClr val="E2231A">
                <a:alpha val="80000"/>
              </a:srgbClr>
            </a:solidFill>
          </p:spPr>
          <p:txBody>
            <a:bodyPr/>
            <a:lstStyle/>
            <a:p/>
          </p:txBody>
        </p:sp>
        <p:sp>
          <p:nvSpPr>
            <p:cNvPr id="136" name="rc136"/>
            <p:cNvSpPr/>
            <p:nvPr/>
          </p:nvSpPr>
          <p:spPr>
            <a:xfrm>
              <a:off x="1317178" y="5743865"/>
              <a:ext cx="7321564" cy="114824"/>
            </a:xfrm>
            <a:prstGeom prst="rect">
              <a:avLst/>
            </a:prstGeom>
            <a:solidFill>
              <a:srgbClr val="E2231A">
                <a:alpha val="80000"/>
              </a:srgbClr>
            </a:solidFill>
          </p:spPr>
          <p:txBody>
            <a:bodyPr/>
            <a:lstStyle/>
            <a:p/>
          </p:txBody>
        </p:sp>
        <p:sp>
          <p:nvSpPr>
            <p:cNvPr id="137" name="rc137"/>
            <p:cNvSpPr/>
            <p:nvPr/>
          </p:nvSpPr>
          <p:spPr>
            <a:xfrm>
              <a:off x="1317178" y="5600334"/>
              <a:ext cx="7243639" cy="114824"/>
            </a:xfrm>
            <a:prstGeom prst="rect">
              <a:avLst/>
            </a:prstGeom>
            <a:solidFill>
              <a:srgbClr val="E2231A">
                <a:alpha val="80000"/>
              </a:srgbClr>
            </a:solidFill>
          </p:spPr>
          <p:txBody>
            <a:bodyPr/>
            <a:lstStyle/>
            <a:p/>
          </p:txBody>
        </p:sp>
        <p:sp>
          <p:nvSpPr>
            <p:cNvPr id="138" name="tx138"/>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6284"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5484980"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7743677" y="6088065"/>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New Zealand (89%) was 5 percentage points higher than the global average (84%) and 4 percentage points lower than the average across all non-programme countries (93%).
National MCV1 coverage was 3 percentage points lower than in 2019 (92%).
This equates to 6,000 unvaccinated children in 2025 compared to 5,000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MCV1 coverage was 89% - this is 3 percentage points lower than in 2019, but 5 percentage points higher than the global average (84%).</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New Zealand ranked number 8 out of 41 countries for lowest MCV1 coverage (based on tied ranks).
New Zealand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6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18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311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003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7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65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57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02391"/>
              <a:ext cx="239888" cy="1005629"/>
            </a:xfrm>
            <a:prstGeom prst="rect">
              <a:avLst/>
            </a:prstGeom>
            <a:solidFill>
              <a:srgbClr val="80BD41">
                <a:alpha val="100000"/>
              </a:srgbClr>
            </a:solidFill>
          </p:spPr>
          <p:txBody>
            <a:bodyPr/>
            <a:lstStyle/>
            <a:p/>
          </p:txBody>
        </p:sp>
        <p:sp>
          <p:nvSpPr>
            <p:cNvPr id="25" name="rc25"/>
            <p:cNvSpPr/>
            <p:nvPr/>
          </p:nvSpPr>
          <p:spPr>
            <a:xfrm>
              <a:off x="1296273" y="3124940"/>
              <a:ext cx="239888" cy="177451"/>
            </a:xfrm>
            <a:prstGeom prst="rect">
              <a:avLst/>
            </a:prstGeom>
            <a:solidFill>
              <a:srgbClr val="E2231A">
                <a:alpha val="100000"/>
              </a:srgbClr>
            </a:solidFill>
          </p:spPr>
          <p:txBody>
            <a:bodyPr/>
            <a:lstStyle/>
            <a:p/>
          </p:txBody>
        </p:sp>
        <p:sp>
          <p:nvSpPr>
            <p:cNvPr id="26" name="rc26"/>
            <p:cNvSpPr/>
            <p:nvPr/>
          </p:nvSpPr>
          <p:spPr>
            <a:xfrm>
              <a:off x="1562816" y="3319422"/>
              <a:ext cx="239888" cy="988599"/>
            </a:xfrm>
            <a:prstGeom prst="rect">
              <a:avLst/>
            </a:prstGeom>
            <a:solidFill>
              <a:srgbClr val="80BD41">
                <a:alpha val="100000"/>
              </a:srgbClr>
            </a:solidFill>
          </p:spPr>
          <p:txBody>
            <a:bodyPr/>
            <a:lstStyle/>
            <a:p/>
          </p:txBody>
        </p:sp>
        <p:sp>
          <p:nvSpPr>
            <p:cNvPr id="27" name="rc27"/>
            <p:cNvSpPr/>
            <p:nvPr/>
          </p:nvSpPr>
          <p:spPr>
            <a:xfrm>
              <a:off x="1562816" y="3144913"/>
              <a:ext cx="239888" cy="174508"/>
            </a:xfrm>
            <a:prstGeom prst="rect">
              <a:avLst/>
            </a:prstGeom>
            <a:solidFill>
              <a:srgbClr val="E2231A">
                <a:alpha val="100000"/>
              </a:srgbClr>
            </a:solidFill>
          </p:spPr>
          <p:txBody>
            <a:bodyPr/>
            <a:lstStyle/>
            <a:p/>
          </p:txBody>
        </p:sp>
        <p:sp>
          <p:nvSpPr>
            <p:cNvPr id="28" name="rc28"/>
            <p:cNvSpPr/>
            <p:nvPr/>
          </p:nvSpPr>
          <p:spPr>
            <a:xfrm>
              <a:off x="1829360" y="3366097"/>
              <a:ext cx="239888" cy="941923"/>
            </a:xfrm>
            <a:prstGeom prst="rect">
              <a:avLst/>
            </a:prstGeom>
            <a:solidFill>
              <a:srgbClr val="80BD41">
                <a:alpha val="100000"/>
              </a:srgbClr>
            </a:solidFill>
          </p:spPr>
          <p:txBody>
            <a:bodyPr/>
            <a:lstStyle/>
            <a:p/>
          </p:txBody>
        </p:sp>
        <p:sp>
          <p:nvSpPr>
            <p:cNvPr id="29" name="rc29"/>
            <p:cNvSpPr/>
            <p:nvPr/>
          </p:nvSpPr>
          <p:spPr>
            <a:xfrm>
              <a:off x="1829360" y="3186753"/>
              <a:ext cx="239888" cy="179343"/>
            </a:xfrm>
            <a:prstGeom prst="rect">
              <a:avLst/>
            </a:prstGeom>
            <a:solidFill>
              <a:srgbClr val="E2231A">
                <a:alpha val="100000"/>
              </a:srgbClr>
            </a:solidFill>
          </p:spPr>
          <p:txBody>
            <a:bodyPr/>
            <a:lstStyle/>
            <a:p/>
          </p:txBody>
        </p:sp>
        <p:sp>
          <p:nvSpPr>
            <p:cNvPr id="30" name="rc30"/>
            <p:cNvSpPr/>
            <p:nvPr/>
          </p:nvSpPr>
          <p:spPr>
            <a:xfrm>
              <a:off x="2095903" y="3334560"/>
              <a:ext cx="239888" cy="973461"/>
            </a:xfrm>
            <a:prstGeom prst="rect">
              <a:avLst/>
            </a:prstGeom>
            <a:solidFill>
              <a:srgbClr val="80BD41">
                <a:alpha val="100000"/>
              </a:srgbClr>
            </a:solidFill>
          </p:spPr>
          <p:txBody>
            <a:bodyPr/>
            <a:lstStyle/>
            <a:p/>
          </p:txBody>
        </p:sp>
        <p:sp>
          <p:nvSpPr>
            <p:cNvPr id="31" name="rc31"/>
            <p:cNvSpPr/>
            <p:nvPr/>
          </p:nvSpPr>
          <p:spPr>
            <a:xfrm>
              <a:off x="2095903" y="3149119"/>
              <a:ext cx="239888" cy="185441"/>
            </a:xfrm>
            <a:prstGeom prst="rect">
              <a:avLst/>
            </a:prstGeom>
            <a:solidFill>
              <a:srgbClr val="E2231A">
                <a:alpha val="100000"/>
              </a:srgbClr>
            </a:solidFill>
          </p:spPr>
          <p:txBody>
            <a:bodyPr/>
            <a:lstStyle/>
            <a:p/>
          </p:txBody>
        </p:sp>
        <p:sp>
          <p:nvSpPr>
            <p:cNvPr id="32" name="rc32"/>
            <p:cNvSpPr/>
            <p:nvPr/>
          </p:nvSpPr>
          <p:spPr>
            <a:xfrm>
              <a:off x="2362446" y="3312063"/>
              <a:ext cx="239888" cy="995958"/>
            </a:xfrm>
            <a:prstGeom prst="rect">
              <a:avLst/>
            </a:prstGeom>
            <a:solidFill>
              <a:srgbClr val="80BD41">
                <a:alpha val="100000"/>
              </a:srgbClr>
            </a:solidFill>
          </p:spPr>
          <p:txBody>
            <a:bodyPr/>
            <a:lstStyle/>
            <a:p/>
          </p:txBody>
        </p:sp>
        <p:sp>
          <p:nvSpPr>
            <p:cNvPr id="33" name="rc33"/>
            <p:cNvSpPr/>
            <p:nvPr/>
          </p:nvSpPr>
          <p:spPr>
            <a:xfrm>
              <a:off x="2362446" y="3108120"/>
              <a:ext cx="239888" cy="203943"/>
            </a:xfrm>
            <a:prstGeom prst="rect">
              <a:avLst/>
            </a:prstGeom>
            <a:solidFill>
              <a:srgbClr val="E2231A">
                <a:alpha val="100000"/>
              </a:srgbClr>
            </a:solidFill>
          </p:spPr>
          <p:txBody>
            <a:bodyPr/>
            <a:lstStyle/>
            <a:p/>
          </p:txBody>
        </p:sp>
        <p:sp>
          <p:nvSpPr>
            <p:cNvPr id="34" name="rc34"/>
            <p:cNvSpPr/>
            <p:nvPr/>
          </p:nvSpPr>
          <p:spPr>
            <a:xfrm>
              <a:off x="2628989" y="3325519"/>
              <a:ext cx="239888" cy="982502"/>
            </a:xfrm>
            <a:prstGeom prst="rect">
              <a:avLst/>
            </a:prstGeom>
            <a:solidFill>
              <a:srgbClr val="80BD41">
                <a:alpha val="100000"/>
              </a:srgbClr>
            </a:solidFill>
          </p:spPr>
          <p:txBody>
            <a:bodyPr/>
            <a:lstStyle/>
            <a:p/>
          </p:txBody>
        </p:sp>
        <p:sp>
          <p:nvSpPr>
            <p:cNvPr id="35" name="rc35"/>
            <p:cNvSpPr/>
            <p:nvPr/>
          </p:nvSpPr>
          <p:spPr>
            <a:xfrm>
              <a:off x="2628989" y="3109802"/>
              <a:ext cx="239888" cy="215717"/>
            </a:xfrm>
            <a:prstGeom prst="rect">
              <a:avLst/>
            </a:prstGeom>
            <a:solidFill>
              <a:srgbClr val="E2231A">
                <a:alpha val="100000"/>
              </a:srgbClr>
            </a:solidFill>
          </p:spPr>
          <p:txBody>
            <a:bodyPr/>
            <a:lstStyle/>
            <a:p/>
          </p:txBody>
        </p:sp>
        <p:sp>
          <p:nvSpPr>
            <p:cNvPr id="36" name="rc36"/>
            <p:cNvSpPr/>
            <p:nvPr/>
          </p:nvSpPr>
          <p:spPr>
            <a:xfrm>
              <a:off x="2895532" y="3297556"/>
              <a:ext cx="239888" cy="1010465"/>
            </a:xfrm>
            <a:prstGeom prst="rect">
              <a:avLst/>
            </a:prstGeom>
            <a:solidFill>
              <a:srgbClr val="80BD41">
                <a:alpha val="100000"/>
              </a:srgbClr>
            </a:solidFill>
          </p:spPr>
          <p:txBody>
            <a:bodyPr/>
            <a:lstStyle/>
            <a:p/>
          </p:txBody>
        </p:sp>
        <p:sp>
          <p:nvSpPr>
            <p:cNvPr id="37" name="rc37"/>
            <p:cNvSpPr/>
            <p:nvPr/>
          </p:nvSpPr>
          <p:spPr>
            <a:xfrm>
              <a:off x="2895532" y="3075741"/>
              <a:ext cx="239888" cy="221814"/>
            </a:xfrm>
            <a:prstGeom prst="rect">
              <a:avLst/>
            </a:prstGeom>
            <a:solidFill>
              <a:srgbClr val="E2231A">
                <a:alpha val="100000"/>
              </a:srgbClr>
            </a:solidFill>
          </p:spPr>
          <p:txBody>
            <a:bodyPr/>
            <a:lstStyle/>
            <a:p/>
          </p:txBody>
        </p:sp>
        <p:sp>
          <p:nvSpPr>
            <p:cNvPr id="38" name="rc38"/>
            <p:cNvSpPr/>
            <p:nvPr/>
          </p:nvSpPr>
          <p:spPr>
            <a:xfrm>
              <a:off x="3162075" y="3255926"/>
              <a:ext cx="239888" cy="1052095"/>
            </a:xfrm>
            <a:prstGeom prst="rect">
              <a:avLst/>
            </a:prstGeom>
            <a:solidFill>
              <a:srgbClr val="80BD41">
                <a:alpha val="100000"/>
              </a:srgbClr>
            </a:solidFill>
          </p:spPr>
          <p:txBody>
            <a:bodyPr/>
            <a:lstStyle/>
            <a:p/>
          </p:txBody>
        </p:sp>
        <p:sp>
          <p:nvSpPr>
            <p:cNvPr id="39" name="rc39"/>
            <p:cNvSpPr/>
            <p:nvPr/>
          </p:nvSpPr>
          <p:spPr>
            <a:xfrm>
              <a:off x="3162075" y="2976292"/>
              <a:ext cx="239888" cy="279633"/>
            </a:xfrm>
            <a:prstGeom prst="rect">
              <a:avLst/>
            </a:prstGeom>
            <a:solidFill>
              <a:srgbClr val="E2231A">
                <a:alpha val="100000"/>
              </a:srgbClr>
            </a:solidFill>
          </p:spPr>
          <p:txBody>
            <a:bodyPr/>
            <a:lstStyle/>
            <a:p/>
          </p:txBody>
        </p:sp>
        <p:sp>
          <p:nvSpPr>
            <p:cNvPr id="40" name="rc40"/>
            <p:cNvSpPr/>
            <p:nvPr/>
          </p:nvSpPr>
          <p:spPr>
            <a:xfrm>
              <a:off x="3428618" y="3154585"/>
              <a:ext cx="239888" cy="1153436"/>
            </a:xfrm>
            <a:prstGeom prst="rect">
              <a:avLst/>
            </a:prstGeom>
            <a:solidFill>
              <a:srgbClr val="80BD41">
                <a:alpha val="100000"/>
              </a:srgbClr>
            </a:solidFill>
          </p:spPr>
          <p:txBody>
            <a:bodyPr/>
            <a:lstStyle/>
            <a:p/>
          </p:txBody>
        </p:sp>
        <p:sp>
          <p:nvSpPr>
            <p:cNvPr id="41" name="rc41"/>
            <p:cNvSpPr/>
            <p:nvPr/>
          </p:nvSpPr>
          <p:spPr>
            <a:xfrm>
              <a:off x="3428618" y="2966831"/>
              <a:ext cx="239888" cy="187754"/>
            </a:xfrm>
            <a:prstGeom prst="rect">
              <a:avLst/>
            </a:prstGeom>
            <a:solidFill>
              <a:srgbClr val="E2231A">
                <a:alpha val="100000"/>
              </a:srgbClr>
            </a:solidFill>
          </p:spPr>
          <p:txBody>
            <a:bodyPr/>
            <a:lstStyle/>
            <a:p/>
          </p:txBody>
        </p:sp>
        <p:sp>
          <p:nvSpPr>
            <p:cNvPr id="42" name="rc42"/>
            <p:cNvSpPr/>
            <p:nvPr/>
          </p:nvSpPr>
          <p:spPr>
            <a:xfrm>
              <a:off x="3695161" y="3146385"/>
              <a:ext cx="239888" cy="1161635"/>
            </a:xfrm>
            <a:prstGeom prst="rect">
              <a:avLst/>
            </a:prstGeom>
            <a:solidFill>
              <a:srgbClr val="80BD41">
                <a:alpha val="100000"/>
              </a:srgbClr>
            </a:solidFill>
          </p:spPr>
          <p:txBody>
            <a:bodyPr/>
            <a:lstStyle/>
            <a:p/>
          </p:txBody>
        </p:sp>
        <p:sp>
          <p:nvSpPr>
            <p:cNvPr id="43" name="rc43"/>
            <p:cNvSpPr/>
            <p:nvPr/>
          </p:nvSpPr>
          <p:spPr>
            <a:xfrm>
              <a:off x="3695161" y="3002784"/>
              <a:ext cx="239888" cy="143601"/>
            </a:xfrm>
            <a:prstGeom prst="rect">
              <a:avLst/>
            </a:prstGeom>
            <a:solidFill>
              <a:srgbClr val="E2231A">
                <a:alpha val="100000"/>
              </a:srgbClr>
            </a:solidFill>
          </p:spPr>
          <p:txBody>
            <a:bodyPr/>
            <a:lstStyle/>
            <a:p/>
          </p:txBody>
        </p:sp>
        <p:sp>
          <p:nvSpPr>
            <p:cNvPr id="44" name="rc44"/>
            <p:cNvSpPr/>
            <p:nvPr/>
          </p:nvSpPr>
          <p:spPr>
            <a:xfrm>
              <a:off x="3961705" y="3100761"/>
              <a:ext cx="239888" cy="1207260"/>
            </a:xfrm>
            <a:prstGeom prst="rect">
              <a:avLst/>
            </a:prstGeom>
            <a:solidFill>
              <a:srgbClr val="80BD41">
                <a:alpha val="100000"/>
              </a:srgbClr>
            </a:solidFill>
          </p:spPr>
          <p:txBody>
            <a:bodyPr/>
            <a:lstStyle/>
            <a:p/>
          </p:txBody>
        </p:sp>
        <p:sp>
          <p:nvSpPr>
            <p:cNvPr id="45" name="rc45"/>
            <p:cNvSpPr/>
            <p:nvPr/>
          </p:nvSpPr>
          <p:spPr>
            <a:xfrm>
              <a:off x="3961705" y="2981338"/>
              <a:ext cx="239888" cy="119422"/>
            </a:xfrm>
            <a:prstGeom prst="rect">
              <a:avLst/>
            </a:prstGeom>
            <a:solidFill>
              <a:srgbClr val="E2231A">
                <a:alpha val="100000"/>
              </a:srgbClr>
            </a:solidFill>
          </p:spPr>
          <p:txBody>
            <a:bodyPr/>
            <a:lstStyle/>
            <a:p/>
          </p:txBody>
        </p:sp>
        <p:sp>
          <p:nvSpPr>
            <p:cNvPr id="46" name="rc46"/>
            <p:cNvSpPr/>
            <p:nvPr/>
          </p:nvSpPr>
          <p:spPr>
            <a:xfrm>
              <a:off x="4228248" y="3113376"/>
              <a:ext cx="239888" cy="1194645"/>
            </a:xfrm>
            <a:prstGeom prst="rect">
              <a:avLst/>
            </a:prstGeom>
            <a:solidFill>
              <a:srgbClr val="80BD41">
                <a:alpha val="100000"/>
              </a:srgbClr>
            </a:solidFill>
          </p:spPr>
          <p:txBody>
            <a:bodyPr/>
            <a:lstStyle/>
            <a:p/>
          </p:txBody>
        </p:sp>
        <p:sp>
          <p:nvSpPr>
            <p:cNvPr id="47" name="rc47"/>
            <p:cNvSpPr/>
            <p:nvPr/>
          </p:nvSpPr>
          <p:spPr>
            <a:xfrm>
              <a:off x="4228248" y="3023389"/>
              <a:ext cx="239888" cy="89987"/>
            </a:xfrm>
            <a:prstGeom prst="rect">
              <a:avLst/>
            </a:prstGeom>
            <a:solidFill>
              <a:srgbClr val="E2231A">
                <a:alpha val="100000"/>
              </a:srgbClr>
            </a:solidFill>
          </p:spPr>
          <p:txBody>
            <a:bodyPr/>
            <a:lstStyle/>
            <a:p/>
          </p:txBody>
        </p:sp>
        <p:sp>
          <p:nvSpPr>
            <p:cNvPr id="48" name="rc48"/>
            <p:cNvSpPr/>
            <p:nvPr/>
          </p:nvSpPr>
          <p:spPr>
            <a:xfrm>
              <a:off x="4494791" y="3134821"/>
              <a:ext cx="239888" cy="1173199"/>
            </a:xfrm>
            <a:prstGeom prst="rect">
              <a:avLst/>
            </a:prstGeom>
            <a:solidFill>
              <a:srgbClr val="80BD41">
                <a:alpha val="100000"/>
              </a:srgbClr>
            </a:solidFill>
          </p:spPr>
          <p:txBody>
            <a:bodyPr/>
            <a:lstStyle/>
            <a:p/>
          </p:txBody>
        </p:sp>
        <p:sp>
          <p:nvSpPr>
            <p:cNvPr id="49" name="rc49"/>
            <p:cNvSpPr/>
            <p:nvPr/>
          </p:nvSpPr>
          <p:spPr>
            <a:xfrm>
              <a:off x="4494791" y="3032850"/>
              <a:ext cx="239888" cy="101971"/>
            </a:xfrm>
            <a:prstGeom prst="rect">
              <a:avLst/>
            </a:prstGeom>
            <a:solidFill>
              <a:srgbClr val="E2231A">
                <a:alpha val="100000"/>
              </a:srgbClr>
            </a:solidFill>
          </p:spPr>
          <p:txBody>
            <a:bodyPr/>
            <a:lstStyle/>
            <a:p/>
          </p:txBody>
        </p:sp>
        <p:sp>
          <p:nvSpPr>
            <p:cNvPr id="50" name="rc50"/>
            <p:cNvSpPr/>
            <p:nvPr/>
          </p:nvSpPr>
          <p:spPr>
            <a:xfrm>
              <a:off x="4761334" y="3182548"/>
              <a:ext cx="239888" cy="1125472"/>
            </a:xfrm>
            <a:prstGeom prst="rect">
              <a:avLst/>
            </a:prstGeom>
            <a:solidFill>
              <a:srgbClr val="80BD41">
                <a:alpha val="100000"/>
              </a:srgbClr>
            </a:solidFill>
          </p:spPr>
          <p:txBody>
            <a:bodyPr/>
            <a:lstStyle/>
            <a:p/>
          </p:txBody>
        </p:sp>
        <p:sp>
          <p:nvSpPr>
            <p:cNvPr id="51" name="rc51"/>
            <p:cNvSpPr/>
            <p:nvPr/>
          </p:nvSpPr>
          <p:spPr>
            <a:xfrm>
              <a:off x="4761334" y="3084571"/>
              <a:ext cx="239888" cy="97976"/>
            </a:xfrm>
            <a:prstGeom prst="rect">
              <a:avLst/>
            </a:prstGeom>
            <a:solidFill>
              <a:srgbClr val="E2231A">
                <a:alpha val="100000"/>
              </a:srgbClr>
            </a:solidFill>
          </p:spPr>
          <p:txBody>
            <a:bodyPr/>
            <a:lstStyle/>
            <a:p/>
          </p:txBody>
        </p:sp>
        <p:sp>
          <p:nvSpPr>
            <p:cNvPr id="52" name="rc52"/>
            <p:cNvSpPr/>
            <p:nvPr/>
          </p:nvSpPr>
          <p:spPr>
            <a:xfrm>
              <a:off x="5027877" y="3204625"/>
              <a:ext cx="239888" cy="1103396"/>
            </a:xfrm>
            <a:prstGeom prst="rect">
              <a:avLst/>
            </a:prstGeom>
            <a:solidFill>
              <a:srgbClr val="80BD41">
                <a:alpha val="100000"/>
              </a:srgbClr>
            </a:solidFill>
          </p:spPr>
          <p:txBody>
            <a:bodyPr/>
            <a:lstStyle/>
            <a:p/>
          </p:txBody>
        </p:sp>
        <p:sp>
          <p:nvSpPr>
            <p:cNvPr id="53" name="rc53"/>
            <p:cNvSpPr/>
            <p:nvPr/>
          </p:nvSpPr>
          <p:spPr>
            <a:xfrm>
              <a:off x="5027877" y="3121576"/>
              <a:ext cx="239888" cy="83049"/>
            </a:xfrm>
            <a:prstGeom prst="rect">
              <a:avLst/>
            </a:prstGeom>
            <a:solidFill>
              <a:srgbClr val="E2231A">
                <a:alpha val="100000"/>
              </a:srgbClr>
            </a:solidFill>
          </p:spPr>
          <p:txBody>
            <a:bodyPr/>
            <a:lstStyle/>
            <a:p/>
          </p:txBody>
        </p:sp>
        <p:sp>
          <p:nvSpPr>
            <p:cNvPr id="54" name="rc54"/>
            <p:cNvSpPr/>
            <p:nvPr/>
          </p:nvSpPr>
          <p:spPr>
            <a:xfrm>
              <a:off x="5294420" y="3141970"/>
              <a:ext cx="239888" cy="1166051"/>
            </a:xfrm>
            <a:prstGeom prst="rect">
              <a:avLst/>
            </a:prstGeom>
            <a:solidFill>
              <a:srgbClr val="80BD41">
                <a:alpha val="100000"/>
              </a:srgbClr>
            </a:solidFill>
          </p:spPr>
          <p:txBody>
            <a:bodyPr/>
            <a:lstStyle/>
            <a:p/>
          </p:txBody>
        </p:sp>
        <p:sp>
          <p:nvSpPr>
            <p:cNvPr id="55" name="rc55"/>
            <p:cNvSpPr/>
            <p:nvPr/>
          </p:nvSpPr>
          <p:spPr>
            <a:xfrm>
              <a:off x="5294420" y="3054085"/>
              <a:ext cx="239888" cy="87884"/>
            </a:xfrm>
            <a:prstGeom prst="rect">
              <a:avLst/>
            </a:prstGeom>
            <a:solidFill>
              <a:srgbClr val="E2231A">
                <a:alpha val="100000"/>
              </a:srgbClr>
            </a:solidFill>
          </p:spPr>
          <p:txBody>
            <a:bodyPr/>
            <a:lstStyle/>
            <a:p/>
          </p:txBody>
        </p:sp>
        <p:sp>
          <p:nvSpPr>
            <p:cNvPr id="56" name="rc56"/>
            <p:cNvSpPr/>
            <p:nvPr/>
          </p:nvSpPr>
          <p:spPr>
            <a:xfrm>
              <a:off x="5560963" y="3178974"/>
              <a:ext cx="239888" cy="1129047"/>
            </a:xfrm>
            <a:prstGeom prst="rect">
              <a:avLst/>
            </a:prstGeom>
            <a:solidFill>
              <a:srgbClr val="80BD41">
                <a:alpha val="100000"/>
              </a:srgbClr>
            </a:solidFill>
          </p:spPr>
          <p:txBody>
            <a:bodyPr/>
            <a:lstStyle/>
            <a:p/>
          </p:txBody>
        </p:sp>
        <p:sp>
          <p:nvSpPr>
            <p:cNvPr id="57" name="rc57"/>
            <p:cNvSpPr/>
            <p:nvPr/>
          </p:nvSpPr>
          <p:spPr>
            <a:xfrm>
              <a:off x="5560963" y="3080787"/>
              <a:ext cx="239888" cy="98187"/>
            </a:xfrm>
            <a:prstGeom prst="rect">
              <a:avLst/>
            </a:prstGeom>
            <a:solidFill>
              <a:srgbClr val="E2231A">
                <a:alpha val="100000"/>
              </a:srgbClr>
            </a:solidFill>
          </p:spPr>
          <p:txBody>
            <a:bodyPr/>
            <a:lstStyle/>
            <a:p/>
          </p:txBody>
        </p:sp>
        <p:sp>
          <p:nvSpPr>
            <p:cNvPr id="58" name="rc58"/>
            <p:cNvSpPr/>
            <p:nvPr/>
          </p:nvSpPr>
          <p:spPr>
            <a:xfrm>
              <a:off x="5827506" y="3166569"/>
              <a:ext cx="239888" cy="1141451"/>
            </a:xfrm>
            <a:prstGeom prst="rect">
              <a:avLst/>
            </a:prstGeom>
            <a:solidFill>
              <a:srgbClr val="80BD41">
                <a:alpha val="100000"/>
              </a:srgbClr>
            </a:solidFill>
          </p:spPr>
          <p:txBody>
            <a:bodyPr/>
            <a:lstStyle/>
            <a:p/>
          </p:txBody>
        </p:sp>
        <p:sp>
          <p:nvSpPr>
            <p:cNvPr id="59" name="rc59"/>
            <p:cNvSpPr/>
            <p:nvPr/>
          </p:nvSpPr>
          <p:spPr>
            <a:xfrm>
              <a:off x="5827506" y="3080577"/>
              <a:ext cx="239888" cy="85992"/>
            </a:xfrm>
            <a:prstGeom prst="rect">
              <a:avLst/>
            </a:prstGeom>
            <a:solidFill>
              <a:srgbClr val="E2231A">
                <a:alpha val="100000"/>
              </a:srgbClr>
            </a:solidFill>
          </p:spPr>
          <p:txBody>
            <a:bodyPr/>
            <a:lstStyle/>
            <a:p/>
          </p:txBody>
        </p:sp>
        <p:sp>
          <p:nvSpPr>
            <p:cNvPr id="60" name="rc60"/>
            <p:cNvSpPr/>
            <p:nvPr/>
          </p:nvSpPr>
          <p:spPr>
            <a:xfrm>
              <a:off x="6094049" y="3201471"/>
              <a:ext cx="239888" cy="1106550"/>
            </a:xfrm>
            <a:prstGeom prst="rect">
              <a:avLst/>
            </a:prstGeom>
            <a:solidFill>
              <a:srgbClr val="80BD41">
                <a:alpha val="100000"/>
              </a:srgbClr>
            </a:solidFill>
          </p:spPr>
          <p:txBody>
            <a:bodyPr/>
            <a:lstStyle/>
            <a:p/>
          </p:txBody>
        </p:sp>
        <p:sp>
          <p:nvSpPr>
            <p:cNvPr id="61" name="rc61"/>
            <p:cNvSpPr/>
            <p:nvPr/>
          </p:nvSpPr>
          <p:spPr>
            <a:xfrm>
              <a:off x="6094049" y="3105176"/>
              <a:ext cx="239888" cy="96294"/>
            </a:xfrm>
            <a:prstGeom prst="rect">
              <a:avLst/>
            </a:prstGeom>
            <a:solidFill>
              <a:srgbClr val="E2231A">
                <a:alpha val="100000"/>
              </a:srgbClr>
            </a:solidFill>
          </p:spPr>
          <p:txBody>
            <a:bodyPr/>
            <a:lstStyle/>
            <a:p/>
          </p:txBody>
        </p:sp>
        <p:sp>
          <p:nvSpPr>
            <p:cNvPr id="62" name="rc62"/>
            <p:cNvSpPr/>
            <p:nvPr/>
          </p:nvSpPr>
          <p:spPr>
            <a:xfrm>
              <a:off x="6360593" y="3174559"/>
              <a:ext cx="239888" cy="1133462"/>
            </a:xfrm>
            <a:prstGeom prst="rect">
              <a:avLst/>
            </a:prstGeom>
            <a:solidFill>
              <a:srgbClr val="80BD41">
                <a:alpha val="100000"/>
              </a:srgbClr>
            </a:solidFill>
          </p:spPr>
          <p:txBody>
            <a:bodyPr/>
            <a:lstStyle/>
            <a:p/>
          </p:txBody>
        </p:sp>
        <p:sp>
          <p:nvSpPr>
            <p:cNvPr id="63" name="rc63"/>
            <p:cNvSpPr/>
            <p:nvPr/>
          </p:nvSpPr>
          <p:spPr>
            <a:xfrm>
              <a:off x="6360593" y="3075951"/>
              <a:ext cx="239888" cy="98607"/>
            </a:xfrm>
            <a:prstGeom prst="rect">
              <a:avLst/>
            </a:prstGeom>
            <a:solidFill>
              <a:srgbClr val="E2231A">
                <a:alpha val="100000"/>
              </a:srgbClr>
            </a:solidFill>
          </p:spPr>
          <p:txBody>
            <a:bodyPr/>
            <a:lstStyle/>
            <a:p/>
          </p:txBody>
        </p:sp>
        <p:sp>
          <p:nvSpPr>
            <p:cNvPr id="64" name="rc64"/>
            <p:cNvSpPr/>
            <p:nvPr/>
          </p:nvSpPr>
          <p:spPr>
            <a:xfrm>
              <a:off x="6627136" y="3213455"/>
              <a:ext cx="239888" cy="1094565"/>
            </a:xfrm>
            <a:prstGeom prst="rect">
              <a:avLst/>
            </a:prstGeom>
            <a:solidFill>
              <a:srgbClr val="80BD41">
                <a:alpha val="100000"/>
              </a:srgbClr>
            </a:solidFill>
          </p:spPr>
          <p:txBody>
            <a:bodyPr/>
            <a:lstStyle/>
            <a:p/>
          </p:txBody>
        </p:sp>
        <p:sp>
          <p:nvSpPr>
            <p:cNvPr id="65" name="rc65"/>
            <p:cNvSpPr/>
            <p:nvPr/>
          </p:nvSpPr>
          <p:spPr>
            <a:xfrm>
              <a:off x="6627136" y="3105176"/>
              <a:ext cx="239888" cy="108279"/>
            </a:xfrm>
            <a:prstGeom prst="rect">
              <a:avLst/>
            </a:prstGeom>
            <a:solidFill>
              <a:srgbClr val="E2231A">
                <a:alpha val="100000"/>
              </a:srgbClr>
            </a:solidFill>
          </p:spPr>
          <p:txBody>
            <a:bodyPr/>
            <a:lstStyle/>
            <a:p/>
          </p:txBody>
        </p:sp>
        <p:sp>
          <p:nvSpPr>
            <p:cNvPr id="66" name="rc66"/>
            <p:cNvSpPr/>
            <p:nvPr/>
          </p:nvSpPr>
          <p:spPr>
            <a:xfrm>
              <a:off x="6893679" y="3186543"/>
              <a:ext cx="239888" cy="1121478"/>
            </a:xfrm>
            <a:prstGeom prst="rect">
              <a:avLst/>
            </a:prstGeom>
            <a:solidFill>
              <a:srgbClr val="80BD41">
                <a:alpha val="100000"/>
              </a:srgbClr>
            </a:solidFill>
          </p:spPr>
          <p:txBody>
            <a:bodyPr/>
            <a:lstStyle/>
            <a:p/>
          </p:txBody>
        </p:sp>
        <p:sp>
          <p:nvSpPr>
            <p:cNvPr id="67" name="rc67"/>
            <p:cNvSpPr/>
            <p:nvPr/>
          </p:nvSpPr>
          <p:spPr>
            <a:xfrm>
              <a:off x="6893679" y="3075531"/>
              <a:ext cx="239888" cy="111012"/>
            </a:xfrm>
            <a:prstGeom prst="rect">
              <a:avLst/>
            </a:prstGeom>
            <a:solidFill>
              <a:srgbClr val="E2231A">
                <a:alpha val="100000"/>
              </a:srgbClr>
            </a:solidFill>
          </p:spPr>
          <p:txBody>
            <a:bodyPr/>
            <a:lstStyle/>
            <a:p/>
          </p:txBody>
        </p:sp>
        <p:sp>
          <p:nvSpPr>
            <p:cNvPr id="68" name="rc68"/>
            <p:cNvSpPr/>
            <p:nvPr/>
          </p:nvSpPr>
          <p:spPr>
            <a:xfrm>
              <a:off x="7160222" y="3197056"/>
              <a:ext cx="239888" cy="1110965"/>
            </a:xfrm>
            <a:prstGeom prst="rect">
              <a:avLst/>
            </a:prstGeom>
            <a:solidFill>
              <a:srgbClr val="80BD41">
                <a:alpha val="100000"/>
              </a:srgbClr>
            </a:solidFill>
          </p:spPr>
          <p:txBody>
            <a:bodyPr/>
            <a:lstStyle/>
            <a:p/>
          </p:txBody>
        </p:sp>
        <p:sp>
          <p:nvSpPr>
            <p:cNvPr id="69" name="rc69"/>
            <p:cNvSpPr/>
            <p:nvPr/>
          </p:nvSpPr>
          <p:spPr>
            <a:xfrm>
              <a:off x="7160222" y="3073638"/>
              <a:ext cx="239888" cy="123417"/>
            </a:xfrm>
            <a:prstGeom prst="rect">
              <a:avLst/>
            </a:prstGeom>
            <a:solidFill>
              <a:srgbClr val="E2231A">
                <a:alpha val="100000"/>
              </a:srgbClr>
            </a:solidFill>
          </p:spPr>
          <p:txBody>
            <a:bodyPr/>
            <a:lstStyle/>
            <a:p/>
          </p:txBody>
        </p:sp>
        <p:sp>
          <p:nvSpPr>
            <p:cNvPr id="70" name="rc70"/>
            <p:cNvSpPr/>
            <p:nvPr/>
          </p:nvSpPr>
          <p:spPr>
            <a:xfrm>
              <a:off x="7426765" y="3203784"/>
              <a:ext cx="239888" cy="1104237"/>
            </a:xfrm>
            <a:prstGeom prst="rect">
              <a:avLst/>
            </a:prstGeom>
            <a:solidFill>
              <a:srgbClr val="80BD41">
                <a:alpha val="100000"/>
              </a:srgbClr>
            </a:solidFill>
          </p:spPr>
          <p:txBody>
            <a:bodyPr/>
            <a:lstStyle/>
            <a:p/>
          </p:txBody>
        </p:sp>
        <p:sp>
          <p:nvSpPr>
            <p:cNvPr id="71" name="rc71"/>
            <p:cNvSpPr/>
            <p:nvPr/>
          </p:nvSpPr>
          <p:spPr>
            <a:xfrm>
              <a:off x="7426765" y="3067331"/>
              <a:ext cx="239888" cy="136452"/>
            </a:xfrm>
            <a:prstGeom prst="rect">
              <a:avLst/>
            </a:prstGeom>
            <a:solidFill>
              <a:srgbClr val="E2231A">
                <a:alpha val="100000"/>
              </a:srgbClr>
            </a:solidFill>
          </p:spPr>
          <p:txBody>
            <a:bodyPr/>
            <a:lstStyle/>
            <a:p/>
          </p:txBody>
        </p:sp>
        <p:sp>
          <p:nvSpPr>
            <p:cNvPr id="72" name="rc72"/>
            <p:cNvSpPr/>
            <p:nvPr/>
          </p:nvSpPr>
          <p:spPr>
            <a:xfrm>
              <a:off x="7693308" y="3205255"/>
              <a:ext cx="239888" cy="1102765"/>
            </a:xfrm>
            <a:prstGeom prst="rect">
              <a:avLst/>
            </a:prstGeom>
            <a:solidFill>
              <a:srgbClr val="80BD41">
                <a:alpha val="100000"/>
              </a:srgbClr>
            </a:solidFill>
          </p:spPr>
          <p:txBody>
            <a:bodyPr/>
            <a:lstStyle/>
            <a:p/>
          </p:txBody>
        </p:sp>
        <p:sp>
          <p:nvSpPr>
            <p:cNvPr id="73" name="rc73"/>
            <p:cNvSpPr/>
            <p:nvPr/>
          </p:nvSpPr>
          <p:spPr>
            <a:xfrm>
              <a:off x="7693308" y="3069013"/>
              <a:ext cx="239888" cy="136242"/>
            </a:xfrm>
            <a:prstGeom prst="rect">
              <a:avLst/>
            </a:prstGeom>
            <a:solidFill>
              <a:srgbClr val="E2231A">
                <a:alpha val="100000"/>
              </a:srgbClr>
            </a:solidFill>
          </p:spPr>
          <p:txBody>
            <a:bodyPr/>
            <a:lstStyle/>
            <a:p/>
          </p:txBody>
        </p:sp>
        <p:sp>
          <p:nvSpPr>
            <p:cNvPr id="74" name="rc74"/>
            <p:cNvSpPr/>
            <p:nvPr/>
          </p:nvSpPr>
          <p:spPr>
            <a:xfrm>
              <a:off x="7959851" y="3216819"/>
              <a:ext cx="239888" cy="1091201"/>
            </a:xfrm>
            <a:prstGeom prst="rect">
              <a:avLst/>
            </a:prstGeom>
            <a:solidFill>
              <a:srgbClr val="80BD41">
                <a:alpha val="100000"/>
              </a:srgbClr>
            </a:solidFill>
          </p:spPr>
          <p:txBody>
            <a:bodyPr/>
            <a:lstStyle/>
            <a:p/>
          </p:txBody>
        </p:sp>
        <p:sp>
          <p:nvSpPr>
            <p:cNvPr id="75" name="rc75"/>
            <p:cNvSpPr/>
            <p:nvPr/>
          </p:nvSpPr>
          <p:spPr>
            <a:xfrm>
              <a:off x="7959851" y="3082048"/>
              <a:ext cx="239888" cy="134770"/>
            </a:xfrm>
            <a:prstGeom prst="rect">
              <a:avLst/>
            </a:prstGeom>
            <a:solidFill>
              <a:srgbClr val="E2231A">
                <a:alpha val="100000"/>
              </a:srgbClr>
            </a:solidFill>
          </p:spPr>
          <p:txBody>
            <a:bodyPr/>
            <a:lstStyle/>
            <a:p/>
          </p:txBody>
        </p:sp>
        <p:sp>
          <p:nvSpPr>
            <p:cNvPr id="76" name="pl76"/>
            <p:cNvSpPr/>
            <p:nvPr/>
          </p:nvSpPr>
          <p:spPr>
            <a:xfrm>
              <a:off x="1416218" y="2229144"/>
              <a:ext cx="6663577" cy="312949"/>
            </a:xfrm>
            <a:custGeom>
              <a:avLst/>
              <a:pathLst>
                <a:path w="6663577" h="312949">
                  <a:moveTo>
                    <a:pt x="0" y="178828"/>
                  </a:moveTo>
                  <a:lnTo>
                    <a:pt x="266543" y="178828"/>
                  </a:lnTo>
                  <a:lnTo>
                    <a:pt x="533086" y="201181"/>
                  </a:lnTo>
                  <a:lnTo>
                    <a:pt x="799629" y="201181"/>
                  </a:lnTo>
                  <a:lnTo>
                    <a:pt x="1066172" y="223535"/>
                  </a:lnTo>
                  <a:lnTo>
                    <a:pt x="1332715" y="245888"/>
                  </a:lnTo>
                  <a:lnTo>
                    <a:pt x="1599258" y="245888"/>
                  </a:lnTo>
                  <a:lnTo>
                    <a:pt x="1865801" y="312949"/>
                  </a:lnTo>
                  <a:lnTo>
                    <a:pt x="2132344" y="156474"/>
                  </a:lnTo>
                  <a:lnTo>
                    <a:pt x="2398888" y="89414"/>
                  </a:lnTo>
                  <a:lnTo>
                    <a:pt x="2665431" y="44707"/>
                  </a:lnTo>
                  <a:lnTo>
                    <a:pt x="2931974" y="0"/>
                  </a:lnTo>
                  <a:lnTo>
                    <a:pt x="3198517" y="22353"/>
                  </a:lnTo>
                  <a:lnTo>
                    <a:pt x="3465060" y="22353"/>
                  </a:lnTo>
                  <a:lnTo>
                    <a:pt x="3731603" y="0"/>
                  </a:lnTo>
                  <a:lnTo>
                    <a:pt x="3998146" y="0"/>
                  </a:lnTo>
                  <a:lnTo>
                    <a:pt x="4264689" y="22353"/>
                  </a:lnTo>
                  <a:lnTo>
                    <a:pt x="4531233" y="0"/>
                  </a:lnTo>
                  <a:lnTo>
                    <a:pt x="4797776" y="22353"/>
                  </a:lnTo>
                  <a:lnTo>
                    <a:pt x="5064319" y="22353"/>
                  </a:lnTo>
                  <a:lnTo>
                    <a:pt x="5330862" y="44707"/>
                  </a:lnTo>
                  <a:lnTo>
                    <a:pt x="5597405" y="44707"/>
                  </a:lnTo>
                  <a:lnTo>
                    <a:pt x="5863948" y="67060"/>
                  </a:lnTo>
                  <a:lnTo>
                    <a:pt x="6130491" y="89414"/>
                  </a:lnTo>
                  <a:lnTo>
                    <a:pt x="6397034" y="89414"/>
                  </a:lnTo>
                  <a:lnTo>
                    <a:pt x="6663577" y="89414"/>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1324790" y="2988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9" name="tx89"/>
            <p:cNvSpPr/>
            <p:nvPr/>
          </p:nvSpPr>
          <p:spPr>
            <a:xfrm>
              <a:off x="2696682" y="2975233"/>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90" name="tx90"/>
            <p:cNvSpPr/>
            <p:nvPr/>
          </p:nvSpPr>
          <p:spPr>
            <a:xfrm>
              <a:off x="3990221" y="2845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91" name="tx91"/>
            <p:cNvSpPr/>
            <p:nvPr/>
          </p:nvSpPr>
          <p:spPr>
            <a:xfrm>
              <a:off x="5322937" y="29181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92" name="tx92"/>
            <p:cNvSpPr/>
            <p:nvPr/>
          </p:nvSpPr>
          <p:spPr>
            <a:xfrm>
              <a:off x="6389109" y="2940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3" name="tx93"/>
            <p:cNvSpPr/>
            <p:nvPr/>
          </p:nvSpPr>
          <p:spPr>
            <a:xfrm>
              <a:off x="6655652" y="2969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4" name="tx94"/>
            <p:cNvSpPr/>
            <p:nvPr/>
          </p:nvSpPr>
          <p:spPr>
            <a:xfrm>
              <a:off x="6922195" y="2939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5" name="tx95"/>
            <p:cNvSpPr/>
            <p:nvPr/>
          </p:nvSpPr>
          <p:spPr>
            <a:xfrm>
              <a:off x="7188738" y="2937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6" name="tx96"/>
            <p:cNvSpPr/>
            <p:nvPr/>
          </p:nvSpPr>
          <p:spPr>
            <a:xfrm>
              <a:off x="7494458" y="29311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7" name="tx97"/>
            <p:cNvSpPr/>
            <p:nvPr/>
          </p:nvSpPr>
          <p:spPr>
            <a:xfrm>
              <a:off x="7721825" y="29328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8" name="tx98"/>
            <p:cNvSpPr/>
            <p:nvPr/>
          </p:nvSpPr>
          <p:spPr>
            <a:xfrm>
              <a:off x="7988368" y="29460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58.3</a:t>
              </a:r>
            </a:p>
          </p:txBody>
        </p:sp>
        <p:sp>
          <p:nvSpPr>
            <p:cNvPr id="99" name="pl99"/>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24790" y="37701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11" name="tx111"/>
            <p:cNvSpPr/>
            <p:nvPr/>
          </p:nvSpPr>
          <p:spPr>
            <a:xfrm>
              <a:off x="1350915" y="31786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2" name="tx112"/>
            <p:cNvSpPr/>
            <p:nvPr/>
          </p:nvSpPr>
          <p:spPr>
            <a:xfrm>
              <a:off x="2657505" y="37817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3" name="tx113"/>
            <p:cNvSpPr/>
            <p:nvPr/>
          </p:nvSpPr>
          <p:spPr>
            <a:xfrm>
              <a:off x="2657505" y="3182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4" name="tx114"/>
            <p:cNvSpPr/>
            <p:nvPr/>
          </p:nvSpPr>
          <p:spPr>
            <a:xfrm>
              <a:off x="3990221" y="3669618"/>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15" name="tx115"/>
            <p:cNvSpPr/>
            <p:nvPr/>
          </p:nvSpPr>
          <p:spPr>
            <a:xfrm>
              <a:off x="4016347" y="30071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6" name="tx116"/>
            <p:cNvSpPr/>
            <p:nvPr/>
          </p:nvSpPr>
          <p:spPr>
            <a:xfrm>
              <a:off x="5322937" y="3691140"/>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7" name="tx117"/>
            <p:cNvSpPr/>
            <p:nvPr/>
          </p:nvSpPr>
          <p:spPr>
            <a:xfrm>
              <a:off x="5349062" y="30641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8" name="tx118"/>
            <p:cNvSpPr/>
            <p:nvPr/>
          </p:nvSpPr>
          <p:spPr>
            <a:xfrm>
              <a:off x="6389109" y="370619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9" name="tx119"/>
            <p:cNvSpPr/>
            <p:nvPr/>
          </p:nvSpPr>
          <p:spPr>
            <a:xfrm>
              <a:off x="6415235" y="309162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20" name="tx120"/>
            <p:cNvSpPr/>
            <p:nvPr/>
          </p:nvSpPr>
          <p:spPr>
            <a:xfrm>
              <a:off x="6655652" y="37256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a:t>
              </a:r>
            </a:p>
          </p:txBody>
        </p:sp>
        <p:sp>
          <p:nvSpPr>
            <p:cNvPr id="121" name="tx121"/>
            <p:cNvSpPr/>
            <p:nvPr/>
          </p:nvSpPr>
          <p:spPr>
            <a:xfrm>
              <a:off x="6681778" y="31242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22" name="tx122"/>
            <p:cNvSpPr/>
            <p:nvPr/>
          </p:nvSpPr>
          <p:spPr>
            <a:xfrm>
              <a:off x="6922195" y="37121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23" name="tx123"/>
            <p:cNvSpPr/>
            <p:nvPr/>
          </p:nvSpPr>
          <p:spPr>
            <a:xfrm>
              <a:off x="6948321" y="30959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24" name="tx124"/>
            <p:cNvSpPr/>
            <p:nvPr/>
          </p:nvSpPr>
          <p:spPr>
            <a:xfrm>
              <a:off x="7188738" y="3717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25" name="tx125"/>
            <p:cNvSpPr/>
            <p:nvPr/>
          </p:nvSpPr>
          <p:spPr>
            <a:xfrm>
              <a:off x="7214864" y="31002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6" name="tx126"/>
            <p:cNvSpPr/>
            <p:nvPr/>
          </p:nvSpPr>
          <p:spPr>
            <a:xfrm>
              <a:off x="7455282" y="3720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7" name="tx127"/>
            <p:cNvSpPr/>
            <p:nvPr/>
          </p:nvSpPr>
          <p:spPr>
            <a:xfrm>
              <a:off x="7481407" y="310050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8" name="tx128"/>
            <p:cNvSpPr/>
            <p:nvPr/>
          </p:nvSpPr>
          <p:spPr>
            <a:xfrm>
              <a:off x="7721825" y="37215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9" name="tx129"/>
            <p:cNvSpPr/>
            <p:nvPr/>
          </p:nvSpPr>
          <p:spPr>
            <a:xfrm>
              <a:off x="7747950" y="3102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30" name="tx130"/>
            <p:cNvSpPr/>
            <p:nvPr/>
          </p:nvSpPr>
          <p:spPr>
            <a:xfrm>
              <a:off x="7988368" y="3727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31" name="tx131"/>
            <p:cNvSpPr/>
            <p:nvPr/>
          </p:nvSpPr>
          <p:spPr>
            <a:xfrm>
              <a:off x="8014493" y="31143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733081" y="362508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4" name="tx134"/>
            <p:cNvSpPr/>
            <p:nvPr/>
          </p:nvSpPr>
          <p:spPr>
            <a:xfrm>
              <a:off x="733081" y="29944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5" name="tx135"/>
            <p:cNvSpPr/>
            <p:nvPr/>
          </p:nvSpPr>
          <p:spPr>
            <a:xfrm>
              <a:off x="733081" y="2363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3" name="tx153"/>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4" name="pl154"/>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6" name="rc156"/>
            <p:cNvSpPr/>
            <p:nvPr/>
          </p:nvSpPr>
          <p:spPr>
            <a:xfrm>
              <a:off x="4448859" y="5180747"/>
              <a:ext cx="201456" cy="201456"/>
            </a:xfrm>
            <a:prstGeom prst="rect">
              <a:avLst/>
            </a:prstGeom>
            <a:solidFill>
              <a:srgbClr val="E2231A">
                <a:alpha val="100000"/>
              </a:srgbClr>
            </a:solidFill>
          </p:spPr>
          <p:txBody>
            <a:bodyPr/>
            <a:lstStyle/>
            <a:p/>
          </p:txBody>
        </p:sp>
        <p:sp>
          <p:nvSpPr>
            <p:cNvPr id="157" name="rc157"/>
            <p:cNvSpPr/>
            <p:nvPr/>
          </p:nvSpPr>
          <p:spPr>
            <a:xfrm>
              <a:off x="5653947" y="5180747"/>
              <a:ext cx="201456" cy="201456"/>
            </a:xfrm>
            <a:prstGeom prst="rect">
              <a:avLst/>
            </a:prstGeom>
            <a:solidFill>
              <a:srgbClr val="80BD41">
                <a:alpha val="100000"/>
              </a:srgbClr>
            </a:solidFill>
          </p:spPr>
          <p:txBody>
            <a:bodyPr/>
            <a:lstStyle/>
            <a:p/>
          </p:txBody>
        </p:sp>
        <p:sp>
          <p:nvSpPr>
            <p:cNvPr id="158" name="tx158"/>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9" name="tx159"/>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0" name="tx160"/>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1" name="tx161"/>
            <p:cNvSpPr/>
            <p:nvPr/>
          </p:nvSpPr>
          <p:spPr>
            <a:xfrm>
              <a:off x="951100" y="1594448"/>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162" name="pl162"/>
            <p:cNvSpPr/>
            <p:nvPr/>
          </p:nvSpPr>
          <p:spPr>
            <a:xfrm>
              <a:off x="241176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427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87375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27264"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7582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98924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6013636" cy="129091"/>
            </a:xfrm>
            <a:prstGeom prst="rect">
              <a:avLst/>
            </a:prstGeom>
            <a:solidFill>
              <a:srgbClr val="80BD41">
                <a:alpha val="100000"/>
              </a:srgbClr>
            </a:solidFill>
          </p:spPr>
          <p:txBody>
            <a:bodyPr/>
            <a:lstStyle/>
            <a:p/>
          </p:txBody>
        </p:sp>
        <p:sp>
          <p:nvSpPr>
            <p:cNvPr id="173" name="rc173"/>
            <p:cNvSpPr/>
            <p:nvPr/>
          </p:nvSpPr>
          <p:spPr>
            <a:xfrm>
              <a:off x="7309909" y="5954972"/>
              <a:ext cx="523167" cy="129091"/>
            </a:xfrm>
            <a:prstGeom prst="rect">
              <a:avLst/>
            </a:prstGeom>
            <a:solidFill>
              <a:srgbClr val="E2231A">
                <a:alpha val="100000"/>
              </a:srgbClr>
            </a:solidFill>
          </p:spPr>
          <p:txBody>
            <a:bodyPr/>
            <a:lstStyle/>
            <a:p/>
          </p:txBody>
        </p:sp>
        <p:sp>
          <p:nvSpPr>
            <p:cNvPr id="174" name="rc174"/>
            <p:cNvSpPr/>
            <p:nvPr/>
          </p:nvSpPr>
          <p:spPr>
            <a:xfrm>
              <a:off x="1296273" y="5793607"/>
              <a:ext cx="5850773" cy="129091"/>
            </a:xfrm>
            <a:prstGeom prst="rect">
              <a:avLst/>
            </a:prstGeom>
            <a:solidFill>
              <a:srgbClr val="80BD41">
                <a:alpha val="100000"/>
              </a:srgbClr>
            </a:solidFill>
          </p:spPr>
          <p:txBody>
            <a:bodyPr/>
            <a:lstStyle/>
            <a:p/>
          </p:txBody>
        </p:sp>
        <p:sp>
          <p:nvSpPr>
            <p:cNvPr id="175" name="rc175"/>
            <p:cNvSpPr/>
            <p:nvPr/>
          </p:nvSpPr>
          <p:spPr>
            <a:xfrm>
              <a:off x="7147047" y="5793607"/>
              <a:ext cx="722841" cy="129091"/>
            </a:xfrm>
            <a:prstGeom prst="rect">
              <a:avLst/>
            </a:prstGeom>
            <a:solidFill>
              <a:srgbClr val="E2231A">
                <a:alpha val="100000"/>
              </a:srgbClr>
            </a:solidFill>
          </p:spPr>
          <p:txBody>
            <a:bodyPr/>
            <a:lstStyle/>
            <a:p/>
          </p:txBody>
        </p:sp>
        <p:sp>
          <p:nvSpPr>
            <p:cNvPr id="176" name="rc176"/>
            <p:cNvSpPr/>
            <p:nvPr/>
          </p:nvSpPr>
          <p:spPr>
            <a:xfrm>
              <a:off x="1296273" y="5632243"/>
              <a:ext cx="5789421" cy="129091"/>
            </a:xfrm>
            <a:prstGeom prst="rect">
              <a:avLst/>
            </a:prstGeom>
            <a:solidFill>
              <a:srgbClr val="80BD41">
                <a:alpha val="100000"/>
              </a:srgbClr>
            </a:solidFill>
          </p:spPr>
          <p:txBody>
            <a:bodyPr/>
            <a:lstStyle/>
            <a:p/>
          </p:txBody>
        </p:sp>
        <p:sp>
          <p:nvSpPr>
            <p:cNvPr id="177" name="rc177"/>
            <p:cNvSpPr/>
            <p:nvPr/>
          </p:nvSpPr>
          <p:spPr>
            <a:xfrm>
              <a:off x="7085695" y="5632243"/>
              <a:ext cx="715032" cy="129091"/>
            </a:xfrm>
            <a:prstGeom prst="rect">
              <a:avLst/>
            </a:prstGeom>
            <a:solidFill>
              <a:srgbClr val="E2231A">
                <a:alpha val="100000"/>
              </a:srgbClr>
            </a:solidFill>
          </p:spPr>
          <p:txBody>
            <a:bodyPr/>
            <a:lstStyle/>
            <a:p/>
          </p:txBody>
        </p:sp>
        <p:sp>
          <p:nvSpPr>
            <p:cNvPr id="178" name="tx178"/>
            <p:cNvSpPr/>
            <p:nvPr/>
          </p:nvSpPr>
          <p:spPr>
            <a:xfrm>
              <a:off x="8047390" y="597638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9" name="tx179"/>
            <p:cNvSpPr/>
            <p:nvPr/>
          </p:nvSpPr>
          <p:spPr>
            <a:xfrm>
              <a:off x="8087213"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80" name="tx180"/>
            <p:cNvSpPr/>
            <p:nvPr/>
          </p:nvSpPr>
          <p:spPr>
            <a:xfrm>
              <a:off x="8013423" y="56535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58.3</a:t>
              </a:r>
            </a:p>
          </p:txBody>
        </p:sp>
        <p:sp>
          <p:nvSpPr>
            <p:cNvPr id="181" name="tx181"/>
            <p:cNvSpPr/>
            <p:nvPr/>
          </p:nvSpPr>
          <p:spPr>
            <a:xfrm>
              <a:off x="4197598"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a:t>
              </a:r>
            </a:p>
          </p:txBody>
        </p:sp>
        <p:sp>
          <p:nvSpPr>
            <p:cNvPr id="182" name="tx182"/>
            <p:cNvSpPr/>
            <p:nvPr/>
          </p:nvSpPr>
          <p:spPr>
            <a:xfrm>
              <a:off x="7496144" y="598071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83" name="tx183"/>
            <p:cNvSpPr/>
            <p:nvPr/>
          </p:nvSpPr>
          <p:spPr>
            <a:xfrm>
              <a:off x="411616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84" name="tx184"/>
            <p:cNvSpPr/>
            <p:nvPr/>
          </p:nvSpPr>
          <p:spPr>
            <a:xfrm>
              <a:off x="7433119"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5" name="tx185"/>
            <p:cNvSpPr/>
            <p:nvPr/>
          </p:nvSpPr>
          <p:spPr>
            <a:xfrm>
              <a:off x="4085490"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86" name="tx186"/>
            <p:cNvSpPr/>
            <p:nvPr/>
          </p:nvSpPr>
          <p:spPr>
            <a:xfrm>
              <a:off x="7367862"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9570"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92" name="tx192"/>
            <p:cNvSpPr/>
            <p:nvPr/>
          </p:nvSpPr>
          <p:spPr>
            <a:xfrm>
              <a:off x="56805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3" name="tx193"/>
            <p:cNvSpPr/>
            <p:nvPr/>
          </p:nvSpPr>
          <p:spPr>
            <a:xfrm>
              <a:off x="7911552"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94" name="tx194"/>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5" name="tx195"/>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(89%) was lower than in 2019 (92%).
The number of children vaccinated with MCV1 decreased 4%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25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92472"/>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8523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1225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495263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1252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72419"/>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4323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59220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16856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525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0195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8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03534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50203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6873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3543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021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36882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83551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30221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76890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23560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58547" y="4924069"/>
              <a:ext cx="420026" cy="28563"/>
            </a:xfrm>
            <a:prstGeom prst="rect">
              <a:avLst/>
            </a:prstGeom>
            <a:solidFill>
              <a:srgbClr val="1CABE2">
                <a:alpha val="100000"/>
              </a:srgbClr>
            </a:solidFill>
          </p:spPr>
          <p:txBody>
            <a:bodyPr/>
            <a:lstStyle/>
            <a:p/>
          </p:txBody>
        </p:sp>
        <p:sp>
          <p:nvSpPr>
            <p:cNvPr id="28" name="rc28"/>
            <p:cNvSpPr/>
            <p:nvPr/>
          </p:nvSpPr>
          <p:spPr>
            <a:xfrm>
              <a:off x="1425243" y="4942131"/>
              <a:ext cx="420026" cy="10501"/>
            </a:xfrm>
            <a:prstGeom prst="rect">
              <a:avLst/>
            </a:prstGeom>
            <a:solidFill>
              <a:srgbClr val="1CABE2">
                <a:alpha val="100000"/>
              </a:srgbClr>
            </a:solidFill>
          </p:spPr>
          <p:txBody>
            <a:bodyPr/>
            <a:lstStyle/>
            <a:p/>
          </p:txBody>
        </p:sp>
        <p:sp>
          <p:nvSpPr>
            <p:cNvPr id="29" name="rc29"/>
            <p:cNvSpPr/>
            <p:nvPr/>
          </p:nvSpPr>
          <p:spPr>
            <a:xfrm>
              <a:off x="1891939" y="4837538"/>
              <a:ext cx="420026" cy="115094"/>
            </a:xfrm>
            <a:prstGeom prst="rect">
              <a:avLst/>
            </a:prstGeom>
            <a:solidFill>
              <a:srgbClr val="1CABE2">
                <a:alpha val="100000"/>
              </a:srgbClr>
            </a:solidFill>
          </p:spPr>
          <p:txBody>
            <a:bodyPr/>
            <a:lstStyle/>
            <a:p/>
          </p:txBody>
        </p:sp>
        <p:sp>
          <p:nvSpPr>
            <p:cNvPr id="30" name="rc30"/>
            <p:cNvSpPr/>
            <p:nvPr/>
          </p:nvSpPr>
          <p:spPr>
            <a:xfrm>
              <a:off x="2358635" y="4948432"/>
              <a:ext cx="420026" cy="4200"/>
            </a:xfrm>
            <a:prstGeom prst="rect">
              <a:avLst/>
            </a:prstGeom>
            <a:solidFill>
              <a:srgbClr val="1CABE2">
                <a:alpha val="100000"/>
              </a:srgbClr>
            </a:solidFill>
          </p:spPr>
          <p:txBody>
            <a:bodyPr/>
            <a:lstStyle/>
            <a:p/>
          </p:txBody>
        </p:sp>
        <p:sp>
          <p:nvSpPr>
            <p:cNvPr id="31" name="rc31"/>
            <p:cNvSpPr/>
            <p:nvPr/>
          </p:nvSpPr>
          <p:spPr>
            <a:xfrm>
              <a:off x="2825330" y="4908947"/>
              <a:ext cx="420026" cy="43685"/>
            </a:xfrm>
            <a:prstGeom prst="rect">
              <a:avLst/>
            </a:prstGeom>
            <a:solidFill>
              <a:srgbClr val="1CABE2">
                <a:alpha val="100000"/>
              </a:srgbClr>
            </a:solidFill>
          </p:spPr>
          <p:txBody>
            <a:bodyPr/>
            <a:lstStyle/>
            <a:p/>
          </p:txBody>
        </p:sp>
        <p:sp>
          <p:nvSpPr>
            <p:cNvPr id="32" name="rc32"/>
            <p:cNvSpPr/>
            <p:nvPr/>
          </p:nvSpPr>
          <p:spPr>
            <a:xfrm>
              <a:off x="3292026" y="4946332"/>
              <a:ext cx="420026" cy="6300"/>
            </a:xfrm>
            <a:prstGeom prst="rect">
              <a:avLst/>
            </a:prstGeom>
            <a:solidFill>
              <a:srgbClr val="1CABE2">
                <a:alpha val="100000"/>
              </a:srgbClr>
            </a:solidFill>
          </p:spPr>
          <p:txBody>
            <a:bodyPr/>
            <a:lstStyle/>
            <a:p/>
          </p:txBody>
        </p:sp>
        <p:sp>
          <p:nvSpPr>
            <p:cNvPr id="33" name="rc33"/>
            <p:cNvSpPr/>
            <p:nvPr/>
          </p:nvSpPr>
          <p:spPr>
            <a:xfrm>
              <a:off x="3758722" y="4937511"/>
              <a:ext cx="420026" cy="15121"/>
            </a:xfrm>
            <a:prstGeom prst="rect">
              <a:avLst/>
            </a:prstGeom>
            <a:solidFill>
              <a:srgbClr val="1CABE2">
                <a:alpha val="100000"/>
              </a:srgbClr>
            </a:solidFill>
          </p:spPr>
          <p:txBody>
            <a:bodyPr/>
            <a:lstStyle/>
            <a:p/>
          </p:txBody>
        </p:sp>
        <p:sp>
          <p:nvSpPr>
            <p:cNvPr id="34" name="rc34"/>
            <p:cNvSpPr/>
            <p:nvPr/>
          </p:nvSpPr>
          <p:spPr>
            <a:xfrm>
              <a:off x="4225417" y="4016754"/>
              <a:ext cx="420026" cy="935878"/>
            </a:xfrm>
            <a:prstGeom prst="rect">
              <a:avLst/>
            </a:prstGeom>
            <a:solidFill>
              <a:srgbClr val="1CABE2">
                <a:alpha val="100000"/>
              </a:srgbClr>
            </a:solidFill>
          </p:spPr>
          <p:txBody>
            <a:bodyPr/>
            <a:lstStyle/>
            <a:p/>
          </p:txBody>
        </p:sp>
        <p:sp>
          <p:nvSpPr>
            <p:cNvPr id="35" name="rc35"/>
            <p:cNvSpPr/>
            <p:nvPr/>
          </p:nvSpPr>
          <p:spPr>
            <a:xfrm>
              <a:off x="4692113" y="4949692"/>
              <a:ext cx="420026" cy="2940"/>
            </a:xfrm>
            <a:prstGeom prst="rect">
              <a:avLst/>
            </a:prstGeom>
            <a:solidFill>
              <a:srgbClr val="1CABE2">
                <a:alpha val="100000"/>
              </a:srgbClr>
            </a:solidFill>
          </p:spPr>
          <p:txBody>
            <a:bodyPr/>
            <a:lstStyle/>
            <a:p/>
          </p:txBody>
        </p:sp>
        <p:sp>
          <p:nvSpPr>
            <p:cNvPr id="36" name="rc36"/>
            <p:cNvSpPr/>
            <p:nvPr/>
          </p:nvSpPr>
          <p:spPr>
            <a:xfrm>
              <a:off x="5158809" y="4952633"/>
              <a:ext cx="420026" cy="0"/>
            </a:xfrm>
            <a:prstGeom prst="rect">
              <a:avLst/>
            </a:prstGeom>
            <a:solidFill>
              <a:srgbClr val="1CABE2">
                <a:alpha val="100000"/>
              </a:srgbClr>
            </a:solidFill>
          </p:spPr>
          <p:txBody>
            <a:bodyPr/>
            <a:lstStyle/>
            <a:p/>
          </p:txBody>
        </p:sp>
        <p:sp>
          <p:nvSpPr>
            <p:cNvPr id="37" name="rc37"/>
            <p:cNvSpPr/>
            <p:nvPr/>
          </p:nvSpPr>
          <p:spPr>
            <a:xfrm>
              <a:off x="5625505" y="4952633"/>
              <a:ext cx="420026" cy="0"/>
            </a:xfrm>
            <a:prstGeom prst="rect">
              <a:avLst/>
            </a:prstGeom>
            <a:solidFill>
              <a:srgbClr val="1CABE2">
                <a:alpha val="100000"/>
              </a:srgbClr>
            </a:solidFill>
          </p:spPr>
          <p:txBody>
            <a:bodyPr/>
            <a:lstStyle/>
            <a:p/>
          </p:txBody>
        </p:sp>
        <p:sp>
          <p:nvSpPr>
            <p:cNvPr id="38" name="rc38"/>
            <p:cNvSpPr/>
            <p:nvPr/>
          </p:nvSpPr>
          <p:spPr>
            <a:xfrm>
              <a:off x="6092200" y="4946752"/>
              <a:ext cx="420026" cy="5880"/>
            </a:xfrm>
            <a:prstGeom prst="rect">
              <a:avLst/>
            </a:prstGeom>
            <a:solidFill>
              <a:srgbClr val="1CABE2">
                <a:alpha val="100000"/>
              </a:srgbClr>
            </a:solidFill>
          </p:spPr>
          <p:txBody>
            <a:bodyPr/>
            <a:lstStyle/>
            <a:p/>
          </p:txBody>
        </p:sp>
        <p:sp>
          <p:nvSpPr>
            <p:cNvPr id="39" name="rc39"/>
            <p:cNvSpPr/>
            <p:nvPr/>
          </p:nvSpPr>
          <p:spPr>
            <a:xfrm>
              <a:off x="6558896" y="4952213"/>
              <a:ext cx="420026" cy="420"/>
            </a:xfrm>
            <a:prstGeom prst="rect">
              <a:avLst/>
            </a:prstGeom>
            <a:solidFill>
              <a:srgbClr val="1CABE2">
                <a:alpha val="100000"/>
              </a:srgbClr>
            </a:solidFill>
          </p:spPr>
          <p:txBody>
            <a:bodyPr/>
            <a:lstStyle/>
            <a:p/>
          </p:txBody>
        </p:sp>
        <p:sp>
          <p:nvSpPr>
            <p:cNvPr id="40" name="rc40"/>
            <p:cNvSpPr/>
            <p:nvPr/>
          </p:nvSpPr>
          <p:spPr>
            <a:xfrm>
              <a:off x="7025592" y="4929950"/>
              <a:ext cx="420026" cy="22682"/>
            </a:xfrm>
            <a:prstGeom prst="rect">
              <a:avLst/>
            </a:prstGeom>
            <a:solidFill>
              <a:srgbClr val="1CABE2">
                <a:alpha val="100000"/>
              </a:srgbClr>
            </a:solidFill>
          </p:spPr>
          <p:txBody>
            <a:bodyPr/>
            <a:lstStyle/>
            <a:p/>
          </p:txBody>
        </p:sp>
        <p:sp>
          <p:nvSpPr>
            <p:cNvPr id="41" name="pl41"/>
            <p:cNvSpPr/>
            <p:nvPr/>
          </p:nvSpPr>
          <p:spPr>
            <a:xfrm>
              <a:off x="1168561" y="2051408"/>
              <a:ext cx="6067044" cy="124783"/>
            </a:xfrm>
            <a:custGeom>
              <a:avLst/>
              <a:pathLst>
                <a:path w="6067044" h="124783">
                  <a:moveTo>
                    <a:pt x="0" y="31195"/>
                  </a:moveTo>
                  <a:lnTo>
                    <a:pt x="466695" y="31195"/>
                  </a:lnTo>
                  <a:lnTo>
                    <a:pt x="933391" y="0"/>
                  </a:lnTo>
                  <a:lnTo>
                    <a:pt x="1400087" y="0"/>
                  </a:lnTo>
                  <a:lnTo>
                    <a:pt x="1866782" y="31195"/>
                  </a:lnTo>
                  <a:lnTo>
                    <a:pt x="2333478" y="0"/>
                  </a:lnTo>
                  <a:lnTo>
                    <a:pt x="2800174" y="31195"/>
                  </a:lnTo>
                  <a:lnTo>
                    <a:pt x="3266869" y="31195"/>
                  </a:lnTo>
                  <a:lnTo>
                    <a:pt x="3733565" y="62391"/>
                  </a:lnTo>
                  <a:lnTo>
                    <a:pt x="4200261" y="62391"/>
                  </a:lnTo>
                  <a:lnTo>
                    <a:pt x="4666957" y="93587"/>
                  </a:lnTo>
                  <a:lnTo>
                    <a:pt x="5133652" y="124783"/>
                  </a:lnTo>
                  <a:lnTo>
                    <a:pt x="5600348" y="124783"/>
                  </a:lnTo>
                  <a:lnTo>
                    <a:pt x="6067044" y="124783"/>
                  </a:lnTo>
                </a:path>
              </a:pathLst>
            </a:custGeom>
            <a:ln w="27101" cap="flat">
              <a:solidFill>
                <a:srgbClr val="00833D">
                  <a:alpha val="100000"/>
                </a:srgbClr>
              </a:solidFill>
              <a:prstDash val="solid"/>
              <a:round/>
            </a:ln>
          </p:spPr>
          <p:txBody>
            <a:bodyPr/>
            <a:lstStyle/>
            <a:p/>
          </p:txBody>
        </p:sp>
        <p:sp>
          <p:nvSpPr>
            <p:cNvPr id="42" name="pl42"/>
            <p:cNvSpPr/>
            <p:nvPr/>
          </p:nvSpPr>
          <p:spPr>
            <a:xfrm>
              <a:off x="1168561" y="2113800"/>
              <a:ext cx="6067044" cy="280763"/>
            </a:xfrm>
            <a:custGeom>
              <a:avLst/>
              <a:pathLst>
                <a:path w="6067044" h="280763">
                  <a:moveTo>
                    <a:pt x="0" y="187175"/>
                  </a:moveTo>
                  <a:lnTo>
                    <a:pt x="466695" y="155979"/>
                  </a:lnTo>
                  <a:lnTo>
                    <a:pt x="933391" y="155979"/>
                  </a:lnTo>
                  <a:lnTo>
                    <a:pt x="1400087" y="124783"/>
                  </a:lnTo>
                  <a:lnTo>
                    <a:pt x="1866782" y="62391"/>
                  </a:lnTo>
                  <a:lnTo>
                    <a:pt x="2333478" y="31195"/>
                  </a:lnTo>
                  <a:lnTo>
                    <a:pt x="2800174" y="31195"/>
                  </a:lnTo>
                  <a:lnTo>
                    <a:pt x="3266869" y="31195"/>
                  </a:lnTo>
                  <a:lnTo>
                    <a:pt x="3733565" y="0"/>
                  </a:lnTo>
                  <a:lnTo>
                    <a:pt x="4200261" y="280763"/>
                  </a:lnTo>
                  <a:lnTo>
                    <a:pt x="4666957" y="249567"/>
                  </a:lnTo>
                  <a:lnTo>
                    <a:pt x="5133652" y="218371"/>
                  </a:lnTo>
                  <a:lnTo>
                    <a:pt x="5600348" y="124783"/>
                  </a:lnTo>
                  <a:lnTo>
                    <a:pt x="6067044" y="93587"/>
                  </a:lnTo>
                </a:path>
              </a:pathLst>
            </a:custGeom>
            <a:ln w="27101" cap="flat">
              <a:solidFill>
                <a:srgbClr val="002759">
                  <a:alpha val="100000"/>
                </a:srgbClr>
              </a:solidFill>
              <a:prstDash val="solid"/>
              <a:round/>
            </a:ln>
          </p:spPr>
          <p:txBody>
            <a:bodyPr/>
            <a:lstStyle/>
            <a:p/>
          </p:txBody>
        </p:sp>
        <p:sp>
          <p:nvSpPr>
            <p:cNvPr id="43" name="pt43"/>
            <p:cNvSpPr/>
            <p:nvPr/>
          </p:nvSpPr>
          <p:spPr>
            <a:xfrm>
              <a:off x="113695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1603655"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070351"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2537046"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003742"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3470438" y="20198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3937134"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4403829"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4870525"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5337221" y="20821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5803916" y="21133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6270612"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6737308"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6" name="pt56"/>
            <p:cNvSpPr/>
            <p:nvPr/>
          </p:nvSpPr>
          <p:spPr>
            <a:xfrm>
              <a:off x="7204004" y="21445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7" name="pt57"/>
            <p:cNvSpPr/>
            <p:nvPr/>
          </p:nvSpPr>
          <p:spPr>
            <a:xfrm>
              <a:off x="1136959" y="22693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1603655"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2070351" y="22381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2537046"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3003742" y="214459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3470438"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3937134"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4403829" y="21133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4870525" y="20821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5337221" y="23629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5803916"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pt68"/>
            <p:cNvSpPr/>
            <p:nvPr/>
          </p:nvSpPr>
          <p:spPr>
            <a:xfrm>
              <a:off x="6270612" y="23005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9" name="pt69"/>
            <p:cNvSpPr/>
            <p:nvPr/>
          </p:nvSpPr>
          <p:spPr>
            <a:xfrm>
              <a:off x="6737308" y="22069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0" name="pt70"/>
            <p:cNvSpPr/>
            <p:nvPr/>
          </p:nvSpPr>
          <p:spPr>
            <a:xfrm>
              <a:off x="7204004" y="217578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1" name="tx71"/>
            <p:cNvSpPr/>
            <p:nvPr/>
          </p:nvSpPr>
          <p:spPr>
            <a:xfrm>
              <a:off x="1102242" y="47942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72" name="tx72"/>
            <p:cNvSpPr/>
            <p:nvPr/>
          </p:nvSpPr>
          <p:spPr>
            <a:xfrm>
              <a:off x="1568938" y="48122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73" name="tx73"/>
            <p:cNvSpPr/>
            <p:nvPr/>
          </p:nvSpPr>
          <p:spPr>
            <a:xfrm>
              <a:off x="2002474" y="470915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274</a:t>
              </a:r>
            </a:p>
          </p:txBody>
        </p:sp>
        <p:sp>
          <p:nvSpPr>
            <p:cNvPr id="74" name="tx74"/>
            <p:cNvSpPr/>
            <p:nvPr/>
          </p:nvSpPr>
          <p:spPr>
            <a:xfrm>
              <a:off x="2502329" y="48185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5" name="tx75"/>
            <p:cNvSpPr/>
            <p:nvPr/>
          </p:nvSpPr>
          <p:spPr>
            <a:xfrm>
              <a:off x="2935865" y="477910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a:t>
              </a:r>
            </a:p>
          </p:txBody>
        </p:sp>
        <p:sp>
          <p:nvSpPr>
            <p:cNvPr id="76" name="tx76"/>
            <p:cNvSpPr/>
            <p:nvPr/>
          </p:nvSpPr>
          <p:spPr>
            <a:xfrm>
              <a:off x="3435720" y="481648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7" name="tx77"/>
            <p:cNvSpPr/>
            <p:nvPr/>
          </p:nvSpPr>
          <p:spPr>
            <a:xfrm>
              <a:off x="3902416" y="480761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8" name="tx78"/>
            <p:cNvSpPr/>
            <p:nvPr/>
          </p:nvSpPr>
          <p:spPr>
            <a:xfrm>
              <a:off x="4286228"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2,228</a:t>
              </a:r>
            </a:p>
          </p:txBody>
        </p:sp>
        <p:sp>
          <p:nvSpPr>
            <p:cNvPr id="79" name="tx79"/>
            <p:cNvSpPr/>
            <p:nvPr/>
          </p:nvSpPr>
          <p:spPr>
            <a:xfrm>
              <a:off x="4868967" y="4822761"/>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80" name="tx80"/>
            <p:cNvSpPr/>
            <p:nvPr/>
          </p:nvSpPr>
          <p:spPr>
            <a:xfrm>
              <a:off x="5335663"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1" name="tx81"/>
            <p:cNvSpPr/>
            <p:nvPr/>
          </p:nvSpPr>
          <p:spPr>
            <a:xfrm>
              <a:off x="580235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2" name="tx82"/>
            <p:cNvSpPr/>
            <p:nvPr/>
          </p:nvSpPr>
          <p:spPr>
            <a:xfrm>
              <a:off x="6235895" y="4818365"/>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83" name="tx83"/>
            <p:cNvSpPr/>
            <p:nvPr/>
          </p:nvSpPr>
          <p:spPr>
            <a:xfrm>
              <a:off x="6735750" y="482382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4" name="tx84"/>
            <p:cNvSpPr/>
            <p:nvPr/>
          </p:nvSpPr>
          <p:spPr>
            <a:xfrm>
              <a:off x="7169286" y="4800457"/>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54</a:t>
              </a:r>
            </a:p>
          </p:txBody>
        </p:sp>
        <p:sp>
          <p:nvSpPr>
            <p:cNvPr id="85" name="pl85"/>
            <p:cNvSpPr/>
            <p:nvPr/>
          </p:nvSpPr>
          <p:spPr>
            <a:xfrm>
              <a:off x="7253662" y="2072601"/>
              <a:ext cx="608641" cy="100606"/>
            </a:xfrm>
            <a:custGeom>
              <a:avLst/>
              <a:pathLst>
                <a:path w="608641" h="100606">
                  <a:moveTo>
                    <a:pt x="608641" y="0"/>
                  </a:moveTo>
                  <a:lnTo>
                    <a:pt x="0" y="100606"/>
                  </a:lnTo>
                </a:path>
              </a:pathLst>
            </a:custGeom>
          </p:spPr>
          <p:txBody>
            <a:bodyPr/>
            <a:lstStyle/>
            <a:p/>
          </p:txBody>
        </p:sp>
        <p:sp>
          <p:nvSpPr>
            <p:cNvPr id="86" name="pl86"/>
            <p:cNvSpPr/>
            <p:nvPr/>
          </p:nvSpPr>
          <p:spPr>
            <a:xfrm>
              <a:off x="7253317" y="2210775"/>
              <a:ext cx="608986" cy="116462"/>
            </a:xfrm>
            <a:custGeom>
              <a:avLst/>
              <a:pathLst>
                <a:path w="608986" h="116462">
                  <a:moveTo>
                    <a:pt x="608986" y="116462"/>
                  </a:moveTo>
                  <a:lnTo>
                    <a:pt x="0" y="0"/>
                  </a:lnTo>
                </a:path>
              </a:pathLst>
            </a:custGeom>
          </p:spPr>
          <p:txBody>
            <a:bodyPr/>
            <a:lstStyle/>
            <a:p/>
          </p:txBody>
        </p:sp>
        <p:sp>
          <p:nvSpPr>
            <p:cNvPr id="87" name="pg87"/>
            <p:cNvSpPr/>
            <p:nvPr/>
          </p:nvSpPr>
          <p:spPr>
            <a:xfrm>
              <a:off x="7793724" y="19786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8" name="tx88"/>
            <p:cNvSpPr/>
            <p:nvPr/>
          </p:nvSpPr>
          <p:spPr>
            <a:xfrm>
              <a:off x="7816584" y="20197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9" name="pg89"/>
            <p:cNvSpPr/>
            <p:nvPr/>
          </p:nvSpPr>
          <p:spPr>
            <a:xfrm>
              <a:off x="7793724" y="22456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90" name="tx90"/>
            <p:cNvSpPr/>
            <p:nvPr/>
          </p:nvSpPr>
          <p:spPr>
            <a:xfrm>
              <a:off x="7816584" y="22868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88%</a:t>
              </a:r>
            </a:p>
          </p:txBody>
        </p:sp>
        <p:sp>
          <p:nvSpPr>
            <p:cNvPr id="91" name="rc91"/>
            <p:cNvSpPr/>
            <p:nvPr/>
          </p:nvSpPr>
          <p:spPr>
            <a:xfrm>
              <a:off x="888543" y="1578789"/>
              <a:ext cx="7747148" cy="3534502"/>
            </a:xfrm>
            <a:prstGeom prst="rect">
              <a:avLst/>
            </a:prstGeom>
            <a:ln w="13550" cap="rnd">
              <a:solidFill>
                <a:srgbClr val="BEBEBE">
                  <a:alpha val="100000"/>
                </a:srgbClr>
              </a:solidFill>
              <a:prstDash val="solid"/>
              <a:round/>
            </a:ln>
          </p:spPr>
          <p:txBody>
            <a:bodyPr/>
            <a:lstStyle/>
            <a:p/>
          </p:txBody>
        </p:sp>
        <p:sp>
          <p:nvSpPr>
            <p:cNvPr id="92" name="tx92"/>
            <p:cNvSpPr/>
            <p:nvPr/>
          </p:nvSpPr>
          <p:spPr>
            <a:xfrm>
              <a:off x="75528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508103" y="40487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4" name="tx94"/>
            <p:cNvSpPr/>
            <p:nvPr/>
          </p:nvSpPr>
          <p:spPr>
            <a:xfrm>
              <a:off x="508103" y="320860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5" name="tx95"/>
            <p:cNvSpPr/>
            <p:nvPr/>
          </p:nvSpPr>
          <p:spPr>
            <a:xfrm>
              <a:off x="508103" y="236850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6" name="tx96"/>
            <p:cNvSpPr/>
            <p:nvPr/>
          </p:nvSpPr>
          <p:spPr>
            <a:xfrm>
              <a:off x="508103" y="152839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7" name="tx97"/>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8" name="tx98"/>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9" name="tx99"/>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100" name="tx100"/>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101" name="tx101"/>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102" name="tx102"/>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03" name="tx103"/>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4" name="tx104"/>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5" name="tx105"/>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6" name="tx106"/>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7" name="tx107"/>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8" name="tx108"/>
            <p:cNvSpPr/>
            <p:nvPr/>
          </p:nvSpPr>
          <p:spPr>
            <a:xfrm rot="-5400000">
              <a:off x="102633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9" name="tx109"/>
            <p:cNvSpPr/>
            <p:nvPr/>
          </p:nvSpPr>
          <p:spPr>
            <a:xfrm rot="-5400000">
              <a:off x="1493001"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10" name="tx110"/>
            <p:cNvSpPr/>
            <p:nvPr/>
          </p:nvSpPr>
          <p:spPr>
            <a:xfrm rot="-5400000">
              <a:off x="1959728"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11" name="tx111"/>
            <p:cNvSpPr/>
            <p:nvPr/>
          </p:nvSpPr>
          <p:spPr>
            <a:xfrm rot="-5400000">
              <a:off x="2426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12" name="tx112"/>
            <p:cNvSpPr/>
            <p:nvPr/>
          </p:nvSpPr>
          <p:spPr>
            <a:xfrm rot="-5400000">
              <a:off x="2893120"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13" name="tx113"/>
            <p:cNvSpPr/>
            <p:nvPr/>
          </p:nvSpPr>
          <p:spPr>
            <a:xfrm rot="-5400000">
              <a:off x="335981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4" name="tx114"/>
            <p:cNvSpPr/>
            <p:nvPr/>
          </p:nvSpPr>
          <p:spPr>
            <a:xfrm rot="-5400000">
              <a:off x="382651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5" name="tx115"/>
            <p:cNvSpPr/>
            <p:nvPr/>
          </p:nvSpPr>
          <p:spPr>
            <a:xfrm rot="-5400000">
              <a:off x="429320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6" name="tx116"/>
            <p:cNvSpPr/>
            <p:nvPr/>
          </p:nvSpPr>
          <p:spPr>
            <a:xfrm rot="-5400000">
              <a:off x="4729517"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7" name="tx117"/>
            <p:cNvSpPr/>
            <p:nvPr/>
          </p:nvSpPr>
          <p:spPr>
            <a:xfrm rot="-5400000">
              <a:off x="5196212"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8" name="tx118"/>
            <p:cNvSpPr/>
            <p:nvPr/>
          </p:nvSpPr>
          <p:spPr>
            <a:xfrm rot="-5400000">
              <a:off x="5662908"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9" name="tx119"/>
            <p:cNvSpPr/>
            <p:nvPr/>
          </p:nvSpPr>
          <p:spPr>
            <a:xfrm rot="-5400000">
              <a:off x="6159958" y="527073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20" name="tx120"/>
            <p:cNvSpPr/>
            <p:nvPr/>
          </p:nvSpPr>
          <p:spPr>
            <a:xfrm rot="-5400000">
              <a:off x="662668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21" name="tx121"/>
            <p:cNvSpPr/>
            <p:nvPr/>
          </p:nvSpPr>
          <p:spPr>
            <a:xfrm rot="-5400000">
              <a:off x="7093381"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22" name="tx122"/>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23" name="tx123"/>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24" name="pl124"/>
            <p:cNvSpPr/>
            <p:nvPr/>
          </p:nvSpPr>
          <p:spPr>
            <a:xfrm>
              <a:off x="2712913"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25" name="pt125"/>
            <p:cNvSpPr/>
            <p:nvPr/>
          </p:nvSpPr>
          <p:spPr>
            <a:xfrm>
              <a:off x="2769094"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6" name="pl126"/>
            <p:cNvSpPr/>
            <p:nvPr/>
          </p:nvSpPr>
          <p:spPr>
            <a:xfrm>
              <a:off x="4073185"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27" name="pt127"/>
            <p:cNvSpPr/>
            <p:nvPr/>
          </p:nvSpPr>
          <p:spPr>
            <a:xfrm>
              <a:off x="4129366"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28" name="tx128"/>
            <p:cNvSpPr/>
            <p:nvPr/>
          </p:nvSpPr>
          <p:spPr>
            <a:xfrm>
              <a:off x="2980012"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9" name="tx129"/>
            <p:cNvSpPr/>
            <p:nvPr/>
          </p:nvSpPr>
          <p:spPr>
            <a:xfrm>
              <a:off x="434028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30" name="rc130"/>
            <p:cNvSpPr/>
            <p:nvPr/>
          </p:nvSpPr>
          <p:spPr>
            <a:xfrm>
              <a:off x="5629279" y="5900002"/>
              <a:ext cx="201456" cy="201456"/>
            </a:xfrm>
            <a:prstGeom prst="rect">
              <a:avLst/>
            </a:prstGeom>
            <a:solidFill>
              <a:srgbClr val="1CABE2">
                <a:alpha val="100000"/>
              </a:srgbClr>
            </a:solidFill>
          </p:spPr>
          <p:txBody>
            <a:bodyPr/>
            <a:lstStyle/>
            <a:p/>
          </p:txBody>
        </p:sp>
        <p:sp>
          <p:nvSpPr>
            <p:cNvPr id="131" name="tx131"/>
            <p:cNvSpPr/>
            <p:nvPr/>
          </p:nvSpPr>
          <p:spPr>
            <a:xfrm>
              <a:off x="5909324"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32" name="tx132"/>
            <p:cNvSpPr/>
            <p:nvPr/>
          </p:nvSpPr>
          <p:spPr>
            <a:xfrm>
              <a:off x="1856472" y="1334104"/>
              <a:ext cx="58112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New Zealand, 2012-2025</a:t>
              </a:r>
            </a:p>
          </p:txBody>
        </p:sp>
        <p:sp>
          <p:nvSpPr>
            <p:cNvPr id="133" name="tx133"/>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35" name="tx135"/>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36" name="tx136"/>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54 confirmed measles cases in New Zealand. In the same year, MCV1 coverage was 89% and MCV2 coverage was 88%.
The number of cases in 2025 was 54 times more cases than in 2024 (n=1).
The highest number of measles cases was reported in 2019 (n=2,228). In this year, MCV1 coverage was 92%.
There were measles-containing vaccine supplementary immunization activities/campaigns in 2020, 2021, 2022, and 2022.</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experienced an increase in measles cases compared with 2024, while MCV1 coverage was 89% and MCV2 coverage was 88%.</a:t>
            </a:r>
          </a:p>
        </p:txBody>
      </p:sp>
      <p:grpSp xmlns:pic="http://schemas.openxmlformats.org/drawingml/2006/picture">
        <p:nvGrpSpPr>
          <p:cNvPr id="139" name=""/>
          <p:cNvGrpSpPr/>
          <p:nvPr/>
        </p:nvGrpSpPr>
        <p:grpSpPr>
          <a:xfrm>
            <a:off x="292608" y="1097280"/>
            <a:ext cx="8595360" cy="28575"/>
            <a:chOff x="292608" y="1097280"/>
            <a:chExt cx="8595360" cy="28575"/>
          </a:xfrm>
        </p:grpSpPr>
        <p:sp>
          <p:nvSpPr>
            <p:cNvPr id="14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336204"/>
              <a:ext cx="3520101" cy="823731"/>
            </a:xfrm>
            <a:custGeom>
              <a:avLst/>
              <a:pathLst>
                <a:path w="3520101" h="823731">
                  <a:moveTo>
                    <a:pt x="0" y="823731"/>
                  </a:moveTo>
                  <a:lnTo>
                    <a:pt x="140804" y="823731"/>
                  </a:lnTo>
                  <a:lnTo>
                    <a:pt x="281608" y="658985"/>
                  </a:lnTo>
                  <a:lnTo>
                    <a:pt x="422412" y="658985"/>
                  </a:lnTo>
                  <a:lnTo>
                    <a:pt x="563216" y="329492"/>
                  </a:lnTo>
                  <a:lnTo>
                    <a:pt x="704020" y="329492"/>
                  </a:lnTo>
                  <a:lnTo>
                    <a:pt x="844824" y="329492"/>
                  </a:lnTo>
                  <a:lnTo>
                    <a:pt x="985628" y="329492"/>
                  </a:lnTo>
                  <a:lnTo>
                    <a:pt x="1126432" y="494238"/>
                  </a:lnTo>
                  <a:lnTo>
                    <a:pt x="1267236" y="494238"/>
                  </a:lnTo>
                  <a:lnTo>
                    <a:pt x="1408040" y="494238"/>
                  </a:lnTo>
                  <a:lnTo>
                    <a:pt x="1548844" y="823731"/>
                  </a:lnTo>
                  <a:lnTo>
                    <a:pt x="1689648" y="658985"/>
                  </a:lnTo>
                  <a:lnTo>
                    <a:pt x="1830452" y="658985"/>
                  </a:lnTo>
                  <a:lnTo>
                    <a:pt x="1971256" y="823731"/>
                  </a:lnTo>
                  <a:lnTo>
                    <a:pt x="2112061" y="658985"/>
                  </a:lnTo>
                  <a:lnTo>
                    <a:pt x="2252865" y="823731"/>
                  </a:lnTo>
                  <a:lnTo>
                    <a:pt x="2393669" y="658985"/>
                  </a:lnTo>
                  <a:lnTo>
                    <a:pt x="2534473" y="494238"/>
                  </a:lnTo>
                  <a:lnTo>
                    <a:pt x="2675277" y="494238"/>
                  </a:lnTo>
                  <a:lnTo>
                    <a:pt x="2816081" y="494238"/>
                  </a:lnTo>
                  <a:lnTo>
                    <a:pt x="2956885" y="329492"/>
                  </a:lnTo>
                  <a:lnTo>
                    <a:pt x="3097689" y="0"/>
                  </a:lnTo>
                  <a:lnTo>
                    <a:pt x="3238493" y="0"/>
                  </a:lnTo>
                  <a:lnTo>
                    <a:pt x="3379297" y="0"/>
                  </a:lnTo>
                  <a:lnTo>
                    <a:pt x="3520101" y="164746"/>
                  </a:lnTo>
                </a:path>
              </a:pathLst>
            </a:custGeom>
            <a:ln w="27101" cap="flat">
              <a:solidFill>
                <a:srgbClr val="0058AB">
                  <a:alpha val="80000"/>
                </a:srgbClr>
              </a:solidFill>
              <a:prstDash val="solid"/>
              <a:round/>
            </a:ln>
          </p:spPr>
          <p:txBody>
            <a:bodyPr/>
            <a:lstStyle/>
            <a:p/>
          </p:txBody>
        </p:sp>
        <p:sp>
          <p:nvSpPr>
            <p:cNvPr id="21" name="pl21"/>
            <p:cNvSpPr/>
            <p:nvPr/>
          </p:nvSpPr>
          <p:spPr>
            <a:xfrm>
              <a:off x="943464" y="3018234"/>
              <a:ext cx="3520101" cy="1482716"/>
            </a:xfrm>
            <a:custGeom>
              <a:avLst/>
              <a:pathLst>
                <a:path w="3520101" h="1482716">
                  <a:moveTo>
                    <a:pt x="0" y="0"/>
                  </a:moveTo>
                  <a:lnTo>
                    <a:pt x="140804" y="164746"/>
                  </a:lnTo>
                  <a:lnTo>
                    <a:pt x="281608" y="0"/>
                  </a:lnTo>
                  <a:lnTo>
                    <a:pt x="422412" y="329492"/>
                  </a:lnTo>
                  <a:lnTo>
                    <a:pt x="563216" y="494238"/>
                  </a:lnTo>
                  <a:lnTo>
                    <a:pt x="704020" y="329492"/>
                  </a:lnTo>
                  <a:lnTo>
                    <a:pt x="844824" y="494238"/>
                  </a:lnTo>
                  <a:lnTo>
                    <a:pt x="985628" y="494238"/>
                  </a:lnTo>
                  <a:lnTo>
                    <a:pt x="1126432" y="823731"/>
                  </a:lnTo>
                  <a:lnTo>
                    <a:pt x="1267236" y="988477"/>
                  </a:lnTo>
                  <a:lnTo>
                    <a:pt x="1408040" y="1153224"/>
                  </a:lnTo>
                  <a:lnTo>
                    <a:pt x="1548844" y="1153224"/>
                  </a:lnTo>
                  <a:lnTo>
                    <a:pt x="1689648" y="1153224"/>
                  </a:lnTo>
                  <a:lnTo>
                    <a:pt x="1830452" y="1153224"/>
                  </a:lnTo>
                  <a:lnTo>
                    <a:pt x="1971256" y="1317970"/>
                  </a:lnTo>
                  <a:lnTo>
                    <a:pt x="2112061" y="1317970"/>
                  </a:lnTo>
                  <a:lnTo>
                    <a:pt x="2252865" y="1317970"/>
                  </a:lnTo>
                  <a:lnTo>
                    <a:pt x="2393669" y="1317970"/>
                  </a:lnTo>
                  <a:lnTo>
                    <a:pt x="2534473" y="1482716"/>
                  </a:lnTo>
                  <a:lnTo>
                    <a:pt x="2675277" y="1482716"/>
                  </a:lnTo>
                  <a:lnTo>
                    <a:pt x="2816081" y="1317970"/>
                  </a:lnTo>
                  <a:lnTo>
                    <a:pt x="2956885" y="1153224"/>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22" name="pl22"/>
            <p:cNvSpPr/>
            <p:nvPr/>
          </p:nvSpPr>
          <p:spPr>
            <a:xfrm>
              <a:off x="943464" y="4500951"/>
              <a:ext cx="3520101" cy="494238"/>
            </a:xfrm>
            <a:custGeom>
              <a:avLst/>
              <a:pathLst>
                <a:path w="3520101" h="494238">
                  <a:moveTo>
                    <a:pt x="0" y="0"/>
                  </a:moveTo>
                  <a:lnTo>
                    <a:pt x="140804" y="329492"/>
                  </a:lnTo>
                  <a:lnTo>
                    <a:pt x="281608" y="329492"/>
                  </a:lnTo>
                  <a:lnTo>
                    <a:pt x="422412" y="494238"/>
                  </a:lnTo>
                  <a:lnTo>
                    <a:pt x="563216" y="329492"/>
                  </a:lnTo>
                  <a:lnTo>
                    <a:pt x="704020" y="329492"/>
                  </a:lnTo>
                  <a:lnTo>
                    <a:pt x="844824" y="494238"/>
                  </a:lnTo>
                  <a:lnTo>
                    <a:pt x="985628" y="329492"/>
                  </a:lnTo>
                  <a:lnTo>
                    <a:pt x="1126432" y="494238"/>
                  </a:lnTo>
                  <a:lnTo>
                    <a:pt x="1267236" y="329492"/>
                  </a:lnTo>
                  <a:lnTo>
                    <a:pt x="1408040" y="329492"/>
                  </a:lnTo>
                  <a:lnTo>
                    <a:pt x="1548844" y="494238"/>
                  </a:lnTo>
                  <a:lnTo>
                    <a:pt x="1689648" y="329492"/>
                  </a:lnTo>
                  <a:lnTo>
                    <a:pt x="1830452" y="164746"/>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164746"/>
                  </a:lnTo>
                  <a:lnTo>
                    <a:pt x="3238493" y="164746"/>
                  </a:lnTo>
                  <a:lnTo>
                    <a:pt x="3379297" y="164746"/>
                  </a:lnTo>
                  <a:lnTo>
                    <a:pt x="3520101" y="164746"/>
                  </a:lnTo>
                </a:path>
              </a:pathLst>
            </a:custGeom>
            <a:ln w="27101" cap="flat">
              <a:solidFill>
                <a:srgbClr val="00833D">
                  <a:alpha val="80000"/>
                </a:srgbClr>
              </a:solidFill>
              <a:prstDash val="solid"/>
              <a:round/>
            </a:ln>
          </p:spPr>
          <p:txBody>
            <a:bodyPr/>
            <a:lstStyle/>
            <a:p/>
          </p:txBody>
        </p:sp>
        <p:sp>
          <p:nvSpPr>
            <p:cNvPr id="23" name="pl23"/>
            <p:cNvSpPr/>
            <p:nvPr/>
          </p:nvSpPr>
          <p:spPr>
            <a:xfrm>
              <a:off x="943464" y="4336204"/>
              <a:ext cx="3520101" cy="823731"/>
            </a:xfrm>
            <a:custGeom>
              <a:avLst/>
              <a:pathLst>
                <a:path w="3520101" h="823731">
                  <a:moveTo>
                    <a:pt x="0" y="823731"/>
                  </a:moveTo>
                  <a:lnTo>
                    <a:pt x="140804" y="823731"/>
                  </a:lnTo>
                  <a:lnTo>
                    <a:pt x="281608" y="658985"/>
                  </a:lnTo>
                  <a:lnTo>
                    <a:pt x="422412" y="658985"/>
                  </a:lnTo>
                  <a:lnTo>
                    <a:pt x="563216" y="329492"/>
                  </a:lnTo>
                  <a:lnTo>
                    <a:pt x="704020" y="329492"/>
                  </a:lnTo>
                  <a:lnTo>
                    <a:pt x="844824" y="329492"/>
                  </a:lnTo>
                  <a:lnTo>
                    <a:pt x="985628" y="329492"/>
                  </a:lnTo>
                  <a:lnTo>
                    <a:pt x="1126432" y="494238"/>
                  </a:lnTo>
                  <a:lnTo>
                    <a:pt x="1267236" y="494238"/>
                  </a:lnTo>
                  <a:lnTo>
                    <a:pt x="1408040" y="494238"/>
                  </a:lnTo>
                  <a:lnTo>
                    <a:pt x="1548844" y="823731"/>
                  </a:lnTo>
                  <a:lnTo>
                    <a:pt x="1689648" y="658985"/>
                  </a:lnTo>
                  <a:lnTo>
                    <a:pt x="1830452" y="658985"/>
                  </a:lnTo>
                  <a:lnTo>
                    <a:pt x="1971256" y="823731"/>
                  </a:lnTo>
                  <a:lnTo>
                    <a:pt x="2112061" y="658985"/>
                  </a:lnTo>
                  <a:lnTo>
                    <a:pt x="2252865" y="823731"/>
                  </a:lnTo>
                  <a:lnTo>
                    <a:pt x="2393669" y="658985"/>
                  </a:lnTo>
                  <a:lnTo>
                    <a:pt x="2534473" y="494238"/>
                  </a:lnTo>
                  <a:lnTo>
                    <a:pt x="2675277" y="494238"/>
                  </a:lnTo>
                  <a:lnTo>
                    <a:pt x="2816081" y="494238"/>
                  </a:lnTo>
                  <a:lnTo>
                    <a:pt x="2956885" y="329492"/>
                  </a:lnTo>
                  <a:lnTo>
                    <a:pt x="3097689" y="0"/>
                  </a:lnTo>
                  <a:lnTo>
                    <a:pt x="3238493" y="0"/>
                  </a:lnTo>
                  <a:lnTo>
                    <a:pt x="3379297" y="0"/>
                  </a:lnTo>
                  <a:lnTo>
                    <a:pt x="3520101" y="164746"/>
                  </a:lnTo>
                </a:path>
              </a:pathLst>
            </a:custGeom>
            <a:ln w="43362" cap="flat">
              <a:solidFill>
                <a:srgbClr val="000000">
                  <a:alpha val="100000"/>
                </a:srgbClr>
              </a:solidFill>
              <a:prstDash val="solid"/>
              <a:round/>
            </a:ln>
          </p:spPr>
          <p:txBody>
            <a:bodyPr/>
            <a:lstStyle/>
            <a:p/>
          </p:txBody>
        </p:sp>
        <p:sp>
          <p:nvSpPr>
            <p:cNvPr id="24" name="pl24"/>
            <p:cNvSpPr/>
            <p:nvPr/>
          </p:nvSpPr>
          <p:spPr>
            <a:xfrm>
              <a:off x="943464" y="4336204"/>
              <a:ext cx="3520101" cy="823731"/>
            </a:xfrm>
            <a:custGeom>
              <a:avLst/>
              <a:pathLst>
                <a:path w="3520101" h="823731">
                  <a:moveTo>
                    <a:pt x="0" y="823731"/>
                  </a:moveTo>
                  <a:lnTo>
                    <a:pt x="140804" y="823731"/>
                  </a:lnTo>
                  <a:lnTo>
                    <a:pt x="281608" y="658985"/>
                  </a:lnTo>
                  <a:lnTo>
                    <a:pt x="422412" y="658985"/>
                  </a:lnTo>
                  <a:lnTo>
                    <a:pt x="563216" y="329492"/>
                  </a:lnTo>
                  <a:lnTo>
                    <a:pt x="704020" y="329492"/>
                  </a:lnTo>
                  <a:lnTo>
                    <a:pt x="844824" y="329492"/>
                  </a:lnTo>
                  <a:lnTo>
                    <a:pt x="985628" y="329492"/>
                  </a:lnTo>
                  <a:lnTo>
                    <a:pt x="1126432" y="494238"/>
                  </a:lnTo>
                  <a:lnTo>
                    <a:pt x="1267236" y="494238"/>
                  </a:lnTo>
                  <a:lnTo>
                    <a:pt x="1408040" y="494238"/>
                  </a:lnTo>
                  <a:lnTo>
                    <a:pt x="1548844" y="823731"/>
                  </a:lnTo>
                  <a:lnTo>
                    <a:pt x="1689648" y="658985"/>
                  </a:lnTo>
                  <a:lnTo>
                    <a:pt x="1830452" y="658985"/>
                  </a:lnTo>
                  <a:lnTo>
                    <a:pt x="1971256" y="823731"/>
                  </a:lnTo>
                  <a:lnTo>
                    <a:pt x="2112061" y="658985"/>
                  </a:lnTo>
                  <a:lnTo>
                    <a:pt x="2252865" y="823731"/>
                  </a:lnTo>
                  <a:lnTo>
                    <a:pt x="2393669" y="658985"/>
                  </a:lnTo>
                  <a:lnTo>
                    <a:pt x="2534473" y="494238"/>
                  </a:lnTo>
                  <a:lnTo>
                    <a:pt x="2675277" y="494238"/>
                  </a:lnTo>
                  <a:lnTo>
                    <a:pt x="2816081" y="494238"/>
                  </a:lnTo>
                  <a:lnTo>
                    <a:pt x="2956885" y="329492"/>
                  </a:lnTo>
                  <a:lnTo>
                    <a:pt x="3097689" y="0"/>
                  </a:lnTo>
                  <a:lnTo>
                    <a:pt x="3238493" y="0"/>
                  </a:lnTo>
                  <a:lnTo>
                    <a:pt x="3379297" y="0"/>
                  </a:lnTo>
                  <a:lnTo>
                    <a:pt x="3520101" y="164746"/>
                  </a:lnTo>
                </a:path>
              </a:pathLst>
            </a:custGeom>
            <a:ln w="27101" cap="flat">
              <a:solidFill>
                <a:srgbClr val="0058AB">
                  <a:alpha val="100000"/>
                </a:srgbClr>
              </a:solidFill>
              <a:prstDash val="solid"/>
              <a:round/>
            </a:ln>
          </p:spPr>
          <p:txBody>
            <a:bodyPr/>
            <a:lstStyle/>
            <a:p/>
          </p:txBody>
        </p:sp>
        <p:sp>
          <p:nvSpPr>
            <p:cNvPr id="25" name="pl25"/>
            <p:cNvSpPr/>
            <p:nvPr/>
          </p:nvSpPr>
          <p:spPr>
            <a:xfrm>
              <a:off x="76745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47484"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351504"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055525" y="4500951"/>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618741"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2761"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588995"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19349"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293016"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23369"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997036" y="443438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27389" y="446444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560252"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590606"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64273"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4626"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40507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7" name="tx47"/>
            <p:cNvSpPr/>
            <p:nvPr/>
          </p:nvSpPr>
          <p:spPr>
            <a:xfrm>
              <a:off x="4523855" y="429714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0" name="tx60"/>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0030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0030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82063"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44517"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67403" y="6120905"/>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6" name="tx66"/>
            <p:cNvSpPr/>
            <p:nvPr/>
          </p:nvSpPr>
          <p:spPr>
            <a:xfrm>
              <a:off x="2549162"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11617"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74807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9243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1006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68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599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3362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5124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68874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018234"/>
              <a:ext cx="3520101" cy="2141702"/>
            </a:xfrm>
            <a:custGeom>
              <a:avLst/>
              <a:pathLst>
                <a:path w="3520101" h="2141702">
                  <a:moveTo>
                    <a:pt x="0" y="1153224"/>
                  </a:moveTo>
                  <a:lnTo>
                    <a:pt x="140804" y="1153224"/>
                  </a:lnTo>
                  <a:lnTo>
                    <a:pt x="281608" y="823731"/>
                  </a:lnTo>
                  <a:lnTo>
                    <a:pt x="422412" y="823731"/>
                  </a:lnTo>
                  <a:lnTo>
                    <a:pt x="563216" y="494238"/>
                  </a:lnTo>
                  <a:lnTo>
                    <a:pt x="704020" y="329492"/>
                  </a:lnTo>
                  <a:lnTo>
                    <a:pt x="844824" y="329492"/>
                  </a:lnTo>
                  <a:lnTo>
                    <a:pt x="985628" y="0"/>
                  </a:lnTo>
                  <a:lnTo>
                    <a:pt x="1126432" y="1317970"/>
                  </a:lnTo>
                  <a:lnTo>
                    <a:pt x="1267236" y="1317970"/>
                  </a:lnTo>
                  <a:lnTo>
                    <a:pt x="1408040" y="1482716"/>
                  </a:lnTo>
                  <a:lnTo>
                    <a:pt x="1548844" y="1812209"/>
                  </a:lnTo>
                  <a:lnTo>
                    <a:pt x="1689648" y="1812209"/>
                  </a:lnTo>
                  <a:lnTo>
                    <a:pt x="1830452" y="1976955"/>
                  </a:lnTo>
                  <a:lnTo>
                    <a:pt x="1971256" y="2141702"/>
                  </a:lnTo>
                  <a:lnTo>
                    <a:pt x="2112061" y="2141702"/>
                  </a:lnTo>
                  <a:lnTo>
                    <a:pt x="2252865" y="2141702"/>
                  </a:lnTo>
                  <a:lnTo>
                    <a:pt x="2393669" y="1812209"/>
                  </a:lnTo>
                  <a:lnTo>
                    <a:pt x="2534473" y="1647463"/>
                  </a:lnTo>
                  <a:lnTo>
                    <a:pt x="2675277" y="1812209"/>
                  </a:lnTo>
                  <a:lnTo>
                    <a:pt x="2816081" y="1647463"/>
                  </a:lnTo>
                  <a:lnTo>
                    <a:pt x="2956885" y="1812209"/>
                  </a:lnTo>
                  <a:lnTo>
                    <a:pt x="3097689" y="1482716"/>
                  </a:lnTo>
                  <a:lnTo>
                    <a:pt x="3238493" y="1482716"/>
                  </a:lnTo>
                  <a:lnTo>
                    <a:pt x="3379297" y="1317970"/>
                  </a:lnTo>
                  <a:lnTo>
                    <a:pt x="3520101" y="1647463"/>
                  </a:lnTo>
                </a:path>
              </a:pathLst>
            </a:custGeom>
            <a:ln w="27101" cap="flat">
              <a:solidFill>
                <a:srgbClr val="0058AB">
                  <a:alpha val="80000"/>
                </a:srgbClr>
              </a:solidFill>
              <a:prstDash val="solid"/>
              <a:round/>
            </a:ln>
          </p:spPr>
          <p:txBody>
            <a:bodyPr/>
            <a:lstStyle/>
            <a:p/>
          </p:txBody>
        </p:sp>
        <p:sp>
          <p:nvSpPr>
            <p:cNvPr id="85" name="pl85"/>
            <p:cNvSpPr/>
            <p:nvPr/>
          </p:nvSpPr>
          <p:spPr>
            <a:xfrm>
              <a:off x="5308715" y="2853488"/>
              <a:ext cx="3520101" cy="1482716"/>
            </a:xfrm>
            <a:custGeom>
              <a:avLst/>
              <a:pathLst>
                <a:path w="3520101" h="1482716">
                  <a:moveTo>
                    <a:pt x="0" y="0"/>
                  </a:moveTo>
                  <a:lnTo>
                    <a:pt x="140804" y="164746"/>
                  </a:lnTo>
                  <a:lnTo>
                    <a:pt x="281608" y="164746"/>
                  </a:lnTo>
                  <a:lnTo>
                    <a:pt x="422412" y="329492"/>
                  </a:lnTo>
                  <a:lnTo>
                    <a:pt x="563216" y="494238"/>
                  </a:lnTo>
                  <a:lnTo>
                    <a:pt x="704020" y="494238"/>
                  </a:lnTo>
                  <a:lnTo>
                    <a:pt x="844824" y="658985"/>
                  </a:lnTo>
                  <a:lnTo>
                    <a:pt x="985628" y="823731"/>
                  </a:lnTo>
                  <a:lnTo>
                    <a:pt x="1126432" y="988477"/>
                  </a:lnTo>
                  <a:lnTo>
                    <a:pt x="1267236" y="1153224"/>
                  </a:lnTo>
                  <a:lnTo>
                    <a:pt x="1408040" y="1317970"/>
                  </a:lnTo>
                  <a:lnTo>
                    <a:pt x="1548844" y="1317970"/>
                  </a:lnTo>
                  <a:lnTo>
                    <a:pt x="1689648" y="1317970"/>
                  </a:lnTo>
                  <a:lnTo>
                    <a:pt x="1830452" y="1317970"/>
                  </a:lnTo>
                  <a:lnTo>
                    <a:pt x="1971256" y="1317970"/>
                  </a:lnTo>
                  <a:lnTo>
                    <a:pt x="2112061" y="1482716"/>
                  </a:lnTo>
                  <a:lnTo>
                    <a:pt x="2252865" y="1317970"/>
                  </a:lnTo>
                  <a:lnTo>
                    <a:pt x="2393669" y="1317970"/>
                  </a:lnTo>
                  <a:lnTo>
                    <a:pt x="2534473" y="1482716"/>
                  </a:lnTo>
                  <a:lnTo>
                    <a:pt x="2675277" y="1482716"/>
                  </a:lnTo>
                  <a:lnTo>
                    <a:pt x="2816081" y="1482716"/>
                  </a:lnTo>
                  <a:lnTo>
                    <a:pt x="2956885" y="1317970"/>
                  </a:lnTo>
                  <a:lnTo>
                    <a:pt x="3097689" y="1153224"/>
                  </a:lnTo>
                  <a:lnTo>
                    <a:pt x="3238493" y="1153224"/>
                  </a:lnTo>
                  <a:lnTo>
                    <a:pt x="3379297" y="1317970"/>
                  </a:lnTo>
                  <a:lnTo>
                    <a:pt x="3520101" y="1317970"/>
                  </a:lnTo>
                </a:path>
              </a:pathLst>
            </a:custGeom>
            <a:ln w="27101" cap="flat">
              <a:solidFill>
                <a:srgbClr val="1CABE2">
                  <a:alpha val="80000"/>
                </a:srgbClr>
              </a:solidFill>
              <a:prstDash val="solid"/>
              <a:round/>
            </a:ln>
          </p:spPr>
          <p:txBody>
            <a:bodyPr/>
            <a:lstStyle/>
            <a:p/>
          </p:txBody>
        </p:sp>
        <p:sp>
          <p:nvSpPr>
            <p:cNvPr id="86" name="pl86"/>
            <p:cNvSpPr/>
            <p:nvPr/>
          </p:nvSpPr>
          <p:spPr>
            <a:xfrm>
              <a:off x="5308715" y="4336204"/>
              <a:ext cx="3520101" cy="329492"/>
            </a:xfrm>
            <a:custGeom>
              <a:avLst/>
              <a:pathLst>
                <a:path w="3520101" h="329492">
                  <a:moveTo>
                    <a:pt x="0" y="0"/>
                  </a:moveTo>
                  <a:lnTo>
                    <a:pt x="140804" y="0"/>
                  </a:lnTo>
                  <a:lnTo>
                    <a:pt x="281608" y="164746"/>
                  </a:lnTo>
                  <a:lnTo>
                    <a:pt x="422412" y="164746"/>
                  </a:lnTo>
                  <a:lnTo>
                    <a:pt x="563216" y="164746"/>
                  </a:lnTo>
                  <a:lnTo>
                    <a:pt x="704020" y="164746"/>
                  </a:lnTo>
                  <a:lnTo>
                    <a:pt x="844824" y="164746"/>
                  </a:lnTo>
                  <a:lnTo>
                    <a:pt x="985628" y="164746"/>
                  </a:lnTo>
                  <a:lnTo>
                    <a:pt x="1126432" y="164746"/>
                  </a:lnTo>
                  <a:lnTo>
                    <a:pt x="1267236" y="0"/>
                  </a:lnTo>
                  <a:lnTo>
                    <a:pt x="1408040" y="164746"/>
                  </a:lnTo>
                  <a:lnTo>
                    <a:pt x="1548844" y="164746"/>
                  </a:lnTo>
                  <a:lnTo>
                    <a:pt x="1689648" y="164746"/>
                  </a:lnTo>
                  <a:lnTo>
                    <a:pt x="1830452" y="329492"/>
                  </a:lnTo>
                  <a:lnTo>
                    <a:pt x="1971256" y="329492"/>
                  </a:lnTo>
                  <a:lnTo>
                    <a:pt x="2112061" y="329492"/>
                  </a:lnTo>
                  <a:lnTo>
                    <a:pt x="2252865" y="329492"/>
                  </a:lnTo>
                  <a:lnTo>
                    <a:pt x="2393669" y="329492"/>
                  </a:lnTo>
                  <a:lnTo>
                    <a:pt x="2534473" y="329492"/>
                  </a:lnTo>
                  <a:lnTo>
                    <a:pt x="2675277" y="329492"/>
                  </a:lnTo>
                  <a:lnTo>
                    <a:pt x="2816081" y="329492"/>
                  </a:lnTo>
                  <a:lnTo>
                    <a:pt x="2956885" y="329492"/>
                  </a:lnTo>
                  <a:lnTo>
                    <a:pt x="3097689" y="329492"/>
                  </a:lnTo>
                  <a:lnTo>
                    <a:pt x="3238493" y="329492"/>
                  </a:lnTo>
                  <a:lnTo>
                    <a:pt x="3379297" y="329492"/>
                  </a:lnTo>
                  <a:lnTo>
                    <a:pt x="3520101" y="329492"/>
                  </a:lnTo>
                </a:path>
              </a:pathLst>
            </a:custGeom>
            <a:ln w="27101" cap="flat">
              <a:solidFill>
                <a:srgbClr val="00833D">
                  <a:alpha val="80000"/>
                </a:srgbClr>
              </a:solidFill>
              <a:prstDash val="solid"/>
              <a:round/>
            </a:ln>
          </p:spPr>
          <p:txBody>
            <a:bodyPr/>
            <a:lstStyle/>
            <a:p/>
          </p:txBody>
        </p:sp>
        <p:sp>
          <p:nvSpPr>
            <p:cNvPr id="87" name="pl87"/>
            <p:cNvSpPr/>
            <p:nvPr/>
          </p:nvSpPr>
          <p:spPr>
            <a:xfrm>
              <a:off x="5308715" y="3018234"/>
              <a:ext cx="3520101" cy="2141702"/>
            </a:xfrm>
            <a:custGeom>
              <a:avLst/>
              <a:pathLst>
                <a:path w="3520101" h="2141702">
                  <a:moveTo>
                    <a:pt x="0" y="1153224"/>
                  </a:moveTo>
                  <a:lnTo>
                    <a:pt x="140804" y="1153224"/>
                  </a:lnTo>
                  <a:lnTo>
                    <a:pt x="281608" y="823731"/>
                  </a:lnTo>
                  <a:lnTo>
                    <a:pt x="422412" y="823731"/>
                  </a:lnTo>
                  <a:lnTo>
                    <a:pt x="563216" y="494238"/>
                  </a:lnTo>
                  <a:lnTo>
                    <a:pt x="704020" y="329492"/>
                  </a:lnTo>
                  <a:lnTo>
                    <a:pt x="844824" y="329492"/>
                  </a:lnTo>
                  <a:lnTo>
                    <a:pt x="985628" y="0"/>
                  </a:lnTo>
                  <a:lnTo>
                    <a:pt x="1126432" y="1317970"/>
                  </a:lnTo>
                  <a:lnTo>
                    <a:pt x="1267236" y="1317970"/>
                  </a:lnTo>
                  <a:lnTo>
                    <a:pt x="1408040" y="1482716"/>
                  </a:lnTo>
                  <a:lnTo>
                    <a:pt x="1548844" y="1812209"/>
                  </a:lnTo>
                  <a:lnTo>
                    <a:pt x="1689648" y="1812209"/>
                  </a:lnTo>
                  <a:lnTo>
                    <a:pt x="1830452" y="1976955"/>
                  </a:lnTo>
                  <a:lnTo>
                    <a:pt x="1971256" y="2141702"/>
                  </a:lnTo>
                  <a:lnTo>
                    <a:pt x="2112061" y="2141702"/>
                  </a:lnTo>
                  <a:lnTo>
                    <a:pt x="2252865" y="2141702"/>
                  </a:lnTo>
                  <a:lnTo>
                    <a:pt x="2393669" y="1812209"/>
                  </a:lnTo>
                  <a:lnTo>
                    <a:pt x="2534473" y="1647463"/>
                  </a:lnTo>
                  <a:lnTo>
                    <a:pt x="2675277" y="1812209"/>
                  </a:lnTo>
                  <a:lnTo>
                    <a:pt x="2816081" y="1647463"/>
                  </a:lnTo>
                  <a:lnTo>
                    <a:pt x="2956885" y="1812209"/>
                  </a:lnTo>
                  <a:lnTo>
                    <a:pt x="3097689" y="1482716"/>
                  </a:lnTo>
                  <a:lnTo>
                    <a:pt x="3238493" y="1482716"/>
                  </a:lnTo>
                  <a:lnTo>
                    <a:pt x="3379297" y="1317970"/>
                  </a:lnTo>
                  <a:lnTo>
                    <a:pt x="3520101" y="1647463"/>
                  </a:lnTo>
                </a:path>
              </a:pathLst>
            </a:custGeom>
            <a:ln w="43362" cap="flat">
              <a:solidFill>
                <a:srgbClr val="000000">
                  <a:alpha val="100000"/>
                </a:srgbClr>
              </a:solidFill>
              <a:prstDash val="solid"/>
              <a:round/>
            </a:ln>
          </p:spPr>
          <p:txBody>
            <a:bodyPr/>
            <a:lstStyle/>
            <a:p/>
          </p:txBody>
        </p:sp>
        <p:sp>
          <p:nvSpPr>
            <p:cNvPr id="88" name="pl88"/>
            <p:cNvSpPr/>
            <p:nvPr/>
          </p:nvSpPr>
          <p:spPr>
            <a:xfrm>
              <a:off x="5308715" y="3018234"/>
              <a:ext cx="3520101" cy="2141702"/>
            </a:xfrm>
            <a:custGeom>
              <a:avLst/>
              <a:pathLst>
                <a:path w="3520101" h="2141702">
                  <a:moveTo>
                    <a:pt x="0" y="1153224"/>
                  </a:moveTo>
                  <a:lnTo>
                    <a:pt x="140804" y="1153224"/>
                  </a:lnTo>
                  <a:lnTo>
                    <a:pt x="281608" y="823731"/>
                  </a:lnTo>
                  <a:lnTo>
                    <a:pt x="422412" y="823731"/>
                  </a:lnTo>
                  <a:lnTo>
                    <a:pt x="563216" y="494238"/>
                  </a:lnTo>
                  <a:lnTo>
                    <a:pt x="704020" y="329492"/>
                  </a:lnTo>
                  <a:lnTo>
                    <a:pt x="844824" y="329492"/>
                  </a:lnTo>
                  <a:lnTo>
                    <a:pt x="985628" y="0"/>
                  </a:lnTo>
                  <a:lnTo>
                    <a:pt x="1126432" y="1317970"/>
                  </a:lnTo>
                  <a:lnTo>
                    <a:pt x="1267236" y="1317970"/>
                  </a:lnTo>
                  <a:lnTo>
                    <a:pt x="1408040" y="1482716"/>
                  </a:lnTo>
                  <a:lnTo>
                    <a:pt x="1548844" y="1812209"/>
                  </a:lnTo>
                  <a:lnTo>
                    <a:pt x="1689648" y="1812209"/>
                  </a:lnTo>
                  <a:lnTo>
                    <a:pt x="1830452" y="1976955"/>
                  </a:lnTo>
                  <a:lnTo>
                    <a:pt x="1971256" y="2141702"/>
                  </a:lnTo>
                  <a:lnTo>
                    <a:pt x="2112061" y="2141702"/>
                  </a:lnTo>
                  <a:lnTo>
                    <a:pt x="2252865" y="2141702"/>
                  </a:lnTo>
                  <a:lnTo>
                    <a:pt x="2393669" y="1812209"/>
                  </a:lnTo>
                  <a:lnTo>
                    <a:pt x="2534473" y="1647463"/>
                  </a:lnTo>
                  <a:lnTo>
                    <a:pt x="2675277" y="1812209"/>
                  </a:lnTo>
                  <a:lnTo>
                    <a:pt x="2816081" y="1647463"/>
                  </a:lnTo>
                  <a:lnTo>
                    <a:pt x="2956885" y="1812209"/>
                  </a:lnTo>
                  <a:lnTo>
                    <a:pt x="3097689" y="1482716"/>
                  </a:lnTo>
                  <a:lnTo>
                    <a:pt x="3238493" y="1482716"/>
                  </a:lnTo>
                  <a:lnTo>
                    <a:pt x="3379297" y="1317970"/>
                  </a:lnTo>
                  <a:lnTo>
                    <a:pt x="3520101" y="1647463"/>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599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677219"/>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12735" y="285348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16755" y="4006712"/>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420776" y="4665697"/>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7983992" y="4336204"/>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8012" y="3841966"/>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171458"/>
              <a:ext cx="0" cy="494238"/>
            </a:xfrm>
            <a:custGeom>
              <a:avLst/>
              <a:pathLst>
                <a:path w="0" h="494238">
                  <a:moveTo>
                    <a:pt x="0" y="494238"/>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6106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6394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5926111" y="278692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56465" y="281697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658267" y="39401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688620" y="397049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362287" y="45991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392640" y="462795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7925503" y="42696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7955857" y="42996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9524" y="377539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9877" y="380550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9" name="pg109"/>
            <p:cNvSpPr/>
            <p:nvPr/>
          </p:nvSpPr>
          <p:spPr>
            <a:xfrm>
              <a:off x="8770328" y="41048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4133665"/>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1" name="tx111"/>
            <p:cNvSpPr/>
            <p:nvPr/>
          </p:nvSpPr>
          <p:spPr>
            <a:xfrm>
              <a:off x="8889106" y="4131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6252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117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295016"/>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3469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264610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4" name="tx124"/>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6555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6555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4731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0976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32654" y="6120905"/>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30" name="tx130"/>
            <p:cNvSpPr/>
            <p:nvPr/>
          </p:nvSpPr>
          <p:spPr>
            <a:xfrm>
              <a:off x="691441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76868"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4" name="tx134"/>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4% of children who received DTP1 did not receive DTP3 (left), and 3% of children who received DTP1 did not receive MCV1 (right).
The low DTP drop-out rate implies good ability to provide a complete series of vaccines early in life. The low DTP-MCV drop-out rate implies good retention in immunization programmes and ability to provide a full course of vaccines in infancy (up to one year).
In 2025, New Zealand DTP drop-out was lower than the global rate, while DTP-MCV drop-out was lower than the global rate.</a:t>
            </a:r>
          </a:p>
        </p:txBody>
      </p:sp>
      <p:sp>
        <p:nvSpPr>
          <p:cNvPr id="13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 and DTP3/MCV1 drop-out was low in New Zealand, indicating good retention of children in immunization programmes, and current efforts to ensure follow up are successful.</a:t>
            </a:r>
          </a:p>
        </p:txBody>
      </p:sp>
      <p:grpSp xmlns:pic="http://schemas.openxmlformats.org/drawingml/2006/picture">
        <p:nvGrpSpPr>
          <p:cNvPr id="138" name=""/>
          <p:cNvGrpSpPr/>
          <p:nvPr/>
        </p:nvGrpSpPr>
        <p:grpSpPr>
          <a:xfrm>
            <a:off x="292608" y="1097280"/>
            <a:ext cx="8595360" cy="28575"/>
            <a:chOff x="292608" y="1097280"/>
            <a:chExt cx="8595360" cy="28575"/>
          </a:xfrm>
        </p:grpSpPr>
        <p:sp>
          <p:nvSpPr>
            <p:cNvPr id="139"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0"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92773"/>
              <a:ext cx="2135265" cy="69513"/>
            </a:xfrm>
            <a:custGeom>
              <a:avLst/>
              <a:pathLst>
                <a:path w="2135265" h="69513">
                  <a:moveTo>
                    <a:pt x="0" y="69513"/>
                  </a:moveTo>
                  <a:lnTo>
                    <a:pt x="85410" y="69513"/>
                  </a:lnTo>
                  <a:lnTo>
                    <a:pt x="170821" y="55610"/>
                  </a:lnTo>
                  <a:lnTo>
                    <a:pt x="256231" y="55610"/>
                  </a:lnTo>
                  <a:lnTo>
                    <a:pt x="341642" y="41708"/>
                  </a:lnTo>
                  <a:lnTo>
                    <a:pt x="427053" y="41708"/>
                  </a:lnTo>
                  <a:lnTo>
                    <a:pt x="512463" y="41708"/>
                  </a:lnTo>
                  <a:lnTo>
                    <a:pt x="597874" y="55610"/>
                  </a:lnTo>
                  <a:lnTo>
                    <a:pt x="683284" y="55610"/>
                  </a:lnTo>
                  <a:lnTo>
                    <a:pt x="768695" y="13902"/>
                  </a:lnTo>
                  <a:lnTo>
                    <a:pt x="854106" y="0"/>
                  </a:lnTo>
                  <a:lnTo>
                    <a:pt x="939516" y="0"/>
                  </a:lnTo>
                  <a:lnTo>
                    <a:pt x="1024927" y="13902"/>
                  </a:lnTo>
                  <a:lnTo>
                    <a:pt x="1110337" y="27805"/>
                  </a:lnTo>
                  <a:lnTo>
                    <a:pt x="1195748" y="27805"/>
                  </a:lnTo>
                  <a:lnTo>
                    <a:pt x="1281159" y="27805"/>
                  </a:lnTo>
                  <a:lnTo>
                    <a:pt x="1366569" y="41708"/>
                  </a:lnTo>
                  <a:lnTo>
                    <a:pt x="1451980" y="0"/>
                  </a:lnTo>
                  <a:lnTo>
                    <a:pt x="1537390" y="0"/>
                  </a:lnTo>
                  <a:lnTo>
                    <a:pt x="1622801" y="13902"/>
                  </a:lnTo>
                  <a:lnTo>
                    <a:pt x="1708212" y="13902"/>
                  </a:lnTo>
                  <a:lnTo>
                    <a:pt x="1793622" y="27805"/>
                  </a:lnTo>
                  <a:lnTo>
                    <a:pt x="1879033" y="13902"/>
                  </a:lnTo>
                  <a:lnTo>
                    <a:pt x="1964443" y="27805"/>
                  </a:lnTo>
                  <a:lnTo>
                    <a:pt x="2049854" y="13902"/>
                  </a:lnTo>
                  <a:lnTo>
                    <a:pt x="2135265" y="41708"/>
                  </a:lnTo>
                </a:path>
              </a:pathLst>
            </a:custGeom>
            <a:ln w="27101" cap="flat">
              <a:solidFill>
                <a:srgbClr val="1CABE2">
                  <a:alpha val="100000"/>
                </a:srgbClr>
              </a:solidFill>
              <a:prstDash val="solid"/>
              <a:round/>
            </a:ln>
          </p:spPr>
          <p:txBody>
            <a:bodyPr/>
            <a:lstStyle/>
            <a:p/>
          </p:txBody>
        </p:sp>
        <p:sp>
          <p:nvSpPr>
            <p:cNvPr id="24" name="pt24"/>
            <p:cNvSpPr/>
            <p:nvPr/>
          </p:nvSpPr>
          <p:spPr>
            <a:xfrm>
              <a:off x="103805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303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2" name="tx52"/>
            <p:cNvSpPr/>
            <p:nvPr/>
          </p:nvSpPr>
          <p:spPr>
            <a:xfrm>
              <a:off x="2624645"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3" name="tx53"/>
            <p:cNvSpPr/>
            <p:nvPr/>
          </p:nvSpPr>
          <p:spPr>
            <a:xfrm>
              <a:off x="3051698"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87252"/>
              <a:ext cx="2135265" cy="194637"/>
            </a:xfrm>
            <a:custGeom>
              <a:avLst/>
              <a:pathLst>
                <a:path w="2135265" h="194637">
                  <a:moveTo>
                    <a:pt x="0" y="111221"/>
                  </a:moveTo>
                  <a:lnTo>
                    <a:pt x="85410" y="111221"/>
                  </a:lnTo>
                  <a:lnTo>
                    <a:pt x="170821" y="125124"/>
                  </a:lnTo>
                  <a:lnTo>
                    <a:pt x="256231" y="125124"/>
                  </a:lnTo>
                  <a:lnTo>
                    <a:pt x="341642" y="139026"/>
                  </a:lnTo>
                  <a:lnTo>
                    <a:pt x="427053" y="152929"/>
                  </a:lnTo>
                  <a:lnTo>
                    <a:pt x="512463" y="152929"/>
                  </a:lnTo>
                  <a:lnTo>
                    <a:pt x="597874" y="194637"/>
                  </a:lnTo>
                  <a:lnTo>
                    <a:pt x="683284" y="97318"/>
                  </a:lnTo>
                  <a:lnTo>
                    <a:pt x="768695" y="55610"/>
                  </a:lnTo>
                  <a:lnTo>
                    <a:pt x="854106" y="27805"/>
                  </a:lnTo>
                  <a:lnTo>
                    <a:pt x="939516" y="0"/>
                  </a:lnTo>
                  <a:lnTo>
                    <a:pt x="1024927" y="13902"/>
                  </a:lnTo>
                  <a:lnTo>
                    <a:pt x="1110337" y="13902"/>
                  </a:lnTo>
                  <a:lnTo>
                    <a:pt x="1195748" y="0"/>
                  </a:lnTo>
                  <a:lnTo>
                    <a:pt x="1281159" y="0"/>
                  </a:lnTo>
                  <a:lnTo>
                    <a:pt x="1366569" y="13902"/>
                  </a:lnTo>
                  <a:lnTo>
                    <a:pt x="1451980" y="0"/>
                  </a:lnTo>
                  <a:lnTo>
                    <a:pt x="1537390" y="13902"/>
                  </a:lnTo>
                  <a:lnTo>
                    <a:pt x="1622801" y="13902"/>
                  </a:lnTo>
                  <a:lnTo>
                    <a:pt x="1708212" y="27805"/>
                  </a:lnTo>
                  <a:lnTo>
                    <a:pt x="1793622" y="27805"/>
                  </a:lnTo>
                  <a:lnTo>
                    <a:pt x="1879033" y="41708"/>
                  </a:lnTo>
                  <a:lnTo>
                    <a:pt x="1964443" y="55610"/>
                  </a:lnTo>
                  <a:lnTo>
                    <a:pt x="2049854" y="55610"/>
                  </a:lnTo>
                  <a:lnTo>
                    <a:pt x="2135265" y="55610"/>
                  </a:lnTo>
                </a:path>
              </a:pathLst>
            </a:custGeom>
            <a:ln w="27101" cap="flat">
              <a:solidFill>
                <a:srgbClr val="1CABE2">
                  <a:alpha val="100000"/>
                </a:srgbClr>
              </a:solidFill>
              <a:prstDash val="solid"/>
              <a:round/>
            </a:ln>
          </p:spPr>
          <p:txBody>
            <a:bodyPr/>
            <a:lstStyle/>
            <a:p/>
          </p:txBody>
        </p:sp>
        <p:sp>
          <p:nvSpPr>
            <p:cNvPr id="74" name="pt74"/>
            <p:cNvSpPr/>
            <p:nvPr/>
          </p:nvSpPr>
          <p:spPr>
            <a:xfrm>
              <a:off x="103805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6" name="pt86"/>
            <p:cNvSpPr/>
            <p:nvPr/>
          </p:nvSpPr>
          <p:spPr>
            <a:xfrm>
              <a:off x="206298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106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01" name="tx101"/>
            <p:cNvSpPr/>
            <p:nvPr/>
          </p:nvSpPr>
          <p:spPr>
            <a:xfrm>
              <a:off x="3223926"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2" name="tx102"/>
            <p:cNvSpPr/>
            <p:nvPr/>
          </p:nvSpPr>
          <p:spPr>
            <a:xfrm>
              <a:off x="2624645" y="39600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3" name="tx103"/>
            <p:cNvSpPr/>
            <p:nvPr/>
          </p:nvSpPr>
          <p:spPr>
            <a:xfrm>
              <a:off x="3051698" y="400170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92773"/>
              <a:ext cx="2135265" cy="97318"/>
            </a:xfrm>
            <a:custGeom>
              <a:avLst/>
              <a:pathLst>
                <a:path w="2135265" h="97318">
                  <a:moveTo>
                    <a:pt x="0" y="69513"/>
                  </a:moveTo>
                  <a:lnTo>
                    <a:pt x="85410" y="69513"/>
                  </a:lnTo>
                  <a:lnTo>
                    <a:pt x="170821" y="69513"/>
                  </a:lnTo>
                  <a:lnTo>
                    <a:pt x="256231" y="69513"/>
                  </a:lnTo>
                  <a:lnTo>
                    <a:pt x="341642" y="83416"/>
                  </a:lnTo>
                  <a:lnTo>
                    <a:pt x="427053" y="83416"/>
                  </a:lnTo>
                  <a:lnTo>
                    <a:pt x="512463" y="83416"/>
                  </a:lnTo>
                  <a:lnTo>
                    <a:pt x="597874" y="97318"/>
                  </a:lnTo>
                  <a:lnTo>
                    <a:pt x="683284" y="83416"/>
                  </a:lnTo>
                  <a:lnTo>
                    <a:pt x="768695" y="41708"/>
                  </a:lnTo>
                  <a:lnTo>
                    <a:pt x="854106" y="27805"/>
                  </a:lnTo>
                  <a:lnTo>
                    <a:pt x="939516" y="0"/>
                  </a:lnTo>
                  <a:lnTo>
                    <a:pt x="1024927" y="27805"/>
                  </a:lnTo>
                  <a:lnTo>
                    <a:pt x="1110337" y="41708"/>
                  </a:lnTo>
                  <a:lnTo>
                    <a:pt x="1195748" y="27805"/>
                  </a:lnTo>
                  <a:lnTo>
                    <a:pt x="1281159" y="41708"/>
                  </a:lnTo>
                  <a:lnTo>
                    <a:pt x="1366569" y="41708"/>
                  </a:lnTo>
                  <a:lnTo>
                    <a:pt x="1451980" y="13902"/>
                  </a:lnTo>
                  <a:lnTo>
                    <a:pt x="1537390" y="27805"/>
                  </a:lnTo>
                  <a:lnTo>
                    <a:pt x="1622801" y="41708"/>
                  </a:lnTo>
                  <a:lnTo>
                    <a:pt x="1708212" y="41708"/>
                  </a:lnTo>
                  <a:lnTo>
                    <a:pt x="1793622" y="69513"/>
                  </a:lnTo>
                  <a:lnTo>
                    <a:pt x="1879033" y="83416"/>
                  </a:lnTo>
                  <a:lnTo>
                    <a:pt x="1964443" y="97318"/>
                  </a:lnTo>
                  <a:lnTo>
                    <a:pt x="2049854" y="83416"/>
                  </a:lnTo>
                  <a:lnTo>
                    <a:pt x="2135265" y="97318"/>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3" name="pt133"/>
            <p:cNvSpPr/>
            <p:nvPr/>
          </p:nvSpPr>
          <p:spPr>
            <a:xfrm>
              <a:off x="460093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4" name="pt134"/>
            <p:cNvSpPr/>
            <p:nvPr/>
          </p:nvSpPr>
          <p:spPr>
            <a:xfrm>
              <a:off x="468634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7168"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1442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1720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70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51" name="tx151"/>
            <p:cNvSpPr/>
            <p:nvPr/>
          </p:nvSpPr>
          <p:spPr>
            <a:xfrm>
              <a:off x="6018113" y="2097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52" name="tx152"/>
            <p:cNvSpPr/>
            <p:nvPr/>
          </p:nvSpPr>
          <p:spPr>
            <a:xfrm>
              <a:off x="5418832" y="19933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53" name="tx153"/>
            <p:cNvSpPr/>
            <p:nvPr/>
          </p:nvSpPr>
          <p:spPr>
            <a:xfrm>
              <a:off x="5845885" y="20350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789808" y="4115058"/>
              <a:ext cx="1195748" cy="125124"/>
            </a:xfrm>
            <a:custGeom>
              <a:avLst/>
              <a:pathLst>
                <a:path w="1195748" h="125124">
                  <a:moveTo>
                    <a:pt x="0" y="69513"/>
                  </a:moveTo>
                  <a:lnTo>
                    <a:pt x="85410" y="83416"/>
                  </a:lnTo>
                  <a:lnTo>
                    <a:pt x="170821" y="69513"/>
                  </a:lnTo>
                  <a:lnTo>
                    <a:pt x="256231" y="69513"/>
                  </a:lnTo>
                  <a:lnTo>
                    <a:pt x="341642" y="55610"/>
                  </a:lnTo>
                  <a:lnTo>
                    <a:pt x="427053" y="27805"/>
                  </a:lnTo>
                  <a:lnTo>
                    <a:pt x="512463" y="13902"/>
                  </a:lnTo>
                  <a:lnTo>
                    <a:pt x="597874" y="13902"/>
                  </a:lnTo>
                  <a:lnTo>
                    <a:pt x="683284" y="13902"/>
                  </a:lnTo>
                  <a:lnTo>
                    <a:pt x="768695" y="0"/>
                  </a:lnTo>
                  <a:lnTo>
                    <a:pt x="854106" y="125124"/>
                  </a:lnTo>
                  <a:lnTo>
                    <a:pt x="939516" y="111221"/>
                  </a:lnTo>
                  <a:lnTo>
                    <a:pt x="1024927" y="97318"/>
                  </a:lnTo>
                  <a:lnTo>
                    <a:pt x="1110337" y="55610"/>
                  </a:lnTo>
                  <a:lnTo>
                    <a:pt x="1195748" y="41708"/>
                  </a:lnTo>
                </a:path>
              </a:pathLst>
            </a:custGeom>
            <a:ln w="27101" cap="flat">
              <a:solidFill>
                <a:srgbClr val="1CABE2">
                  <a:alpha val="100000"/>
                </a:srgbClr>
              </a:solidFill>
              <a:prstDash val="solid"/>
              <a:round/>
            </a:ln>
          </p:spPr>
          <p:txBody>
            <a:bodyPr/>
            <a:lstStyle/>
            <a:p/>
          </p:txBody>
        </p:sp>
        <p:sp>
          <p:nvSpPr>
            <p:cNvPr id="174" name="pt174"/>
            <p:cNvSpPr/>
            <p:nvPr/>
          </p:nvSpPr>
          <p:spPr>
            <a:xfrm>
              <a:off x="4771758"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857168"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94257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502798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5113400"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5198811"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528422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536963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5455042"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3" name="pt183"/>
            <p:cNvSpPr/>
            <p:nvPr/>
          </p:nvSpPr>
          <p:spPr>
            <a:xfrm>
              <a:off x="5540453"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5625864"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711274"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7966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882095"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967506"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tx189"/>
            <p:cNvSpPr/>
            <p:nvPr/>
          </p:nvSpPr>
          <p:spPr>
            <a:xfrm>
              <a:off x="4637878" y="40923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0" name="tx190"/>
            <p:cNvSpPr/>
            <p:nvPr/>
          </p:nvSpPr>
          <p:spPr>
            <a:xfrm>
              <a:off x="6018113" y="4064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1" name="tx191"/>
            <p:cNvSpPr/>
            <p:nvPr/>
          </p:nvSpPr>
          <p:spPr>
            <a:xfrm>
              <a:off x="5418832" y="39878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2" name="tx192"/>
            <p:cNvSpPr/>
            <p:nvPr/>
          </p:nvSpPr>
          <p:spPr>
            <a:xfrm>
              <a:off x="5845885" y="40295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3" name="pl193"/>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4" name="pl194"/>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0" name="pl200"/>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6" name="pl206"/>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7925638" y="2078870"/>
              <a:ext cx="854106" cy="55610"/>
            </a:xfrm>
            <a:custGeom>
              <a:avLst/>
              <a:pathLst>
                <a:path w="854106" h="55610">
                  <a:moveTo>
                    <a:pt x="0" y="41708"/>
                  </a:moveTo>
                  <a:lnTo>
                    <a:pt x="85410" y="55610"/>
                  </a:lnTo>
                  <a:lnTo>
                    <a:pt x="170821" y="0"/>
                  </a:lnTo>
                  <a:lnTo>
                    <a:pt x="256231" y="13902"/>
                  </a:lnTo>
                  <a:lnTo>
                    <a:pt x="341642" y="27805"/>
                  </a:lnTo>
                  <a:lnTo>
                    <a:pt x="427053" y="13902"/>
                  </a:lnTo>
                  <a:lnTo>
                    <a:pt x="512463" y="41708"/>
                  </a:lnTo>
                  <a:lnTo>
                    <a:pt x="597874" y="27805"/>
                  </a:lnTo>
                  <a:lnTo>
                    <a:pt x="683284" y="41708"/>
                  </a:lnTo>
                  <a:lnTo>
                    <a:pt x="768695" y="27805"/>
                  </a:lnTo>
                  <a:lnTo>
                    <a:pt x="854106" y="55610"/>
                  </a:lnTo>
                </a:path>
              </a:pathLst>
            </a:custGeom>
            <a:ln w="27101" cap="flat">
              <a:solidFill>
                <a:srgbClr val="1CABE2">
                  <a:alpha val="100000"/>
                </a:srgbClr>
              </a:solidFill>
              <a:prstDash val="solid"/>
              <a:round/>
            </a:ln>
          </p:spPr>
          <p:txBody>
            <a:bodyPr/>
            <a:lstStyle/>
            <a:p/>
          </p:txBody>
        </p:sp>
        <p:sp>
          <p:nvSpPr>
            <p:cNvPr id="213" name="pt213"/>
            <p:cNvSpPr/>
            <p:nvPr/>
          </p:nvSpPr>
          <p:spPr>
            <a:xfrm>
              <a:off x="7907587"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992998"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8078408"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8163819"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249230"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8334640"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8420051"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50546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8590872" y="21025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867628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761693"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tx224"/>
            <p:cNvSpPr/>
            <p:nvPr/>
          </p:nvSpPr>
          <p:spPr>
            <a:xfrm>
              <a:off x="7773708" y="202826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5" name="tx225"/>
            <p:cNvSpPr/>
            <p:nvPr/>
          </p:nvSpPr>
          <p:spPr>
            <a:xfrm>
              <a:off x="8812300" y="20422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26" name="tx226"/>
            <p:cNvSpPr/>
            <p:nvPr/>
          </p:nvSpPr>
          <p:spPr>
            <a:xfrm>
              <a:off x="8213020"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7" name="tx227"/>
            <p:cNvSpPr/>
            <p:nvPr/>
          </p:nvSpPr>
          <p:spPr>
            <a:xfrm>
              <a:off x="8640073" y="1965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8" name="pl228"/>
            <p:cNvSpPr/>
            <p:nvPr/>
          </p:nvSpPr>
          <p:spPr>
            <a:xfrm>
              <a:off x="6349812"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64447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07153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49858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792563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26728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69433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877974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011048" y="4128960"/>
              <a:ext cx="768695" cy="333664"/>
            </a:xfrm>
            <a:custGeom>
              <a:avLst/>
              <a:pathLst>
                <a:path w="768695" h="333664">
                  <a:moveTo>
                    <a:pt x="0" y="333664"/>
                  </a:moveTo>
                  <a:lnTo>
                    <a:pt x="85410" y="13902"/>
                  </a:lnTo>
                  <a:lnTo>
                    <a:pt x="170821" y="55610"/>
                  </a:lnTo>
                  <a:lnTo>
                    <a:pt x="256231" y="55610"/>
                  </a:lnTo>
                  <a:lnTo>
                    <a:pt x="341642" y="27805"/>
                  </a:lnTo>
                  <a:lnTo>
                    <a:pt x="427053" y="0"/>
                  </a:lnTo>
                  <a:lnTo>
                    <a:pt x="512463" y="41708"/>
                  </a:lnTo>
                  <a:lnTo>
                    <a:pt x="597874" y="97318"/>
                  </a:lnTo>
                  <a:lnTo>
                    <a:pt x="683284" y="83416"/>
                  </a:lnTo>
                  <a:lnTo>
                    <a:pt x="768695" y="97318"/>
                  </a:lnTo>
                </a:path>
              </a:pathLst>
            </a:custGeom>
            <a:ln w="27101" cap="flat">
              <a:solidFill>
                <a:srgbClr val="1CABE2">
                  <a:alpha val="100000"/>
                </a:srgbClr>
              </a:solidFill>
              <a:prstDash val="solid"/>
              <a:round/>
            </a:ln>
          </p:spPr>
          <p:txBody>
            <a:bodyPr/>
            <a:lstStyle/>
            <a:p/>
          </p:txBody>
        </p:sp>
        <p:sp>
          <p:nvSpPr>
            <p:cNvPr id="248" name="pt248"/>
            <p:cNvSpPr/>
            <p:nvPr/>
          </p:nvSpPr>
          <p:spPr>
            <a:xfrm>
              <a:off x="7992998" y="44445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8078408"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163819"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8249230"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8334640"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8420051"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05461" y="41526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8590872"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8676283"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8761693"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tx258"/>
            <p:cNvSpPr/>
            <p:nvPr/>
          </p:nvSpPr>
          <p:spPr>
            <a:xfrm>
              <a:off x="7859118" y="43703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59" name="tx259"/>
            <p:cNvSpPr/>
            <p:nvPr/>
          </p:nvSpPr>
          <p:spPr>
            <a:xfrm>
              <a:off x="8812300" y="41339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60" name="tx260"/>
            <p:cNvSpPr/>
            <p:nvPr/>
          </p:nvSpPr>
          <p:spPr>
            <a:xfrm>
              <a:off x="8213020"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61" name="tx261"/>
            <p:cNvSpPr/>
            <p:nvPr/>
          </p:nvSpPr>
          <p:spPr>
            <a:xfrm>
              <a:off x="8640073" y="40712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2" name="tx262"/>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63" name="tx263"/>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64" name="tx264"/>
            <p:cNvSpPr/>
            <p:nvPr/>
          </p:nvSpPr>
          <p:spPr>
            <a:xfrm>
              <a:off x="7516531" y="3624228"/>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5" name="tx265"/>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66" name="tx266"/>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67" name="tx267"/>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8" name="tx26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4" name="tx27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75" name="tx275"/>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1" name="tx281"/>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2" name="tx282"/>
            <p:cNvSpPr/>
            <p:nvPr/>
          </p:nvSpPr>
          <p:spPr>
            <a:xfrm rot="-5400000">
              <a:off x="652358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83" name="tx283"/>
            <p:cNvSpPr/>
            <p:nvPr/>
          </p:nvSpPr>
          <p:spPr>
            <a:xfrm rot="-5400000">
              <a:off x="6950642"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84" name="tx284"/>
            <p:cNvSpPr/>
            <p:nvPr/>
          </p:nvSpPr>
          <p:spPr>
            <a:xfrm rot="-5400000">
              <a:off x="737769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85" name="tx285"/>
            <p:cNvSpPr/>
            <p:nvPr/>
          </p:nvSpPr>
          <p:spPr>
            <a:xfrm rot="-5400000">
              <a:off x="780474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86" name="tx286"/>
            <p:cNvSpPr/>
            <p:nvPr/>
          </p:nvSpPr>
          <p:spPr>
            <a:xfrm rot="-5400000">
              <a:off x="814639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7" name="tx287"/>
            <p:cNvSpPr/>
            <p:nvPr/>
          </p:nvSpPr>
          <p:spPr>
            <a:xfrm rot="-5400000">
              <a:off x="857344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8" name="tx288"/>
            <p:cNvSpPr/>
            <p:nvPr/>
          </p:nvSpPr>
          <p:spPr>
            <a:xfrm rot="-5400000">
              <a:off x="86588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89" name="tx289"/>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0" name="tx290"/>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1" name="tx291"/>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2" name="tx292"/>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3" name="tx293"/>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4" name="tx294"/>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5" name="tx295"/>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6" name="tx296"/>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7" name="tx297"/>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8" name="tx298"/>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9" name="tx299"/>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0" name="tx300"/>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1" name="tx301"/>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2" name="pt302"/>
            <p:cNvSpPr/>
            <p:nvPr/>
          </p:nvSpPr>
          <p:spPr>
            <a:xfrm>
              <a:off x="4469151"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tx303"/>
            <p:cNvSpPr/>
            <p:nvPr/>
          </p:nvSpPr>
          <p:spPr>
            <a:xfrm>
              <a:off x="4693619"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04" name="tx304"/>
            <p:cNvSpPr/>
            <p:nvPr/>
          </p:nvSpPr>
          <p:spPr>
            <a:xfrm>
              <a:off x="2182805" y="1330710"/>
              <a:ext cx="54702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New Zealand, 2000-2025</a:t>
              </a:r>
            </a:p>
          </p:txBody>
        </p:sp>
        <p:sp>
          <p:nvSpPr>
            <p:cNvPr id="305" name="tx305"/>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06" name="tx306"/>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ROTAC had the lowest coverage (83%), followed by DTP3 and MCV2 (88%).
Compared to 2019, coverage of 6 vaccines decreased (DTP1, DTP3, IPV1, MCV1, MCV2 and ROTAC).
Compared to 2024, coverage of 4 vaccines decreased (DTP1, DTP3, IPV1 and ROTAC), one vaccine remained constant (MCV1), and one vaccine increased (MCV2).</a:t>
            </a:r>
          </a:p>
        </p:txBody>
      </p:sp>
      <p:sp>
        <p:nvSpPr>
          <p:cNvPr id="30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New Zealand had its lowest coverage in ROTAC (83%), while most other routine vaccines clustered around 88-92%; 6 antigens decreased since 2019, and 4 antigens decreased since 2024.</a:t>
            </a:r>
          </a:p>
        </p:txBody>
      </p:sp>
      <p:grpSp xmlns:pic="http://schemas.openxmlformats.org/drawingml/2006/picture">
        <p:nvGrpSpPr>
          <p:cNvPr id="309" name=""/>
          <p:cNvGrpSpPr/>
          <p:nvPr/>
        </p:nvGrpSpPr>
        <p:grpSpPr>
          <a:xfrm>
            <a:off x="292608" y="1097280"/>
            <a:ext cx="8595360" cy="28575"/>
            <a:chOff x="292608" y="1097280"/>
            <a:chExt cx="8595360" cy="28575"/>
          </a:xfrm>
        </p:grpSpPr>
        <p:sp>
          <p:nvSpPr>
            <p:cNvPr id="31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1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120597"/>
              <a:ext cx="6518190" cy="332147"/>
            </a:xfrm>
            <a:custGeom>
              <a:avLst/>
              <a:pathLst>
                <a:path w="6518190" h="332147">
                  <a:moveTo>
                    <a:pt x="0" y="237248"/>
                  </a:moveTo>
                  <a:lnTo>
                    <a:pt x="260727" y="237248"/>
                  </a:lnTo>
                  <a:lnTo>
                    <a:pt x="521455" y="237248"/>
                  </a:lnTo>
                  <a:lnTo>
                    <a:pt x="782182" y="237248"/>
                  </a:lnTo>
                  <a:lnTo>
                    <a:pt x="1042910" y="284697"/>
                  </a:lnTo>
                  <a:lnTo>
                    <a:pt x="1303638" y="284697"/>
                  </a:lnTo>
                  <a:lnTo>
                    <a:pt x="1564365" y="284697"/>
                  </a:lnTo>
                  <a:lnTo>
                    <a:pt x="1825093" y="332147"/>
                  </a:lnTo>
                  <a:lnTo>
                    <a:pt x="2085820" y="284697"/>
                  </a:lnTo>
                  <a:lnTo>
                    <a:pt x="2346548" y="142348"/>
                  </a:lnTo>
                  <a:lnTo>
                    <a:pt x="2607276" y="94899"/>
                  </a:lnTo>
                  <a:lnTo>
                    <a:pt x="2868003" y="0"/>
                  </a:lnTo>
                  <a:lnTo>
                    <a:pt x="3128731" y="94899"/>
                  </a:lnTo>
                  <a:lnTo>
                    <a:pt x="3389458" y="142348"/>
                  </a:lnTo>
                  <a:lnTo>
                    <a:pt x="3650186" y="94899"/>
                  </a:lnTo>
                  <a:lnTo>
                    <a:pt x="3910914" y="142348"/>
                  </a:lnTo>
                  <a:lnTo>
                    <a:pt x="4171641" y="142348"/>
                  </a:lnTo>
                  <a:lnTo>
                    <a:pt x="4432369" y="47449"/>
                  </a:lnTo>
                  <a:lnTo>
                    <a:pt x="4693096" y="94899"/>
                  </a:lnTo>
                  <a:lnTo>
                    <a:pt x="4953824" y="142348"/>
                  </a:lnTo>
                  <a:lnTo>
                    <a:pt x="5214552" y="142348"/>
                  </a:lnTo>
                  <a:lnTo>
                    <a:pt x="5475279" y="237248"/>
                  </a:lnTo>
                  <a:lnTo>
                    <a:pt x="5736007" y="284697"/>
                  </a:lnTo>
                  <a:lnTo>
                    <a:pt x="5996734" y="332147"/>
                  </a:lnTo>
                  <a:lnTo>
                    <a:pt x="6257462" y="284697"/>
                  </a:lnTo>
                  <a:lnTo>
                    <a:pt x="6518190" y="332147"/>
                  </a:lnTo>
                </a:path>
              </a:pathLst>
            </a:custGeom>
            <a:ln w="27101" cap="flat">
              <a:solidFill>
                <a:srgbClr val="1C86EE">
                  <a:alpha val="100000"/>
                </a:srgbClr>
              </a:solidFill>
              <a:prstDash val="solid"/>
              <a:round/>
            </a:ln>
          </p:spPr>
          <p:txBody>
            <a:bodyPr/>
            <a:lstStyle/>
            <a:p/>
          </p:txBody>
        </p:sp>
        <p:sp>
          <p:nvSpPr>
            <p:cNvPr id="39" name="pl39"/>
            <p:cNvSpPr/>
            <p:nvPr/>
          </p:nvSpPr>
          <p:spPr>
            <a:xfrm>
              <a:off x="1135255" y="1120597"/>
              <a:ext cx="6518190" cy="379596"/>
            </a:xfrm>
            <a:custGeom>
              <a:avLst/>
              <a:pathLst>
                <a:path w="6518190" h="379596">
                  <a:moveTo>
                    <a:pt x="0" y="237248"/>
                  </a:moveTo>
                  <a:lnTo>
                    <a:pt x="260727" y="237248"/>
                  </a:lnTo>
                  <a:lnTo>
                    <a:pt x="521455" y="284697"/>
                  </a:lnTo>
                  <a:lnTo>
                    <a:pt x="782182" y="284697"/>
                  </a:lnTo>
                  <a:lnTo>
                    <a:pt x="1042910" y="332147"/>
                  </a:lnTo>
                  <a:lnTo>
                    <a:pt x="1303638" y="379596"/>
                  </a:lnTo>
                  <a:lnTo>
                    <a:pt x="1564365" y="379596"/>
                  </a:lnTo>
                  <a:lnTo>
                    <a:pt x="1825093" y="332147"/>
                  </a:lnTo>
                  <a:lnTo>
                    <a:pt x="2085820" y="237248"/>
                  </a:lnTo>
                  <a:lnTo>
                    <a:pt x="2346548" y="94899"/>
                  </a:lnTo>
                  <a:lnTo>
                    <a:pt x="2607276" y="237248"/>
                  </a:lnTo>
                  <a:lnTo>
                    <a:pt x="2868003" y="0"/>
                  </a:lnTo>
                  <a:lnTo>
                    <a:pt x="3128731" y="94899"/>
                  </a:lnTo>
                  <a:lnTo>
                    <a:pt x="3389458" y="94899"/>
                  </a:lnTo>
                  <a:lnTo>
                    <a:pt x="3650186" y="94899"/>
                  </a:lnTo>
                  <a:lnTo>
                    <a:pt x="3910914" y="142348"/>
                  </a:lnTo>
                  <a:lnTo>
                    <a:pt x="4171641" y="142348"/>
                  </a:lnTo>
                  <a:lnTo>
                    <a:pt x="4432369" y="47449"/>
                  </a:lnTo>
                  <a:lnTo>
                    <a:pt x="4693096" y="94899"/>
                  </a:lnTo>
                  <a:lnTo>
                    <a:pt x="4953824" y="142348"/>
                  </a:lnTo>
                  <a:lnTo>
                    <a:pt x="5214552" y="142348"/>
                  </a:lnTo>
                  <a:lnTo>
                    <a:pt x="5475279" y="237248"/>
                  </a:lnTo>
                  <a:lnTo>
                    <a:pt x="5736007" y="284697"/>
                  </a:lnTo>
                  <a:lnTo>
                    <a:pt x="5996734" y="332147"/>
                  </a:lnTo>
                  <a:lnTo>
                    <a:pt x="6257462" y="284697"/>
                  </a:lnTo>
                  <a:lnTo>
                    <a:pt x="6518190" y="332147"/>
                  </a:lnTo>
                </a:path>
              </a:pathLst>
            </a:custGeom>
            <a:ln w="27101" cap="flat">
              <a:solidFill>
                <a:srgbClr val="80BD41">
                  <a:alpha val="100000"/>
                </a:srgbClr>
              </a:solidFill>
              <a:prstDash val="solid"/>
              <a:round/>
            </a:ln>
          </p:spPr>
          <p:txBody>
            <a:bodyPr/>
            <a:lstStyle/>
            <a:p/>
          </p:txBody>
        </p:sp>
        <p:sp>
          <p:nvSpPr>
            <p:cNvPr id="40" name="pl40"/>
            <p:cNvSpPr/>
            <p:nvPr/>
          </p:nvSpPr>
          <p:spPr>
            <a:xfrm>
              <a:off x="1135255" y="978248"/>
              <a:ext cx="6518190" cy="948992"/>
            </a:xfrm>
            <a:custGeom>
              <a:avLst/>
              <a:pathLst>
                <a:path w="6518190" h="948992">
                  <a:moveTo>
                    <a:pt x="0" y="379596"/>
                  </a:moveTo>
                  <a:lnTo>
                    <a:pt x="260727" y="379596"/>
                  </a:lnTo>
                  <a:lnTo>
                    <a:pt x="521455" y="474496"/>
                  </a:lnTo>
                  <a:lnTo>
                    <a:pt x="782182" y="616844"/>
                  </a:lnTo>
                  <a:lnTo>
                    <a:pt x="1042910" y="711744"/>
                  </a:lnTo>
                  <a:lnTo>
                    <a:pt x="1303638" y="854093"/>
                  </a:lnTo>
                  <a:lnTo>
                    <a:pt x="1564365" y="854093"/>
                  </a:lnTo>
                  <a:lnTo>
                    <a:pt x="1825093" y="948992"/>
                  </a:lnTo>
                  <a:lnTo>
                    <a:pt x="2085820" y="569395"/>
                  </a:lnTo>
                  <a:lnTo>
                    <a:pt x="2346548" y="0"/>
                  </a:lnTo>
                  <a:lnTo>
                    <a:pt x="2607276" y="427046"/>
                  </a:lnTo>
                  <a:lnTo>
                    <a:pt x="2868003" y="189798"/>
                  </a:lnTo>
                  <a:lnTo>
                    <a:pt x="3128731" y="237248"/>
                  </a:lnTo>
                  <a:lnTo>
                    <a:pt x="3389458" y="284697"/>
                  </a:lnTo>
                  <a:lnTo>
                    <a:pt x="3650186" y="237248"/>
                  </a:lnTo>
                  <a:lnTo>
                    <a:pt x="3910914" y="284697"/>
                  </a:lnTo>
                  <a:lnTo>
                    <a:pt x="4171641" y="284697"/>
                  </a:lnTo>
                  <a:lnTo>
                    <a:pt x="4432369" y="237248"/>
                  </a:lnTo>
                  <a:lnTo>
                    <a:pt x="4693096" y="284697"/>
                  </a:lnTo>
                  <a:lnTo>
                    <a:pt x="4953824" y="332147"/>
                  </a:lnTo>
                  <a:lnTo>
                    <a:pt x="5214552" y="284697"/>
                  </a:lnTo>
                  <a:lnTo>
                    <a:pt x="5475279" y="379596"/>
                  </a:lnTo>
                  <a:lnTo>
                    <a:pt x="5736007" y="427046"/>
                  </a:lnTo>
                  <a:lnTo>
                    <a:pt x="5996734" y="474496"/>
                  </a:lnTo>
                  <a:lnTo>
                    <a:pt x="6257462" y="427046"/>
                  </a:lnTo>
                  <a:lnTo>
                    <a:pt x="6518190" y="474496"/>
                  </a:lnTo>
                </a:path>
              </a:pathLst>
            </a:custGeom>
            <a:ln w="27101" cap="flat">
              <a:solidFill>
                <a:srgbClr val="EE00EE">
                  <a:alpha val="100000"/>
                </a:srgbClr>
              </a:solidFill>
              <a:prstDash val="solid"/>
              <a:round/>
            </a:ln>
          </p:spPr>
          <p:txBody>
            <a:bodyPr/>
            <a:lstStyle/>
            <a:p/>
          </p:txBody>
        </p:sp>
        <p:sp>
          <p:nvSpPr>
            <p:cNvPr id="41" name="pl41"/>
            <p:cNvSpPr/>
            <p:nvPr/>
          </p:nvSpPr>
          <p:spPr>
            <a:xfrm>
              <a:off x="3742531" y="2401737"/>
              <a:ext cx="3910914" cy="1138790"/>
            </a:xfrm>
            <a:custGeom>
              <a:avLst/>
              <a:pathLst>
                <a:path w="3910914" h="1138790">
                  <a:moveTo>
                    <a:pt x="0" y="1091341"/>
                  </a:moveTo>
                  <a:lnTo>
                    <a:pt x="260727" y="1138790"/>
                  </a:lnTo>
                  <a:lnTo>
                    <a:pt x="521455" y="711744"/>
                  </a:lnTo>
                  <a:lnTo>
                    <a:pt x="782182" y="569395"/>
                  </a:lnTo>
                  <a:lnTo>
                    <a:pt x="1042910" y="427046"/>
                  </a:lnTo>
                  <a:lnTo>
                    <a:pt x="1303638" y="427046"/>
                  </a:lnTo>
                  <a:lnTo>
                    <a:pt x="1564365" y="379596"/>
                  </a:lnTo>
                  <a:lnTo>
                    <a:pt x="1825093" y="521945"/>
                  </a:lnTo>
                  <a:lnTo>
                    <a:pt x="2085820" y="474496"/>
                  </a:lnTo>
                  <a:lnTo>
                    <a:pt x="2346548" y="94899"/>
                  </a:lnTo>
                  <a:lnTo>
                    <a:pt x="2607276" y="284697"/>
                  </a:lnTo>
                  <a:lnTo>
                    <a:pt x="2868003" y="806643"/>
                  </a:lnTo>
                  <a:lnTo>
                    <a:pt x="3128731" y="616844"/>
                  </a:lnTo>
                  <a:lnTo>
                    <a:pt x="3389458" y="94899"/>
                  </a:lnTo>
                  <a:lnTo>
                    <a:pt x="3650186" y="759193"/>
                  </a:lnTo>
                  <a:lnTo>
                    <a:pt x="3910914"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1073148"/>
              <a:ext cx="2607276" cy="189798"/>
            </a:xfrm>
            <a:custGeom>
              <a:avLst/>
              <a:pathLst>
                <a:path w="2607276" h="189798">
                  <a:moveTo>
                    <a:pt x="0" y="142348"/>
                  </a:moveTo>
                  <a:lnTo>
                    <a:pt x="260727" y="189798"/>
                  </a:lnTo>
                  <a:lnTo>
                    <a:pt x="521455" y="0"/>
                  </a:lnTo>
                  <a:lnTo>
                    <a:pt x="782182" y="47449"/>
                  </a:lnTo>
                  <a:lnTo>
                    <a:pt x="1042910" y="94899"/>
                  </a:lnTo>
                  <a:lnTo>
                    <a:pt x="1303638" y="47449"/>
                  </a:lnTo>
                  <a:lnTo>
                    <a:pt x="1564365" y="142348"/>
                  </a:lnTo>
                  <a:lnTo>
                    <a:pt x="1825093" y="94899"/>
                  </a:lnTo>
                  <a:lnTo>
                    <a:pt x="2085820" y="142348"/>
                  </a:lnTo>
                  <a:lnTo>
                    <a:pt x="2346548" y="94899"/>
                  </a:lnTo>
                  <a:lnTo>
                    <a:pt x="2607276" y="189798"/>
                  </a:lnTo>
                </a:path>
              </a:pathLst>
            </a:custGeom>
            <a:ln w="27101" cap="flat">
              <a:solidFill>
                <a:srgbClr val="E31A1C">
                  <a:alpha val="100000"/>
                </a:srgbClr>
              </a:solidFill>
              <a:prstDash val="solid"/>
              <a:round/>
            </a:ln>
          </p:spPr>
          <p:txBody>
            <a:bodyPr/>
            <a:lstStyle/>
            <a:p/>
          </p:txBody>
        </p:sp>
        <p:sp>
          <p:nvSpPr>
            <p:cNvPr id="43" name="pl43"/>
            <p:cNvSpPr/>
            <p:nvPr/>
          </p:nvSpPr>
          <p:spPr>
            <a:xfrm>
              <a:off x="6610535" y="1357845"/>
              <a:ext cx="1042910" cy="94899"/>
            </a:xfrm>
            <a:custGeom>
              <a:avLst/>
              <a:pathLst>
                <a:path w="1042910" h="94899">
                  <a:moveTo>
                    <a:pt x="0" y="0"/>
                  </a:moveTo>
                  <a:lnTo>
                    <a:pt x="260727" y="47449"/>
                  </a:lnTo>
                  <a:lnTo>
                    <a:pt x="521455" y="94899"/>
                  </a:lnTo>
                  <a:lnTo>
                    <a:pt x="782182" y="47449"/>
                  </a:lnTo>
                  <a:lnTo>
                    <a:pt x="1042910" y="9489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215496"/>
              <a:ext cx="6518190" cy="664294"/>
            </a:xfrm>
            <a:custGeom>
              <a:avLst/>
              <a:pathLst>
                <a:path w="6518190" h="664294">
                  <a:moveTo>
                    <a:pt x="0" y="379596"/>
                  </a:moveTo>
                  <a:lnTo>
                    <a:pt x="260727" y="379596"/>
                  </a:lnTo>
                  <a:lnTo>
                    <a:pt x="521455" y="427046"/>
                  </a:lnTo>
                  <a:lnTo>
                    <a:pt x="782182" y="427046"/>
                  </a:lnTo>
                  <a:lnTo>
                    <a:pt x="1042910" y="474496"/>
                  </a:lnTo>
                  <a:lnTo>
                    <a:pt x="1303638" y="521945"/>
                  </a:lnTo>
                  <a:lnTo>
                    <a:pt x="1564365" y="521945"/>
                  </a:lnTo>
                  <a:lnTo>
                    <a:pt x="1825093" y="664294"/>
                  </a:lnTo>
                  <a:lnTo>
                    <a:pt x="2085820" y="332147"/>
                  </a:lnTo>
                  <a:lnTo>
                    <a:pt x="2346548" y="189798"/>
                  </a:lnTo>
                  <a:lnTo>
                    <a:pt x="2607276" y="94899"/>
                  </a:lnTo>
                  <a:lnTo>
                    <a:pt x="2868003" y="0"/>
                  </a:lnTo>
                  <a:lnTo>
                    <a:pt x="3128731" y="47449"/>
                  </a:lnTo>
                  <a:lnTo>
                    <a:pt x="3389458" y="47449"/>
                  </a:lnTo>
                  <a:lnTo>
                    <a:pt x="3650186" y="0"/>
                  </a:lnTo>
                  <a:lnTo>
                    <a:pt x="3910914" y="0"/>
                  </a:lnTo>
                  <a:lnTo>
                    <a:pt x="4171641" y="47449"/>
                  </a:lnTo>
                  <a:lnTo>
                    <a:pt x="4432369" y="0"/>
                  </a:lnTo>
                  <a:lnTo>
                    <a:pt x="4693096" y="47449"/>
                  </a:lnTo>
                  <a:lnTo>
                    <a:pt x="4953824" y="47449"/>
                  </a:lnTo>
                  <a:lnTo>
                    <a:pt x="5214552" y="94899"/>
                  </a:lnTo>
                  <a:lnTo>
                    <a:pt x="5475279" y="94899"/>
                  </a:lnTo>
                  <a:lnTo>
                    <a:pt x="5736007" y="142348"/>
                  </a:lnTo>
                  <a:lnTo>
                    <a:pt x="5996734" y="189798"/>
                  </a:lnTo>
                  <a:lnTo>
                    <a:pt x="6257462" y="189798"/>
                  </a:lnTo>
                  <a:lnTo>
                    <a:pt x="6518190" y="189798"/>
                  </a:lnTo>
                </a:path>
              </a:pathLst>
            </a:custGeom>
            <a:ln w="27101" cap="flat">
              <a:solidFill>
                <a:srgbClr val="FFC20E">
                  <a:alpha val="100000"/>
                </a:srgbClr>
              </a:solidFill>
              <a:prstDash val="solid"/>
              <a:round/>
            </a:ln>
          </p:spPr>
          <p:txBody>
            <a:bodyPr/>
            <a:lstStyle/>
            <a:p/>
          </p:txBody>
        </p:sp>
        <p:sp>
          <p:nvSpPr>
            <p:cNvPr id="45" name="pl45"/>
            <p:cNvSpPr/>
            <p:nvPr/>
          </p:nvSpPr>
          <p:spPr>
            <a:xfrm>
              <a:off x="4003259" y="1310396"/>
              <a:ext cx="3650186" cy="427046"/>
            </a:xfrm>
            <a:custGeom>
              <a:avLst/>
              <a:pathLst>
                <a:path w="3650186" h="427046">
                  <a:moveTo>
                    <a:pt x="0" y="237248"/>
                  </a:moveTo>
                  <a:lnTo>
                    <a:pt x="260727" y="284697"/>
                  </a:lnTo>
                  <a:lnTo>
                    <a:pt x="521455" y="237248"/>
                  </a:lnTo>
                  <a:lnTo>
                    <a:pt x="782182" y="237248"/>
                  </a:lnTo>
                  <a:lnTo>
                    <a:pt x="1042910" y="189798"/>
                  </a:lnTo>
                  <a:lnTo>
                    <a:pt x="1303638" y="94899"/>
                  </a:lnTo>
                  <a:lnTo>
                    <a:pt x="1564365" y="47449"/>
                  </a:lnTo>
                  <a:lnTo>
                    <a:pt x="1825093" y="47449"/>
                  </a:lnTo>
                  <a:lnTo>
                    <a:pt x="2085820" y="47449"/>
                  </a:lnTo>
                  <a:lnTo>
                    <a:pt x="2346548" y="0"/>
                  </a:lnTo>
                  <a:lnTo>
                    <a:pt x="2607276" y="427046"/>
                  </a:lnTo>
                  <a:lnTo>
                    <a:pt x="2868003" y="379596"/>
                  </a:lnTo>
                  <a:lnTo>
                    <a:pt x="3128731" y="332147"/>
                  </a:lnTo>
                  <a:lnTo>
                    <a:pt x="3389458" y="189798"/>
                  </a:lnTo>
                  <a:lnTo>
                    <a:pt x="3650186" y="142348"/>
                  </a:lnTo>
                </a:path>
              </a:pathLst>
            </a:custGeom>
            <a:ln w="27101" cap="flat">
              <a:solidFill>
                <a:srgbClr val="008B00">
                  <a:alpha val="100000"/>
                </a:srgbClr>
              </a:solidFill>
              <a:prstDash val="solid"/>
              <a:round/>
            </a:ln>
          </p:spPr>
          <p:txBody>
            <a:bodyPr/>
            <a:lstStyle/>
            <a:p/>
          </p:txBody>
        </p:sp>
        <p:sp>
          <p:nvSpPr>
            <p:cNvPr id="46" name="pl46"/>
            <p:cNvSpPr/>
            <p:nvPr/>
          </p:nvSpPr>
          <p:spPr>
            <a:xfrm>
              <a:off x="3481803" y="1073148"/>
              <a:ext cx="4171641" cy="1708186"/>
            </a:xfrm>
            <a:custGeom>
              <a:avLst/>
              <a:pathLst>
                <a:path w="4171641" h="1708186">
                  <a:moveTo>
                    <a:pt x="0" y="427046"/>
                  </a:moveTo>
                  <a:lnTo>
                    <a:pt x="260727" y="332147"/>
                  </a:lnTo>
                  <a:lnTo>
                    <a:pt x="521455" y="189798"/>
                  </a:lnTo>
                  <a:lnTo>
                    <a:pt x="782182" y="189798"/>
                  </a:lnTo>
                  <a:lnTo>
                    <a:pt x="1042910" y="142348"/>
                  </a:lnTo>
                  <a:lnTo>
                    <a:pt x="1303638" y="142348"/>
                  </a:lnTo>
                  <a:lnTo>
                    <a:pt x="1564365" y="142348"/>
                  </a:lnTo>
                  <a:lnTo>
                    <a:pt x="1825093" y="142348"/>
                  </a:lnTo>
                  <a:lnTo>
                    <a:pt x="2085820" y="94899"/>
                  </a:lnTo>
                  <a:lnTo>
                    <a:pt x="2346548" y="0"/>
                  </a:lnTo>
                  <a:lnTo>
                    <a:pt x="2607276" y="237248"/>
                  </a:lnTo>
                  <a:lnTo>
                    <a:pt x="2868003" y="189798"/>
                  </a:lnTo>
                  <a:lnTo>
                    <a:pt x="3128731" y="47449"/>
                  </a:lnTo>
                  <a:lnTo>
                    <a:pt x="3389458" y="474496"/>
                  </a:lnTo>
                  <a:lnTo>
                    <a:pt x="3650186" y="1091341"/>
                  </a:lnTo>
                  <a:lnTo>
                    <a:pt x="3910914" y="1708186"/>
                  </a:lnTo>
                  <a:lnTo>
                    <a:pt x="4171641" y="332147"/>
                  </a:lnTo>
                </a:path>
              </a:pathLst>
            </a:custGeom>
            <a:ln w="27101" cap="flat">
              <a:solidFill>
                <a:srgbClr val="9A32CD">
                  <a:alpha val="100000"/>
                </a:srgbClr>
              </a:solidFill>
              <a:prstDash val="solid"/>
              <a:round/>
            </a:ln>
          </p:spPr>
          <p:txBody>
            <a:bodyPr/>
            <a:lstStyle/>
            <a:p/>
          </p:txBody>
        </p:sp>
        <p:sp>
          <p:nvSpPr>
            <p:cNvPr id="47" name="pl47"/>
            <p:cNvSpPr/>
            <p:nvPr/>
          </p:nvSpPr>
          <p:spPr>
            <a:xfrm>
              <a:off x="5306897" y="1357845"/>
              <a:ext cx="2346548" cy="1138790"/>
            </a:xfrm>
            <a:custGeom>
              <a:avLst/>
              <a:pathLst>
                <a:path w="2346548" h="1138790">
                  <a:moveTo>
                    <a:pt x="0" y="1138790"/>
                  </a:moveTo>
                  <a:lnTo>
                    <a:pt x="260727" y="47449"/>
                  </a:lnTo>
                  <a:lnTo>
                    <a:pt x="521455" y="189798"/>
                  </a:lnTo>
                  <a:lnTo>
                    <a:pt x="782182" y="189798"/>
                  </a:lnTo>
                  <a:lnTo>
                    <a:pt x="1042910" y="94899"/>
                  </a:lnTo>
                  <a:lnTo>
                    <a:pt x="1303638" y="0"/>
                  </a:lnTo>
                  <a:lnTo>
                    <a:pt x="1564365" y="142348"/>
                  </a:lnTo>
                  <a:lnTo>
                    <a:pt x="1825093" y="332147"/>
                  </a:lnTo>
                  <a:lnTo>
                    <a:pt x="2085820" y="284697"/>
                  </a:lnTo>
                  <a:lnTo>
                    <a:pt x="2346548" y="332147"/>
                  </a:lnTo>
                </a:path>
              </a:pathLst>
            </a:custGeom>
            <a:ln w="27101" cap="flat">
              <a:solidFill>
                <a:srgbClr val="836FFF">
                  <a:alpha val="100000"/>
                </a:srgbClr>
              </a:solidFill>
              <a:prstDash val="solid"/>
              <a:round/>
            </a:ln>
          </p:spPr>
          <p:txBody>
            <a:bodyPr/>
            <a:lstStyle/>
            <a:p/>
          </p:txBody>
        </p:sp>
        <p:sp>
          <p:nvSpPr>
            <p:cNvPr id="48" name="pl48"/>
            <p:cNvSpPr/>
            <p:nvPr/>
          </p:nvSpPr>
          <p:spPr>
            <a:xfrm>
              <a:off x="1135255" y="1215496"/>
              <a:ext cx="6518190" cy="664294"/>
            </a:xfrm>
            <a:custGeom>
              <a:avLst/>
              <a:pathLst>
                <a:path w="6518190" h="664294">
                  <a:moveTo>
                    <a:pt x="0" y="379596"/>
                  </a:moveTo>
                  <a:lnTo>
                    <a:pt x="260727" y="379596"/>
                  </a:lnTo>
                  <a:lnTo>
                    <a:pt x="521455" y="427046"/>
                  </a:lnTo>
                  <a:lnTo>
                    <a:pt x="782182" y="427046"/>
                  </a:lnTo>
                  <a:lnTo>
                    <a:pt x="1042910" y="474496"/>
                  </a:lnTo>
                  <a:lnTo>
                    <a:pt x="1303638" y="521945"/>
                  </a:lnTo>
                  <a:lnTo>
                    <a:pt x="1564365" y="521945"/>
                  </a:lnTo>
                  <a:lnTo>
                    <a:pt x="1825093" y="664294"/>
                  </a:lnTo>
                  <a:lnTo>
                    <a:pt x="2085820" y="332147"/>
                  </a:lnTo>
                  <a:lnTo>
                    <a:pt x="2346548" y="189798"/>
                  </a:lnTo>
                  <a:lnTo>
                    <a:pt x="2607276" y="94899"/>
                  </a:lnTo>
                  <a:lnTo>
                    <a:pt x="2868003" y="0"/>
                  </a:lnTo>
                  <a:lnTo>
                    <a:pt x="3128731" y="47449"/>
                  </a:lnTo>
                  <a:lnTo>
                    <a:pt x="3389458" y="47449"/>
                  </a:lnTo>
                  <a:lnTo>
                    <a:pt x="3650186" y="0"/>
                  </a:lnTo>
                  <a:lnTo>
                    <a:pt x="3910914" y="0"/>
                  </a:lnTo>
                  <a:lnTo>
                    <a:pt x="4171641" y="47449"/>
                  </a:lnTo>
                  <a:lnTo>
                    <a:pt x="4432369" y="0"/>
                  </a:lnTo>
                  <a:lnTo>
                    <a:pt x="4693096" y="47449"/>
                  </a:lnTo>
                  <a:lnTo>
                    <a:pt x="4953824" y="47449"/>
                  </a:lnTo>
                  <a:lnTo>
                    <a:pt x="5214552" y="94899"/>
                  </a:lnTo>
                  <a:lnTo>
                    <a:pt x="5475279" y="94899"/>
                  </a:lnTo>
                  <a:lnTo>
                    <a:pt x="5736007" y="142348"/>
                  </a:lnTo>
                  <a:lnTo>
                    <a:pt x="5996734" y="189798"/>
                  </a:lnTo>
                  <a:lnTo>
                    <a:pt x="6257462" y="189798"/>
                  </a:lnTo>
                  <a:lnTo>
                    <a:pt x="6518190" y="189798"/>
                  </a:lnTo>
                </a:path>
              </a:pathLst>
            </a:custGeom>
            <a:ln w="27101" cap="flat">
              <a:solidFill>
                <a:srgbClr val="FB9A99">
                  <a:alpha val="100000"/>
                </a:srgbClr>
              </a:solidFill>
              <a:prstDash val="solid"/>
              <a:round/>
            </a:ln>
          </p:spPr>
          <p:txBody>
            <a:bodyPr/>
            <a:lstStyle/>
            <a:p/>
          </p:txBody>
        </p:sp>
        <p:sp>
          <p:nvSpPr>
            <p:cNvPr id="49" name="pl49"/>
            <p:cNvSpPr/>
            <p:nvPr/>
          </p:nvSpPr>
          <p:spPr>
            <a:xfrm>
              <a:off x="7666357" y="785117"/>
              <a:ext cx="758669" cy="469833"/>
            </a:xfrm>
            <a:custGeom>
              <a:avLst/>
              <a:pathLst>
                <a:path w="758669" h="469833">
                  <a:moveTo>
                    <a:pt x="758669" y="0"/>
                  </a:moveTo>
                  <a:lnTo>
                    <a:pt x="0" y="469833"/>
                  </a:lnTo>
                </a:path>
              </a:pathLst>
            </a:custGeom>
          </p:spPr>
          <p:txBody>
            <a:bodyPr/>
            <a:lstStyle/>
            <a:p/>
          </p:txBody>
        </p:sp>
        <p:sp>
          <p:nvSpPr>
            <p:cNvPr id="50" name="pl50"/>
            <p:cNvSpPr/>
            <p:nvPr/>
          </p:nvSpPr>
          <p:spPr>
            <a:xfrm>
              <a:off x="7667570" y="1048596"/>
              <a:ext cx="691290" cy="349556"/>
            </a:xfrm>
            <a:custGeom>
              <a:avLst/>
              <a:pathLst>
                <a:path w="691290" h="349556">
                  <a:moveTo>
                    <a:pt x="691290" y="0"/>
                  </a:moveTo>
                  <a:lnTo>
                    <a:pt x="0" y="349556"/>
                  </a:lnTo>
                </a:path>
              </a:pathLst>
            </a:custGeom>
          </p:spPr>
          <p:txBody>
            <a:bodyPr/>
            <a:lstStyle/>
            <a:p/>
          </p:txBody>
        </p:sp>
        <p:sp>
          <p:nvSpPr>
            <p:cNvPr id="51" name="pl51"/>
            <p:cNvSpPr/>
            <p:nvPr/>
          </p:nvSpPr>
          <p:spPr>
            <a:xfrm>
              <a:off x="7670680" y="1408847"/>
              <a:ext cx="712265" cy="146815"/>
            </a:xfrm>
            <a:custGeom>
              <a:avLst/>
              <a:pathLst>
                <a:path w="712265" h="146815">
                  <a:moveTo>
                    <a:pt x="712265" y="146815"/>
                  </a:moveTo>
                  <a:lnTo>
                    <a:pt x="0" y="0"/>
                  </a:lnTo>
                </a:path>
              </a:pathLst>
            </a:custGeom>
          </p:spPr>
          <p:txBody>
            <a:bodyPr/>
            <a:lstStyle/>
            <a:p/>
          </p:txBody>
        </p:sp>
        <p:sp>
          <p:nvSpPr>
            <p:cNvPr id="52" name="pl52"/>
            <p:cNvSpPr/>
            <p:nvPr/>
          </p:nvSpPr>
          <p:spPr>
            <a:xfrm>
              <a:off x="7671020" y="1302718"/>
              <a:ext cx="621411" cy="99755"/>
            </a:xfrm>
            <a:custGeom>
              <a:avLst/>
              <a:pathLst>
                <a:path w="621411" h="99755">
                  <a:moveTo>
                    <a:pt x="621411" y="0"/>
                  </a:moveTo>
                  <a:lnTo>
                    <a:pt x="0" y="99755"/>
                  </a:lnTo>
                </a:path>
              </a:pathLst>
            </a:custGeom>
          </p:spPr>
          <p:txBody>
            <a:bodyPr/>
            <a:lstStyle/>
            <a:p/>
          </p:txBody>
        </p:sp>
        <p:sp>
          <p:nvSpPr>
            <p:cNvPr id="53" name="pl53"/>
            <p:cNvSpPr/>
            <p:nvPr/>
          </p:nvSpPr>
          <p:spPr>
            <a:xfrm>
              <a:off x="7667719" y="1459770"/>
              <a:ext cx="715226" cy="352053"/>
            </a:xfrm>
            <a:custGeom>
              <a:avLst/>
              <a:pathLst>
                <a:path w="715226" h="352053">
                  <a:moveTo>
                    <a:pt x="715226" y="352053"/>
                  </a:moveTo>
                  <a:lnTo>
                    <a:pt x="0" y="0"/>
                  </a:lnTo>
                </a:path>
              </a:pathLst>
            </a:custGeom>
          </p:spPr>
          <p:txBody>
            <a:bodyPr/>
            <a:lstStyle/>
            <a:p/>
          </p:txBody>
        </p:sp>
        <p:sp>
          <p:nvSpPr>
            <p:cNvPr id="54" name="pl54"/>
            <p:cNvSpPr/>
            <p:nvPr/>
          </p:nvSpPr>
          <p:spPr>
            <a:xfrm>
              <a:off x="7661321" y="1463000"/>
              <a:ext cx="667263" cy="868866"/>
            </a:xfrm>
            <a:custGeom>
              <a:avLst/>
              <a:pathLst>
                <a:path w="667263" h="868866">
                  <a:moveTo>
                    <a:pt x="667263" y="868866"/>
                  </a:moveTo>
                  <a:lnTo>
                    <a:pt x="0" y="0"/>
                  </a:lnTo>
                </a:path>
              </a:pathLst>
            </a:custGeom>
          </p:spPr>
          <p:txBody>
            <a:bodyPr/>
            <a:lstStyle/>
            <a:p/>
          </p:txBody>
        </p:sp>
        <p:sp>
          <p:nvSpPr>
            <p:cNvPr id="55" name="pl55"/>
            <p:cNvSpPr/>
            <p:nvPr/>
          </p:nvSpPr>
          <p:spPr>
            <a:xfrm>
              <a:off x="7661620" y="1462907"/>
              <a:ext cx="1056373" cy="1313153"/>
            </a:xfrm>
            <a:custGeom>
              <a:avLst/>
              <a:pathLst>
                <a:path w="1056373" h="1313153">
                  <a:moveTo>
                    <a:pt x="1056373" y="1313153"/>
                  </a:moveTo>
                  <a:lnTo>
                    <a:pt x="0" y="0"/>
                  </a:lnTo>
                </a:path>
              </a:pathLst>
            </a:custGeom>
          </p:spPr>
          <p:txBody>
            <a:bodyPr/>
            <a:lstStyle/>
            <a:p/>
          </p:txBody>
        </p:sp>
        <p:sp>
          <p:nvSpPr>
            <p:cNvPr id="56" name="pl56"/>
            <p:cNvSpPr/>
            <p:nvPr/>
          </p:nvSpPr>
          <p:spPr>
            <a:xfrm>
              <a:off x="7664448" y="1461795"/>
              <a:ext cx="742581" cy="610842"/>
            </a:xfrm>
            <a:custGeom>
              <a:avLst/>
              <a:pathLst>
                <a:path w="742581" h="610842">
                  <a:moveTo>
                    <a:pt x="742581" y="610842"/>
                  </a:moveTo>
                  <a:lnTo>
                    <a:pt x="0" y="0"/>
                  </a:lnTo>
                </a:path>
              </a:pathLst>
            </a:custGeom>
          </p:spPr>
          <p:txBody>
            <a:bodyPr/>
            <a:lstStyle/>
            <a:p/>
          </p:txBody>
        </p:sp>
        <p:sp>
          <p:nvSpPr>
            <p:cNvPr id="57" name="pl57"/>
            <p:cNvSpPr/>
            <p:nvPr/>
          </p:nvSpPr>
          <p:spPr>
            <a:xfrm>
              <a:off x="7659996" y="1463360"/>
              <a:ext cx="698865" cy="1132512"/>
            </a:xfrm>
            <a:custGeom>
              <a:avLst/>
              <a:pathLst>
                <a:path w="698865" h="1132512">
                  <a:moveTo>
                    <a:pt x="698865" y="1132512"/>
                  </a:moveTo>
                  <a:lnTo>
                    <a:pt x="0" y="0"/>
                  </a:lnTo>
                </a:path>
              </a:pathLst>
            </a:custGeom>
          </p:spPr>
          <p:txBody>
            <a:bodyPr/>
            <a:lstStyle/>
            <a:p/>
          </p:txBody>
        </p:sp>
        <p:sp>
          <p:nvSpPr>
            <p:cNvPr id="58" name="pl58"/>
            <p:cNvSpPr/>
            <p:nvPr/>
          </p:nvSpPr>
          <p:spPr>
            <a:xfrm>
              <a:off x="7661221" y="1700277"/>
              <a:ext cx="1011611" cy="1337928"/>
            </a:xfrm>
            <a:custGeom>
              <a:avLst/>
              <a:pathLst>
                <a:path w="1011611" h="1337928">
                  <a:moveTo>
                    <a:pt x="1011611" y="1337928"/>
                  </a:moveTo>
                  <a:lnTo>
                    <a:pt x="0" y="0"/>
                  </a:lnTo>
                </a:path>
              </a:pathLst>
            </a:custGeom>
          </p:spPr>
          <p:txBody>
            <a:bodyPr/>
            <a:lstStyle/>
            <a:p/>
          </p:txBody>
        </p:sp>
        <p:sp>
          <p:nvSpPr>
            <p:cNvPr id="59" name="pl59"/>
            <p:cNvSpPr/>
            <p:nvPr/>
          </p:nvSpPr>
          <p:spPr>
            <a:xfrm>
              <a:off x="7661140" y="2412046"/>
              <a:ext cx="721805" cy="967069"/>
            </a:xfrm>
            <a:custGeom>
              <a:avLst/>
              <a:pathLst>
                <a:path w="721805" h="967069">
                  <a:moveTo>
                    <a:pt x="721805" y="967069"/>
                  </a:moveTo>
                  <a:lnTo>
                    <a:pt x="0" y="0"/>
                  </a:lnTo>
                </a:path>
              </a:pathLst>
            </a:custGeom>
          </p:spPr>
          <p:txBody>
            <a:bodyPr/>
            <a:lstStyle/>
            <a:p/>
          </p:txBody>
        </p:sp>
        <p:sp>
          <p:nvSpPr>
            <p:cNvPr id="60" name="pg60"/>
            <p:cNvSpPr/>
            <p:nvPr/>
          </p:nvSpPr>
          <p:spPr>
            <a:xfrm>
              <a:off x="8356446" y="6935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511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92%</a:t>
              </a:r>
            </a:p>
          </p:txBody>
        </p:sp>
        <p:sp>
          <p:nvSpPr>
            <p:cNvPr id="62" name="pg62"/>
            <p:cNvSpPr/>
            <p:nvPr/>
          </p:nvSpPr>
          <p:spPr>
            <a:xfrm>
              <a:off x="8290281" y="95676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99830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89%</a:t>
              </a:r>
            </a:p>
          </p:txBody>
        </p:sp>
        <p:sp>
          <p:nvSpPr>
            <p:cNvPr id="64" name="pg64"/>
            <p:cNvSpPr/>
            <p:nvPr/>
          </p:nvSpPr>
          <p:spPr>
            <a:xfrm>
              <a:off x="8314365" y="14746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5" name="tx65"/>
            <p:cNvSpPr/>
            <p:nvPr/>
          </p:nvSpPr>
          <p:spPr>
            <a:xfrm>
              <a:off x="8337225" y="15161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89%</a:t>
              </a:r>
            </a:p>
          </p:txBody>
        </p:sp>
        <p:sp>
          <p:nvSpPr>
            <p:cNvPr id="66" name="pg66"/>
            <p:cNvSpPr/>
            <p:nvPr/>
          </p:nvSpPr>
          <p:spPr>
            <a:xfrm>
              <a:off x="8223851" y="121553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2570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68" name="pg68"/>
            <p:cNvSpPr/>
            <p:nvPr/>
          </p:nvSpPr>
          <p:spPr>
            <a:xfrm>
              <a:off x="8314365" y="173432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758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70" name="pg70"/>
            <p:cNvSpPr/>
            <p:nvPr/>
          </p:nvSpPr>
          <p:spPr>
            <a:xfrm>
              <a:off x="8260004" y="225384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227670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72" name="pg72"/>
            <p:cNvSpPr/>
            <p:nvPr/>
          </p:nvSpPr>
          <p:spPr>
            <a:xfrm>
              <a:off x="8368515" y="27760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8175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88%</a:t>
              </a:r>
            </a:p>
          </p:txBody>
        </p:sp>
        <p:sp>
          <p:nvSpPr>
            <p:cNvPr id="74" name="pg74"/>
            <p:cNvSpPr/>
            <p:nvPr/>
          </p:nvSpPr>
          <p:spPr>
            <a:xfrm>
              <a:off x="8338449" y="199518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036725"/>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76" name="pg76"/>
            <p:cNvSpPr/>
            <p:nvPr/>
          </p:nvSpPr>
          <p:spPr>
            <a:xfrm>
              <a:off x="8290281" y="25167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7" name="tx77"/>
            <p:cNvSpPr/>
            <p:nvPr/>
          </p:nvSpPr>
          <p:spPr>
            <a:xfrm>
              <a:off x="8313141" y="25582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88%</a:t>
              </a:r>
            </a:p>
          </p:txBody>
        </p:sp>
        <p:sp>
          <p:nvSpPr>
            <p:cNvPr id="78" name="pg78"/>
            <p:cNvSpPr/>
            <p:nvPr/>
          </p:nvSpPr>
          <p:spPr>
            <a:xfrm>
              <a:off x="8284194" y="30382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307974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80" name="pg80"/>
            <p:cNvSpPr/>
            <p:nvPr/>
          </p:nvSpPr>
          <p:spPr>
            <a:xfrm>
              <a:off x="8314365" y="33005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4205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272333" y="401416"/>
              <a:ext cx="32869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New Zealand,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HPVc had the lowest coverage of all vaccines (68%), followed by RotaC (83%).
Coverage of 8 vaccines decreased (DTP3, HEPB3, HIB3, IPV1, MCV1, MCV2, ROTAC and RUBELLA) and 1 vaccine increased (HPVC) compared to respective coverage in 2019.
Coverage of 6 vaccines decreased (DTP3, HEPB3, HIB3, IPV1, IPVC and ROTAC), 2 vaccines increased (HPVC and MCV2), and 2 vaccines were the same (MCV1 and RUBELLA) compared to respective coverage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135597" y="932216"/>
              <a:ext cx="144432" cy="0"/>
            </a:xfrm>
            <a:custGeom>
              <a:avLst/>
              <a:pathLst>
                <a:path w="144432" h="0">
                  <a:moveTo>
                    <a:pt x="0" y="0"/>
                  </a:moveTo>
                  <a:lnTo>
                    <a:pt x="72216" y="0"/>
                  </a:lnTo>
                  <a:lnTo>
                    <a:pt x="72216" y="0"/>
                  </a:lnTo>
                  <a:lnTo>
                    <a:pt x="144432"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7846732" y="1385547"/>
              <a:ext cx="288865" cy="0"/>
            </a:xfrm>
            <a:custGeom>
              <a:avLst/>
              <a:pathLst>
                <a:path w="288865" h="0">
                  <a:moveTo>
                    <a:pt x="0" y="0"/>
                  </a:moveTo>
                  <a:lnTo>
                    <a:pt x="0" y="0"/>
                  </a:ln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846732" y="1838878"/>
              <a:ext cx="288865" cy="0"/>
            </a:xfrm>
            <a:custGeom>
              <a:avLst/>
              <a:pathLst>
                <a:path w="288865" h="0">
                  <a:moveTo>
                    <a:pt x="0" y="0"/>
                  </a:moveTo>
                  <a:lnTo>
                    <a:pt x="0" y="0"/>
                  </a:ln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2292210"/>
              <a:ext cx="288865" cy="0"/>
            </a:xfrm>
            <a:custGeom>
              <a:avLst/>
              <a:pathLst>
                <a:path w="288865" h="0">
                  <a:moveTo>
                    <a:pt x="0" y="0"/>
                  </a:moveTo>
                  <a:lnTo>
                    <a:pt x="0" y="0"/>
                  </a:ln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2745541"/>
              <a:ext cx="216649" cy="0"/>
            </a:xfrm>
            <a:custGeom>
              <a:avLst/>
              <a:pathLst>
                <a:path w="216649" h="0">
                  <a:moveTo>
                    <a:pt x="0" y="0"/>
                  </a:moveTo>
                  <a:lnTo>
                    <a:pt x="72216" y="0"/>
                  </a:ln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3198872"/>
              <a:ext cx="216649" cy="0"/>
            </a:xfrm>
            <a:custGeom>
              <a:avLst/>
              <a:pathLst>
                <a:path w="216649" h="0">
                  <a:moveTo>
                    <a:pt x="0" y="0"/>
                  </a:moveTo>
                  <a:lnTo>
                    <a:pt x="0" y="0"/>
                  </a:ln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413433" y="3652203"/>
              <a:ext cx="649947" cy="0"/>
            </a:xfrm>
            <a:custGeom>
              <a:avLst/>
              <a:pathLst>
                <a:path w="649947" h="0">
                  <a:moveTo>
                    <a:pt x="0" y="0"/>
                  </a:moveTo>
                  <a:lnTo>
                    <a:pt x="72216" y="0"/>
                  </a:lnTo>
                  <a:lnTo>
                    <a:pt x="144432" y="0"/>
                  </a:lnTo>
                  <a:lnTo>
                    <a:pt x="361082"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5824672" y="4105534"/>
              <a:ext cx="2527574" cy="0"/>
            </a:xfrm>
            <a:custGeom>
              <a:avLst/>
              <a:pathLst>
                <a:path w="2527574" h="0">
                  <a:moveTo>
                    <a:pt x="0" y="0"/>
                  </a:moveTo>
                  <a:lnTo>
                    <a:pt x="938813" y="0"/>
                  </a:lnTo>
                  <a:lnTo>
                    <a:pt x="1877626" y="0"/>
                  </a:lnTo>
                  <a:lnTo>
                    <a:pt x="2094275" y="0"/>
                  </a:lnTo>
                  <a:lnTo>
                    <a:pt x="2238708" y="0"/>
                  </a:lnTo>
                  <a:lnTo>
                    <a:pt x="2310924" y="0"/>
                  </a:lnTo>
                  <a:lnTo>
                    <a:pt x="2527574"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4558865"/>
              <a:ext cx="216649" cy="0"/>
            </a:xfrm>
            <a:custGeom>
              <a:avLst/>
              <a:pathLst>
                <a:path w="216649" h="0">
                  <a:moveTo>
                    <a:pt x="0" y="0"/>
                  </a:moveTo>
                  <a:lnTo>
                    <a:pt x="0" y="0"/>
                  </a:ln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7485650" y="5012197"/>
              <a:ext cx="505514" cy="0"/>
            </a:xfrm>
            <a:custGeom>
              <a:avLst/>
              <a:pathLst>
                <a:path w="505514" h="0">
                  <a:moveTo>
                    <a:pt x="0" y="0"/>
                  </a:moveTo>
                  <a:lnTo>
                    <a:pt x="0" y="0"/>
                  </a:lnTo>
                  <a:lnTo>
                    <a:pt x="72216" y="0"/>
                  </a:lnTo>
                  <a:lnTo>
                    <a:pt x="216649"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29" name="pt29"/>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13109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13109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81150"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75898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582017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55336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81150"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17262"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8217262"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8072830"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072830"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56180"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78396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8072830"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56180"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78396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000613"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83964"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17262"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072830"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72830"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85618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92839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711747"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783964"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000613"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5761905"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072830"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856180"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63953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495098"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422882"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tx129"/>
            <p:cNvSpPr/>
            <p:nvPr/>
          </p:nvSpPr>
          <p:spPr>
            <a:xfrm>
              <a:off x="600004" y="493170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0" name="tx130"/>
            <p:cNvSpPr/>
            <p:nvPr/>
          </p:nvSpPr>
          <p:spPr>
            <a:xfrm>
              <a:off x="508103" y="448046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32" name="tx13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3" name="tx13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7" name="tx13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8" name="tx13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39" name="tx13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0" name="tx14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1" name="tx14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2" name="tx14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3" name="tx14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4" name="tx14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t14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7" name="pt14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8" name="tx14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49" name="tx149"/>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0" name="tx15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51" name="tx151"/>
            <p:cNvSpPr/>
            <p:nvPr/>
          </p:nvSpPr>
          <p:spPr>
            <a:xfrm>
              <a:off x="1130606" y="398022"/>
              <a:ext cx="36156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New Zealand, 2019-2025</a:t>
              </a:r>
            </a:p>
          </p:txBody>
        </p:sp>
        <p:sp>
          <p:nvSpPr>
            <p:cNvPr id="152" name="tx15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3" name="tx15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54" name="tx15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55" name="tx15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remained the same between 2019 (94%) and 2024 (94%). DTP1 coverage declined in 2025 (92%) compared to 2024, and was lower than in 2019. In 2019-2025, DTP1 coverage was at it's lowest level in 2025 (92%).
In 2024, 8 vaccines had lower coverage than in 2019.
In 2025, 10 vaccines had lower coverage than in 2019.
In 2025, 6 vaccines had lower coverage than in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651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385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062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267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0472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2677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4883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7088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293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1498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3704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5909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114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0319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2525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44730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1165170" y="3091292"/>
              <a:ext cx="3307869" cy="574141"/>
            </a:xfrm>
            <a:custGeom>
              <a:avLst/>
              <a:pathLst>
                <a:path w="3307869" h="574141">
                  <a:moveTo>
                    <a:pt x="0" y="574141"/>
                  </a:moveTo>
                  <a:lnTo>
                    <a:pt x="220524" y="492121"/>
                  </a:lnTo>
                  <a:lnTo>
                    <a:pt x="441049" y="464781"/>
                  </a:lnTo>
                  <a:lnTo>
                    <a:pt x="661573" y="382761"/>
                  </a:lnTo>
                  <a:lnTo>
                    <a:pt x="882098" y="382761"/>
                  </a:lnTo>
                  <a:lnTo>
                    <a:pt x="1102623" y="382761"/>
                  </a:lnTo>
                  <a:lnTo>
                    <a:pt x="1323147" y="355421"/>
                  </a:lnTo>
                  <a:lnTo>
                    <a:pt x="1543672" y="136700"/>
                  </a:lnTo>
                  <a:lnTo>
                    <a:pt x="1764197" y="191380"/>
                  </a:lnTo>
                  <a:lnTo>
                    <a:pt x="1984721" y="0"/>
                  </a:lnTo>
                  <a:lnTo>
                    <a:pt x="2205246" y="27340"/>
                  </a:lnTo>
                  <a:lnTo>
                    <a:pt x="2425771" y="109360"/>
                  </a:lnTo>
                  <a:lnTo>
                    <a:pt x="2646295" y="0"/>
                  </a:lnTo>
                  <a:lnTo>
                    <a:pt x="2866820" y="0"/>
                  </a:lnTo>
                  <a:lnTo>
                    <a:pt x="3087344" y="464781"/>
                  </a:lnTo>
                  <a:lnTo>
                    <a:pt x="3307869" y="0"/>
                  </a:lnTo>
                </a:path>
              </a:pathLst>
            </a:custGeom>
            <a:ln w="29811" cap="flat">
              <a:solidFill>
                <a:srgbClr val="FF0000">
                  <a:alpha val="100000"/>
                </a:srgbClr>
              </a:solidFill>
              <a:prstDash val="solid"/>
              <a:round/>
            </a:ln>
          </p:spPr>
          <p:txBody>
            <a:bodyPr/>
            <a:lstStyle/>
            <a:p/>
          </p:txBody>
        </p:sp>
        <p:sp>
          <p:nvSpPr>
            <p:cNvPr id="34" name="pl34"/>
            <p:cNvSpPr/>
            <p:nvPr/>
          </p:nvSpPr>
          <p:spPr>
            <a:xfrm>
              <a:off x="1165170" y="3145972"/>
              <a:ext cx="3307869" cy="656162"/>
            </a:xfrm>
            <a:custGeom>
              <a:avLst/>
              <a:pathLst>
                <a:path w="3307869" h="656162">
                  <a:moveTo>
                    <a:pt x="0" y="628822"/>
                  </a:moveTo>
                  <a:lnTo>
                    <a:pt x="220524" y="656162"/>
                  </a:lnTo>
                  <a:lnTo>
                    <a:pt x="441049" y="410101"/>
                  </a:lnTo>
                  <a:lnTo>
                    <a:pt x="661573" y="328081"/>
                  </a:lnTo>
                  <a:lnTo>
                    <a:pt x="882098" y="246060"/>
                  </a:lnTo>
                  <a:lnTo>
                    <a:pt x="1102623" y="246060"/>
                  </a:lnTo>
                  <a:lnTo>
                    <a:pt x="1323147" y="218720"/>
                  </a:lnTo>
                  <a:lnTo>
                    <a:pt x="1543672" y="300740"/>
                  </a:lnTo>
                  <a:lnTo>
                    <a:pt x="1764197" y="273400"/>
                  </a:lnTo>
                  <a:lnTo>
                    <a:pt x="1984721" y="54680"/>
                  </a:lnTo>
                  <a:lnTo>
                    <a:pt x="2205246" y="164040"/>
                  </a:lnTo>
                  <a:lnTo>
                    <a:pt x="2425771" y="464781"/>
                  </a:lnTo>
                  <a:lnTo>
                    <a:pt x="2646295" y="355421"/>
                  </a:lnTo>
                  <a:lnTo>
                    <a:pt x="2866820" y="54680"/>
                  </a:lnTo>
                  <a:lnTo>
                    <a:pt x="3087344" y="437441"/>
                  </a:lnTo>
                  <a:lnTo>
                    <a:pt x="3307869" y="0"/>
                  </a:lnTo>
                </a:path>
              </a:pathLst>
            </a:custGeom>
            <a:ln w="29811" cap="flat">
              <a:solidFill>
                <a:srgbClr val="0058AB">
                  <a:alpha val="100000"/>
                </a:srgbClr>
              </a:solidFill>
              <a:prstDash val="solid"/>
              <a:round/>
            </a:ln>
          </p:spPr>
          <p:txBody>
            <a:bodyPr/>
            <a:lstStyle/>
            <a:p/>
          </p:txBody>
        </p:sp>
        <p:sp>
          <p:nvSpPr>
            <p:cNvPr id="35" name="pt35"/>
            <p:cNvSpPr/>
            <p:nvPr/>
          </p:nvSpPr>
          <p:spPr>
            <a:xfrm>
              <a:off x="1140344" y="36406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360869"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581394"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1801918"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022443"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242968"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63492" y="3421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2684017" y="32031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904542" y="32578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125066"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345591"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566116"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378664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00716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4227689" y="35312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444821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1" name="pt51"/>
            <p:cNvSpPr/>
            <p:nvPr/>
          </p:nvSpPr>
          <p:spPr>
            <a:xfrm>
              <a:off x="1140344"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360869" y="37773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1581394"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1801918"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022443"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242968" y="3367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2463492"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2684017" y="3421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2904542" y="33945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125066"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345591"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3566116"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3786640" y="34765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pt64"/>
            <p:cNvSpPr/>
            <p:nvPr/>
          </p:nvSpPr>
          <p:spPr>
            <a:xfrm>
              <a:off x="4007165"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4227689"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4448214"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tx67"/>
            <p:cNvSpPr/>
            <p:nvPr/>
          </p:nvSpPr>
          <p:spPr>
            <a:xfrm>
              <a:off x="1165170"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8" name="tx68"/>
            <p:cNvSpPr/>
            <p:nvPr/>
          </p:nvSpPr>
          <p:spPr>
            <a:xfrm>
              <a:off x="1385695" y="387326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9" name="tx69"/>
            <p:cNvSpPr/>
            <p:nvPr/>
          </p:nvSpPr>
          <p:spPr>
            <a:xfrm>
              <a:off x="1606220"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0" name="tx70"/>
            <p:cNvSpPr/>
            <p:nvPr/>
          </p:nvSpPr>
          <p:spPr>
            <a:xfrm>
              <a:off x="1826744"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1" name="tx71"/>
            <p:cNvSpPr/>
            <p:nvPr/>
          </p:nvSpPr>
          <p:spPr>
            <a:xfrm>
              <a:off x="2047269"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2" name="tx72"/>
            <p:cNvSpPr/>
            <p:nvPr/>
          </p:nvSpPr>
          <p:spPr>
            <a:xfrm>
              <a:off x="2267794" y="34616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3" name="tx73"/>
            <p:cNvSpPr/>
            <p:nvPr/>
          </p:nvSpPr>
          <p:spPr>
            <a:xfrm>
              <a:off x="2488318"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4" name="tx74"/>
            <p:cNvSpPr/>
            <p:nvPr/>
          </p:nvSpPr>
          <p:spPr>
            <a:xfrm>
              <a:off x="2708843" y="351755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5" name="tx75"/>
            <p:cNvSpPr/>
            <p:nvPr/>
          </p:nvSpPr>
          <p:spPr>
            <a:xfrm>
              <a:off x="2929368" y="34890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6" name="tx76"/>
            <p:cNvSpPr/>
            <p:nvPr/>
          </p:nvSpPr>
          <p:spPr>
            <a:xfrm>
              <a:off x="3149892"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7" name="tx77"/>
            <p:cNvSpPr/>
            <p:nvPr/>
          </p:nvSpPr>
          <p:spPr>
            <a:xfrm>
              <a:off x="3370417"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8" name="tx78"/>
            <p:cNvSpPr/>
            <p:nvPr/>
          </p:nvSpPr>
          <p:spPr>
            <a:xfrm>
              <a:off x="3590941"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9" name="tx79"/>
            <p:cNvSpPr/>
            <p:nvPr/>
          </p:nvSpPr>
          <p:spPr>
            <a:xfrm>
              <a:off x="3811466" y="3572282"/>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80" name="tx80"/>
            <p:cNvSpPr/>
            <p:nvPr/>
          </p:nvSpPr>
          <p:spPr>
            <a:xfrm>
              <a:off x="4031991"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81" name="tx81"/>
            <p:cNvSpPr/>
            <p:nvPr/>
          </p:nvSpPr>
          <p:spPr>
            <a:xfrm>
              <a:off x="4252515"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82" name="tx82"/>
            <p:cNvSpPr/>
            <p:nvPr/>
          </p:nvSpPr>
          <p:spPr>
            <a:xfrm>
              <a:off x="4473040"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83" name="tx83"/>
            <p:cNvSpPr/>
            <p:nvPr/>
          </p:nvSpPr>
          <p:spPr>
            <a:xfrm>
              <a:off x="1165170" y="349321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4" name="tx84"/>
            <p:cNvSpPr/>
            <p:nvPr/>
          </p:nvSpPr>
          <p:spPr>
            <a:xfrm>
              <a:off x="1385695"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85" name="tx85"/>
            <p:cNvSpPr/>
            <p:nvPr/>
          </p:nvSpPr>
          <p:spPr>
            <a:xfrm>
              <a:off x="1606220"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6" name="tx86"/>
            <p:cNvSpPr/>
            <p:nvPr/>
          </p:nvSpPr>
          <p:spPr>
            <a:xfrm>
              <a:off x="1826744"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7" name="tx87"/>
            <p:cNvSpPr/>
            <p:nvPr/>
          </p:nvSpPr>
          <p:spPr>
            <a:xfrm>
              <a:off x="2047269"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8" name="tx88"/>
            <p:cNvSpPr/>
            <p:nvPr/>
          </p:nvSpPr>
          <p:spPr>
            <a:xfrm>
              <a:off x="2267794"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9" name="tx89"/>
            <p:cNvSpPr/>
            <p:nvPr/>
          </p:nvSpPr>
          <p:spPr>
            <a:xfrm>
              <a:off x="2488318" y="327570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90" name="tx90"/>
            <p:cNvSpPr/>
            <p:nvPr/>
          </p:nvSpPr>
          <p:spPr>
            <a:xfrm>
              <a:off x="2708843" y="30557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91" name="tx91"/>
            <p:cNvSpPr/>
            <p:nvPr/>
          </p:nvSpPr>
          <p:spPr>
            <a:xfrm>
              <a:off x="2929368" y="3110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2" name="tx92"/>
            <p:cNvSpPr/>
            <p:nvPr/>
          </p:nvSpPr>
          <p:spPr>
            <a:xfrm>
              <a:off x="3149892"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3" name="tx93"/>
            <p:cNvSpPr/>
            <p:nvPr/>
          </p:nvSpPr>
          <p:spPr>
            <a:xfrm>
              <a:off x="3370417"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94" name="tx94"/>
            <p:cNvSpPr/>
            <p:nvPr/>
          </p:nvSpPr>
          <p:spPr>
            <a:xfrm>
              <a:off x="3590941"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5" name="tx95"/>
            <p:cNvSpPr/>
            <p:nvPr/>
          </p:nvSpPr>
          <p:spPr>
            <a:xfrm>
              <a:off x="3811466"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6" name="tx96"/>
            <p:cNvSpPr/>
            <p:nvPr/>
          </p:nvSpPr>
          <p:spPr>
            <a:xfrm>
              <a:off x="403199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7" name="tx97"/>
            <p:cNvSpPr/>
            <p:nvPr/>
          </p:nvSpPr>
          <p:spPr>
            <a:xfrm>
              <a:off x="4252515" y="338380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8" name="tx98"/>
            <p:cNvSpPr/>
            <p:nvPr/>
          </p:nvSpPr>
          <p:spPr>
            <a:xfrm>
              <a:off x="447304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9" name="pl9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00" name="rc100"/>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101" name="pl101"/>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4" name="pl104"/>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5" name="pl105"/>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6" name="pl106"/>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7" name="pl107"/>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8" name="pl108"/>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0" name="pl110"/>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1" name="pl111"/>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2" name="pl112"/>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3" name="pl113"/>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14" name="pl114"/>
            <p:cNvSpPr/>
            <p:nvPr/>
          </p:nvSpPr>
          <p:spPr>
            <a:xfrm>
              <a:off x="535857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790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79962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602014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4066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46119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68171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690224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712276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734329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56381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778434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00486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22539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445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6644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122767" y="3091292"/>
              <a:ext cx="1543672" cy="492121"/>
            </a:xfrm>
            <a:custGeom>
              <a:avLst/>
              <a:pathLst>
                <a:path w="1543672" h="492121">
                  <a:moveTo>
                    <a:pt x="0" y="164040"/>
                  </a:moveTo>
                  <a:lnTo>
                    <a:pt x="220524" y="0"/>
                  </a:lnTo>
                  <a:lnTo>
                    <a:pt x="441049" y="27340"/>
                  </a:lnTo>
                  <a:lnTo>
                    <a:pt x="661573" y="109360"/>
                  </a:lnTo>
                  <a:lnTo>
                    <a:pt x="882098" y="54680"/>
                  </a:lnTo>
                  <a:lnTo>
                    <a:pt x="1102623" y="0"/>
                  </a:lnTo>
                  <a:lnTo>
                    <a:pt x="1323147" y="492121"/>
                  </a:lnTo>
                  <a:lnTo>
                    <a:pt x="1543672" y="0"/>
                  </a:lnTo>
                </a:path>
              </a:pathLst>
            </a:custGeom>
            <a:ln w="29811" cap="flat">
              <a:solidFill>
                <a:srgbClr val="FF0000">
                  <a:alpha val="100000"/>
                </a:srgbClr>
              </a:solidFill>
              <a:prstDash val="solid"/>
              <a:round/>
            </a:ln>
          </p:spPr>
          <p:txBody>
            <a:bodyPr/>
            <a:lstStyle/>
            <a:p/>
          </p:txBody>
        </p:sp>
        <p:sp>
          <p:nvSpPr>
            <p:cNvPr id="131" name="pl131"/>
            <p:cNvSpPr/>
            <p:nvPr/>
          </p:nvSpPr>
          <p:spPr>
            <a:xfrm>
              <a:off x="7122767" y="3091292"/>
              <a:ext cx="1543672" cy="574141"/>
            </a:xfrm>
            <a:custGeom>
              <a:avLst/>
              <a:pathLst>
                <a:path w="1543672" h="574141">
                  <a:moveTo>
                    <a:pt x="0" y="273400"/>
                  </a:moveTo>
                  <a:lnTo>
                    <a:pt x="220524" y="109360"/>
                  </a:lnTo>
                  <a:lnTo>
                    <a:pt x="441049" y="0"/>
                  </a:lnTo>
                  <a:lnTo>
                    <a:pt x="661573" y="574141"/>
                  </a:lnTo>
                  <a:lnTo>
                    <a:pt x="882098" y="464781"/>
                  </a:lnTo>
                  <a:lnTo>
                    <a:pt x="1102623" y="136700"/>
                  </a:lnTo>
                  <a:lnTo>
                    <a:pt x="1323147" y="519461"/>
                  </a:lnTo>
                  <a:lnTo>
                    <a:pt x="1543672" y="82020"/>
                  </a:lnTo>
                </a:path>
              </a:pathLst>
            </a:custGeom>
            <a:ln w="29811" cap="flat">
              <a:solidFill>
                <a:srgbClr val="0058AB">
                  <a:alpha val="100000"/>
                </a:srgbClr>
              </a:solidFill>
              <a:prstDash val="solid"/>
              <a:round/>
            </a:ln>
          </p:spPr>
          <p:txBody>
            <a:bodyPr/>
            <a:lstStyle/>
            <a:p/>
          </p:txBody>
        </p:sp>
        <p:sp>
          <p:nvSpPr>
            <p:cNvPr id="132" name="pt132"/>
            <p:cNvSpPr/>
            <p:nvPr/>
          </p:nvSpPr>
          <p:spPr>
            <a:xfrm>
              <a:off x="7097941"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318466"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7538991" y="30938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7759515" y="31758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798004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7" name="pt137"/>
            <p:cNvSpPr/>
            <p:nvPr/>
          </p:nvSpPr>
          <p:spPr>
            <a:xfrm>
              <a:off x="8200565"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8" name="pt138"/>
            <p:cNvSpPr/>
            <p:nvPr/>
          </p:nvSpPr>
          <p:spPr>
            <a:xfrm>
              <a:off x="8421089" y="35585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9" name="pt139"/>
            <p:cNvSpPr/>
            <p:nvPr/>
          </p:nvSpPr>
          <p:spPr>
            <a:xfrm>
              <a:off x="8641614"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40" name="pt140"/>
            <p:cNvSpPr/>
            <p:nvPr/>
          </p:nvSpPr>
          <p:spPr>
            <a:xfrm>
              <a:off x="7097941" y="33398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7318466" y="31758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7538991"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7759515"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pt144"/>
            <p:cNvSpPr/>
            <p:nvPr/>
          </p:nvSpPr>
          <p:spPr>
            <a:xfrm>
              <a:off x="7980040"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5" name="pt145"/>
            <p:cNvSpPr/>
            <p:nvPr/>
          </p:nvSpPr>
          <p:spPr>
            <a:xfrm>
              <a:off x="8200565" y="32031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6" name="pt146"/>
            <p:cNvSpPr/>
            <p:nvPr/>
          </p:nvSpPr>
          <p:spPr>
            <a:xfrm>
              <a:off x="8421089"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7" name="pt147"/>
            <p:cNvSpPr/>
            <p:nvPr/>
          </p:nvSpPr>
          <p:spPr>
            <a:xfrm>
              <a:off x="8641614" y="31484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8" name="tx148"/>
            <p:cNvSpPr/>
            <p:nvPr/>
          </p:nvSpPr>
          <p:spPr>
            <a:xfrm>
              <a:off x="7122767" y="34343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49" name="tx149"/>
            <p:cNvSpPr/>
            <p:nvPr/>
          </p:nvSpPr>
          <p:spPr>
            <a:xfrm>
              <a:off x="7343292" y="32702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50" name="tx150"/>
            <p:cNvSpPr/>
            <p:nvPr/>
          </p:nvSpPr>
          <p:spPr>
            <a:xfrm>
              <a:off x="7563817"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51" name="tx151"/>
            <p:cNvSpPr/>
            <p:nvPr/>
          </p:nvSpPr>
          <p:spPr>
            <a:xfrm>
              <a:off x="7784341"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52" name="tx152"/>
            <p:cNvSpPr/>
            <p:nvPr/>
          </p:nvSpPr>
          <p:spPr>
            <a:xfrm>
              <a:off x="8004866"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53" name="tx153"/>
            <p:cNvSpPr/>
            <p:nvPr/>
          </p:nvSpPr>
          <p:spPr>
            <a:xfrm>
              <a:off x="8225391" y="32976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54" name="tx154"/>
            <p:cNvSpPr/>
            <p:nvPr/>
          </p:nvSpPr>
          <p:spPr>
            <a:xfrm>
              <a:off x="8445915"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55" name="tx155"/>
            <p:cNvSpPr/>
            <p:nvPr/>
          </p:nvSpPr>
          <p:spPr>
            <a:xfrm>
              <a:off x="8666440" y="3242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67</a:t>
              </a:r>
            </a:p>
          </p:txBody>
        </p:sp>
        <p:sp>
          <p:nvSpPr>
            <p:cNvPr id="156" name="tx156"/>
            <p:cNvSpPr/>
            <p:nvPr/>
          </p:nvSpPr>
          <p:spPr>
            <a:xfrm>
              <a:off x="7122767"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57" name="tx157"/>
            <p:cNvSpPr/>
            <p:nvPr/>
          </p:nvSpPr>
          <p:spPr>
            <a:xfrm>
              <a:off x="7343292"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58" name="tx158"/>
            <p:cNvSpPr/>
            <p:nvPr/>
          </p:nvSpPr>
          <p:spPr>
            <a:xfrm>
              <a:off x="7563817" y="29464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59" name="tx159"/>
            <p:cNvSpPr/>
            <p:nvPr/>
          </p:nvSpPr>
          <p:spPr>
            <a:xfrm>
              <a:off x="7784341" y="30284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60" name="tx160"/>
            <p:cNvSpPr/>
            <p:nvPr/>
          </p:nvSpPr>
          <p:spPr>
            <a:xfrm>
              <a:off x="8004866"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61" name="tx161"/>
            <p:cNvSpPr/>
            <p:nvPr/>
          </p:nvSpPr>
          <p:spPr>
            <a:xfrm>
              <a:off x="8225391"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62" name="tx162"/>
            <p:cNvSpPr/>
            <p:nvPr/>
          </p:nvSpPr>
          <p:spPr>
            <a:xfrm>
              <a:off x="8445915" y="34111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63" name="tx163"/>
            <p:cNvSpPr/>
            <p:nvPr/>
          </p:nvSpPr>
          <p:spPr>
            <a:xfrm>
              <a:off x="8666440"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64" name="pl16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5" name="rc165"/>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66" name="tx166"/>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7" name="tx167"/>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8" name="tx168"/>
            <p:cNvSpPr/>
            <p:nvPr/>
          </p:nvSpPr>
          <p:spPr>
            <a:xfrm rot="-5400000">
              <a:off x="10371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9" name="tx169"/>
            <p:cNvSpPr/>
            <p:nvPr/>
          </p:nvSpPr>
          <p:spPr>
            <a:xfrm rot="-5400000">
              <a:off x="1257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0" name="tx170"/>
            <p:cNvSpPr/>
            <p:nvPr/>
          </p:nvSpPr>
          <p:spPr>
            <a:xfrm rot="-5400000">
              <a:off x="14782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1" name="tx171"/>
            <p:cNvSpPr/>
            <p:nvPr/>
          </p:nvSpPr>
          <p:spPr>
            <a:xfrm rot="-5400000">
              <a:off x="16987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2" name="tx172"/>
            <p:cNvSpPr/>
            <p:nvPr/>
          </p:nvSpPr>
          <p:spPr>
            <a:xfrm rot="-5400000">
              <a:off x="19192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3" name="tx173"/>
            <p:cNvSpPr/>
            <p:nvPr/>
          </p:nvSpPr>
          <p:spPr>
            <a:xfrm rot="-5400000">
              <a:off x="21397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4" name="tx174"/>
            <p:cNvSpPr/>
            <p:nvPr/>
          </p:nvSpPr>
          <p:spPr>
            <a:xfrm rot="-5400000">
              <a:off x="23603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5" name="tx175"/>
            <p:cNvSpPr/>
            <p:nvPr/>
          </p:nvSpPr>
          <p:spPr>
            <a:xfrm rot="-5400000">
              <a:off x="25808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6" name="tx176"/>
            <p:cNvSpPr/>
            <p:nvPr/>
          </p:nvSpPr>
          <p:spPr>
            <a:xfrm rot="-5400000">
              <a:off x="28013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7" name="tx177"/>
            <p:cNvSpPr/>
            <p:nvPr/>
          </p:nvSpPr>
          <p:spPr>
            <a:xfrm rot="-5400000">
              <a:off x="30218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8" name="tx178"/>
            <p:cNvSpPr/>
            <p:nvPr/>
          </p:nvSpPr>
          <p:spPr>
            <a:xfrm rot="-5400000">
              <a:off x="32424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9" name="tx179"/>
            <p:cNvSpPr/>
            <p:nvPr/>
          </p:nvSpPr>
          <p:spPr>
            <a:xfrm rot="-5400000">
              <a:off x="34629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0" name="tx180"/>
            <p:cNvSpPr/>
            <p:nvPr/>
          </p:nvSpPr>
          <p:spPr>
            <a:xfrm rot="-5400000">
              <a:off x="368346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1" name="tx181"/>
            <p:cNvSpPr/>
            <p:nvPr/>
          </p:nvSpPr>
          <p:spPr>
            <a:xfrm rot="-5400000">
              <a:off x="39039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2" name="tx182"/>
            <p:cNvSpPr/>
            <p:nvPr/>
          </p:nvSpPr>
          <p:spPr>
            <a:xfrm rot="-5400000">
              <a:off x="41245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3" name="tx183"/>
            <p:cNvSpPr/>
            <p:nvPr/>
          </p:nvSpPr>
          <p:spPr>
            <a:xfrm rot="-5400000">
              <a:off x="434503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84" name="tx184"/>
            <p:cNvSpPr/>
            <p:nvPr/>
          </p:nvSpPr>
          <p:spPr>
            <a:xfrm rot="-5400000">
              <a:off x="523056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5" name="tx185"/>
            <p:cNvSpPr/>
            <p:nvPr/>
          </p:nvSpPr>
          <p:spPr>
            <a:xfrm rot="-5400000">
              <a:off x="54510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6" name="tx186"/>
            <p:cNvSpPr/>
            <p:nvPr/>
          </p:nvSpPr>
          <p:spPr>
            <a:xfrm rot="-5400000">
              <a:off x="567161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7" name="tx187"/>
            <p:cNvSpPr/>
            <p:nvPr/>
          </p:nvSpPr>
          <p:spPr>
            <a:xfrm rot="-5400000">
              <a:off x="589211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8" name="tx188"/>
            <p:cNvSpPr/>
            <p:nvPr/>
          </p:nvSpPr>
          <p:spPr>
            <a:xfrm rot="-5400000">
              <a:off x="61126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9" name="tx189"/>
            <p:cNvSpPr/>
            <p:nvPr/>
          </p:nvSpPr>
          <p:spPr>
            <a:xfrm rot="-5400000">
              <a:off x="633319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90" name="tx190"/>
            <p:cNvSpPr/>
            <p:nvPr/>
          </p:nvSpPr>
          <p:spPr>
            <a:xfrm rot="-5400000">
              <a:off x="655371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91" name="tx191"/>
            <p:cNvSpPr/>
            <p:nvPr/>
          </p:nvSpPr>
          <p:spPr>
            <a:xfrm rot="-5400000">
              <a:off x="677424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92" name="tx192"/>
            <p:cNvSpPr/>
            <p:nvPr/>
          </p:nvSpPr>
          <p:spPr>
            <a:xfrm rot="-5400000">
              <a:off x="699476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3" name="tx193"/>
            <p:cNvSpPr/>
            <p:nvPr/>
          </p:nvSpPr>
          <p:spPr>
            <a:xfrm rot="-5400000">
              <a:off x="721529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4" name="tx194"/>
            <p:cNvSpPr/>
            <p:nvPr/>
          </p:nvSpPr>
          <p:spPr>
            <a:xfrm rot="-5400000">
              <a:off x="74358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5" name="tx195"/>
            <p:cNvSpPr/>
            <p:nvPr/>
          </p:nvSpPr>
          <p:spPr>
            <a:xfrm rot="-5400000">
              <a:off x="76563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6" name="tx196"/>
            <p:cNvSpPr/>
            <p:nvPr/>
          </p:nvSpPr>
          <p:spPr>
            <a:xfrm rot="-5400000">
              <a:off x="78768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7" name="tx197"/>
            <p:cNvSpPr/>
            <p:nvPr/>
          </p:nvSpPr>
          <p:spPr>
            <a:xfrm rot="-5400000">
              <a:off x="8097361"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8" name="tx198"/>
            <p:cNvSpPr/>
            <p:nvPr/>
          </p:nvSpPr>
          <p:spPr>
            <a:xfrm rot="-5400000">
              <a:off x="8317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9" name="tx199"/>
            <p:cNvSpPr/>
            <p:nvPr/>
          </p:nvSpPr>
          <p:spPr>
            <a:xfrm rot="-5400000">
              <a:off x="853843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200" name="tx200"/>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01" name="tx201"/>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02" name="tx202"/>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03" name="tx203"/>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4" name="tx204"/>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5" name="tx205"/>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6" name="tx206"/>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7" name="pl207"/>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8" name="pl208"/>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9" name="tx209"/>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10" name="tx210"/>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11" name="tx211"/>
            <p:cNvSpPr/>
            <p:nvPr/>
          </p:nvSpPr>
          <p:spPr>
            <a:xfrm>
              <a:off x="757200" y="1330710"/>
              <a:ext cx="57956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New Zealand, 2010-2025</a:t>
              </a:r>
            </a:p>
          </p:txBody>
        </p:sp>
        <p:sp>
          <p:nvSpPr>
            <p:cNvPr id="212" name="tx212"/>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13" name="tx213"/>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New Zealand was 2010.
In 2025, first dose (HPV1) programme coverage among girls was 70%. In 2025, last dose (HPVc) programme coverage among girls was 68%.</a:t>
            </a:r>
          </a:p>
        </p:txBody>
      </p:sp>
      <p:sp>
        <p:nvSpPr>
          <p:cNvPr id="21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increased to 68% and coverage among boys increased to 67%.</a:t>
            </a:r>
          </a:p>
        </p:txBody>
      </p:sp>
      <p:grpSp xmlns:pic="http://schemas.openxmlformats.org/drawingml/2006/picture">
        <p:nvGrpSpPr>
          <p:cNvPr id="216" name=""/>
          <p:cNvGrpSpPr/>
          <p:nvPr/>
        </p:nvGrpSpPr>
        <p:grpSpPr>
          <a:xfrm>
            <a:off x="292608" y="1005840"/>
            <a:ext cx="8595360" cy="28575"/>
            <a:chOff x="292608" y="1005840"/>
            <a:chExt cx="8595360" cy="28575"/>
          </a:xfrm>
        </p:grpSpPr>
        <p:sp>
          <p:nvSpPr>
            <p:cNvPr id="217"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8"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55946"/>
              <a:ext cx="6481656" cy="210657"/>
            </a:xfrm>
            <a:custGeom>
              <a:avLst/>
              <a:pathLst>
                <a:path w="6481656" h="210657">
                  <a:moveTo>
                    <a:pt x="0" y="150469"/>
                  </a:moveTo>
                  <a:lnTo>
                    <a:pt x="259266" y="150469"/>
                  </a:lnTo>
                  <a:lnTo>
                    <a:pt x="518532" y="150469"/>
                  </a:lnTo>
                  <a:lnTo>
                    <a:pt x="777798" y="150469"/>
                  </a:lnTo>
                  <a:lnTo>
                    <a:pt x="1037065" y="180563"/>
                  </a:lnTo>
                  <a:lnTo>
                    <a:pt x="1296331" y="180563"/>
                  </a:lnTo>
                  <a:lnTo>
                    <a:pt x="1555597" y="180563"/>
                  </a:lnTo>
                  <a:lnTo>
                    <a:pt x="1814863" y="210657"/>
                  </a:lnTo>
                  <a:lnTo>
                    <a:pt x="2074130" y="180563"/>
                  </a:lnTo>
                  <a:lnTo>
                    <a:pt x="2333396" y="90281"/>
                  </a:lnTo>
                  <a:lnTo>
                    <a:pt x="2592662" y="60187"/>
                  </a:lnTo>
                  <a:lnTo>
                    <a:pt x="2851928" y="0"/>
                  </a:lnTo>
                  <a:lnTo>
                    <a:pt x="3111195" y="60187"/>
                  </a:lnTo>
                  <a:lnTo>
                    <a:pt x="3370461" y="90281"/>
                  </a:lnTo>
                  <a:lnTo>
                    <a:pt x="3629727" y="60187"/>
                  </a:lnTo>
                  <a:lnTo>
                    <a:pt x="3888994" y="90281"/>
                  </a:lnTo>
                  <a:lnTo>
                    <a:pt x="4148260" y="90281"/>
                  </a:lnTo>
                  <a:lnTo>
                    <a:pt x="4407526" y="30093"/>
                  </a:lnTo>
                  <a:lnTo>
                    <a:pt x="4666792" y="60187"/>
                  </a:lnTo>
                  <a:lnTo>
                    <a:pt x="4926059" y="90281"/>
                  </a:lnTo>
                  <a:lnTo>
                    <a:pt x="5185325" y="90281"/>
                  </a:lnTo>
                  <a:lnTo>
                    <a:pt x="5444591" y="150469"/>
                  </a:lnTo>
                  <a:lnTo>
                    <a:pt x="5703857" y="180563"/>
                  </a:lnTo>
                  <a:lnTo>
                    <a:pt x="5963124" y="210657"/>
                  </a:lnTo>
                  <a:lnTo>
                    <a:pt x="6222390" y="180563"/>
                  </a:lnTo>
                  <a:lnTo>
                    <a:pt x="6481656" y="210657"/>
                  </a:lnTo>
                </a:path>
              </a:pathLst>
            </a:custGeom>
            <a:ln w="27101" cap="flat">
              <a:solidFill>
                <a:srgbClr val="F8766D">
                  <a:alpha val="100000"/>
                </a:srgbClr>
              </a:solidFill>
              <a:prstDash val="solid"/>
              <a:round/>
            </a:ln>
          </p:spPr>
          <p:txBody>
            <a:bodyPr/>
            <a:lstStyle/>
            <a:p/>
          </p:txBody>
        </p:sp>
        <p:sp>
          <p:nvSpPr>
            <p:cNvPr id="28" name="pl28"/>
            <p:cNvSpPr/>
            <p:nvPr/>
          </p:nvSpPr>
          <p:spPr>
            <a:xfrm>
              <a:off x="4290948" y="2376322"/>
              <a:ext cx="3629727" cy="270844"/>
            </a:xfrm>
            <a:custGeom>
              <a:avLst/>
              <a:pathLst>
                <a:path w="3629727" h="270844">
                  <a:moveTo>
                    <a:pt x="0" y="150469"/>
                  </a:moveTo>
                  <a:lnTo>
                    <a:pt x="259266" y="180563"/>
                  </a:lnTo>
                  <a:lnTo>
                    <a:pt x="518532" y="150469"/>
                  </a:lnTo>
                  <a:lnTo>
                    <a:pt x="777798" y="150469"/>
                  </a:lnTo>
                  <a:lnTo>
                    <a:pt x="1037065" y="120375"/>
                  </a:lnTo>
                  <a:lnTo>
                    <a:pt x="1296331" y="60187"/>
                  </a:lnTo>
                  <a:lnTo>
                    <a:pt x="1555597" y="30093"/>
                  </a:lnTo>
                  <a:lnTo>
                    <a:pt x="1814863" y="30093"/>
                  </a:lnTo>
                  <a:lnTo>
                    <a:pt x="2074130" y="30093"/>
                  </a:lnTo>
                  <a:lnTo>
                    <a:pt x="2333396" y="0"/>
                  </a:lnTo>
                  <a:lnTo>
                    <a:pt x="2592662" y="270844"/>
                  </a:lnTo>
                  <a:lnTo>
                    <a:pt x="2851928" y="240750"/>
                  </a:lnTo>
                  <a:lnTo>
                    <a:pt x="3111195" y="210657"/>
                  </a:lnTo>
                  <a:lnTo>
                    <a:pt x="3370461" y="120375"/>
                  </a:lnTo>
                  <a:lnTo>
                    <a:pt x="3629727" y="90281"/>
                  </a:lnTo>
                </a:path>
              </a:pathLst>
            </a:custGeom>
            <a:ln w="27101" cap="flat">
              <a:solidFill>
                <a:srgbClr val="7CAE00">
                  <a:alpha val="100000"/>
                </a:srgbClr>
              </a:solidFill>
              <a:prstDash val="solid"/>
              <a:round/>
            </a:ln>
          </p:spPr>
          <p:txBody>
            <a:bodyPr/>
            <a:lstStyle/>
            <a:p/>
          </p:txBody>
        </p:sp>
        <p:sp>
          <p:nvSpPr>
            <p:cNvPr id="29" name="pl29"/>
            <p:cNvSpPr/>
            <p:nvPr/>
          </p:nvSpPr>
          <p:spPr>
            <a:xfrm>
              <a:off x="3772415" y="2225853"/>
              <a:ext cx="4148260" cy="1083379"/>
            </a:xfrm>
            <a:custGeom>
              <a:avLst/>
              <a:pathLst>
                <a:path w="4148260" h="1083379">
                  <a:moveTo>
                    <a:pt x="0" y="270844"/>
                  </a:moveTo>
                  <a:lnTo>
                    <a:pt x="259266" y="210657"/>
                  </a:lnTo>
                  <a:lnTo>
                    <a:pt x="518532" y="120375"/>
                  </a:lnTo>
                  <a:lnTo>
                    <a:pt x="777798" y="120375"/>
                  </a:lnTo>
                  <a:lnTo>
                    <a:pt x="1037065" y="90281"/>
                  </a:lnTo>
                  <a:lnTo>
                    <a:pt x="1296331" y="90281"/>
                  </a:lnTo>
                  <a:lnTo>
                    <a:pt x="1555597" y="90281"/>
                  </a:lnTo>
                  <a:lnTo>
                    <a:pt x="1814863" y="90281"/>
                  </a:lnTo>
                  <a:lnTo>
                    <a:pt x="2074130" y="60187"/>
                  </a:lnTo>
                  <a:lnTo>
                    <a:pt x="2333396" y="0"/>
                  </a:lnTo>
                  <a:lnTo>
                    <a:pt x="2592662" y="150469"/>
                  </a:lnTo>
                  <a:lnTo>
                    <a:pt x="2851928" y="120375"/>
                  </a:lnTo>
                  <a:lnTo>
                    <a:pt x="3111195" y="30093"/>
                  </a:lnTo>
                  <a:lnTo>
                    <a:pt x="3370461" y="300938"/>
                  </a:lnTo>
                  <a:lnTo>
                    <a:pt x="3629727" y="692158"/>
                  </a:lnTo>
                  <a:lnTo>
                    <a:pt x="3888994" y="1083379"/>
                  </a:lnTo>
                  <a:lnTo>
                    <a:pt x="4148260" y="210657"/>
                  </a:lnTo>
                </a:path>
              </a:pathLst>
            </a:custGeom>
            <a:ln w="27101" cap="flat">
              <a:solidFill>
                <a:srgbClr val="00BFC4">
                  <a:alpha val="100000"/>
                </a:srgbClr>
              </a:solidFill>
              <a:prstDash val="solid"/>
              <a:round/>
            </a:ln>
          </p:spPr>
          <p:txBody>
            <a:bodyPr/>
            <a:lstStyle/>
            <a:p/>
          </p:txBody>
        </p:sp>
        <p:sp>
          <p:nvSpPr>
            <p:cNvPr id="30" name="pl30"/>
            <p:cNvSpPr/>
            <p:nvPr/>
          </p:nvSpPr>
          <p:spPr>
            <a:xfrm>
              <a:off x="4031682" y="3068481"/>
              <a:ext cx="3888994" cy="722252"/>
            </a:xfrm>
            <a:custGeom>
              <a:avLst/>
              <a:pathLst>
                <a:path w="3888994" h="722252">
                  <a:moveTo>
                    <a:pt x="0" y="692158"/>
                  </a:moveTo>
                  <a:lnTo>
                    <a:pt x="259266" y="722252"/>
                  </a:lnTo>
                  <a:lnTo>
                    <a:pt x="518532" y="451408"/>
                  </a:lnTo>
                  <a:lnTo>
                    <a:pt x="777798" y="361126"/>
                  </a:lnTo>
                  <a:lnTo>
                    <a:pt x="1037065" y="270844"/>
                  </a:lnTo>
                  <a:lnTo>
                    <a:pt x="1296331" y="270844"/>
                  </a:lnTo>
                  <a:lnTo>
                    <a:pt x="1555597" y="240750"/>
                  </a:lnTo>
                  <a:lnTo>
                    <a:pt x="1814863" y="331032"/>
                  </a:lnTo>
                  <a:lnTo>
                    <a:pt x="2074130" y="300938"/>
                  </a:lnTo>
                  <a:lnTo>
                    <a:pt x="2333396" y="60187"/>
                  </a:lnTo>
                  <a:lnTo>
                    <a:pt x="2592662" y="180563"/>
                  </a:lnTo>
                  <a:lnTo>
                    <a:pt x="2851928" y="511595"/>
                  </a:lnTo>
                  <a:lnTo>
                    <a:pt x="3111195" y="391220"/>
                  </a:lnTo>
                  <a:lnTo>
                    <a:pt x="3370461" y="60187"/>
                  </a:lnTo>
                  <a:lnTo>
                    <a:pt x="3629727" y="481501"/>
                  </a:lnTo>
                  <a:lnTo>
                    <a:pt x="3888994"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42822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4282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981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03010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680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4252571" y="24884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734039" y="245832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993305"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7853" y="2176742"/>
              <a:ext cx="252088" cy="252575"/>
            </a:xfrm>
            <a:custGeom>
              <a:avLst/>
              <a:pathLst>
                <a:path w="252088" h="252575">
                  <a:moveTo>
                    <a:pt x="252088" y="0"/>
                  </a:moveTo>
                  <a:lnTo>
                    <a:pt x="0" y="252575"/>
                  </a:lnTo>
                </a:path>
              </a:pathLst>
            </a:custGeom>
          </p:spPr>
          <p:txBody>
            <a:bodyPr/>
            <a:lstStyle/>
            <a:p/>
          </p:txBody>
        </p:sp>
        <p:sp>
          <p:nvSpPr>
            <p:cNvPr id="41" name="pl41"/>
            <p:cNvSpPr/>
            <p:nvPr/>
          </p:nvSpPr>
          <p:spPr>
            <a:xfrm>
              <a:off x="7938838" y="2428503"/>
              <a:ext cx="241103" cy="35431"/>
            </a:xfrm>
            <a:custGeom>
              <a:avLst/>
              <a:pathLst>
                <a:path w="241103" h="35431">
                  <a:moveTo>
                    <a:pt x="241103" y="0"/>
                  </a:moveTo>
                  <a:lnTo>
                    <a:pt x="0" y="35431"/>
                  </a:lnTo>
                </a:path>
              </a:pathLst>
            </a:custGeom>
          </p:spPr>
          <p:txBody>
            <a:bodyPr/>
            <a:lstStyle/>
            <a:p/>
          </p:txBody>
        </p:sp>
        <p:sp>
          <p:nvSpPr>
            <p:cNvPr id="42" name="pl42"/>
            <p:cNvSpPr/>
            <p:nvPr/>
          </p:nvSpPr>
          <p:spPr>
            <a:xfrm>
              <a:off x="7929411" y="2473513"/>
              <a:ext cx="250530" cy="198159"/>
            </a:xfrm>
            <a:custGeom>
              <a:avLst/>
              <a:pathLst>
                <a:path w="250530" h="198159">
                  <a:moveTo>
                    <a:pt x="250530" y="198159"/>
                  </a:moveTo>
                  <a:lnTo>
                    <a:pt x="0" y="0"/>
                  </a:lnTo>
                </a:path>
              </a:pathLst>
            </a:custGeom>
          </p:spPr>
          <p:txBody>
            <a:bodyPr/>
            <a:lstStyle/>
            <a:p/>
          </p:txBody>
        </p:sp>
        <p:sp>
          <p:nvSpPr>
            <p:cNvPr id="43" name="pl43"/>
            <p:cNvSpPr/>
            <p:nvPr/>
          </p:nvSpPr>
          <p:spPr>
            <a:xfrm>
              <a:off x="7940023" y="3068481"/>
              <a:ext cx="239918" cy="1"/>
            </a:xfrm>
            <a:custGeom>
              <a:avLst/>
              <a:pathLst>
                <a:path w="239918" h="1">
                  <a:moveTo>
                    <a:pt x="239918" y="1"/>
                  </a:moveTo>
                  <a:lnTo>
                    <a:pt x="0" y="0"/>
                  </a:lnTo>
                </a:path>
              </a:pathLst>
            </a:custGeom>
          </p:spPr>
          <p:txBody>
            <a:bodyPr/>
            <a:lstStyle/>
            <a:p/>
          </p:txBody>
        </p:sp>
        <p:sp>
          <p:nvSpPr>
            <p:cNvPr id="44" name="pg44"/>
            <p:cNvSpPr/>
            <p:nvPr/>
          </p:nvSpPr>
          <p:spPr>
            <a:xfrm>
              <a:off x="8111362" y="206076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34222" y="21016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89%</a:t>
              </a:r>
            </a:p>
          </p:txBody>
        </p:sp>
        <p:sp>
          <p:nvSpPr>
            <p:cNvPr id="46" name="pg46"/>
            <p:cNvSpPr/>
            <p:nvPr/>
          </p:nvSpPr>
          <p:spPr>
            <a:xfrm>
              <a:off x="8111362" y="233465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37549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8" name="pg48"/>
            <p:cNvSpPr/>
            <p:nvPr/>
          </p:nvSpPr>
          <p:spPr>
            <a:xfrm>
              <a:off x="8111362" y="260891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4975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88%</a:t>
              </a:r>
            </a:p>
          </p:txBody>
        </p:sp>
        <p:sp>
          <p:nvSpPr>
            <p:cNvPr id="50" name="pg50"/>
            <p:cNvSpPr/>
            <p:nvPr/>
          </p:nvSpPr>
          <p:spPr>
            <a:xfrm>
              <a:off x="8111362" y="297749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0183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68%</a:t>
              </a:r>
            </a:p>
          </p:txBody>
        </p:sp>
        <p:sp>
          <p:nvSpPr>
            <p:cNvPr id="52" name="pg52"/>
            <p:cNvSpPr/>
            <p:nvPr/>
          </p:nvSpPr>
          <p:spPr>
            <a:xfrm>
              <a:off x="1142687" y="23870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407" y="24308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4" name="pg54"/>
            <p:cNvSpPr/>
            <p:nvPr/>
          </p:nvSpPr>
          <p:spPr>
            <a:xfrm>
              <a:off x="4356957" y="236293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4402677" y="2406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86</a:t>
              </a:r>
            </a:p>
          </p:txBody>
        </p:sp>
        <p:sp>
          <p:nvSpPr>
            <p:cNvPr id="56" name="pg56"/>
            <p:cNvSpPr/>
            <p:nvPr/>
          </p:nvSpPr>
          <p:spPr>
            <a:xfrm>
              <a:off x="3476589" y="24777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522309" y="25215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87</a:t>
              </a:r>
            </a:p>
          </p:txBody>
        </p:sp>
        <p:sp>
          <p:nvSpPr>
            <p:cNvPr id="58" name="pg58"/>
            <p:cNvSpPr/>
            <p:nvPr/>
          </p:nvSpPr>
          <p:spPr>
            <a:xfrm>
              <a:off x="4097146" y="359753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142866" y="3641713"/>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3997817" y="1705910"/>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New Zealand has all 4 of the  SDG vaccines.
In 2025, New Zealand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94% in 2024 to 92% in 2025.
• DTP3 coverage declined 1 percentage point from 89% in 2024 to 88% in 2025.
• There were there were 1,000 more zero-dose children in 2025. This leaves 5,000 children without vaccination, vulnerable to vaccine-preventable diseases and a further 2,000 with incomplete protection.
• New Zealand accounted for 1.2% of zero-dose children in Non-programme and &lt;0.1% of zero-dose children globally.
• MCV1 coverage remained constant at 89% between 2024 and 2025. There were 6,000 children who missed out on the first measles vaccination.
• MCV2 coverage increased 1 percentage point from 87% in 2024 to 88% in 2025.
• Last dose coverage of HPV vaccination (HPVc) among girls increased from 52% to 68% in 2025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New Zealand,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New Zealand.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363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363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3632"/>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363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3632"/>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363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57449"/>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57449"/>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57449"/>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57449"/>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5744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5744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5744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 name="rc56"/>
            <p:cNvSpPr/>
            <p:nvPr/>
          </p:nvSpPr>
          <p:spPr>
            <a:xfrm>
              <a:off x="943605"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1255130"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 name="rc58"/>
            <p:cNvSpPr/>
            <p:nvPr/>
          </p:nvSpPr>
          <p:spPr>
            <a:xfrm>
              <a:off x="1566655"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9" name="rc59"/>
            <p:cNvSpPr/>
            <p:nvPr/>
          </p:nvSpPr>
          <p:spPr>
            <a:xfrm>
              <a:off x="1878180"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0" name="rc60"/>
            <p:cNvSpPr/>
            <p:nvPr/>
          </p:nvSpPr>
          <p:spPr>
            <a:xfrm>
              <a:off x="2189705"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01230"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12756" y="2865085"/>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3" name="rc63"/>
            <p:cNvSpPr/>
            <p:nvPr/>
          </p:nvSpPr>
          <p:spPr>
            <a:xfrm>
              <a:off x="3124281"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 name="rc64"/>
            <p:cNvSpPr/>
            <p:nvPr/>
          </p:nvSpPr>
          <p:spPr>
            <a:xfrm>
              <a:off x="3435806"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3747331"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058856"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 name="rc67"/>
            <p:cNvSpPr/>
            <p:nvPr/>
          </p:nvSpPr>
          <p:spPr>
            <a:xfrm>
              <a:off x="4370381" y="2865085"/>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 name="rc68"/>
            <p:cNvSpPr/>
            <p:nvPr/>
          </p:nvSpPr>
          <p:spPr>
            <a:xfrm>
              <a:off x="4681906"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9" name="rc69"/>
            <p:cNvSpPr/>
            <p:nvPr/>
          </p:nvSpPr>
          <p:spPr>
            <a:xfrm>
              <a:off x="4993431"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0" name="rc70"/>
            <p:cNvSpPr/>
            <p:nvPr/>
          </p:nvSpPr>
          <p:spPr>
            <a:xfrm>
              <a:off x="530495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1" name="rc71"/>
            <p:cNvSpPr/>
            <p:nvPr/>
          </p:nvSpPr>
          <p:spPr>
            <a:xfrm>
              <a:off x="5616482"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2" name="rc72"/>
            <p:cNvSpPr/>
            <p:nvPr/>
          </p:nvSpPr>
          <p:spPr>
            <a:xfrm>
              <a:off x="592800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3" name="rc73"/>
            <p:cNvSpPr/>
            <p:nvPr/>
          </p:nvSpPr>
          <p:spPr>
            <a:xfrm>
              <a:off x="6239532" y="2865085"/>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74" name="rc74"/>
            <p:cNvSpPr/>
            <p:nvPr/>
          </p:nvSpPr>
          <p:spPr>
            <a:xfrm>
              <a:off x="6551057" y="2865085"/>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5" name="rc75"/>
            <p:cNvSpPr/>
            <p:nvPr/>
          </p:nvSpPr>
          <p:spPr>
            <a:xfrm>
              <a:off x="6862582"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6" name="rc76"/>
            <p:cNvSpPr/>
            <p:nvPr/>
          </p:nvSpPr>
          <p:spPr>
            <a:xfrm>
              <a:off x="7174107" y="2865085"/>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77" name="rc77"/>
            <p:cNvSpPr/>
            <p:nvPr/>
          </p:nvSpPr>
          <p:spPr>
            <a:xfrm>
              <a:off x="7485632" y="2865085"/>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 name="rc78"/>
            <p:cNvSpPr/>
            <p:nvPr/>
          </p:nvSpPr>
          <p:spPr>
            <a:xfrm>
              <a:off x="7797157"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9" name="rc79"/>
            <p:cNvSpPr/>
            <p:nvPr/>
          </p:nvSpPr>
          <p:spPr>
            <a:xfrm>
              <a:off x="8108683"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420208" y="2865085"/>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1" name="rc81"/>
            <p:cNvSpPr/>
            <p:nvPr/>
          </p:nvSpPr>
          <p:spPr>
            <a:xfrm>
              <a:off x="8731733" y="2865085"/>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2" name="rc82"/>
            <p:cNvSpPr/>
            <p:nvPr/>
          </p:nvSpPr>
          <p:spPr>
            <a:xfrm>
              <a:off x="943605"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3" name="rc83"/>
            <p:cNvSpPr/>
            <p:nvPr/>
          </p:nvSpPr>
          <p:spPr>
            <a:xfrm>
              <a:off x="1255130"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4" name="rc84"/>
            <p:cNvSpPr/>
            <p:nvPr/>
          </p:nvSpPr>
          <p:spPr>
            <a:xfrm>
              <a:off x="1566655"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1878180" y="2561267"/>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6" name="rc86"/>
            <p:cNvSpPr/>
            <p:nvPr/>
          </p:nvSpPr>
          <p:spPr>
            <a:xfrm>
              <a:off x="2189705" y="2561267"/>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7" name="rc87"/>
            <p:cNvSpPr/>
            <p:nvPr/>
          </p:nvSpPr>
          <p:spPr>
            <a:xfrm>
              <a:off x="2501230" y="256126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8" name="rc88"/>
            <p:cNvSpPr/>
            <p:nvPr/>
          </p:nvSpPr>
          <p:spPr>
            <a:xfrm>
              <a:off x="2812756" y="2561267"/>
              <a:ext cx="311525" cy="303817"/>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89" name="rc89"/>
            <p:cNvSpPr/>
            <p:nvPr/>
          </p:nvSpPr>
          <p:spPr>
            <a:xfrm>
              <a:off x="3124281" y="2561267"/>
              <a:ext cx="311525" cy="30381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0" name="rc90"/>
            <p:cNvSpPr/>
            <p:nvPr/>
          </p:nvSpPr>
          <p:spPr>
            <a:xfrm>
              <a:off x="3435806" y="2561267"/>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91" name="rc91"/>
            <p:cNvSpPr/>
            <p:nvPr/>
          </p:nvSpPr>
          <p:spPr>
            <a:xfrm>
              <a:off x="3747331" y="2561267"/>
              <a:ext cx="311525" cy="303817"/>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2" name="rc92"/>
            <p:cNvSpPr/>
            <p:nvPr/>
          </p:nvSpPr>
          <p:spPr>
            <a:xfrm>
              <a:off x="4058856"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3" name="rc93"/>
            <p:cNvSpPr/>
            <p:nvPr/>
          </p:nvSpPr>
          <p:spPr>
            <a:xfrm>
              <a:off x="4370381" y="2561267"/>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4" name="rc94"/>
            <p:cNvSpPr/>
            <p:nvPr/>
          </p:nvSpPr>
          <p:spPr>
            <a:xfrm>
              <a:off x="4681906"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5" name="rc95"/>
            <p:cNvSpPr/>
            <p:nvPr/>
          </p:nvSpPr>
          <p:spPr>
            <a:xfrm>
              <a:off x="4993431"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6" name="rc96"/>
            <p:cNvSpPr/>
            <p:nvPr/>
          </p:nvSpPr>
          <p:spPr>
            <a:xfrm>
              <a:off x="5304957"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7" name="rc97"/>
            <p:cNvSpPr/>
            <p:nvPr/>
          </p:nvSpPr>
          <p:spPr>
            <a:xfrm>
              <a:off x="5616482"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8" name="rc98"/>
            <p:cNvSpPr/>
            <p:nvPr/>
          </p:nvSpPr>
          <p:spPr>
            <a:xfrm>
              <a:off x="592800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9" name="rc99"/>
            <p:cNvSpPr/>
            <p:nvPr/>
          </p:nvSpPr>
          <p:spPr>
            <a:xfrm>
              <a:off x="6239532" y="2561267"/>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0" name="rc100"/>
            <p:cNvSpPr/>
            <p:nvPr/>
          </p:nvSpPr>
          <p:spPr>
            <a:xfrm>
              <a:off x="655105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2582" y="2561267"/>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4107" y="2561267"/>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03" name="rc103"/>
            <p:cNvSpPr/>
            <p:nvPr/>
          </p:nvSpPr>
          <p:spPr>
            <a:xfrm>
              <a:off x="7485632" y="2561267"/>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7797157"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5" name="rc105"/>
            <p:cNvSpPr/>
            <p:nvPr/>
          </p:nvSpPr>
          <p:spPr>
            <a:xfrm>
              <a:off x="8108683"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6" name="rc106"/>
            <p:cNvSpPr/>
            <p:nvPr/>
          </p:nvSpPr>
          <p:spPr>
            <a:xfrm>
              <a:off x="8420208" y="2561267"/>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7" name="rc107"/>
            <p:cNvSpPr/>
            <p:nvPr/>
          </p:nvSpPr>
          <p:spPr>
            <a:xfrm>
              <a:off x="8731733" y="2561267"/>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5616482"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09" name="rc109"/>
            <p:cNvSpPr/>
            <p:nvPr/>
          </p:nvSpPr>
          <p:spPr>
            <a:xfrm>
              <a:off x="5928007"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0" name="rc110"/>
            <p:cNvSpPr/>
            <p:nvPr/>
          </p:nvSpPr>
          <p:spPr>
            <a:xfrm>
              <a:off x="6239532" y="3776538"/>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11" name="rc111"/>
            <p:cNvSpPr/>
            <p:nvPr/>
          </p:nvSpPr>
          <p:spPr>
            <a:xfrm>
              <a:off x="655105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6862582"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3" name="rc113"/>
            <p:cNvSpPr/>
            <p:nvPr/>
          </p:nvSpPr>
          <p:spPr>
            <a:xfrm>
              <a:off x="7174107" y="3776538"/>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7485632"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5" name="rc115"/>
            <p:cNvSpPr/>
            <p:nvPr/>
          </p:nvSpPr>
          <p:spPr>
            <a:xfrm>
              <a:off x="7797157"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6" name="rc116"/>
            <p:cNvSpPr/>
            <p:nvPr/>
          </p:nvSpPr>
          <p:spPr>
            <a:xfrm>
              <a:off x="8108683" y="3776538"/>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17" name="rc117"/>
            <p:cNvSpPr/>
            <p:nvPr/>
          </p:nvSpPr>
          <p:spPr>
            <a:xfrm>
              <a:off x="8420208" y="3776538"/>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18" name="rc118"/>
            <p:cNvSpPr/>
            <p:nvPr/>
          </p:nvSpPr>
          <p:spPr>
            <a:xfrm>
              <a:off x="8731733" y="3776538"/>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19" name="rc119"/>
            <p:cNvSpPr/>
            <p:nvPr/>
          </p:nvSpPr>
          <p:spPr>
            <a:xfrm>
              <a:off x="7485632" y="4080356"/>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7797157"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1" name="rc121"/>
            <p:cNvSpPr/>
            <p:nvPr/>
          </p:nvSpPr>
          <p:spPr>
            <a:xfrm>
              <a:off x="8108683"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2" name="rc122"/>
            <p:cNvSpPr/>
            <p:nvPr/>
          </p:nvSpPr>
          <p:spPr>
            <a:xfrm>
              <a:off x="8420208" y="4080356"/>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23" name="rc123"/>
            <p:cNvSpPr/>
            <p:nvPr/>
          </p:nvSpPr>
          <p:spPr>
            <a:xfrm>
              <a:off x="8731733" y="4080356"/>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4" name="rc124"/>
            <p:cNvSpPr/>
            <p:nvPr/>
          </p:nvSpPr>
          <p:spPr>
            <a:xfrm>
              <a:off x="943605"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5" name="rc125"/>
            <p:cNvSpPr/>
            <p:nvPr/>
          </p:nvSpPr>
          <p:spPr>
            <a:xfrm>
              <a:off x="1255130" y="4384174"/>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26" name="rc126"/>
            <p:cNvSpPr/>
            <p:nvPr/>
          </p:nvSpPr>
          <p:spPr>
            <a:xfrm>
              <a:off x="1566655" y="4384174"/>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7" name="rc127"/>
            <p:cNvSpPr/>
            <p:nvPr/>
          </p:nvSpPr>
          <p:spPr>
            <a:xfrm>
              <a:off x="1878180" y="4384174"/>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8" name="rc128"/>
            <p:cNvSpPr/>
            <p:nvPr/>
          </p:nvSpPr>
          <p:spPr>
            <a:xfrm>
              <a:off x="2189705" y="4384174"/>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9" name="rc129"/>
            <p:cNvSpPr/>
            <p:nvPr/>
          </p:nvSpPr>
          <p:spPr>
            <a:xfrm>
              <a:off x="2501230"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0" name="rc130"/>
            <p:cNvSpPr/>
            <p:nvPr/>
          </p:nvSpPr>
          <p:spPr>
            <a:xfrm>
              <a:off x="2812756" y="4384174"/>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3124281" y="4384174"/>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32" name="rc132"/>
            <p:cNvSpPr/>
            <p:nvPr/>
          </p:nvSpPr>
          <p:spPr>
            <a:xfrm>
              <a:off x="3435806" y="4384174"/>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33" name="rc133"/>
            <p:cNvSpPr/>
            <p:nvPr/>
          </p:nvSpPr>
          <p:spPr>
            <a:xfrm>
              <a:off x="3747331"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4" name="rc134"/>
            <p:cNvSpPr/>
            <p:nvPr/>
          </p:nvSpPr>
          <p:spPr>
            <a:xfrm>
              <a:off x="4058856"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5" name="rc135"/>
            <p:cNvSpPr/>
            <p:nvPr/>
          </p:nvSpPr>
          <p:spPr>
            <a:xfrm>
              <a:off x="4370381"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6" name="rc136"/>
            <p:cNvSpPr/>
            <p:nvPr/>
          </p:nvSpPr>
          <p:spPr>
            <a:xfrm>
              <a:off x="4681906"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7" name="rc137"/>
            <p:cNvSpPr/>
            <p:nvPr/>
          </p:nvSpPr>
          <p:spPr>
            <a:xfrm>
              <a:off x="4993431"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8" name="rc138"/>
            <p:cNvSpPr/>
            <p:nvPr/>
          </p:nvSpPr>
          <p:spPr>
            <a:xfrm>
              <a:off x="5304957"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9" name="rc139"/>
            <p:cNvSpPr/>
            <p:nvPr/>
          </p:nvSpPr>
          <p:spPr>
            <a:xfrm>
              <a:off x="561648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0" name="rc140"/>
            <p:cNvSpPr/>
            <p:nvPr/>
          </p:nvSpPr>
          <p:spPr>
            <a:xfrm>
              <a:off x="592800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1" name="rc141"/>
            <p:cNvSpPr/>
            <p:nvPr/>
          </p:nvSpPr>
          <p:spPr>
            <a:xfrm>
              <a:off x="6239532" y="4384174"/>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2" name="rc142"/>
            <p:cNvSpPr/>
            <p:nvPr/>
          </p:nvSpPr>
          <p:spPr>
            <a:xfrm>
              <a:off x="6551057"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3" name="rc143"/>
            <p:cNvSpPr/>
            <p:nvPr/>
          </p:nvSpPr>
          <p:spPr>
            <a:xfrm>
              <a:off x="6862582" y="4384174"/>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4" name="rc144"/>
            <p:cNvSpPr/>
            <p:nvPr/>
          </p:nvSpPr>
          <p:spPr>
            <a:xfrm>
              <a:off x="7174107"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5" name="rc145"/>
            <p:cNvSpPr/>
            <p:nvPr/>
          </p:nvSpPr>
          <p:spPr>
            <a:xfrm>
              <a:off x="7485632" y="4384174"/>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6" name="rc146"/>
            <p:cNvSpPr/>
            <p:nvPr/>
          </p:nvSpPr>
          <p:spPr>
            <a:xfrm>
              <a:off x="7797157" y="4384174"/>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7" name="rc147"/>
            <p:cNvSpPr/>
            <p:nvPr/>
          </p:nvSpPr>
          <p:spPr>
            <a:xfrm>
              <a:off x="8108683"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8" name="rc148"/>
            <p:cNvSpPr/>
            <p:nvPr/>
          </p:nvSpPr>
          <p:spPr>
            <a:xfrm>
              <a:off x="8420208"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8731733" y="4384174"/>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0" name="rc150"/>
            <p:cNvSpPr/>
            <p:nvPr/>
          </p:nvSpPr>
          <p:spPr>
            <a:xfrm>
              <a:off x="437038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4681906" y="4991809"/>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2" name="rc152"/>
            <p:cNvSpPr/>
            <p:nvPr/>
          </p:nvSpPr>
          <p:spPr>
            <a:xfrm>
              <a:off x="4993431"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3" name="rc153"/>
            <p:cNvSpPr/>
            <p:nvPr/>
          </p:nvSpPr>
          <p:spPr>
            <a:xfrm>
              <a:off x="5304957" y="4991809"/>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4" name="rc154"/>
            <p:cNvSpPr/>
            <p:nvPr/>
          </p:nvSpPr>
          <p:spPr>
            <a:xfrm>
              <a:off x="5616482"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5928007" y="4991809"/>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623953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6551057"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8" name="rc158"/>
            <p:cNvSpPr/>
            <p:nvPr/>
          </p:nvSpPr>
          <p:spPr>
            <a:xfrm>
              <a:off x="6862582" y="4991809"/>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7174107" y="4991809"/>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7485632" y="4991809"/>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61" name="rc161"/>
            <p:cNvSpPr/>
            <p:nvPr/>
          </p:nvSpPr>
          <p:spPr>
            <a:xfrm>
              <a:off x="7797157" y="4991809"/>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8108683" y="4991809"/>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3" name="rc163"/>
            <p:cNvSpPr/>
            <p:nvPr/>
          </p:nvSpPr>
          <p:spPr>
            <a:xfrm>
              <a:off x="8420208" y="4991809"/>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4" name="rc164"/>
            <p:cNvSpPr/>
            <p:nvPr/>
          </p:nvSpPr>
          <p:spPr>
            <a:xfrm>
              <a:off x="8731733" y="4991809"/>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5" name="rc165"/>
            <p:cNvSpPr/>
            <p:nvPr/>
          </p:nvSpPr>
          <p:spPr>
            <a:xfrm>
              <a:off x="3747331" y="3168903"/>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6" name="rc166"/>
            <p:cNvSpPr/>
            <p:nvPr/>
          </p:nvSpPr>
          <p:spPr>
            <a:xfrm>
              <a:off x="4058856"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67" name="rc167"/>
            <p:cNvSpPr/>
            <p:nvPr/>
          </p:nvSpPr>
          <p:spPr>
            <a:xfrm>
              <a:off x="4370381"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8" name="rc168"/>
            <p:cNvSpPr/>
            <p:nvPr/>
          </p:nvSpPr>
          <p:spPr>
            <a:xfrm>
              <a:off x="4681906"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69" name="rc169"/>
            <p:cNvSpPr/>
            <p:nvPr/>
          </p:nvSpPr>
          <p:spPr>
            <a:xfrm>
              <a:off x="4993431"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0" name="rc170"/>
            <p:cNvSpPr/>
            <p:nvPr/>
          </p:nvSpPr>
          <p:spPr>
            <a:xfrm>
              <a:off x="530495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1" name="rc171"/>
            <p:cNvSpPr/>
            <p:nvPr/>
          </p:nvSpPr>
          <p:spPr>
            <a:xfrm>
              <a:off x="5616482"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2" name="rc172"/>
            <p:cNvSpPr/>
            <p:nvPr/>
          </p:nvSpPr>
          <p:spPr>
            <a:xfrm>
              <a:off x="5928007" y="3168903"/>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73" name="rc173"/>
            <p:cNvSpPr/>
            <p:nvPr/>
          </p:nvSpPr>
          <p:spPr>
            <a:xfrm>
              <a:off x="6239532" y="3168903"/>
              <a:ext cx="311525" cy="303817"/>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4" name="rc174"/>
            <p:cNvSpPr/>
            <p:nvPr/>
          </p:nvSpPr>
          <p:spPr>
            <a:xfrm>
              <a:off x="6551057" y="3168903"/>
              <a:ext cx="311525" cy="303817"/>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5" name="rc175"/>
            <p:cNvSpPr/>
            <p:nvPr/>
          </p:nvSpPr>
          <p:spPr>
            <a:xfrm>
              <a:off x="6862582" y="3168903"/>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76" name="rc176"/>
            <p:cNvSpPr/>
            <p:nvPr/>
          </p:nvSpPr>
          <p:spPr>
            <a:xfrm>
              <a:off x="7174107" y="3168903"/>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7485632" y="3168903"/>
              <a:ext cx="311525" cy="30381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7797157" y="3168903"/>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8108683" y="3168903"/>
              <a:ext cx="311525" cy="303817"/>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0" name="rc180"/>
            <p:cNvSpPr/>
            <p:nvPr/>
          </p:nvSpPr>
          <p:spPr>
            <a:xfrm>
              <a:off x="8420208" y="3168903"/>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81" name="rc181"/>
            <p:cNvSpPr/>
            <p:nvPr/>
          </p:nvSpPr>
          <p:spPr>
            <a:xfrm>
              <a:off x="8731733" y="3168903"/>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2" name="rc182"/>
            <p:cNvSpPr/>
            <p:nvPr/>
          </p:nvSpPr>
          <p:spPr>
            <a:xfrm>
              <a:off x="943605"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3" name="rc183"/>
            <p:cNvSpPr/>
            <p:nvPr/>
          </p:nvSpPr>
          <p:spPr>
            <a:xfrm>
              <a:off x="1255130" y="4687992"/>
              <a:ext cx="311525" cy="303817"/>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1566655" y="468799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5" name="rc185"/>
            <p:cNvSpPr/>
            <p:nvPr/>
          </p:nvSpPr>
          <p:spPr>
            <a:xfrm>
              <a:off x="1878180" y="4687992"/>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6" name="rc186"/>
            <p:cNvSpPr/>
            <p:nvPr/>
          </p:nvSpPr>
          <p:spPr>
            <a:xfrm>
              <a:off x="2189705" y="4687992"/>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2501230"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8" name="rc188"/>
            <p:cNvSpPr/>
            <p:nvPr/>
          </p:nvSpPr>
          <p:spPr>
            <a:xfrm>
              <a:off x="2812756" y="4687992"/>
              <a:ext cx="311525" cy="303817"/>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9" name="rc189"/>
            <p:cNvSpPr/>
            <p:nvPr/>
          </p:nvSpPr>
          <p:spPr>
            <a:xfrm>
              <a:off x="3124281" y="4687992"/>
              <a:ext cx="311525" cy="30381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0" name="rc190"/>
            <p:cNvSpPr/>
            <p:nvPr/>
          </p:nvSpPr>
          <p:spPr>
            <a:xfrm>
              <a:off x="3435806" y="4687992"/>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3747331"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2" name="rc192"/>
            <p:cNvSpPr/>
            <p:nvPr/>
          </p:nvSpPr>
          <p:spPr>
            <a:xfrm>
              <a:off x="4058856"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4370381"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4" name="rc194"/>
            <p:cNvSpPr/>
            <p:nvPr/>
          </p:nvSpPr>
          <p:spPr>
            <a:xfrm>
              <a:off x="4681906"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4993431"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6" name="rc196"/>
            <p:cNvSpPr/>
            <p:nvPr/>
          </p:nvSpPr>
          <p:spPr>
            <a:xfrm>
              <a:off x="5304957"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7" name="rc197"/>
            <p:cNvSpPr/>
            <p:nvPr/>
          </p:nvSpPr>
          <p:spPr>
            <a:xfrm>
              <a:off x="561648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8" name="rc198"/>
            <p:cNvSpPr/>
            <p:nvPr/>
          </p:nvSpPr>
          <p:spPr>
            <a:xfrm>
              <a:off x="592800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9" name="rc199"/>
            <p:cNvSpPr/>
            <p:nvPr/>
          </p:nvSpPr>
          <p:spPr>
            <a:xfrm>
              <a:off x="6239532" y="4687992"/>
              <a:ext cx="311525" cy="303817"/>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00" name="rc200"/>
            <p:cNvSpPr/>
            <p:nvPr/>
          </p:nvSpPr>
          <p:spPr>
            <a:xfrm>
              <a:off x="6551057"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6862582" y="4687992"/>
              <a:ext cx="311525" cy="303817"/>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2" name="rc202"/>
            <p:cNvSpPr/>
            <p:nvPr/>
          </p:nvSpPr>
          <p:spPr>
            <a:xfrm>
              <a:off x="7174107"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3" name="rc203"/>
            <p:cNvSpPr/>
            <p:nvPr/>
          </p:nvSpPr>
          <p:spPr>
            <a:xfrm>
              <a:off x="7485632" y="4687992"/>
              <a:ext cx="311525" cy="303817"/>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04" name="rc204"/>
            <p:cNvSpPr/>
            <p:nvPr/>
          </p:nvSpPr>
          <p:spPr>
            <a:xfrm>
              <a:off x="7797157" y="4687992"/>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8108683"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6" name="rc206"/>
            <p:cNvSpPr/>
            <p:nvPr/>
          </p:nvSpPr>
          <p:spPr>
            <a:xfrm>
              <a:off x="8420208"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7" name="rc207"/>
            <p:cNvSpPr/>
            <p:nvPr/>
          </p:nvSpPr>
          <p:spPr>
            <a:xfrm>
              <a:off x="8731733" y="4687992"/>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08" name="rc208"/>
            <p:cNvSpPr/>
            <p:nvPr/>
          </p:nvSpPr>
          <p:spPr>
            <a:xfrm>
              <a:off x="5928007" y="3472721"/>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09" name="rc209"/>
            <p:cNvSpPr/>
            <p:nvPr/>
          </p:nvSpPr>
          <p:spPr>
            <a:xfrm>
              <a:off x="6239532" y="3472721"/>
              <a:ext cx="311525" cy="303817"/>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10" name="rc210"/>
            <p:cNvSpPr/>
            <p:nvPr/>
          </p:nvSpPr>
          <p:spPr>
            <a:xfrm>
              <a:off x="6551057"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1" name="rc211"/>
            <p:cNvSpPr/>
            <p:nvPr/>
          </p:nvSpPr>
          <p:spPr>
            <a:xfrm>
              <a:off x="6862582" y="3472721"/>
              <a:ext cx="311525" cy="303817"/>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2" name="rc212"/>
            <p:cNvSpPr/>
            <p:nvPr/>
          </p:nvSpPr>
          <p:spPr>
            <a:xfrm>
              <a:off x="7174107" y="3472721"/>
              <a:ext cx="311525" cy="303817"/>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3" name="rc213"/>
            <p:cNvSpPr/>
            <p:nvPr/>
          </p:nvSpPr>
          <p:spPr>
            <a:xfrm>
              <a:off x="7485632" y="3472721"/>
              <a:ext cx="311525" cy="30381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7797157" y="3472721"/>
              <a:ext cx="311525" cy="303817"/>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5" name="rc215"/>
            <p:cNvSpPr/>
            <p:nvPr/>
          </p:nvSpPr>
          <p:spPr>
            <a:xfrm>
              <a:off x="8108683" y="3472721"/>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6" name="rc216"/>
            <p:cNvSpPr/>
            <p:nvPr/>
          </p:nvSpPr>
          <p:spPr>
            <a:xfrm>
              <a:off x="8420208" y="3472721"/>
              <a:ext cx="311525" cy="303817"/>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7" name="rc217"/>
            <p:cNvSpPr/>
            <p:nvPr/>
          </p:nvSpPr>
          <p:spPr>
            <a:xfrm>
              <a:off x="8731733" y="3472721"/>
              <a:ext cx="311525" cy="303817"/>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8" name="rc218"/>
            <p:cNvSpPr/>
            <p:nvPr/>
          </p:nvSpPr>
          <p:spPr>
            <a:xfrm>
              <a:off x="4058856" y="5295627"/>
              <a:ext cx="311525" cy="303817"/>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19" name="rc219"/>
            <p:cNvSpPr/>
            <p:nvPr/>
          </p:nvSpPr>
          <p:spPr>
            <a:xfrm>
              <a:off x="4370381" y="5295627"/>
              <a:ext cx="311525" cy="303817"/>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20" name="rc220"/>
            <p:cNvSpPr/>
            <p:nvPr/>
          </p:nvSpPr>
          <p:spPr>
            <a:xfrm>
              <a:off x="4681906" y="5295627"/>
              <a:ext cx="311525" cy="30381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1" name="rc221"/>
            <p:cNvSpPr/>
            <p:nvPr/>
          </p:nvSpPr>
          <p:spPr>
            <a:xfrm>
              <a:off x="4993431" y="5295627"/>
              <a:ext cx="311525" cy="30381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22" name="rc222"/>
            <p:cNvSpPr/>
            <p:nvPr/>
          </p:nvSpPr>
          <p:spPr>
            <a:xfrm>
              <a:off x="5304957"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3" name="rc223"/>
            <p:cNvSpPr/>
            <p:nvPr/>
          </p:nvSpPr>
          <p:spPr>
            <a:xfrm>
              <a:off x="5616482" y="5295627"/>
              <a:ext cx="311525" cy="30381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4" name="rc224"/>
            <p:cNvSpPr/>
            <p:nvPr/>
          </p:nvSpPr>
          <p:spPr>
            <a:xfrm>
              <a:off x="5928007" y="5295627"/>
              <a:ext cx="311525" cy="30381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5" name="rc225"/>
            <p:cNvSpPr/>
            <p:nvPr/>
          </p:nvSpPr>
          <p:spPr>
            <a:xfrm>
              <a:off x="6239532" y="5295627"/>
              <a:ext cx="311525" cy="30381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26" name="rc226"/>
            <p:cNvSpPr/>
            <p:nvPr/>
          </p:nvSpPr>
          <p:spPr>
            <a:xfrm>
              <a:off x="6551057" y="5295627"/>
              <a:ext cx="311525" cy="303817"/>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7" name="rc227"/>
            <p:cNvSpPr/>
            <p:nvPr/>
          </p:nvSpPr>
          <p:spPr>
            <a:xfrm>
              <a:off x="6862582"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8" name="rc228"/>
            <p:cNvSpPr/>
            <p:nvPr/>
          </p:nvSpPr>
          <p:spPr>
            <a:xfrm>
              <a:off x="7174107" y="5295627"/>
              <a:ext cx="311525" cy="30381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9" name="rc229"/>
            <p:cNvSpPr/>
            <p:nvPr/>
          </p:nvSpPr>
          <p:spPr>
            <a:xfrm>
              <a:off x="7485632" y="5295627"/>
              <a:ext cx="311525" cy="30381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30" name="rc230"/>
            <p:cNvSpPr/>
            <p:nvPr/>
          </p:nvSpPr>
          <p:spPr>
            <a:xfrm>
              <a:off x="7797157" y="5295627"/>
              <a:ext cx="311525" cy="30381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31" name="rc231"/>
            <p:cNvSpPr/>
            <p:nvPr/>
          </p:nvSpPr>
          <p:spPr>
            <a:xfrm>
              <a:off x="8108683" y="5295627"/>
              <a:ext cx="311525" cy="30381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2" name="rc232"/>
            <p:cNvSpPr/>
            <p:nvPr/>
          </p:nvSpPr>
          <p:spPr>
            <a:xfrm>
              <a:off x="8420208" y="5295627"/>
              <a:ext cx="311525" cy="30381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33" name="rc233"/>
            <p:cNvSpPr/>
            <p:nvPr/>
          </p:nvSpPr>
          <p:spPr>
            <a:xfrm>
              <a:off x="8731733" y="5295627"/>
              <a:ext cx="311525" cy="30381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34" name="tx234"/>
            <p:cNvSpPr/>
            <p:nvPr/>
          </p:nvSpPr>
          <p:spPr>
            <a:xfrm>
              <a:off x="10390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5" name="tx235"/>
            <p:cNvSpPr/>
            <p:nvPr/>
          </p:nvSpPr>
          <p:spPr>
            <a:xfrm>
              <a:off x="13506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36" name="tx236"/>
            <p:cNvSpPr/>
            <p:nvPr/>
          </p:nvSpPr>
          <p:spPr>
            <a:xfrm>
              <a:off x="16621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7" name="tx237"/>
            <p:cNvSpPr/>
            <p:nvPr/>
          </p:nvSpPr>
          <p:spPr>
            <a:xfrm>
              <a:off x="197365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38" name="tx238"/>
            <p:cNvSpPr/>
            <p:nvPr/>
          </p:nvSpPr>
          <p:spPr>
            <a:xfrm>
              <a:off x="228517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9" name="tx239"/>
            <p:cNvSpPr/>
            <p:nvPr/>
          </p:nvSpPr>
          <p:spPr>
            <a:xfrm>
              <a:off x="2596703"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0" name="tx240"/>
            <p:cNvSpPr/>
            <p:nvPr/>
          </p:nvSpPr>
          <p:spPr>
            <a:xfrm>
              <a:off x="2908228"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32197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2" name="tx242"/>
            <p:cNvSpPr/>
            <p:nvPr/>
          </p:nvSpPr>
          <p:spPr>
            <a:xfrm>
              <a:off x="35312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43" name="tx243"/>
            <p:cNvSpPr/>
            <p:nvPr/>
          </p:nvSpPr>
          <p:spPr>
            <a:xfrm>
              <a:off x="384280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415432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5" name="tx245"/>
            <p:cNvSpPr/>
            <p:nvPr/>
          </p:nvSpPr>
          <p:spPr>
            <a:xfrm>
              <a:off x="4465854"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6" name="tx246"/>
            <p:cNvSpPr/>
            <p:nvPr/>
          </p:nvSpPr>
          <p:spPr>
            <a:xfrm>
              <a:off x="4777379"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7" name="tx247"/>
            <p:cNvSpPr/>
            <p:nvPr/>
          </p:nvSpPr>
          <p:spPr>
            <a:xfrm>
              <a:off x="5088904"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8" name="tx248"/>
            <p:cNvSpPr/>
            <p:nvPr/>
          </p:nvSpPr>
          <p:spPr>
            <a:xfrm>
              <a:off x="5400429"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9" name="tx249"/>
            <p:cNvSpPr/>
            <p:nvPr/>
          </p:nvSpPr>
          <p:spPr>
            <a:xfrm>
              <a:off x="571195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0" name="tx250"/>
            <p:cNvSpPr/>
            <p:nvPr/>
          </p:nvSpPr>
          <p:spPr>
            <a:xfrm>
              <a:off x="60234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51" name="tx251"/>
            <p:cNvSpPr/>
            <p:nvPr/>
          </p:nvSpPr>
          <p:spPr>
            <a:xfrm>
              <a:off x="633500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2" name="tx252"/>
            <p:cNvSpPr/>
            <p:nvPr/>
          </p:nvSpPr>
          <p:spPr>
            <a:xfrm>
              <a:off x="66465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53" name="tx253"/>
            <p:cNvSpPr/>
            <p:nvPr/>
          </p:nvSpPr>
          <p:spPr>
            <a:xfrm>
              <a:off x="6958055"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4" name="tx254"/>
            <p:cNvSpPr/>
            <p:nvPr/>
          </p:nvSpPr>
          <p:spPr>
            <a:xfrm>
              <a:off x="726958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5" name="tx255"/>
            <p:cNvSpPr/>
            <p:nvPr/>
          </p:nvSpPr>
          <p:spPr>
            <a:xfrm>
              <a:off x="758110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6" name="tx256"/>
            <p:cNvSpPr/>
            <p:nvPr/>
          </p:nvSpPr>
          <p:spPr>
            <a:xfrm>
              <a:off x="7892630"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7" name="tx257"/>
            <p:cNvSpPr/>
            <p:nvPr/>
          </p:nvSpPr>
          <p:spPr>
            <a:xfrm>
              <a:off x="8204155" y="20650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58" name="tx258"/>
            <p:cNvSpPr/>
            <p:nvPr/>
          </p:nvSpPr>
          <p:spPr>
            <a:xfrm>
              <a:off x="8515681"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59" name="tx259"/>
            <p:cNvSpPr/>
            <p:nvPr/>
          </p:nvSpPr>
          <p:spPr>
            <a:xfrm>
              <a:off x="8827206" y="2065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0" name="tx260"/>
            <p:cNvSpPr/>
            <p:nvPr/>
          </p:nvSpPr>
          <p:spPr>
            <a:xfrm>
              <a:off x="10390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1" name="tx261"/>
            <p:cNvSpPr/>
            <p:nvPr/>
          </p:nvSpPr>
          <p:spPr>
            <a:xfrm>
              <a:off x="13506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2" name="tx262"/>
            <p:cNvSpPr/>
            <p:nvPr/>
          </p:nvSpPr>
          <p:spPr>
            <a:xfrm>
              <a:off x="16621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3" name="tx263"/>
            <p:cNvSpPr/>
            <p:nvPr/>
          </p:nvSpPr>
          <p:spPr>
            <a:xfrm>
              <a:off x="197365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4" name="tx264"/>
            <p:cNvSpPr/>
            <p:nvPr/>
          </p:nvSpPr>
          <p:spPr>
            <a:xfrm>
              <a:off x="228517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5" name="tx265"/>
            <p:cNvSpPr/>
            <p:nvPr/>
          </p:nvSpPr>
          <p:spPr>
            <a:xfrm>
              <a:off x="2596703"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6" name="tx266"/>
            <p:cNvSpPr/>
            <p:nvPr/>
          </p:nvSpPr>
          <p:spPr>
            <a:xfrm>
              <a:off x="2908228"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32197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68" name="tx268"/>
            <p:cNvSpPr/>
            <p:nvPr/>
          </p:nvSpPr>
          <p:spPr>
            <a:xfrm>
              <a:off x="3531279"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9" name="tx269"/>
            <p:cNvSpPr/>
            <p:nvPr/>
          </p:nvSpPr>
          <p:spPr>
            <a:xfrm>
              <a:off x="38428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0" name="tx270"/>
            <p:cNvSpPr/>
            <p:nvPr/>
          </p:nvSpPr>
          <p:spPr>
            <a:xfrm>
              <a:off x="415432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1" name="tx271"/>
            <p:cNvSpPr/>
            <p:nvPr/>
          </p:nvSpPr>
          <p:spPr>
            <a:xfrm>
              <a:off x="446585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2" name="tx272"/>
            <p:cNvSpPr/>
            <p:nvPr/>
          </p:nvSpPr>
          <p:spPr>
            <a:xfrm>
              <a:off x="477737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3" name="tx273"/>
            <p:cNvSpPr/>
            <p:nvPr/>
          </p:nvSpPr>
          <p:spPr>
            <a:xfrm>
              <a:off x="5088904"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4" name="tx274"/>
            <p:cNvSpPr/>
            <p:nvPr/>
          </p:nvSpPr>
          <p:spPr>
            <a:xfrm>
              <a:off x="5400429"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5" name="tx275"/>
            <p:cNvSpPr/>
            <p:nvPr/>
          </p:nvSpPr>
          <p:spPr>
            <a:xfrm>
              <a:off x="57119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6" name="tx276"/>
            <p:cNvSpPr/>
            <p:nvPr/>
          </p:nvSpPr>
          <p:spPr>
            <a:xfrm>
              <a:off x="60234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7" name="tx277"/>
            <p:cNvSpPr/>
            <p:nvPr/>
          </p:nvSpPr>
          <p:spPr>
            <a:xfrm>
              <a:off x="63350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8" name="tx278"/>
            <p:cNvSpPr/>
            <p:nvPr/>
          </p:nvSpPr>
          <p:spPr>
            <a:xfrm>
              <a:off x="6646530" y="23688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9" name="tx279"/>
            <p:cNvSpPr/>
            <p:nvPr/>
          </p:nvSpPr>
          <p:spPr>
            <a:xfrm>
              <a:off x="69580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0" name="tx280"/>
            <p:cNvSpPr/>
            <p:nvPr/>
          </p:nvSpPr>
          <p:spPr>
            <a:xfrm>
              <a:off x="726958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81" name="tx281"/>
            <p:cNvSpPr/>
            <p:nvPr/>
          </p:nvSpPr>
          <p:spPr>
            <a:xfrm>
              <a:off x="758110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2" name="tx282"/>
            <p:cNvSpPr/>
            <p:nvPr/>
          </p:nvSpPr>
          <p:spPr>
            <a:xfrm>
              <a:off x="7892630"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3" name="tx283"/>
            <p:cNvSpPr/>
            <p:nvPr/>
          </p:nvSpPr>
          <p:spPr>
            <a:xfrm>
              <a:off x="8204155"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4" name="tx284"/>
            <p:cNvSpPr/>
            <p:nvPr/>
          </p:nvSpPr>
          <p:spPr>
            <a:xfrm>
              <a:off x="8515681"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5" name="tx285"/>
            <p:cNvSpPr/>
            <p:nvPr/>
          </p:nvSpPr>
          <p:spPr>
            <a:xfrm>
              <a:off x="8827206" y="23689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6" name="tx286"/>
            <p:cNvSpPr/>
            <p:nvPr/>
          </p:nvSpPr>
          <p:spPr>
            <a:xfrm>
              <a:off x="10390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7" name="tx287"/>
            <p:cNvSpPr/>
            <p:nvPr/>
          </p:nvSpPr>
          <p:spPr>
            <a:xfrm>
              <a:off x="13506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88" name="tx288"/>
            <p:cNvSpPr/>
            <p:nvPr/>
          </p:nvSpPr>
          <p:spPr>
            <a:xfrm>
              <a:off x="16621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89" name="tx289"/>
            <p:cNvSpPr/>
            <p:nvPr/>
          </p:nvSpPr>
          <p:spPr>
            <a:xfrm>
              <a:off x="197365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0" name="tx290"/>
            <p:cNvSpPr/>
            <p:nvPr/>
          </p:nvSpPr>
          <p:spPr>
            <a:xfrm>
              <a:off x="228517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1" name="tx291"/>
            <p:cNvSpPr/>
            <p:nvPr/>
          </p:nvSpPr>
          <p:spPr>
            <a:xfrm>
              <a:off x="2596703"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2" name="tx292"/>
            <p:cNvSpPr/>
            <p:nvPr/>
          </p:nvSpPr>
          <p:spPr>
            <a:xfrm>
              <a:off x="2908228"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3" name="tx293"/>
            <p:cNvSpPr/>
            <p:nvPr/>
          </p:nvSpPr>
          <p:spPr>
            <a:xfrm>
              <a:off x="32197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353127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5" name="tx295"/>
            <p:cNvSpPr/>
            <p:nvPr/>
          </p:nvSpPr>
          <p:spPr>
            <a:xfrm>
              <a:off x="384280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6" name="tx296"/>
            <p:cNvSpPr/>
            <p:nvPr/>
          </p:nvSpPr>
          <p:spPr>
            <a:xfrm>
              <a:off x="4154329"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7" name="tx297"/>
            <p:cNvSpPr/>
            <p:nvPr/>
          </p:nvSpPr>
          <p:spPr>
            <a:xfrm>
              <a:off x="4465854"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477737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9" name="tx299"/>
            <p:cNvSpPr/>
            <p:nvPr/>
          </p:nvSpPr>
          <p:spPr>
            <a:xfrm>
              <a:off x="5088904"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5400429"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1" name="tx301"/>
            <p:cNvSpPr/>
            <p:nvPr/>
          </p:nvSpPr>
          <p:spPr>
            <a:xfrm>
              <a:off x="57119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2" name="tx302"/>
            <p:cNvSpPr/>
            <p:nvPr/>
          </p:nvSpPr>
          <p:spPr>
            <a:xfrm>
              <a:off x="60234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3" name="tx303"/>
            <p:cNvSpPr/>
            <p:nvPr/>
          </p:nvSpPr>
          <p:spPr>
            <a:xfrm>
              <a:off x="63350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4" name="tx304"/>
            <p:cNvSpPr/>
            <p:nvPr/>
          </p:nvSpPr>
          <p:spPr>
            <a:xfrm>
              <a:off x="6646530" y="29765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5" name="tx305"/>
            <p:cNvSpPr/>
            <p:nvPr/>
          </p:nvSpPr>
          <p:spPr>
            <a:xfrm>
              <a:off x="69580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6" name="tx306"/>
            <p:cNvSpPr/>
            <p:nvPr/>
          </p:nvSpPr>
          <p:spPr>
            <a:xfrm>
              <a:off x="726958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07" name="tx307"/>
            <p:cNvSpPr/>
            <p:nvPr/>
          </p:nvSpPr>
          <p:spPr>
            <a:xfrm>
              <a:off x="758110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08" name="tx308"/>
            <p:cNvSpPr/>
            <p:nvPr/>
          </p:nvSpPr>
          <p:spPr>
            <a:xfrm>
              <a:off x="7892630"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9" name="tx309"/>
            <p:cNvSpPr/>
            <p:nvPr/>
          </p:nvSpPr>
          <p:spPr>
            <a:xfrm>
              <a:off x="8204155"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0" name="tx310"/>
            <p:cNvSpPr/>
            <p:nvPr/>
          </p:nvSpPr>
          <p:spPr>
            <a:xfrm>
              <a:off x="8515681"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1" name="tx311"/>
            <p:cNvSpPr/>
            <p:nvPr/>
          </p:nvSpPr>
          <p:spPr>
            <a:xfrm>
              <a:off x="8827206" y="2976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2" name="tx312"/>
            <p:cNvSpPr/>
            <p:nvPr/>
          </p:nvSpPr>
          <p:spPr>
            <a:xfrm>
              <a:off x="103907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3" name="tx313"/>
            <p:cNvSpPr/>
            <p:nvPr/>
          </p:nvSpPr>
          <p:spPr>
            <a:xfrm>
              <a:off x="13506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4" name="tx314"/>
            <p:cNvSpPr/>
            <p:nvPr/>
          </p:nvSpPr>
          <p:spPr>
            <a:xfrm>
              <a:off x="16621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5" name="tx315"/>
            <p:cNvSpPr/>
            <p:nvPr/>
          </p:nvSpPr>
          <p:spPr>
            <a:xfrm>
              <a:off x="197365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16" name="tx316"/>
            <p:cNvSpPr/>
            <p:nvPr/>
          </p:nvSpPr>
          <p:spPr>
            <a:xfrm>
              <a:off x="2285178"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7" name="tx317"/>
            <p:cNvSpPr/>
            <p:nvPr/>
          </p:nvSpPr>
          <p:spPr>
            <a:xfrm>
              <a:off x="2596703"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8" name="tx318"/>
            <p:cNvSpPr/>
            <p:nvPr/>
          </p:nvSpPr>
          <p:spPr>
            <a:xfrm>
              <a:off x="2908228"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19" name="tx319"/>
            <p:cNvSpPr/>
            <p:nvPr/>
          </p:nvSpPr>
          <p:spPr>
            <a:xfrm>
              <a:off x="32197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0" name="tx320"/>
            <p:cNvSpPr/>
            <p:nvPr/>
          </p:nvSpPr>
          <p:spPr>
            <a:xfrm>
              <a:off x="353127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1" name="tx321"/>
            <p:cNvSpPr/>
            <p:nvPr/>
          </p:nvSpPr>
          <p:spPr>
            <a:xfrm>
              <a:off x="38428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2" name="tx322"/>
            <p:cNvSpPr/>
            <p:nvPr/>
          </p:nvSpPr>
          <p:spPr>
            <a:xfrm>
              <a:off x="4154329"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446585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4" name="tx324"/>
            <p:cNvSpPr/>
            <p:nvPr/>
          </p:nvSpPr>
          <p:spPr>
            <a:xfrm>
              <a:off x="477737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5" name="tx325"/>
            <p:cNvSpPr/>
            <p:nvPr/>
          </p:nvSpPr>
          <p:spPr>
            <a:xfrm>
              <a:off x="5088904"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6" name="tx326"/>
            <p:cNvSpPr/>
            <p:nvPr/>
          </p:nvSpPr>
          <p:spPr>
            <a:xfrm>
              <a:off x="5400429"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57119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60234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9" name="tx329"/>
            <p:cNvSpPr/>
            <p:nvPr/>
          </p:nvSpPr>
          <p:spPr>
            <a:xfrm>
              <a:off x="6335005" y="26726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0" name="tx330"/>
            <p:cNvSpPr/>
            <p:nvPr/>
          </p:nvSpPr>
          <p:spPr>
            <a:xfrm>
              <a:off x="66465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1" name="tx331"/>
            <p:cNvSpPr/>
            <p:nvPr/>
          </p:nvSpPr>
          <p:spPr>
            <a:xfrm>
              <a:off x="69580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2" name="tx332"/>
            <p:cNvSpPr/>
            <p:nvPr/>
          </p:nvSpPr>
          <p:spPr>
            <a:xfrm>
              <a:off x="726958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3" name="tx333"/>
            <p:cNvSpPr/>
            <p:nvPr/>
          </p:nvSpPr>
          <p:spPr>
            <a:xfrm>
              <a:off x="758110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4" name="tx334"/>
            <p:cNvSpPr/>
            <p:nvPr/>
          </p:nvSpPr>
          <p:spPr>
            <a:xfrm>
              <a:off x="7892630"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8204155"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8515681"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7" name="tx337"/>
            <p:cNvSpPr/>
            <p:nvPr/>
          </p:nvSpPr>
          <p:spPr>
            <a:xfrm>
              <a:off x="8827206" y="2672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8" name="tx338"/>
            <p:cNvSpPr/>
            <p:nvPr/>
          </p:nvSpPr>
          <p:spPr>
            <a:xfrm>
              <a:off x="57119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9" name="tx339"/>
            <p:cNvSpPr/>
            <p:nvPr/>
          </p:nvSpPr>
          <p:spPr>
            <a:xfrm>
              <a:off x="60234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633500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1" name="tx341"/>
            <p:cNvSpPr/>
            <p:nvPr/>
          </p:nvSpPr>
          <p:spPr>
            <a:xfrm>
              <a:off x="66465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2" name="tx342"/>
            <p:cNvSpPr/>
            <p:nvPr/>
          </p:nvSpPr>
          <p:spPr>
            <a:xfrm>
              <a:off x="6958055"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3" name="tx343"/>
            <p:cNvSpPr/>
            <p:nvPr/>
          </p:nvSpPr>
          <p:spPr>
            <a:xfrm>
              <a:off x="726958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4" name="tx344"/>
            <p:cNvSpPr/>
            <p:nvPr/>
          </p:nvSpPr>
          <p:spPr>
            <a:xfrm>
              <a:off x="758110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5" name="tx345"/>
            <p:cNvSpPr/>
            <p:nvPr/>
          </p:nvSpPr>
          <p:spPr>
            <a:xfrm>
              <a:off x="7892630"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6" name="tx346"/>
            <p:cNvSpPr/>
            <p:nvPr/>
          </p:nvSpPr>
          <p:spPr>
            <a:xfrm>
              <a:off x="8204155" y="38879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7" name="tx347"/>
            <p:cNvSpPr/>
            <p:nvPr/>
          </p:nvSpPr>
          <p:spPr>
            <a:xfrm>
              <a:off x="8515681"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8" name="tx348"/>
            <p:cNvSpPr/>
            <p:nvPr/>
          </p:nvSpPr>
          <p:spPr>
            <a:xfrm>
              <a:off x="8827206" y="3888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9" name="tx349"/>
            <p:cNvSpPr/>
            <p:nvPr/>
          </p:nvSpPr>
          <p:spPr>
            <a:xfrm>
              <a:off x="758110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0" name="tx350"/>
            <p:cNvSpPr/>
            <p:nvPr/>
          </p:nvSpPr>
          <p:spPr>
            <a:xfrm>
              <a:off x="7892630"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1" name="tx351"/>
            <p:cNvSpPr/>
            <p:nvPr/>
          </p:nvSpPr>
          <p:spPr>
            <a:xfrm>
              <a:off x="8204155"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8515681"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8827206" y="419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103907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5" name="tx355"/>
            <p:cNvSpPr/>
            <p:nvPr/>
          </p:nvSpPr>
          <p:spPr>
            <a:xfrm>
              <a:off x="13506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16621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7" name="tx357"/>
            <p:cNvSpPr/>
            <p:nvPr/>
          </p:nvSpPr>
          <p:spPr>
            <a:xfrm>
              <a:off x="197365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8" name="tx358"/>
            <p:cNvSpPr/>
            <p:nvPr/>
          </p:nvSpPr>
          <p:spPr>
            <a:xfrm>
              <a:off x="2285178"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9" name="tx359"/>
            <p:cNvSpPr/>
            <p:nvPr/>
          </p:nvSpPr>
          <p:spPr>
            <a:xfrm>
              <a:off x="2596703"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0" name="tx360"/>
            <p:cNvSpPr/>
            <p:nvPr/>
          </p:nvSpPr>
          <p:spPr>
            <a:xfrm>
              <a:off x="2908228"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1" name="tx361"/>
            <p:cNvSpPr/>
            <p:nvPr/>
          </p:nvSpPr>
          <p:spPr>
            <a:xfrm>
              <a:off x="321975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62" name="tx362"/>
            <p:cNvSpPr/>
            <p:nvPr/>
          </p:nvSpPr>
          <p:spPr>
            <a:xfrm>
              <a:off x="35312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3" name="tx363"/>
            <p:cNvSpPr/>
            <p:nvPr/>
          </p:nvSpPr>
          <p:spPr>
            <a:xfrm>
              <a:off x="38428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4" name="tx364"/>
            <p:cNvSpPr/>
            <p:nvPr/>
          </p:nvSpPr>
          <p:spPr>
            <a:xfrm>
              <a:off x="415432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4465854"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6" name="tx366"/>
            <p:cNvSpPr/>
            <p:nvPr/>
          </p:nvSpPr>
          <p:spPr>
            <a:xfrm>
              <a:off x="4777379"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5088904"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5400429"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9" name="tx369"/>
            <p:cNvSpPr/>
            <p:nvPr/>
          </p:nvSpPr>
          <p:spPr>
            <a:xfrm>
              <a:off x="571195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0" name="tx370"/>
            <p:cNvSpPr/>
            <p:nvPr/>
          </p:nvSpPr>
          <p:spPr>
            <a:xfrm>
              <a:off x="60234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1" name="tx371"/>
            <p:cNvSpPr/>
            <p:nvPr/>
          </p:nvSpPr>
          <p:spPr>
            <a:xfrm>
              <a:off x="6335005" y="44955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66465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69580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4" name="tx374"/>
            <p:cNvSpPr/>
            <p:nvPr/>
          </p:nvSpPr>
          <p:spPr>
            <a:xfrm>
              <a:off x="726958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5" name="tx375"/>
            <p:cNvSpPr/>
            <p:nvPr/>
          </p:nvSpPr>
          <p:spPr>
            <a:xfrm>
              <a:off x="758110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6" name="tx376"/>
            <p:cNvSpPr/>
            <p:nvPr/>
          </p:nvSpPr>
          <p:spPr>
            <a:xfrm>
              <a:off x="7892630"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7" name="tx377"/>
            <p:cNvSpPr/>
            <p:nvPr/>
          </p:nvSpPr>
          <p:spPr>
            <a:xfrm>
              <a:off x="8204155"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8515681"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8827206" y="44956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0" name="tx380"/>
            <p:cNvSpPr/>
            <p:nvPr/>
          </p:nvSpPr>
          <p:spPr>
            <a:xfrm>
              <a:off x="446585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1" name="tx381"/>
            <p:cNvSpPr/>
            <p:nvPr/>
          </p:nvSpPr>
          <p:spPr>
            <a:xfrm>
              <a:off x="477737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5088904"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3" name="tx383"/>
            <p:cNvSpPr/>
            <p:nvPr/>
          </p:nvSpPr>
          <p:spPr>
            <a:xfrm>
              <a:off x="5400429"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4" name="tx384"/>
            <p:cNvSpPr/>
            <p:nvPr/>
          </p:nvSpPr>
          <p:spPr>
            <a:xfrm>
              <a:off x="57119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5" name="tx385"/>
            <p:cNvSpPr/>
            <p:nvPr/>
          </p:nvSpPr>
          <p:spPr>
            <a:xfrm>
              <a:off x="60234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6" name="tx386"/>
            <p:cNvSpPr/>
            <p:nvPr/>
          </p:nvSpPr>
          <p:spPr>
            <a:xfrm>
              <a:off x="63350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664653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8" name="tx388"/>
            <p:cNvSpPr/>
            <p:nvPr/>
          </p:nvSpPr>
          <p:spPr>
            <a:xfrm>
              <a:off x="69580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9" name="tx389"/>
            <p:cNvSpPr/>
            <p:nvPr/>
          </p:nvSpPr>
          <p:spPr>
            <a:xfrm>
              <a:off x="7269580"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0" name="tx390"/>
            <p:cNvSpPr/>
            <p:nvPr/>
          </p:nvSpPr>
          <p:spPr>
            <a:xfrm>
              <a:off x="758110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1" name="tx391"/>
            <p:cNvSpPr/>
            <p:nvPr/>
          </p:nvSpPr>
          <p:spPr>
            <a:xfrm>
              <a:off x="7892630" y="5103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2" name="tx392"/>
            <p:cNvSpPr/>
            <p:nvPr/>
          </p:nvSpPr>
          <p:spPr>
            <a:xfrm>
              <a:off x="8204155"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3" name="tx393"/>
            <p:cNvSpPr/>
            <p:nvPr/>
          </p:nvSpPr>
          <p:spPr>
            <a:xfrm>
              <a:off x="8515681"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4" name="tx394"/>
            <p:cNvSpPr/>
            <p:nvPr/>
          </p:nvSpPr>
          <p:spPr>
            <a:xfrm>
              <a:off x="8827206" y="5103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5" name="tx395"/>
            <p:cNvSpPr/>
            <p:nvPr/>
          </p:nvSpPr>
          <p:spPr>
            <a:xfrm>
              <a:off x="384280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415432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7" name="tx397"/>
            <p:cNvSpPr/>
            <p:nvPr/>
          </p:nvSpPr>
          <p:spPr>
            <a:xfrm>
              <a:off x="4465854"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8" name="tx398"/>
            <p:cNvSpPr/>
            <p:nvPr/>
          </p:nvSpPr>
          <p:spPr>
            <a:xfrm>
              <a:off x="4777379"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9" name="tx399"/>
            <p:cNvSpPr/>
            <p:nvPr/>
          </p:nvSpPr>
          <p:spPr>
            <a:xfrm>
              <a:off x="5088904"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0" name="tx400"/>
            <p:cNvSpPr/>
            <p:nvPr/>
          </p:nvSpPr>
          <p:spPr>
            <a:xfrm>
              <a:off x="5400429"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57119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6023480"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63350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4" name="tx404"/>
            <p:cNvSpPr/>
            <p:nvPr/>
          </p:nvSpPr>
          <p:spPr>
            <a:xfrm>
              <a:off x="66465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695805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6" name="tx406"/>
            <p:cNvSpPr/>
            <p:nvPr/>
          </p:nvSpPr>
          <p:spPr>
            <a:xfrm>
              <a:off x="726958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7" name="tx407"/>
            <p:cNvSpPr/>
            <p:nvPr/>
          </p:nvSpPr>
          <p:spPr>
            <a:xfrm>
              <a:off x="7581105"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8" name="tx408"/>
            <p:cNvSpPr/>
            <p:nvPr/>
          </p:nvSpPr>
          <p:spPr>
            <a:xfrm>
              <a:off x="7892630"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9" name="tx409"/>
            <p:cNvSpPr/>
            <p:nvPr/>
          </p:nvSpPr>
          <p:spPr>
            <a:xfrm>
              <a:off x="8204155" y="32803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0" name="tx410"/>
            <p:cNvSpPr/>
            <p:nvPr/>
          </p:nvSpPr>
          <p:spPr>
            <a:xfrm>
              <a:off x="8515681"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11" name="tx411"/>
            <p:cNvSpPr/>
            <p:nvPr/>
          </p:nvSpPr>
          <p:spPr>
            <a:xfrm>
              <a:off x="8827206" y="3280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2" name="tx412"/>
            <p:cNvSpPr/>
            <p:nvPr/>
          </p:nvSpPr>
          <p:spPr>
            <a:xfrm>
              <a:off x="103907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3" name="tx413"/>
            <p:cNvSpPr/>
            <p:nvPr/>
          </p:nvSpPr>
          <p:spPr>
            <a:xfrm>
              <a:off x="13506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4" name="tx414"/>
            <p:cNvSpPr/>
            <p:nvPr/>
          </p:nvSpPr>
          <p:spPr>
            <a:xfrm>
              <a:off x="16621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197365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6" name="tx416"/>
            <p:cNvSpPr/>
            <p:nvPr/>
          </p:nvSpPr>
          <p:spPr>
            <a:xfrm>
              <a:off x="2285178"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7" name="tx417"/>
            <p:cNvSpPr/>
            <p:nvPr/>
          </p:nvSpPr>
          <p:spPr>
            <a:xfrm>
              <a:off x="2596703"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8" name="tx418"/>
            <p:cNvSpPr/>
            <p:nvPr/>
          </p:nvSpPr>
          <p:spPr>
            <a:xfrm>
              <a:off x="2908228"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9" name="tx419"/>
            <p:cNvSpPr/>
            <p:nvPr/>
          </p:nvSpPr>
          <p:spPr>
            <a:xfrm>
              <a:off x="321975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0" name="tx420"/>
            <p:cNvSpPr/>
            <p:nvPr/>
          </p:nvSpPr>
          <p:spPr>
            <a:xfrm>
              <a:off x="35312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38428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2" name="tx422"/>
            <p:cNvSpPr/>
            <p:nvPr/>
          </p:nvSpPr>
          <p:spPr>
            <a:xfrm>
              <a:off x="415432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3" name="tx423"/>
            <p:cNvSpPr/>
            <p:nvPr/>
          </p:nvSpPr>
          <p:spPr>
            <a:xfrm>
              <a:off x="4465854"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4" name="tx424"/>
            <p:cNvSpPr/>
            <p:nvPr/>
          </p:nvSpPr>
          <p:spPr>
            <a:xfrm>
              <a:off x="4777379"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5088904"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6" name="tx426"/>
            <p:cNvSpPr/>
            <p:nvPr/>
          </p:nvSpPr>
          <p:spPr>
            <a:xfrm>
              <a:off x="5400429"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7" name="tx427"/>
            <p:cNvSpPr/>
            <p:nvPr/>
          </p:nvSpPr>
          <p:spPr>
            <a:xfrm>
              <a:off x="571195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60234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9" name="tx429"/>
            <p:cNvSpPr/>
            <p:nvPr/>
          </p:nvSpPr>
          <p:spPr>
            <a:xfrm>
              <a:off x="6335005" y="47994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66465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1" name="tx431"/>
            <p:cNvSpPr/>
            <p:nvPr/>
          </p:nvSpPr>
          <p:spPr>
            <a:xfrm>
              <a:off x="69580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2" name="tx432"/>
            <p:cNvSpPr/>
            <p:nvPr/>
          </p:nvSpPr>
          <p:spPr>
            <a:xfrm>
              <a:off x="726958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3" name="tx433"/>
            <p:cNvSpPr/>
            <p:nvPr/>
          </p:nvSpPr>
          <p:spPr>
            <a:xfrm>
              <a:off x="758110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7892630"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8204155"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6" name="tx436"/>
            <p:cNvSpPr/>
            <p:nvPr/>
          </p:nvSpPr>
          <p:spPr>
            <a:xfrm>
              <a:off x="8515681"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7" name="tx437"/>
            <p:cNvSpPr/>
            <p:nvPr/>
          </p:nvSpPr>
          <p:spPr>
            <a:xfrm>
              <a:off x="8827206" y="47994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8" name="tx438"/>
            <p:cNvSpPr/>
            <p:nvPr/>
          </p:nvSpPr>
          <p:spPr>
            <a:xfrm>
              <a:off x="60234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39" name="tx439"/>
            <p:cNvSpPr/>
            <p:nvPr/>
          </p:nvSpPr>
          <p:spPr>
            <a:xfrm>
              <a:off x="63350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66465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695805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2" name="tx442"/>
            <p:cNvSpPr/>
            <p:nvPr/>
          </p:nvSpPr>
          <p:spPr>
            <a:xfrm>
              <a:off x="726958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3" name="tx443"/>
            <p:cNvSpPr/>
            <p:nvPr/>
          </p:nvSpPr>
          <p:spPr>
            <a:xfrm>
              <a:off x="7581105"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7892630"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5" name="tx445"/>
            <p:cNvSpPr/>
            <p:nvPr/>
          </p:nvSpPr>
          <p:spPr>
            <a:xfrm>
              <a:off x="8204155"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6" name="tx446"/>
            <p:cNvSpPr/>
            <p:nvPr/>
          </p:nvSpPr>
          <p:spPr>
            <a:xfrm>
              <a:off x="8515681" y="35841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7" name="tx447"/>
            <p:cNvSpPr/>
            <p:nvPr/>
          </p:nvSpPr>
          <p:spPr>
            <a:xfrm>
              <a:off x="8827206" y="35841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8" name="tx448"/>
            <p:cNvSpPr/>
            <p:nvPr/>
          </p:nvSpPr>
          <p:spPr>
            <a:xfrm>
              <a:off x="60234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49" name="tx449"/>
            <p:cNvSpPr/>
            <p:nvPr/>
          </p:nvSpPr>
          <p:spPr>
            <a:xfrm>
              <a:off x="69580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0" name="tx450"/>
            <p:cNvSpPr/>
            <p:nvPr/>
          </p:nvSpPr>
          <p:spPr>
            <a:xfrm>
              <a:off x="726958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1" name="tx451"/>
            <p:cNvSpPr/>
            <p:nvPr/>
          </p:nvSpPr>
          <p:spPr>
            <a:xfrm>
              <a:off x="82041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2" name="tx452"/>
            <p:cNvSpPr/>
            <p:nvPr/>
          </p:nvSpPr>
          <p:spPr>
            <a:xfrm>
              <a:off x="8827206"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3" name="tx453"/>
            <p:cNvSpPr/>
            <p:nvPr/>
          </p:nvSpPr>
          <p:spPr>
            <a:xfrm>
              <a:off x="4154329" y="540741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54" name="tx454"/>
            <p:cNvSpPr/>
            <p:nvPr/>
          </p:nvSpPr>
          <p:spPr>
            <a:xfrm>
              <a:off x="4465854" y="54087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455" name="tx455"/>
            <p:cNvSpPr/>
            <p:nvPr/>
          </p:nvSpPr>
          <p:spPr>
            <a:xfrm>
              <a:off x="4777379" y="54070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456" name="tx456"/>
            <p:cNvSpPr/>
            <p:nvPr/>
          </p:nvSpPr>
          <p:spPr>
            <a:xfrm>
              <a:off x="5088904"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457" name="tx457"/>
            <p:cNvSpPr/>
            <p:nvPr/>
          </p:nvSpPr>
          <p:spPr>
            <a:xfrm>
              <a:off x="5400429"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8" name="tx458"/>
            <p:cNvSpPr/>
            <p:nvPr/>
          </p:nvSpPr>
          <p:spPr>
            <a:xfrm>
              <a:off x="571195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59" name="tx459"/>
            <p:cNvSpPr/>
            <p:nvPr/>
          </p:nvSpPr>
          <p:spPr>
            <a:xfrm>
              <a:off x="6335005" y="54084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460" name="tx460"/>
            <p:cNvSpPr/>
            <p:nvPr/>
          </p:nvSpPr>
          <p:spPr>
            <a:xfrm>
              <a:off x="6646530"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61" name="tx461"/>
            <p:cNvSpPr/>
            <p:nvPr/>
          </p:nvSpPr>
          <p:spPr>
            <a:xfrm>
              <a:off x="7581105"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462" name="tx462"/>
            <p:cNvSpPr/>
            <p:nvPr/>
          </p:nvSpPr>
          <p:spPr>
            <a:xfrm>
              <a:off x="7892630" y="540847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63" name="tx463"/>
            <p:cNvSpPr/>
            <p:nvPr/>
          </p:nvSpPr>
          <p:spPr>
            <a:xfrm>
              <a:off x="8515681" y="5407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464" name="tx46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65" name="tx46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66" name="tx46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67" name="tx46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68" name="tx46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69" name="tx46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70" name="tx47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71" name="tx47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72" name="tx47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73" name="tx47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74" name="tx47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75" name="tx47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76" name="tx47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77" name="tx47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78" name="tx47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79" name="tx47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80" name="tx48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81" name="tx48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82" name="tx48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83" name="tx48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84" name="tx48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85" name="tx48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86" name="tx48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87" name="tx48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88" name="tx48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89" name="tx48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90" name="tx490"/>
            <p:cNvSpPr/>
            <p:nvPr/>
          </p:nvSpPr>
          <p:spPr>
            <a:xfrm>
              <a:off x="564147" y="5406226"/>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91" name="tx491"/>
            <p:cNvSpPr/>
            <p:nvPr/>
          </p:nvSpPr>
          <p:spPr>
            <a:xfrm>
              <a:off x="539317" y="5100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92" name="tx492"/>
            <p:cNvSpPr/>
            <p:nvPr/>
          </p:nvSpPr>
          <p:spPr>
            <a:xfrm>
              <a:off x="551705" y="4797172"/>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93" name="tx493"/>
            <p:cNvSpPr/>
            <p:nvPr/>
          </p:nvSpPr>
          <p:spPr>
            <a:xfrm>
              <a:off x="539317" y="449335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94" name="tx494"/>
            <p:cNvSpPr/>
            <p:nvPr/>
          </p:nvSpPr>
          <p:spPr>
            <a:xfrm>
              <a:off x="588976" y="418953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95" name="tx495"/>
            <p:cNvSpPr/>
            <p:nvPr/>
          </p:nvSpPr>
          <p:spPr>
            <a:xfrm>
              <a:off x="607530" y="388812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96" name="tx496"/>
            <p:cNvSpPr/>
            <p:nvPr/>
          </p:nvSpPr>
          <p:spPr>
            <a:xfrm>
              <a:off x="533042" y="3581901"/>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497" name="tx497"/>
            <p:cNvSpPr/>
            <p:nvPr/>
          </p:nvSpPr>
          <p:spPr>
            <a:xfrm>
              <a:off x="539317" y="32780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98" name="tx498"/>
            <p:cNvSpPr/>
            <p:nvPr/>
          </p:nvSpPr>
          <p:spPr>
            <a:xfrm>
              <a:off x="508103" y="295445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99" name="tx499"/>
            <p:cNvSpPr/>
            <p:nvPr/>
          </p:nvSpPr>
          <p:spPr>
            <a:xfrm>
              <a:off x="619972" y="2671430"/>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00" name="tx500"/>
            <p:cNvSpPr/>
            <p:nvPr/>
          </p:nvSpPr>
          <p:spPr>
            <a:xfrm>
              <a:off x="564147" y="236761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01" name="tx501"/>
            <p:cNvSpPr/>
            <p:nvPr/>
          </p:nvSpPr>
          <p:spPr>
            <a:xfrm>
              <a:off x="564147" y="2065213"/>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02" name="tx502"/>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503" name="pic503"/>
            <p:cNvPicPr/>
            <p:nvPr/>
          </p:nvPicPr>
          <p:blipFill>
            <a:blip r:embed="rId2" cstate="print"/>
            <a:stretch>
              <a:fillRect/>
            </a:stretch>
          </p:blipFill>
          <p:spPr>
            <a:xfrm>
              <a:off x="4647033" y="5838594"/>
              <a:ext cx="2160000" cy="219455"/>
            </a:xfrm>
            <a:prstGeom prst="rect">
              <a:avLst/>
            </a:prstGeom>
          </p:spPr>
        </p:pic>
        <p:sp>
          <p:nvSpPr>
            <p:cNvPr id="504" name="pl504"/>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5" name="pl505"/>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6" name="pl506"/>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7" name="pl507"/>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8" name="pl508"/>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09" name="pl509"/>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10" name="pl510"/>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1" name="pl511"/>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2" name="pl512"/>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3" name="pl513"/>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4" name="pl514"/>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5" name="pl515"/>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16" name="tx516"/>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17" name="tx517"/>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18" name="tx518"/>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19" name="tx519"/>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20" name="tx520"/>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21" name="tx521"/>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22" name="tx522"/>
            <p:cNvSpPr/>
            <p:nvPr/>
          </p:nvSpPr>
          <p:spPr>
            <a:xfrm>
              <a:off x="912452" y="1332266"/>
              <a:ext cx="330835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New Zealand, 2000-2025</a:t>
              </a:r>
            </a:p>
          </p:txBody>
        </p:sp>
        <p:sp>
          <p:nvSpPr>
            <p:cNvPr id="523" name="tx523"/>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524" name="tx524"/>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525" name="tx525"/>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5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2 out of 12 (17%) vaccines in the schedule achieved coverage of 90% or more. Vaccine coverage ranged from 83% to 92%.
Since 2009, estimates have been made for 6 new vaccines. IPVC is the newest vaccine reported (2021), which achieved 88% coverage in 2025.
In 2025, New Zealand did not report any stockouts of vaccines or supplies.</a:t>
            </a:r>
          </a:p>
        </p:txBody>
      </p:sp>
      <p:sp>
        <p:nvSpPr>
          <p:cNvPr id="5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three antigens, remained unchanged for two, and declined for seven, indicating limited improvement in routine immunization performance; two achieved at least 90% coverage.</a:t>
            </a:r>
          </a:p>
        </p:txBody>
      </p:sp>
      <p:grpSp xmlns:pic="http://schemas.openxmlformats.org/drawingml/2006/picture">
        <p:nvGrpSpPr>
          <p:cNvPr id="528" name=""/>
          <p:cNvGrpSpPr/>
          <p:nvPr/>
        </p:nvGrpSpPr>
        <p:grpSpPr>
          <a:xfrm>
            <a:off x="292608" y="1005840"/>
            <a:ext cx="8595360" cy="28575"/>
            <a:chOff x="292608" y="1005840"/>
            <a:chExt cx="8595360" cy="28575"/>
          </a:xfrm>
        </p:grpSpPr>
        <p:sp>
          <p:nvSpPr>
            <p:cNvPr id="52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3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P7TF5XRZ5TZD-1674051314-8139</_dlc_DocId>
    <_dlc_DocIdUrl xmlns="5ce71423-0d49-4a04-8822-86064e799dcd">
      <Url>https://unicef.sharepoint.com/teams/DAPM-DataComm/_layouts/15/DocIdRedir.aspx?ID=P7TF5XRZ5TZD-1674051314-8139</Url>
      <Description>P7TF5XRZ5TZD-1674051314-8139</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894FC82D-4EF7-40D8-AADF-B61ABEA712A7}"/>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80e48979-9d34-4441-a879-f7db70d45838</vt:lpwstr>
  </property>
</Properties>
</file>