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36321a16c0cb5ecd7964e6bf89ce4a4d66f00a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6ef58710da233f95e55b40e483c8c22e2afe075.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a2935ef3ce722b40e700bc1e4f516fdfd7b881.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375541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406646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437752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573" y="307453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25"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9" name="rc139"/>
            <p:cNvSpPr/>
            <p:nvPr/>
          </p:nvSpPr>
          <p:spPr>
            <a:xfrm>
              <a:off x="5310677"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5621730"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1" name="rc141"/>
            <p:cNvSpPr/>
            <p:nvPr/>
          </p:nvSpPr>
          <p:spPr>
            <a:xfrm>
              <a:off x="5932782"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6243834"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6554887"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6865939"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7176991"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748804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7799096"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8110148"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9" name="rc149"/>
            <p:cNvSpPr/>
            <p:nvPr/>
          </p:nvSpPr>
          <p:spPr>
            <a:xfrm>
              <a:off x="8421201" y="3074535"/>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0" name="rc150"/>
            <p:cNvSpPr/>
            <p:nvPr/>
          </p:nvSpPr>
          <p:spPr>
            <a:xfrm>
              <a:off x="8732253" y="3074535"/>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1" name="rc151"/>
            <p:cNvSpPr/>
            <p:nvPr/>
          </p:nvSpPr>
          <p:spPr>
            <a:xfrm>
              <a:off x="5621730" y="419774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5932782"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624383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6554887"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6865939"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7176991"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748804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7799096"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110148" y="419774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0" name="rc160"/>
            <p:cNvSpPr/>
            <p:nvPr/>
          </p:nvSpPr>
          <p:spPr>
            <a:xfrm>
              <a:off x="8421201" y="4197740"/>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1" name="rc161"/>
            <p:cNvSpPr/>
            <p:nvPr/>
          </p:nvSpPr>
          <p:spPr>
            <a:xfrm>
              <a:off x="8732253" y="4197740"/>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2" name="rc162"/>
            <p:cNvSpPr/>
            <p:nvPr/>
          </p:nvSpPr>
          <p:spPr>
            <a:xfrm>
              <a:off x="955945" y="4478542"/>
              <a:ext cx="311052" cy="28080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63" name="rc163"/>
            <p:cNvSpPr/>
            <p:nvPr/>
          </p:nvSpPr>
          <p:spPr>
            <a:xfrm>
              <a:off x="1266997"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1578050" y="4478542"/>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65" name="rc165"/>
            <p:cNvSpPr/>
            <p:nvPr/>
          </p:nvSpPr>
          <p:spPr>
            <a:xfrm>
              <a:off x="1889102" y="4478542"/>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6" name="rc166"/>
            <p:cNvSpPr/>
            <p:nvPr/>
          </p:nvSpPr>
          <p:spPr>
            <a:xfrm>
              <a:off x="2200154" y="4478542"/>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7" name="rc167"/>
            <p:cNvSpPr/>
            <p:nvPr/>
          </p:nvSpPr>
          <p:spPr>
            <a:xfrm>
              <a:off x="2511207"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8" name="rc168"/>
            <p:cNvSpPr/>
            <p:nvPr/>
          </p:nvSpPr>
          <p:spPr>
            <a:xfrm>
              <a:off x="282225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313331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344436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375541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406646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437752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4688573"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4999625"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531067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30"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82"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3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6865939"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717699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748804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779909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8110148"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8421201"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7" name="rc187"/>
            <p:cNvSpPr/>
            <p:nvPr/>
          </p:nvSpPr>
          <p:spPr>
            <a:xfrm>
              <a:off x="8732253" y="4478542"/>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8" name="rc188"/>
            <p:cNvSpPr/>
            <p:nvPr/>
          </p:nvSpPr>
          <p:spPr>
            <a:xfrm>
              <a:off x="1266997"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1578050" y="504014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0" name="rc190"/>
            <p:cNvSpPr/>
            <p:nvPr/>
          </p:nvSpPr>
          <p:spPr>
            <a:xfrm>
              <a:off x="1889102" y="504014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1" name="rc191"/>
            <p:cNvSpPr/>
            <p:nvPr/>
          </p:nvSpPr>
          <p:spPr>
            <a:xfrm>
              <a:off x="2200154" y="5040144"/>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2" name="rc192"/>
            <p:cNvSpPr/>
            <p:nvPr/>
          </p:nvSpPr>
          <p:spPr>
            <a:xfrm>
              <a:off x="2511207" y="504014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3" name="rc193"/>
            <p:cNvSpPr/>
            <p:nvPr/>
          </p:nvSpPr>
          <p:spPr>
            <a:xfrm>
              <a:off x="2822259"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313331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344436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3755416"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7" name="rc197"/>
            <p:cNvSpPr/>
            <p:nvPr/>
          </p:nvSpPr>
          <p:spPr>
            <a:xfrm>
              <a:off x="406646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437752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4688573"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0" name="rc200"/>
            <p:cNvSpPr/>
            <p:nvPr/>
          </p:nvSpPr>
          <p:spPr>
            <a:xfrm>
              <a:off x="4999625"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5310677"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2" name="rc202"/>
            <p:cNvSpPr/>
            <p:nvPr/>
          </p:nvSpPr>
          <p:spPr>
            <a:xfrm>
              <a:off x="5621730"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3" name="rc203"/>
            <p:cNvSpPr/>
            <p:nvPr/>
          </p:nvSpPr>
          <p:spPr>
            <a:xfrm>
              <a:off x="5932782"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34"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5" name="rc205"/>
            <p:cNvSpPr/>
            <p:nvPr/>
          </p:nvSpPr>
          <p:spPr>
            <a:xfrm>
              <a:off x="6554887"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39"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7176991"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748804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79909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504014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5040144"/>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504014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3636138"/>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3636138"/>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3636138"/>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3636138"/>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8" name="rc218"/>
            <p:cNvSpPr/>
            <p:nvPr/>
          </p:nvSpPr>
          <p:spPr>
            <a:xfrm>
              <a:off x="2822259"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9" name="rc219"/>
            <p:cNvSpPr/>
            <p:nvPr/>
          </p:nvSpPr>
          <p:spPr>
            <a:xfrm>
              <a:off x="313331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344436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3755416"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2" name="rc222"/>
            <p:cNvSpPr/>
            <p:nvPr/>
          </p:nvSpPr>
          <p:spPr>
            <a:xfrm>
              <a:off x="406646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437752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4688573"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4999625"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6" name="rc226"/>
            <p:cNvSpPr/>
            <p:nvPr/>
          </p:nvSpPr>
          <p:spPr>
            <a:xfrm>
              <a:off x="531067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5621730"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5932782"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6243834"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0" name="rc230"/>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39"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2" name="rc232"/>
            <p:cNvSpPr/>
            <p:nvPr/>
          </p:nvSpPr>
          <p:spPr>
            <a:xfrm>
              <a:off x="717699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4" name="rc234"/>
            <p:cNvSpPr/>
            <p:nvPr/>
          </p:nvSpPr>
          <p:spPr>
            <a:xfrm>
              <a:off x="7799096"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8110148"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8421201"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7" name="rc237"/>
            <p:cNvSpPr/>
            <p:nvPr/>
          </p:nvSpPr>
          <p:spPr>
            <a:xfrm>
              <a:off x="8732253" y="475934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4" y="3916939"/>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9" name="rc239"/>
            <p:cNvSpPr/>
            <p:nvPr/>
          </p:nvSpPr>
          <p:spPr>
            <a:xfrm>
              <a:off x="7799096"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8110148" y="3916939"/>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1" name="rc241"/>
            <p:cNvSpPr/>
            <p:nvPr/>
          </p:nvSpPr>
          <p:spPr>
            <a:xfrm>
              <a:off x="8421201" y="3916939"/>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2" name="rc242"/>
            <p:cNvSpPr/>
            <p:nvPr/>
          </p:nvSpPr>
          <p:spPr>
            <a:xfrm>
              <a:off x="8732253" y="3916939"/>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3" name="rc243"/>
            <p:cNvSpPr/>
            <p:nvPr/>
          </p:nvSpPr>
          <p:spPr>
            <a:xfrm>
              <a:off x="8421201" y="5320945"/>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44" name="rc244"/>
            <p:cNvSpPr/>
            <p:nvPr/>
          </p:nvSpPr>
          <p:spPr>
            <a:xfrm>
              <a:off x="8732253" y="5320945"/>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45" name="tx245"/>
            <p:cNvSpPr/>
            <p:nvPr/>
          </p:nvSpPr>
          <p:spPr>
            <a:xfrm>
              <a:off x="1051182"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9" name="tx249"/>
            <p:cNvSpPr/>
            <p:nvPr/>
          </p:nvSpPr>
          <p:spPr>
            <a:xfrm>
              <a:off x="2274297"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0" name="tx250"/>
            <p:cNvSpPr/>
            <p:nvPr/>
          </p:nvSpPr>
          <p:spPr>
            <a:xfrm>
              <a:off x="258535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1" name="tx251"/>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2" name="tx272"/>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5" name="tx275"/>
            <p:cNvSpPr/>
            <p:nvPr/>
          </p:nvSpPr>
          <p:spPr>
            <a:xfrm>
              <a:off x="2274297"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6" name="tx276"/>
            <p:cNvSpPr/>
            <p:nvPr/>
          </p:nvSpPr>
          <p:spPr>
            <a:xfrm>
              <a:off x="258535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7" name="tx277"/>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9" name="tx299"/>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0" name="tx300"/>
            <p:cNvSpPr/>
            <p:nvPr/>
          </p:nvSpPr>
          <p:spPr>
            <a:xfrm>
              <a:off x="227429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1" name="tx301"/>
            <p:cNvSpPr/>
            <p:nvPr/>
          </p:nvSpPr>
          <p:spPr>
            <a:xfrm>
              <a:off x="258535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2" name="tx302"/>
            <p:cNvSpPr/>
            <p:nvPr/>
          </p:nvSpPr>
          <p:spPr>
            <a:xfrm>
              <a:off x="2917495"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3" name="tx303"/>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9" name="tx309"/>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0" name="tx310"/>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2" name="tx312"/>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4" name="tx314"/>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5" name="tx315"/>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6" name="tx316"/>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0" name="tx320"/>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1" name="tx321"/>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2" name="tx322"/>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1673286"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4" name="tx324"/>
            <p:cNvSpPr/>
            <p:nvPr/>
          </p:nvSpPr>
          <p:spPr>
            <a:xfrm>
              <a:off x="1984338" y="3457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5" name="tx325"/>
            <p:cNvSpPr/>
            <p:nvPr/>
          </p:nvSpPr>
          <p:spPr>
            <a:xfrm>
              <a:off x="227429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6" name="tx326"/>
            <p:cNvSpPr/>
            <p:nvPr/>
          </p:nvSpPr>
          <p:spPr>
            <a:xfrm>
              <a:off x="2585350"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7" name="tx327"/>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4" name="tx334"/>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7" name="tx337"/>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0" name="tx340"/>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5" name="tx345"/>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6" name="tx346"/>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7" name="tx347"/>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227429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2" name="tx352"/>
            <p:cNvSpPr/>
            <p:nvPr/>
          </p:nvSpPr>
          <p:spPr>
            <a:xfrm>
              <a:off x="258535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7" name="tx377"/>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8" name="tx378"/>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0" name="tx380"/>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2" name="tx382"/>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3" name="tx383"/>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8" name="tx388"/>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9" name="tx389"/>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0" name="tx390"/>
            <p:cNvSpPr/>
            <p:nvPr/>
          </p:nvSpPr>
          <p:spPr>
            <a:xfrm>
              <a:off x="571696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1" name="tx391"/>
            <p:cNvSpPr/>
            <p:nvPr/>
          </p:nvSpPr>
          <p:spPr>
            <a:xfrm>
              <a:off x="602801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2" name="tx392"/>
            <p:cNvSpPr/>
            <p:nvPr/>
          </p:nvSpPr>
          <p:spPr>
            <a:xfrm>
              <a:off x="633907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5" name="tx395"/>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8" name="tx398"/>
            <p:cNvSpPr/>
            <p:nvPr/>
          </p:nvSpPr>
          <p:spPr>
            <a:xfrm>
              <a:off x="8205385"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9" name="tx399"/>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0" name="tx400"/>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01" name="tx401"/>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3" name="tx403"/>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4" name="tx404"/>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5" name="tx415"/>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6" name="tx416"/>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0" name="tx420"/>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1" name="tx421"/>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2" name="tx422"/>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3" name="tx423"/>
            <p:cNvSpPr/>
            <p:nvPr/>
          </p:nvSpPr>
          <p:spPr>
            <a:xfrm>
              <a:off x="8827489"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4" name="tx424"/>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1673286"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6" name="tx426"/>
            <p:cNvSpPr/>
            <p:nvPr/>
          </p:nvSpPr>
          <p:spPr>
            <a:xfrm>
              <a:off x="1984338"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7" name="tx427"/>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28" name="tx428"/>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2" name="tx432"/>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5" name="tx435"/>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6" name="tx436"/>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7" name="tx437"/>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8" name="tx438"/>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9" name="tx439"/>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1" name="tx441"/>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2" name="tx442"/>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46" name="tx446"/>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8" name="tx448"/>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9" name="tx449"/>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50" name="tx450"/>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1" name="tx451"/>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4" name="tx454"/>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8" name="tx458"/>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9" name="tx459"/>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0" name="tx460"/>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1" name="tx461"/>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2" name="tx462"/>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5" name="tx465"/>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6" name="tx466"/>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7" name="tx467"/>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8" name="tx468"/>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9" name="tx469"/>
            <p:cNvSpPr/>
            <p:nvPr/>
          </p:nvSpPr>
          <p:spPr>
            <a:xfrm>
              <a:off x="8827489"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0" name="tx470"/>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71" name="tx471"/>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8205385"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3" name="tx473"/>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74" name="tx474"/>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75" name="tx475"/>
            <p:cNvSpPr/>
            <p:nvPr/>
          </p:nvSpPr>
          <p:spPr>
            <a:xfrm>
              <a:off x="1051182" y="28953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76" name="tx476"/>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77" name="tx477"/>
            <p:cNvSpPr/>
            <p:nvPr/>
          </p:nvSpPr>
          <p:spPr>
            <a:xfrm>
              <a:off x="1081326" y="45785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78" name="tx478"/>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79" name="tx479"/>
            <p:cNvSpPr/>
            <p:nvPr/>
          </p:nvSpPr>
          <p:spPr>
            <a:xfrm>
              <a:off x="198433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80" name="tx480"/>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81" name="tx481"/>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2" name="tx482"/>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83" name="tx483"/>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84" name="tx484"/>
            <p:cNvSpPr/>
            <p:nvPr/>
          </p:nvSpPr>
          <p:spPr>
            <a:xfrm>
              <a:off x="8546582" y="5420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85" name="tx485"/>
            <p:cNvSpPr/>
            <p:nvPr/>
          </p:nvSpPr>
          <p:spPr>
            <a:xfrm>
              <a:off x="8857634" y="5420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86" name="tx48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7" name="tx48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8" name="tx48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9" name="tx48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0" name="tx49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1" name="tx49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2" name="tx49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3" name="tx49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4" name="tx49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5" name="tx49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6" name="tx49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7" name="tx49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8" name="tx49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9" name="tx49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0" name="tx50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1" name="tx50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2" name="tx50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3" name="tx50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4" name="tx50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5" name="tx50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6" name="tx50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7" name="tx50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8" name="tx50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9" name="tx50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0" name="tx51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1" name="tx51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2" name="tx512"/>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3" name="tx513"/>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4" name="tx514"/>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5" name="tx515"/>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6" name="tx516"/>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7" name="tx517"/>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18" name="tx518"/>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19" name="tx519"/>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0" name="tx520"/>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1" name="tx521"/>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2" name="tx522"/>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3" name="tx523"/>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4" name="tx524"/>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5" name="tx52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6" name="pic526"/>
            <p:cNvPicPr/>
            <p:nvPr/>
          </p:nvPicPr>
          <p:blipFill>
            <a:blip r:embed="rId2" cstate="print"/>
            <a:stretch>
              <a:fillRect/>
            </a:stretch>
          </p:blipFill>
          <p:spPr>
            <a:xfrm>
              <a:off x="4653227" y="5838594"/>
              <a:ext cx="2160000" cy="219455"/>
            </a:xfrm>
            <a:prstGeom prst="rect">
              <a:avLst/>
            </a:prstGeom>
          </p:spPr>
        </p:pic>
        <p:sp>
          <p:nvSpPr>
            <p:cNvPr id="527" name="pl52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8" name="pl52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9" name="pl52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0" name="pl53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4" name="pl53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5" name="pl53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6" name="pl53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tx53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0" name="tx54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1" name="tx54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2" name="tx54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3" name="tx54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4" name="tx54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5" name="tx545"/>
            <p:cNvSpPr/>
            <p:nvPr/>
          </p:nvSpPr>
          <p:spPr>
            <a:xfrm>
              <a:off x="924840" y="1332266"/>
              <a:ext cx="27771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Nauru, 2000-2025</a:t>
              </a:r>
            </a:p>
          </p:txBody>
        </p:sp>
        <p:sp>
          <p:nvSpPr>
            <p:cNvPr id="546" name="tx54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7" name="tx54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8" name="tx54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3 out of 13 (23%) vaccines in the schedule achieved coverage of 90% or more. Vaccine coverage ranged from 51% to 99%.
Since 2001, estimates have been made for 7 new vaccines. HPVc is the newest vaccine reported (2024), which achieved 6% coverage in 2025.
In 2025, Nauru reported stockouts of vaccines/supplies (OPV and PCV) (more information on slide 8).</a:t>
            </a:r>
          </a:p>
        </p:txBody>
      </p:sp>
      <p:sp>
        <p:nvSpPr>
          <p:cNvPr id="5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three, and declined for 10, indicating limited improvement in routine immunization performance; three achieved at least 90% coverage.</a:t>
            </a:r>
          </a:p>
        </p:txBody>
      </p:sp>
      <p:grpSp xmlns:pic="http://schemas.openxmlformats.org/drawingml/2006/picture">
        <p:nvGrpSpPr>
          <p:cNvPr id="551" name=""/>
          <p:cNvGrpSpPr/>
          <p:nvPr/>
        </p:nvGrpSpPr>
        <p:grpSpPr>
          <a:xfrm>
            <a:off x="292608" y="1005840"/>
            <a:ext cx="8595360" cy="28575"/>
            <a:chOff x="292608" y="1005840"/>
            <a:chExt cx="8595360" cy="28575"/>
          </a:xfrm>
        </p:grpSpPr>
        <p:sp>
          <p:nvSpPr>
            <p:cNvPr id="5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558638"/>
            </a:xfrm>
            <a:custGeom>
              <a:avLst/>
              <a:pathLst>
                <a:path w="6481656" h="558638">
                  <a:moveTo>
                    <a:pt x="0" y="558638"/>
                  </a:moveTo>
                  <a:lnTo>
                    <a:pt x="259266" y="39902"/>
                  </a:lnTo>
                  <a:lnTo>
                    <a:pt x="518532" y="0"/>
                  </a:lnTo>
                  <a:lnTo>
                    <a:pt x="777798" y="79805"/>
                  </a:lnTo>
                  <a:lnTo>
                    <a:pt x="1037065" y="239416"/>
                  </a:lnTo>
                  <a:lnTo>
                    <a:pt x="1296331" y="359124"/>
                  </a:lnTo>
                  <a:lnTo>
                    <a:pt x="1555597" y="39902"/>
                  </a:lnTo>
                  <a:lnTo>
                    <a:pt x="1814863" y="0"/>
                  </a:lnTo>
                  <a:lnTo>
                    <a:pt x="2074130" y="0"/>
                  </a:lnTo>
                  <a:lnTo>
                    <a:pt x="2333396" y="0"/>
                  </a:lnTo>
                  <a:lnTo>
                    <a:pt x="2592662" y="0"/>
                  </a:lnTo>
                  <a:lnTo>
                    <a:pt x="2851928" y="0"/>
                  </a:lnTo>
                  <a:lnTo>
                    <a:pt x="3111195" y="39902"/>
                  </a:lnTo>
                  <a:lnTo>
                    <a:pt x="3370461" y="39902"/>
                  </a:lnTo>
                  <a:lnTo>
                    <a:pt x="3629727" y="39902"/>
                  </a:lnTo>
                  <a:lnTo>
                    <a:pt x="3888994" y="39902"/>
                  </a:lnTo>
                  <a:lnTo>
                    <a:pt x="4148260" y="0"/>
                  </a:lnTo>
                  <a:lnTo>
                    <a:pt x="4407526" y="0"/>
                  </a:lnTo>
                  <a:lnTo>
                    <a:pt x="4666792" y="0"/>
                  </a:lnTo>
                  <a:lnTo>
                    <a:pt x="4926059" y="0"/>
                  </a:lnTo>
                  <a:lnTo>
                    <a:pt x="5185325" y="0"/>
                  </a:lnTo>
                  <a:lnTo>
                    <a:pt x="5444591" y="0"/>
                  </a:lnTo>
                  <a:lnTo>
                    <a:pt x="5703857" y="0"/>
                  </a:lnTo>
                  <a:lnTo>
                    <a:pt x="5963124" y="39902"/>
                  </a:lnTo>
                  <a:lnTo>
                    <a:pt x="6222390" y="119708"/>
                  </a:lnTo>
                  <a:lnTo>
                    <a:pt x="6481656" y="15961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2194649"/>
            </a:xfrm>
            <a:custGeom>
              <a:avLst/>
              <a:pathLst>
                <a:path w="6481656" h="2194649">
                  <a:moveTo>
                    <a:pt x="0" y="2194649"/>
                  </a:moveTo>
                  <a:lnTo>
                    <a:pt x="259266" y="159610"/>
                  </a:lnTo>
                  <a:lnTo>
                    <a:pt x="518532" y="758151"/>
                  </a:lnTo>
                  <a:lnTo>
                    <a:pt x="777798" y="758151"/>
                  </a:lnTo>
                  <a:lnTo>
                    <a:pt x="1037065" y="758151"/>
                  </a:lnTo>
                  <a:lnTo>
                    <a:pt x="1296331" y="758151"/>
                  </a:lnTo>
                  <a:lnTo>
                    <a:pt x="1555597" y="1077373"/>
                  </a:lnTo>
                  <a:lnTo>
                    <a:pt x="1814863" y="0"/>
                  </a:lnTo>
                  <a:lnTo>
                    <a:pt x="2074130" y="0"/>
                  </a:lnTo>
                  <a:lnTo>
                    <a:pt x="2333396" y="0"/>
                  </a:lnTo>
                  <a:lnTo>
                    <a:pt x="2592662" y="0"/>
                  </a:lnTo>
                  <a:lnTo>
                    <a:pt x="2851928" y="0"/>
                  </a:lnTo>
                  <a:lnTo>
                    <a:pt x="3111195" y="798054"/>
                  </a:lnTo>
                  <a:lnTo>
                    <a:pt x="3370461" y="478832"/>
                  </a:lnTo>
                  <a:lnTo>
                    <a:pt x="3629727" y="159610"/>
                  </a:lnTo>
                  <a:lnTo>
                    <a:pt x="3888994" y="319221"/>
                  </a:lnTo>
                  <a:lnTo>
                    <a:pt x="4148260" y="79805"/>
                  </a:lnTo>
                  <a:lnTo>
                    <a:pt x="4407526" y="478832"/>
                  </a:lnTo>
                  <a:lnTo>
                    <a:pt x="4666792" y="359124"/>
                  </a:lnTo>
                  <a:lnTo>
                    <a:pt x="4926059" y="119708"/>
                  </a:lnTo>
                  <a:lnTo>
                    <a:pt x="5185325" y="159610"/>
                  </a:lnTo>
                  <a:lnTo>
                    <a:pt x="5444591" y="39902"/>
                  </a:lnTo>
                  <a:lnTo>
                    <a:pt x="5703857" y="0"/>
                  </a:lnTo>
                  <a:lnTo>
                    <a:pt x="5963124" y="558638"/>
                  </a:lnTo>
                  <a:lnTo>
                    <a:pt x="6222390" y="1157178"/>
                  </a:lnTo>
                  <a:lnTo>
                    <a:pt x="6481656" y="131678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631147"/>
            </a:xfrm>
            <a:custGeom>
              <a:avLst/>
              <a:pathLst>
                <a:path w="6481656" h="3631147">
                  <a:moveTo>
                    <a:pt x="0" y="3631147"/>
                  </a:moveTo>
                  <a:lnTo>
                    <a:pt x="259266" y="159610"/>
                  </a:lnTo>
                  <a:lnTo>
                    <a:pt x="518532" y="2354260"/>
                  </a:lnTo>
                  <a:lnTo>
                    <a:pt x="777798" y="1835525"/>
                  </a:lnTo>
                  <a:lnTo>
                    <a:pt x="1037065" y="1276887"/>
                  </a:lnTo>
                  <a:lnTo>
                    <a:pt x="1296331" y="758151"/>
                  </a:lnTo>
                  <a:lnTo>
                    <a:pt x="1555597" y="0"/>
                  </a:lnTo>
                  <a:lnTo>
                    <a:pt x="1814863" y="0"/>
                  </a:lnTo>
                  <a:lnTo>
                    <a:pt x="2074130" y="0"/>
                  </a:lnTo>
                  <a:lnTo>
                    <a:pt x="2333396" y="0"/>
                  </a:lnTo>
                  <a:lnTo>
                    <a:pt x="2592662" y="0"/>
                  </a:lnTo>
                  <a:lnTo>
                    <a:pt x="2851928" y="0"/>
                  </a:lnTo>
                  <a:lnTo>
                    <a:pt x="3111195" y="119708"/>
                  </a:lnTo>
                  <a:lnTo>
                    <a:pt x="3370461" y="79805"/>
                  </a:lnTo>
                  <a:lnTo>
                    <a:pt x="3629727" y="39902"/>
                  </a:lnTo>
                  <a:lnTo>
                    <a:pt x="3888994" y="39902"/>
                  </a:lnTo>
                  <a:lnTo>
                    <a:pt x="4148260" y="39902"/>
                  </a:lnTo>
                  <a:lnTo>
                    <a:pt x="4407526" y="159610"/>
                  </a:lnTo>
                  <a:lnTo>
                    <a:pt x="4666792" y="0"/>
                  </a:lnTo>
                  <a:lnTo>
                    <a:pt x="4926059" y="159610"/>
                  </a:lnTo>
                  <a:lnTo>
                    <a:pt x="5185325" y="39902"/>
                  </a:lnTo>
                  <a:lnTo>
                    <a:pt x="5444591" y="39902"/>
                  </a:lnTo>
                  <a:lnTo>
                    <a:pt x="5703857" y="39902"/>
                  </a:lnTo>
                  <a:lnTo>
                    <a:pt x="5963124" y="159610"/>
                  </a:lnTo>
                  <a:lnTo>
                    <a:pt x="6222390" y="279319"/>
                  </a:lnTo>
                  <a:lnTo>
                    <a:pt x="6481656" y="1117276"/>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18612"/>
              <a:ext cx="6222390" cy="1955233"/>
            </a:xfrm>
            <a:custGeom>
              <a:avLst/>
              <a:pathLst>
                <a:path w="6222390" h="1955233">
                  <a:moveTo>
                    <a:pt x="0" y="159610"/>
                  </a:moveTo>
                  <a:lnTo>
                    <a:pt x="259266" y="638443"/>
                  </a:lnTo>
                  <a:lnTo>
                    <a:pt x="518532" y="1077373"/>
                  </a:lnTo>
                  <a:lnTo>
                    <a:pt x="777798" y="1556206"/>
                  </a:lnTo>
                  <a:lnTo>
                    <a:pt x="1037065" y="1955233"/>
                  </a:lnTo>
                  <a:lnTo>
                    <a:pt x="1296331" y="79805"/>
                  </a:lnTo>
                  <a:lnTo>
                    <a:pt x="1555597" y="0"/>
                  </a:lnTo>
                  <a:lnTo>
                    <a:pt x="1814863" y="0"/>
                  </a:lnTo>
                  <a:lnTo>
                    <a:pt x="2074130" y="279319"/>
                  </a:lnTo>
                  <a:lnTo>
                    <a:pt x="2333396" y="0"/>
                  </a:lnTo>
                  <a:lnTo>
                    <a:pt x="2592662" y="0"/>
                  </a:lnTo>
                  <a:lnTo>
                    <a:pt x="2851928" y="718249"/>
                  </a:lnTo>
                  <a:lnTo>
                    <a:pt x="3111195" y="438929"/>
                  </a:lnTo>
                  <a:lnTo>
                    <a:pt x="3370461" y="199513"/>
                  </a:lnTo>
                  <a:lnTo>
                    <a:pt x="3629727" y="119708"/>
                  </a:lnTo>
                  <a:lnTo>
                    <a:pt x="3888994" y="79805"/>
                  </a:lnTo>
                  <a:lnTo>
                    <a:pt x="4148260" y="199513"/>
                  </a:lnTo>
                  <a:lnTo>
                    <a:pt x="4407526" y="199513"/>
                  </a:lnTo>
                  <a:lnTo>
                    <a:pt x="4666792" y="159610"/>
                  </a:lnTo>
                  <a:lnTo>
                    <a:pt x="4926059" y="79805"/>
                  </a:lnTo>
                  <a:lnTo>
                    <a:pt x="5185325" y="0"/>
                  </a:lnTo>
                  <a:lnTo>
                    <a:pt x="5444591" y="0"/>
                  </a:lnTo>
                  <a:lnTo>
                    <a:pt x="5703857" y="917762"/>
                  </a:lnTo>
                  <a:lnTo>
                    <a:pt x="5963124" y="1875427"/>
                  </a:lnTo>
                  <a:lnTo>
                    <a:pt x="6222390" y="191533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59702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195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47488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491138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478223"/>
              <a:ext cx="240778" cy="0"/>
            </a:xfrm>
            <a:custGeom>
              <a:avLst/>
              <a:pathLst>
                <a:path w="240778" h="0">
                  <a:moveTo>
                    <a:pt x="240778" y="0"/>
                  </a:moveTo>
                  <a:lnTo>
                    <a:pt x="0" y="0"/>
                  </a:lnTo>
                </a:path>
              </a:pathLst>
            </a:custGeom>
          </p:spPr>
          <p:txBody>
            <a:bodyPr/>
            <a:lstStyle/>
            <a:p/>
          </p:txBody>
        </p:sp>
        <p:sp>
          <p:nvSpPr>
            <p:cNvPr id="42" name="pl42"/>
            <p:cNvSpPr/>
            <p:nvPr/>
          </p:nvSpPr>
          <p:spPr>
            <a:xfrm>
              <a:off x="7938653" y="2399563"/>
              <a:ext cx="241289" cy="33806"/>
            </a:xfrm>
            <a:custGeom>
              <a:avLst/>
              <a:pathLst>
                <a:path w="241289" h="33806">
                  <a:moveTo>
                    <a:pt x="241289" y="0"/>
                  </a:moveTo>
                  <a:lnTo>
                    <a:pt x="0" y="33806"/>
                  </a:lnTo>
                </a:path>
              </a:pathLst>
            </a:custGeom>
          </p:spPr>
          <p:txBody>
            <a:bodyPr/>
            <a:lstStyle/>
            <a:p/>
          </p:txBody>
        </p:sp>
        <p:sp>
          <p:nvSpPr>
            <p:cNvPr id="43" name="pl43"/>
            <p:cNvSpPr/>
            <p:nvPr/>
          </p:nvSpPr>
          <p:spPr>
            <a:xfrm>
              <a:off x="7938626" y="2637986"/>
              <a:ext cx="241315" cy="34730"/>
            </a:xfrm>
            <a:custGeom>
              <a:avLst/>
              <a:pathLst>
                <a:path w="241315" h="34730">
                  <a:moveTo>
                    <a:pt x="241315" y="34730"/>
                  </a:moveTo>
                  <a:lnTo>
                    <a:pt x="0" y="0"/>
                  </a:lnTo>
                </a:path>
              </a:pathLst>
            </a:custGeom>
          </p:spPr>
          <p:txBody>
            <a:bodyPr/>
            <a:lstStyle/>
            <a:p/>
          </p:txBody>
        </p:sp>
        <p:sp>
          <p:nvSpPr>
            <p:cNvPr id="44" name="pl44"/>
            <p:cNvSpPr/>
            <p:nvPr/>
          </p:nvSpPr>
          <p:spPr>
            <a:xfrm>
              <a:off x="7939163" y="3233943"/>
              <a:ext cx="240778" cy="0"/>
            </a:xfrm>
            <a:custGeom>
              <a:avLst/>
              <a:pathLst>
                <a:path w="240778" h="0">
                  <a:moveTo>
                    <a:pt x="240778" y="0"/>
                  </a:moveTo>
                  <a:lnTo>
                    <a:pt x="0" y="0"/>
                  </a:lnTo>
                </a:path>
              </a:pathLst>
            </a:custGeom>
          </p:spPr>
          <p:txBody>
            <a:bodyPr/>
            <a:lstStyle/>
            <a:p/>
          </p:txBody>
        </p:sp>
        <p:sp>
          <p:nvSpPr>
            <p:cNvPr id="45" name="pg45"/>
            <p:cNvSpPr/>
            <p:nvPr/>
          </p:nvSpPr>
          <p:spPr>
            <a:xfrm>
              <a:off x="8111362" y="138723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2807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230748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234832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71%</a:t>
              </a:r>
            </a:p>
          </p:txBody>
        </p:sp>
        <p:sp>
          <p:nvSpPr>
            <p:cNvPr id="49" name="pg49"/>
            <p:cNvSpPr/>
            <p:nvPr/>
          </p:nvSpPr>
          <p:spPr>
            <a:xfrm>
              <a:off x="8111362" y="25829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62376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66%</a:t>
              </a:r>
            </a:p>
          </p:txBody>
        </p:sp>
        <p:sp>
          <p:nvSpPr>
            <p:cNvPr id="51" name="pg51"/>
            <p:cNvSpPr/>
            <p:nvPr/>
          </p:nvSpPr>
          <p:spPr>
            <a:xfrm>
              <a:off x="8111362" y="314295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1838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356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Nauru,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66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142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91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415108"/>
              <a:ext cx="1585983" cy="160761"/>
            </a:xfrm>
            <a:prstGeom prst="rect">
              <a:avLst/>
            </a:prstGeom>
            <a:solidFill>
              <a:srgbClr val="D9D9D9">
                <a:alpha val="60000"/>
              </a:srgbClr>
            </a:solidFill>
          </p:spPr>
          <p:txBody>
            <a:bodyPr/>
            <a:lstStyle/>
            <a:p/>
          </p:txBody>
        </p:sp>
        <p:sp>
          <p:nvSpPr>
            <p:cNvPr id="10" name="pl10"/>
            <p:cNvSpPr/>
            <p:nvPr/>
          </p:nvSpPr>
          <p:spPr>
            <a:xfrm>
              <a:off x="169954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054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5777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29797" y="505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67559" y="4893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24201"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37485" y="45720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75247" y="4411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1300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0770" y="40897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26293" y="39289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26293" y="37682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26293" y="36074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26293" y="3446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6293" y="32859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5174" y="31251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4055" y="29644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4055" y="2803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4055"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4055"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4055"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293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1816"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1816"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1816"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1816"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1816"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1816"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181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00959"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72978"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10740" y="491388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67382"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54952" y="459236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52965" y="443160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21586"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54883" y="410814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70271" y="394834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08397" y="378661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12861" y="362585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08436" y="346606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43759" y="330530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40553" y="314551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46197" y="298281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85907" y="282399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32961" y="266128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0623" y="250048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59434" y="234073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69464" y="21809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88345" y="20201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83920" y="185744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2732" y="16986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83920" y="153790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1911" y="137519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597195" y="121540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79534"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92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698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474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5022720"/>
              <a:ext cx="1585983" cy="160761"/>
            </a:xfrm>
            <a:prstGeom prst="rect">
              <a:avLst/>
            </a:prstGeom>
            <a:solidFill>
              <a:srgbClr val="D9D9D9">
                <a:alpha val="60000"/>
              </a:srgbClr>
            </a:solidFill>
          </p:spPr>
          <p:txBody>
            <a:bodyPr/>
            <a:lstStyle/>
            <a:p/>
          </p:txBody>
        </p:sp>
        <p:sp>
          <p:nvSpPr>
            <p:cNvPr id="73" name="pl73"/>
            <p:cNvSpPr/>
            <p:nvPr/>
          </p:nvSpPr>
          <p:spPr>
            <a:xfrm>
              <a:off x="331735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888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0006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34324"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53205"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28728"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28728"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66489"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42012"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17535"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36416"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55297"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74178"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193058"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30820"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30820"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25224"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2985"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2985"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1866"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1866"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1866"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0747"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0747"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19628"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19628"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7389"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7389"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738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543247"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977505" y="507367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996386"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71909"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71909" y="45923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09670" y="442966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185193"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895253"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53882"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63874" y="378661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34273"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979588" y="346703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52672" y="330627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34933"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20603" y="298475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06963" y="28230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49553" y="2661250"/>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63970" y="250048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63970"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199332"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69653" y="20182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82851" y="185942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01770" y="169672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197345"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43918"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48305"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2768"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47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425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8030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4861959"/>
              <a:ext cx="1585983" cy="160761"/>
            </a:xfrm>
            <a:prstGeom prst="rect">
              <a:avLst/>
            </a:prstGeom>
            <a:solidFill>
              <a:srgbClr val="D9D9D9">
                <a:alpha val="60000"/>
              </a:srgbClr>
            </a:solidFill>
          </p:spPr>
          <p:txBody>
            <a:bodyPr/>
            <a:lstStyle/>
            <a:p/>
          </p:txBody>
        </p:sp>
        <p:sp>
          <p:nvSpPr>
            <p:cNvPr id="136" name="pl136"/>
            <p:cNvSpPr/>
            <p:nvPr/>
          </p:nvSpPr>
          <p:spPr>
            <a:xfrm>
              <a:off x="49729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4392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1228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52135"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489897"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03182"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22062"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69758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5422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73108"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73108"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791989"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29751"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29751"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0797" y="32859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999678"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18558"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18558"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37439"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37439"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37439"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37439"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56320"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4081"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4081"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2962"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2962"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2962"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296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255463"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595316"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33078" y="491291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46363"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65243" y="459236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40766" y="443063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62805"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50826"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590575"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13842" y="378855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589846"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33864" y="346509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76176" y="330627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77395" y="314551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62536"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05126" y="282201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19543"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24007" y="250052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06345" y="233976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54905"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38424"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76224" y="185748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0610" y="16986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899491" y="153790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03878" y="13771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895066" y="121637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08341"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7033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809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4585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4540437"/>
              <a:ext cx="1585983" cy="160761"/>
            </a:xfrm>
            <a:prstGeom prst="rect">
              <a:avLst/>
            </a:prstGeom>
            <a:solidFill>
              <a:srgbClr val="D9D9D9">
                <a:alpha val="60000"/>
              </a:srgbClr>
            </a:solidFill>
          </p:spPr>
          <p:txBody>
            <a:bodyPr/>
            <a:lstStyle/>
            <a:p/>
          </p:txBody>
        </p:sp>
        <p:sp>
          <p:nvSpPr>
            <p:cNvPr id="199" name="pl199"/>
            <p:cNvSpPr/>
            <p:nvPr/>
          </p:nvSpPr>
          <p:spPr>
            <a:xfrm>
              <a:off x="66285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19949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01" name="pt201"/>
            <p:cNvSpPr/>
            <p:nvPr/>
          </p:nvSpPr>
          <p:spPr>
            <a:xfrm>
              <a:off x="57489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994424"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6051066"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239874"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6239874"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25875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296516"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6334278" y="40897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6372039" y="39289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6428681"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6485324"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6504204"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6541966"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6560847"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6617489"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6655251"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6674131"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6693012"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6693012"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6693012"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6711893"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6730774"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6730774"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6749654"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6768535"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6768535"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67685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tx228"/>
            <p:cNvSpPr/>
            <p:nvPr/>
          </p:nvSpPr>
          <p:spPr>
            <a:xfrm>
              <a:off x="58921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9" name="tx229"/>
            <p:cNvSpPr/>
            <p:nvPr/>
          </p:nvSpPr>
          <p:spPr>
            <a:xfrm>
              <a:off x="6137605"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30" name="tx230"/>
            <p:cNvSpPr/>
            <p:nvPr/>
          </p:nvSpPr>
          <p:spPr>
            <a:xfrm>
              <a:off x="6194247" y="4911946"/>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31" name="tx231"/>
            <p:cNvSpPr/>
            <p:nvPr/>
          </p:nvSpPr>
          <p:spPr>
            <a:xfrm>
              <a:off x="6383055"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32" name="tx232"/>
            <p:cNvSpPr/>
            <p:nvPr/>
          </p:nvSpPr>
          <p:spPr>
            <a:xfrm>
              <a:off x="6383055" y="4591394"/>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33" name="tx233"/>
            <p:cNvSpPr/>
            <p:nvPr/>
          </p:nvSpPr>
          <p:spPr>
            <a:xfrm>
              <a:off x="6401936" y="443160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4" name="tx234"/>
            <p:cNvSpPr/>
            <p:nvPr/>
          </p:nvSpPr>
          <p:spPr>
            <a:xfrm>
              <a:off x="6439697"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5" name="tx235"/>
            <p:cNvSpPr/>
            <p:nvPr/>
          </p:nvSpPr>
          <p:spPr>
            <a:xfrm>
              <a:off x="6477459" y="410814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6" name="tx236"/>
            <p:cNvSpPr/>
            <p:nvPr/>
          </p:nvSpPr>
          <p:spPr>
            <a:xfrm>
              <a:off x="6515220"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7" name="tx237"/>
            <p:cNvSpPr/>
            <p:nvPr/>
          </p:nvSpPr>
          <p:spPr>
            <a:xfrm>
              <a:off x="6215249" y="378661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8" name="tx238"/>
            <p:cNvSpPr/>
            <p:nvPr/>
          </p:nvSpPr>
          <p:spPr>
            <a:xfrm>
              <a:off x="6307176" y="36277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9" name="tx239"/>
            <p:cNvSpPr/>
            <p:nvPr/>
          </p:nvSpPr>
          <p:spPr>
            <a:xfrm>
              <a:off x="6321671" y="346703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40" name="tx240"/>
            <p:cNvSpPr/>
            <p:nvPr/>
          </p:nvSpPr>
          <p:spPr>
            <a:xfrm>
              <a:off x="6319684" y="330627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41" name="tx241"/>
            <p:cNvSpPr/>
            <p:nvPr/>
          </p:nvSpPr>
          <p:spPr>
            <a:xfrm>
              <a:off x="6347376" y="31455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42" name="tx242"/>
            <p:cNvSpPr/>
            <p:nvPr/>
          </p:nvSpPr>
          <p:spPr>
            <a:xfrm>
              <a:off x="6461467"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43" name="tx243"/>
            <p:cNvSpPr/>
            <p:nvPr/>
          </p:nvSpPr>
          <p:spPr>
            <a:xfrm>
              <a:off x="6450630" y="282399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4" name="tx244"/>
            <p:cNvSpPr/>
            <p:nvPr/>
          </p:nvSpPr>
          <p:spPr>
            <a:xfrm>
              <a:off x="6456235" y="26632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5" name="tx245"/>
            <p:cNvSpPr/>
            <p:nvPr/>
          </p:nvSpPr>
          <p:spPr>
            <a:xfrm>
              <a:off x="6475155" y="250052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6" name="tx246"/>
            <p:cNvSpPr/>
            <p:nvPr/>
          </p:nvSpPr>
          <p:spPr>
            <a:xfrm>
              <a:off x="6475116"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7" name="tx247"/>
            <p:cNvSpPr/>
            <p:nvPr/>
          </p:nvSpPr>
          <p:spPr>
            <a:xfrm>
              <a:off x="6479580" y="21789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8" name="tx248"/>
            <p:cNvSpPr/>
            <p:nvPr/>
          </p:nvSpPr>
          <p:spPr>
            <a:xfrm>
              <a:off x="6493997"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9" name="tx249"/>
            <p:cNvSpPr/>
            <p:nvPr/>
          </p:nvSpPr>
          <p:spPr>
            <a:xfrm>
              <a:off x="6499680" y="185748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50" name="tx250"/>
            <p:cNvSpPr/>
            <p:nvPr/>
          </p:nvSpPr>
          <p:spPr>
            <a:xfrm>
              <a:off x="6526153" y="169769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51" name="tx251"/>
            <p:cNvSpPr/>
            <p:nvPr/>
          </p:nvSpPr>
          <p:spPr>
            <a:xfrm>
              <a:off x="6527372"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52" name="tx252"/>
            <p:cNvSpPr/>
            <p:nvPr/>
          </p:nvSpPr>
          <p:spPr>
            <a:xfrm>
              <a:off x="6555064"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53" name="tx253"/>
            <p:cNvSpPr/>
            <p:nvPr/>
          </p:nvSpPr>
          <p:spPr>
            <a:xfrm>
              <a:off x="6559451"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4" name="tx254"/>
            <p:cNvSpPr/>
            <p:nvPr/>
          </p:nvSpPr>
          <p:spPr>
            <a:xfrm>
              <a:off x="6586001"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5" name="rc25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256" name="pl25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358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7365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41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966201" y="4701198"/>
              <a:ext cx="1585983" cy="160761"/>
            </a:xfrm>
            <a:prstGeom prst="rect">
              <a:avLst/>
            </a:prstGeom>
            <a:solidFill>
              <a:srgbClr val="D9D9D9">
                <a:alpha val="60000"/>
              </a:srgbClr>
            </a:solidFill>
          </p:spPr>
          <p:txBody>
            <a:bodyPr/>
            <a:lstStyle/>
            <a:p/>
          </p:txBody>
        </p:sp>
        <p:sp>
          <p:nvSpPr>
            <p:cNvPr id="262" name="pl262"/>
            <p:cNvSpPr/>
            <p:nvPr/>
          </p:nvSpPr>
          <p:spPr>
            <a:xfrm>
              <a:off x="820855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63" name="tx263"/>
            <p:cNvSpPr/>
            <p:nvPr/>
          </p:nvSpPr>
          <p:spPr>
            <a:xfrm>
              <a:off x="77795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64" name="pt264"/>
            <p:cNvSpPr/>
            <p:nvPr/>
          </p:nvSpPr>
          <p:spPr>
            <a:xfrm>
              <a:off x="7083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7310143"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442308"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7517832" y="473280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7631116" y="45720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7649997" y="44112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7687758"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7706639" y="40897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7801043" y="39289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7819924" y="3768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7838804" y="36074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5" name="pt275"/>
            <p:cNvSpPr/>
            <p:nvPr/>
          </p:nvSpPr>
          <p:spPr>
            <a:xfrm>
              <a:off x="7933208" y="3446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7970970" y="32859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7989851"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027612" y="29644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027612" y="28036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140897" y="2642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8197539" y="24821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329704" y="2321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834858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348585"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348585"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8405227"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pt287"/>
            <p:cNvSpPr/>
            <p:nvPr/>
          </p:nvSpPr>
          <p:spPr>
            <a:xfrm>
              <a:off x="8405227"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8" name="pt288"/>
            <p:cNvSpPr/>
            <p:nvPr/>
          </p:nvSpPr>
          <p:spPr>
            <a:xfrm>
              <a:off x="8424108"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9" name="pt289"/>
            <p:cNvSpPr/>
            <p:nvPr/>
          </p:nvSpPr>
          <p:spPr>
            <a:xfrm>
              <a:off x="8424108"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842410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tx291"/>
            <p:cNvSpPr/>
            <p:nvPr/>
          </p:nvSpPr>
          <p:spPr>
            <a:xfrm>
              <a:off x="72267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92" name="tx292"/>
            <p:cNvSpPr/>
            <p:nvPr/>
          </p:nvSpPr>
          <p:spPr>
            <a:xfrm>
              <a:off x="7453324" y="507367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93" name="tx293"/>
            <p:cNvSpPr/>
            <p:nvPr/>
          </p:nvSpPr>
          <p:spPr>
            <a:xfrm>
              <a:off x="7585489" y="491388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94" name="tx294"/>
            <p:cNvSpPr/>
            <p:nvPr/>
          </p:nvSpPr>
          <p:spPr>
            <a:xfrm>
              <a:off x="7661013" y="47521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5" name="tx295"/>
            <p:cNvSpPr/>
            <p:nvPr/>
          </p:nvSpPr>
          <p:spPr>
            <a:xfrm>
              <a:off x="7774297" y="459042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6" name="tx296"/>
            <p:cNvSpPr/>
            <p:nvPr/>
          </p:nvSpPr>
          <p:spPr>
            <a:xfrm>
              <a:off x="7793178" y="44296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7" name="tx297"/>
            <p:cNvSpPr/>
            <p:nvPr/>
          </p:nvSpPr>
          <p:spPr>
            <a:xfrm>
              <a:off x="7830939" y="4268901"/>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8" name="tx298"/>
            <p:cNvSpPr/>
            <p:nvPr/>
          </p:nvSpPr>
          <p:spPr>
            <a:xfrm>
              <a:off x="7849820" y="411008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9" name="tx299"/>
            <p:cNvSpPr/>
            <p:nvPr/>
          </p:nvSpPr>
          <p:spPr>
            <a:xfrm>
              <a:off x="7944224"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00" name="tx300"/>
            <p:cNvSpPr/>
            <p:nvPr/>
          </p:nvSpPr>
          <p:spPr>
            <a:xfrm>
              <a:off x="7963105" y="378855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01" name="tx301"/>
            <p:cNvSpPr/>
            <p:nvPr/>
          </p:nvSpPr>
          <p:spPr>
            <a:xfrm>
              <a:off x="7981985" y="362779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02" name="tx302"/>
            <p:cNvSpPr/>
            <p:nvPr/>
          </p:nvSpPr>
          <p:spPr>
            <a:xfrm>
              <a:off x="8076389" y="346703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03" name="tx303"/>
            <p:cNvSpPr/>
            <p:nvPr/>
          </p:nvSpPr>
          <p:spPr>
            <a:xfrm>
              <a:off x="8114151" y="3305304"/>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04" name="tx304"/>
            <p:cNvSpPr/>
            <p:nvPr/>
          </p:nvSpPr>
          <p:spPr>
            <a:xfrm>
              <a:off x="8133032" y="314357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5" name="tx305"/>
            <p:cNvSpPr/>
            <p:nvPr/>
          </p:nvSpPr>
          <p:spPr>
            <a:xfrm>
              <a:off x="8170793" y="298475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6" name="tx306"/>
            <p:cNvSpPr/>
            <p:nvPr/>
          </p:nvSpPr>
          <p:spPr>
            <a:xfrm>
              <a:off x="8170793" y="282399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7" name="tx307"/>
            <p:cNvSpPr/>
            <p:nvPr/>
          </p:nvSpPr>
          <p:spPr>
            <a:xfrm>
              <a:off x="7923001"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8" name="tx308"/>
            <p:cNvSpPr/>
            <p:nvPr/>
          </p:nvSpPr>
          <p:spPr>
            <a:xfrm>
              <a:off x="7992918" y="25024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9" name="tx309"/>
            <p:cNvSpPr/>
            <p:nvPr/>
          </p:nvSpPr>
          <p:spPr>
            <a:xfrm>
              <a:off x="8111847" y="2339766"/>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10" name="tx310"/>
            <p:cNvSpPr/>
            <p:nvPr/>
          </p:nvSpPr>
          <p:spPr>
            <a:xfrm>
              <a:off x="8117491" y="217900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11" name="tx311"/>
            <p:cNvSpPr/>
            <p:nvPr/>
          </p:nvSpPr>
          <p:spPr>
            <a:xfrm>
              <a:off x="8143964" y="201921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12" name="tx312"/>
            <p:cNvSpPr/>
            <p:nvPr/>
          </p:nvSpPr>
          <p:spPr>
            <a:xfrm>
              <a:off x="8126303" y="18594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13" name="tx313"/>
            <p:cNvSpPr/>
            <p:nvPr/>
          </p:nvSpPr>
          <p:spPr>
            <a:xfrm>
              <a:off x="8187331" y="169668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14" name="tx314"/>
            <p:cNvSpPr/>
            <p:nvPr/>
          </p:nvSpPr>
          <p:spPr>
            <a:xfrm>
              <a:off x="8191795" y="153592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5" name="tx315"/>
            <p:cNvSpPr/>
            <p:nvPr/>
          </p:nvSpPr>
          <p:spPr>
            <a:xfrm>
              <a:off x="8210637"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6" name="tx316"/>
            <p:cNvSpPr/>
            <p:nvPr/>
          </p:nvSpPr>
          <p:spPr>
            <a:xfrm>
              <a:off x="8215024"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7" name="tx317"/>
            <p:cNvSpPr/>
            <p:nvPr/>
          </p:nvSpPr>
          <p:spPr>
            <a:xfrm>
              <a:off x="8241574"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8" name="rc318"/>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19" name="pl319"/>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90144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93921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9769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4" name="rc324"/>
            <p:cNvSpPr/>
            <p:nvPr/>
          </p:nvSpPr>
          <p:spPr>
            <a:xfrm>
              <a:off x="8621774" y="4368192"/>
              <a:ext cx="1585983" cy="199037"/>
            </a:xfrm>
            <a:prstGeom prst="rect">
              <a:avLst/>
            </a:prstGeom>
            <a:solidFill>
              <a:srgbClr val="D9D9D9">
                <a:alpha val="60000"/>
              </a:srgbClr>
            </a:solidFill>
          </p:spPr>
          <p:txBody>
            <a:bodyPr/>
            <a:lstStyle/>
            <a:p/>
          </p:txBody>
        </p:sp>
        <p:sp>
          <p:nvSpPr>
            <p:cNvPr id="325" name="pl325"/>
            <p:cNvSpPr/>
            <p:nvPr/>
          </p:nvSpPr>
          <p:spPr>
            <a:xfrm>
              <a:off x="88256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6" name="tx326"/>
            <p:cNvSpPr/>
            <p:nvPr/>
          </p:nvSpPr>
          <p:spPr>
            <a:xfrm>
              <a:off x="839667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27" name="pt327"/>
            <p:cNvSpPr/>
            <p:nvPr/>
          </p:nvSpPr>
          <p:spPr>
            <a:xfrm>
              <a:off x="90412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8" name="pt328"/>
            <p:cNvSpPr/>
            <p:nvPr/>
          </p:nvSpPr>
          <p:spPr>
            <a:xfrm>
              <a:off x="9324451"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9" name="pt329"/>
            <p:cNvSpPr/>
            <p:nvPr/>
          </p:nvSpPr>
          <p:spPr>
            <a:xfrm>
              <a:off x="9381093" y="48170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0" name="pt330"/>
            <p:cNvSpPr/>
            <p:nvPr/>
          </p:nvSpPr>
          <p:spPr>
            <a:xfrm>
              <a:off x="9381093" y="4617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9456616" y="44189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9513258" y="421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3" name="pt333"/>
            <p:cNvSpPr/>
            <p:nvPr/>
          </p:nvSpPr>
          <p:spPr>
            <a:xfrm>
              <a:off x="9513258" y="40208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4" name="pt334"/>
            <p:cNvSpPr/>
            <p:nvPr/>
          </p:nvSpPr>
          <p:spPr>
            <a:xfrm>
              <a:off x="9551020" y="38218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9645424" y="36227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6" name="pt336"/>
            <p:cNvSpPr/>
            <p:nvPr/>
          </p:nvSpPr>
          <p:spPr>
            <a:xfrm>
              <a:off x="9720947" y="34237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9758708" y="3224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9853112" y="30256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9871993" y="2826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9890873" y="26275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9947516"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9966397" y="22295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9985277" y="20304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10004158" y="18314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10004158"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10023039" y="14333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10041920" y="12343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1007968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tx349"/>
            <p:cNvSpPr/>
            <p:nvPr/>
          </p:nvSpPr>
          <p:spPr>
            <a:xfrm>
              <a:off x="9184420"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50" name="tx350"/>
            <p:cNvSpPr/>
            <p:nvPr/>
          </p:nvSpPr>
          <p:spPr>
            <a:xfrm>
              <a:off x="9467632" y="50363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51" name="tx351"/>
            <p:cNvSpPr/>
            <p:nvPr/>
          </p:nvSpPr>
          <p:spPr>
            <a:xfrm>
              <a:off x="9524274" y="483535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52" name="tx352"/>
            <p:cNvSpPr/>
            <p:nvPr/>
          </p:nvSpPr>
          <p:spPr>
            <a:xfrm>
              <a:off x="9524274" y="463829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53" name="tx353"/>
            <p:cNvSpPr/>
            <p:nvPr/>
          </p:nvSpPr>
          <p:spPr>
            <a:xfrm>
              <a:off x="9599797" y="443828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54" name="tx354"/>
            <p:cNvSpPr/>
            <p:nvPr/>
          </p:nvSpPr>
          <p:spPr>
            <a:xfrm>
              <a:off x="9656439" y="424022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55" name="tx355"/>
            <p:cNvSpPr/>
            <p:nvPr/>
          </p:nvSpPr>
          <p:spPr>
            <a:xfrm>
              <a:off x="9656439" y="403924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56" name="tx356"/>
            <p:cNvSpPr/>
            <p:nvPr/>
          </p:nvSpPr>
          <p:spPr>
            <a:xfrm>
              <a:off x="9694201" y="384214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57" name="tx357"/>
            <p:cNvSpPr/>
            <p:nvPr/>
          </p:nvSpPr>
          <p:spPr>
            <a:xfrm>
              <a:off x="9788605" y="364213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58" name="tx358"/>
            <p:cNvSpPr/>
            <p:nvPr/>
          </p:nvSpPr>
          <p:spPr>
            <a:xfrm>
              <a:off x="9498664" y="344407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59" name="tx359"/>
            <p:cNvSpPr/>
            <p:nvPr/>
          </p:nvSpPr>
          <p:spPr>
            <a:xfrm>
              <a:off x="9567285" y="324309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60" name="tx360"/>
            <p:cNvSpPr/>
            <p:nvPr/>
          </p:nvSpPr>
          <p:spPr>
            <a:xfrm>
              <a:off x="9674964" y="30459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61" name="tx361"/>
            <p:cNvSpPr/>
            <p:nvPr/>
          </p:nvSpPr>
          <p:spPr>
            <a:xfrm>
              <a:off x="9676106" y="284501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62" name="tx362"/>
            <p:cNvSpPr/>
            <p:nvPr/>
          </p:nvSpPr>
          <p:spPr>
            <a:xfrm>
              <a:off x="9650968" y="264597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63" name="tx363"/>
            <p:cNvSpPr/>
            <p:nvPr/>
          </p:nvSpPr>
          <p:spPr>
            <a:xfrm>
              <a:off x="9791494" y="244791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64" name="tx364"/>
            <p:cNvSpPr/>
            <p:nvPr/>
          </p:nvSpPr>
          <p:spPr>
            <a:xfrm>
              <a:off x="9748501" y="22479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65" name="tx365"/>
            <p:cNvSpPr/>
            <p:nvPr/>
          </p:nvSpPr>
          <p:spPr>
            <a:xfrm>
              <a:off x="9771845" y="204882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66" name="tx366"/>
            <p:cNvSpPr/>
            <p:nvPr/>
          </p:nvSpPr>
          <p:spPr>
            <a:xfrm>
              <a:off x="9821624" y="1850797"/>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67" name="tx367"/>
            <p:cNvSpPr/>
            <p:nvPr/>
          </p:nvSpPr>
          <p:spPr>
            <a:xfrm>
              <a:off x="9786262" y="165273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68" name="tx368"/>
            <p:cNvSpPr/>
            <p:nvPr/>
          </p:nvSpPr>
          <p:spPr>
            <a:xfrm>
              <a:off x="9791945" y="145175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69" name="tx369"/>
            <p:cNvSpPr/>
            <p:nvPr/>
          </p:nvSpPr>
          <p:spPr>
            <a:xfrm>
              <a:off x="9837299" y="125368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70" name="tx370"/>
            <p:cNvSpPr/>
            <p:nvPr/>
          </p:nvSpPr>
          <p:spPr>
            <a:xfrm>
              <a:off x="9861785" y="105363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71" name="rc371"/>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6700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0476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4252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rc377"/>
            <p:cNvSpPr/>
            <p:nvPr/>
          </p:nvSpPr>
          <p:spPr>
            <a:xfrm>
              <a:off x="10277347" y="4349533"/>
              <a:ext cx="1585983" cy="261237"/>
            </a:xfrm>
            <a:prstGeom prst="rect">
              <a:avLst/>
            </a:prstGeom>
            <a:solidFill>
              <a:srgbClr val="D9D9D9">
                <a:alpha val="60000"/>
              </a:srgbClr>
            </a:solidFill>
          </p:spPr>
          <p:txBody>
            <a:bodyPr/>
            <a:lstStyle/>
            <a:p/>
          </p:txBody>
        </p:sp>
        <p:sp>
          <p:nvSpPr>
            <p:cNvPr id="378" name="pl378"/>
            <p:cNvSpPr/>
            <p:nvPr/>
          </p:nvSpPr>
          <p:spPr>
            <a:xfrm>
              <a:off x="1033021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9" name="tx379"/>
            <p:cNvSpPr/>
            <p:nvPr/>
          </p:nvSpPr>
          <p:spPr>
            <a:xfrm>
              <a:off x="990120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380" name="pt380"/>
            <p:cNvSpPr/>
            <p:nvPr/>
          </p:nvSpPr>
          <p:spPr>
            <a:xfrm>
              <a:off x="103758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413601" y="49538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696812" y="46926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1093308" y="44313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1131070"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1206593" y="39089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6" name="pt386"/>
            <p:cNvSpPr/>
            <p:nvPr/>
          </p:nvSpPr>
          <p:spPr>
            <a:xfrm>
              <a:off x="11282116" y="36476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7" name="pt387"/>
            <p:cNvSpPr/>
            <p:nvPr/>
          </p:nvSpPr>
          <p:spPr>
            <a:xfrm>
              <a:off x="11357639" y="33864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8" name="pt388"/>
            <p:cNvSpPr/>
            <p:nvPr/>
          </p:nvSpPr>
          <p:spPr>
            <a:xfrm>
              <a:off x="11357639"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1376520" y="28639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1470923" y="26027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1508685" y="23414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1584208"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11603089" y="18190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11640850" y="15577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11659731" y="12965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1173525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tx397"/>
            <p:cNvSpPr/>
            <p:nvPr/>
          </p:nvSpPr>
          <p:spPr>
            <a:xfrm>
              <a:off x="10519020" y="523346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8" name="tx398"/>
            <p:cNvSpPr/>
            <p:nvPr/>
          </p:nvSpPr>
          <p:spPr>
            <a:xfrm>
              <a:off x="10556782" y="497223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9" name="tx399"/>
            <p:cNvSpPr/>
            <p:nvPr/>
          </p:nvSpPr>
          <p:spPr>
            <a:xfrm>
              <a:off x="10839993" y="47129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00" name="tx400"/>
            <p:cNvSpPr/>
            <p:nvPr/>
          </p:nvSpPr>
          <p:spPr>
            <a:xfrm>
              <a:off x="11236489" y="445072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01" name="tx401"/>
            <p:cNvSpPr/>
            <p:nvPr/>
          </p:nvSpPr>
          <p:spPr>
            <a:xfrm>
              <a:off x="11274251" y="419046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02" name="tx402"/>
            <p:cNvSpPr/>
            <p:nvPr/>
          </p:nvSpPr>
          <p:spPr>
            <a:xfrm>
              <a:off x="11349774" y="392922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03" name="tx403"/>
            <p:cNvSpPr/>
            <p:nvPr/>
          </p:nvSpPr>
          <p:spPr>
            <a:xfrm>
              <a:off x="11425297" y="366798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04" name="tx404"/>
            <p:cNvSpPr/>
            <p:nvPr/>
          </p:nvSpPr>
          <p:spPr>
            <a:xfrm>
              <a:off x="11500820" y="340480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5" name="tx405"/>
            <p:cNvSpPr/>
            <p:nvPr/>
          </p:nvSpPr>
          <p:spPr>
            <a:xfrm>
              <a:off x="11500820"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06" name="tx406"/>
            <p:cNvSpPr/>
            <p:nvPr/>
          </p:nvSpPr>
          <p:spPr>
            <a:xfrm>
              <a:off x="1117189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07" name="tx407"/>
            <p:cNvSpPr/>
            <p:nvPr/>
          </p:nvSpPr>
          <p:spPr>
            <a:xfrm>
              <a:off x="11253027" y="262303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8" name="tx408"/>
            <p:cNvSpPr/>
            <p:nvPr/>
          </p:nvSpPr>
          <p:spPr>
            <a:xfrm>
              <a:off x="11295253" y="235982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9" name="tx409"/>
            <p:cNvSpPr/>
            <p:nvPr/>
          </p:nvSpPr>
          <p:spPr>
            <a:xfrm>
              <a:off x="11406060" y="210056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10" name="tx410"/>
            <p:cNvSpPr/>
            <p:nvPr/>
          </p:nvSpPr>
          <p:spPr>
            <a:xfrm>
              <a:off x="11385193" y="183734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11" name="tx411"/>
            <p:cNvSpPr/>
            <p:nvPr/>
          </p:nvSpPr>
          <p:spPr>
            <a:xfrm>
              <a:off x="11484828" y="15771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12" name="tx412"/>
            <p:cNvSpPr/>
            <p:nvPr/>
          </p:nvSpPr>
          <p:spPr>
            <a:xfrm>
              <a:off x="11477197" y="131588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13" name="tx413"/>
            <p:cNvSpPr/>
            <p:nvPr/>
          </p:nvSpPr>
          <p:spPr>
            <a:xfrm>
              <a:off x="11530633"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14" name="rc414"/>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415" name="rc41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417" name="rc41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(66%)</a:t>
              </a:r>
            </a:p>
          </p:txBody>
        </p:sp>
        <p:sp>
          <p:nvSpPr>
            <p:cNvPr id="419" name="rc41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(66%)</a:t>
              </a:r>
            </a:p>
          </p:txBody>
        </p:sp>
        <p:sp>
          <p:nvSpPr>
            <p:cNvPr id="421" name="rc42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(71%)</a:t>
              </a:r>
            </a:p>
          </p:txBody>
        </p:sp>
        <p:sp>
          <p:nvSpPr>
            <p:cNvPr id="423" name="rc42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4" name="tx42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(51%)</a:t>
              </a:r>
            </a:p>
          </p:txBody>
        </p:sp>
        <p:sp>
          <p:nvSpPr>
            <p:cNvPr id="425" name="rc42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6" name="tx42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(66%)</a:t>
              </a:r>
            </a:p>
          </p:txBody>
        </p:sp>
        <p:sp>
          <p:nvSpPr>
            <p:cNvPr id="427" name="rc42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8" name="tx428"/>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(65%)</a:t>
              </a:r>
            </a:p>
          </p:txBody>
        </p:sp>
        <p:sp>
          <p:nvSpPr>
            <p:cNvPr id="429" name="pl429"/>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0" name="pl430"/>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7366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11142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1491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5" name="tx435"/>
            <p:cNvSpPr/>
            <p:nvPr/>
          </p:nvSpPr>
          <p:spPr>
            <a:xfrm rot="-5400000">
              <a:off x="2960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6" name="tx436"/>
            <p:cNvSpPr/>
            <p:nvPr/>
          </p:nvSpPr>
          <p:spPr>
            <a:xfrm rot="-5400000">
              <a:off x="6736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7" name="tx437"/>
            <p:cNvSpPr/>
            <p:nvPr/>
          </p:nvSpPr>
          <p:spPr>
            <a:xfrm rot="-5400000">
              <a:off x="10512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38" name="tx438"/>
            <p:cNvSpPr/>
            <p:nvPr/>
          </p:nvSpPr>
          <p:spPr>
            <a:xfrm rot="-5400000">
              <a:off x="1428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9" name="tx439"/>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0" name="pl440"/>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1" name="pl441"/>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2392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27698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31474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6" name="tx446"/>
            <p:cNvSpPr/>
            <p:nvPr/>
          </p:nvSpPr>
          <p:spPr>
            <a:xfrm rot="-5400000">
              <a:off x="1951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7" name="tx447"/>
            <p:cNvSpPr/>
            <p:nvPr/>
          </p:nvSpPr>
          <p:spPr>
            <a:xfrm rot="-5400000">
              <a:off x="23292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8" name="tx448"/>
            <p:cNvSpPr/>
            <p:nvPr/>
          </p:nvSpPr>
          <p:spPr>
            <a:xfrm rot="-5400000">
              <a:off x="27068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9" name="tx449"/>
            <p:cNvSpPr/>
            <p:nvPr/>
          </p:nvSpPr>
          <p:spPr>
            <a:xfrm rot="-5400000">
              <a:off x="30844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0" name="tx450"/>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1" name="pl451"/>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2" name="pl452"/>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4047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4425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48030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7" name="tx457"/>
            <p:cNvSpPr/>
            <p:nvPr/>
          </p:nvSpPr>
          <p:spPr>
            <a:xfrm rot="-5400000">
              <a:off x="36071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8" name="tx458"/>
            <p:cNvSpPr/>
            <p:nvPr/>
          </p:nvSpPr>
          <p:spPr>
            <a:xfrm rot="-5400000">
              <a:off x="3984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9" name="tx459"/>
            <p:cNvSpPr/>
            <p:nvPr/>
          </p:nvSpPr>
          <p:spPr>
            <a:xfrm rot="-5400000">
              <a:off x="4362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0" name="tx460"/>
            <p:cNvSpPr/>
            <p:nvPr/>
          </p:nvSpPr>
          <p:spPr>
            <a:xfrm rot="-5400000">
              <a:off x="474000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1" name="tx461"/>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2" name="pl462"/>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3" name="pl463"/>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57033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60809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64585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52627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9" name="tx469"/>
            <p:cNvSpPr/>
            <p:nvPr/>
          </p:nvSpPr>
          <p:spPr>
            <a:xfrm rot="-5400000">
              <a:off x="56403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0" name="tx470"/>
            <p:cNvSpPr/>
            <p:nvPr/>
          </p:nvSpPr>
          <p:spPr>
            <a:xfrm rot="-5400000">
              <a:off x="60179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1" name="tx471"/>
            <p:cNvSpPr/>
            <p:nvPr/>
          </p:nvSpPr>
          <p:spPr>
            <a:xfrm rot="-5400000">
              <a:off x="63955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2" name="tx472"/>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3" name="pl473"/>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4" name="pl474"/>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7358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77365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81141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tx479"/>
            <p:cNvSpPr/>
            <p:nvPr/>
          </p:nvSpPr>
          <p:spPr>
            <a:xfrm rot="-5400000">
              <a:off x="69183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0" name="tx480"/>
            <p:cNvSpPr/>
            <p:nvPr/>
          </p:nvSpPr>
          <p:spPr>
            <a:xfrm rot="-5400000">
              <a:off x="72959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1" name="tx481"/>
            <p:cNvSpPr/>
            <p:nvPr/>
          </p:nvSpPr>
          <p:spPr>
            <a:xfrm rot="-5400000">
              <a:off x="7673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2" name="tx482"/>
            <p:cNvSpPr/>
            <p:nvPr/>
          </p:nvSpPr>
          <p:spPr>
            <a:xfrm rot="-5400000">
              <a:off x="8051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3" name="tx483"/>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4" name="pl484"/>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85" name="pl485"/>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90144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93921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9769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8573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89514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93291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970672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6" name="pl496"/>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106700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110476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114252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1" name="tx501"/>
            <p:cNvSpPr/>
            <p:nvPr/>
          </p:nvSpPr>
          <p:spPr>
            <a:xfrm rot="-5400000">
              <a:off x="102294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2" name="tx502"/>
            <p:cNvSpPr/>
            <p:nvPr/>
          </p:nvSpPr>
          <p:spPr>
            <a:xfrm rot="-5400000">
              <a:off x="106070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3" name="tx503"/>
            <p:cNvSpPr/>
            <p:nvPr/>
          </p:nvSpPr>
          <p:spPr>
            <a:xfrm rot="-5400000">
              <a:off x="109846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4" name="tx504"/>
            <p:cNvSpPr/>
            <p:nvPr/>
          </p:nvSpPr>
          <p:spPr>
            <a:xfrm rot="-5400000">
              <a:off x="113622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5" name="tx505"/>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6" name="tx5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7" name="tx5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8" name="pt50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9" name="pt50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0" name="pt51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1" name="pt51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2" name="pt51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3" name="pt51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4" name="tx5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5" name="tx5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6" name="tx5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7" name="tx5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8" name="tx5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9" name="tx5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0" name="tx52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21" name="tx5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2" name="tx522"/>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nru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17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32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947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662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74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89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304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019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894024"/>
              <a:ext cx="239888" cy="221973"/>
            </a:xfrm>
            <a:prstGeom prst="rect">
              <a:avLst/>
            </a:prstGeom>
            <a:solidFill>
              <a:srgbClr val="1CABE2">
                <a:alpha val="85098"/>
              </a:srgbClr>
            </a:solidFill>
          </p:spPr>
          <p:txBody>
            <a:bodyPr/>
            <a:lstStyle/>
            <a:p/>
          </p:txBody>
        </p:sp>
        <p:sp>
          <p:nvSpPr>
            <p:cNvPr id="26" name="rc26"/>
            <p:cNvSpPr/>
            <p:nvPr/>
          </p:nvSpPr>
          <p:spPr>
            <a:xfrm>
              <a:off x="1562816" y="4089572"/>
              <a:ext cx="239888" cy="26425"/>
            </a:xfrm>
            <a:prstGeom prst="rect">
              <a:avLst/>
            </a:prstGeom>
            <a:solidFill>
              <a:srgbClr val="1CABE2">
                <a:alpha val="85098"/>
              </a:srgbClr>
            </a:solidFill>
          </p:spPr>
          <p:txBody>
            <a:bodyPr/>
            <a:lstStyle/>
            <a:p/>
          </p:txBody>
        </p:sp>
        <p:sp>
          <p:nvSpPr>
            <p:cNvPr id="27" name="rc27"/>
            <p:cNvSpPr/>
            <p:nvPr/>
          </p:nvSpPr>
          <p:spPr>
            <a:xfrm>
              <a:off x="1829360" y="4100142"/>
              <a:ext cx="239888" cy="15855"/>
            </a:xfrm>
            <a:prstGeom prst="rect">
              <a:avLst/>
            </a:prstGeom>
            <a:solidFill>
              <a:srgbClr val="1CABE2">
                <a:alpha val="85098"/>
              </a:srgbClr>
            </a:solidFill>
          </p:spPr>
          <p:txBody>
            <a:bodyPr/>
            <a:lstStyle/>
            <a:p/>
          </p:txBody>
        </p:sp>
        <p:sp>
          <p:nvSpPr>
            <p:cNvPr id="28" name="rc28"/>
            <p:cNvSpPr/>
            <p:nvPr/>
          </p:nvSpPr>
          <p:spPr>
            <a:xfrm>
              <a:off x="2095903" y="4073717"/>
              <a:ext cx="239888" cy="42280"/>
            </a:xfrm>
            <a:prstGeom prst="rect">
              <a:avLst/>
            </a:prstGeom>
            <a:solidFill>
              <a:srgbClr val="1CABE2">
                <a:alpha val="85098"/>
              </a:srgbClr>
            </a:solidFill>
          </p:spPr>
          <p:txBody>
            <a:bodyPr/>
            <a:lstStyle/>
            <a:p/>
          </p:txBody>
        </p:sp>
        <p:sp>
          <p:nvSpPr>
            <p:cNvPr id="29" name="rc29"/>
            <p:cNvSpPr/>
            <p:nvPr/>
          </p:nvSpPr>
          <p:spPr>
            <a:xfrm>
              <a:off x="2362446" y="4015581"/>
              <a:ext cx="239888" cy="100416"/>
            </a:xfrm>
            <a:prstGeom prst="rect">
              <a:avLst/>
            </a:prstGeom>
            <a:solidFill>
              <a:srgbClr val="1CABE2">
                <a:alpha val="85098"/>
              </a:srgbClr>
            </a:solidFill>
          </p:spPr>
          <p:txBody>
            <a:bodyPr/>
            <a:lstStyle/>
            <a:p/>
          </p:txBody>
        </p:sp>
        <p:sp>
          <p:nvSpPr>
            <p:cNvPr id="30" name="rc30"/>
            <p:cNvSpPr/>
            <p:nvPr/>
          </p:nvSpPr>
          <p:spPr>
            <a:xfrm>
              <a:off x="2628989" y="3968015"/>
              <a:ext cx="239888" cy="147982"/>
            </a:xfrm>
            <a:prstGeom prst="rect">
              <a:avLst/>
            </a:prstGeom>
            <a:solidFill>
              <a:srgbClr val="1CABE2">
                <a:alpha val="85098"/>
              </a:srgbClr>
            </a:solidFill>
          </p:spPr>
          <p:txBody>
            <a:bodyPr/>
            <a:lstStyle/>
            <a:p/>
          </p:txBody>
        </p:sp>
        <p:sp>
          <p:nvSpPr>
            <p:cNvPr id="31" name="rc31"/>
            <p:cNvSpPr/>
            <p:nvPr/>
          </p:nvSpPr>
          <p:spPr>
            <a:xfrm>
              <a:off x="2895532" y="4084287"/>
              <a:ext cx="239888" cy="31710"/>
            </a:xfrm>
            <a:prstGeom prst="rect">
              <a:avLst/>
            </a:prstGeom>
            <a:solidFill>
              <a:srgbClr val="1CABE2">
                <a:alpha val="85098"/>
              </a:srgbClr>
            </a:solidFill>
          </p:spPr>
          <p:txBody>
            <a:bodyPr/>
            <a:lstStyle/>
            <a:p/>
          </p:txBody>
        </p:sp>
        <p:sp>
          <p:nvSpPr>
            <p:cNvPr id="32" name="rc32"/>
            <p:cNvSpPr/>
            <p:nvPr/>
          </p:nvSpPr>
          <p:spPr>
            <a:xfrm>
              <a:off x="3162075" y="4100142"/>
              <a:ext cx="239888" cy="15855"/>
            </a:xfrm>
            <a:prstGeom prst="rect">
              <a:avLst/>
            </a:prstGeom>
            <a:solidFill>
              <a:srgbClr val="1CABE2">
                <a:alpha val="85098"/>
              </a:srgbClr>
            </a:solidFill>
          </p:spPr>
          <p:txBody>
            <a:bodyPr/>
            <a:lstStyle/>
            <a:p/>
          </p:txBody>
        </p:sp>
        <p:sp>
          <p:nvSpPr>
            <p:cNvPr id="33" name="rc33"/>
            <p:cNvSpPr/>
            <p:nvPr/>
          </p:nvSpPr>
          <p:spPr>
            <a:xfrm>
              <a:off x="3428618" y="4100142"/>
              <a:ext cx="239888" cy="15855"/>
            </a:xfrm>
            <a:prstGeom prst="rect">
              <a:avLst/>
            </a:prstGeom>
            <a:solidFill>
              <a:srgbClr val="1CABE2">
                <a:alpha val="85098"/>
              </a:srgbClr>
            </a:solidFill>
          </p:spPr>
          <p:txBody>
            <a:bodyPr/>
            <a:lstStyle/>
            <a:p/>
          </p:txBody>
        </p:sp>
        <p:sp>
          <p:nvSpPr>
            <p:cNvPr id="34" name="rc34"/>
            <p:cNvSpPr/>
            <p:nvPr/>
          </p:nvSpPr>
          <p:spPr>
            <a:xfrm>
              <a:off x="3695161" y="4100142"/>
              <a:ext cx="239888" cy="15855"/>
            </a:xfrm>
            <a:prstGeom prst="rect">
              <a:avLst/>
            </a:prstGeom>
            <a:solidFill>
              <a:srgbClr val="1CABE2">
                <a:alpha val="85098"/>
              </a:srgbClr>
            </a:solidFill>
          </p:spPr>
          <p:txBody>
            <a:bodyPr/>
            <a:lstStyle/>
            <a:p/>
          </p:txBody>
        </p:sp>
        <p:sp>
          <p:nvSpPr>
            <p:cNvPr id="35" name="rc35"/>
            <p:cNvSpPr/>
            <p:nvPr/>
          </p:nvSpPr>
          <p:spPr>
            <a:xfrm>
              <a:off x="3961705" y="4094857"/>
              <a:ext cx="239888" cy="21140"/>
            </a:xfrm>
            <a:prstGeom prst="rect">
              <a:avLst/>
            </a:prstGeom>
            <a:solidFill>
              <a:srgbClr val="1CABE2">
                <a:alpha val="85098"/>
              </a:srgbClr>
            </a:solidFill>
          </p:spPr>
          <p:txBody>
            <a:bodyPr/>
            <a:lstStyle/>
            <a:p/>
          </p:txBody>
        </p:sp>
        <p:sp>
          <p:nvSpPr>
            <p:cNvPr id="36" name="rc36"/>
            <p:cNvSpPr/>
            <p:nvPr/>
          </p:nvSpPr>
          <p:spPr>
            <a:xfrm>
              <a:off x="4228248" y="4094857"/>
              <a:ext cx="239888" cy="21140"/>
            </a:xfrm>
            <a:prstGeom prst="rect">
              <a:avLst/>
            </a:prstGeom>
            <a:solidFill>
              <a:srgbClr val="1CABE2">
                <a:alpha val="85098"/>
              </a:srgbClr>
            </a:solidFill>
          </p:spPr>
          <p:txBody>
            <a:bodyPr/>
            <a:lstStyle/>
            <a:p/>
          </p:txBody>
        </p:sp>
        <p:sp>
          <p:nvSpPr>
            <p:cNvPr id="37" name="rc37"/>
            <p:cNvSpPr/>
            <p:nvPr/>
          </p:nvSpPr>
          <p:spPr>
            <a:xfrm>
              <a:off x="4494791" y="4079002"/>
              <a:ext cx="239888" cy="36995"/>
            </a:xfrm>
            <a:prstGeom prst="rect">
              <a:avLst/>
            </a:prstGeom>
            <a:solidFill>
              <a:srgbClr val="1CABE2">
                <a:alpha val="85098"/>
              </a:srgbClr>
            </a:solidFill>
          </p:spPr>
          <p:txBody>
            <a:bodyPr/>
            <a:lstStyle/>
            <a:p/>
          </p:txBody>
        </p:sp>
        <p:sp>
          <p:nvSpPr>
            <p:cNvPr id="38" name="rc38"/>
            <p:cNvSpPr/>
            <p:nvPr/>
          </p:nvSpPr>
          <p:spPr>
            <a:xfrm>
              <a:off x="4761334" y="4079002"/>
              <a:ext cx="239888" cy="36995"/>
            </a:xfrm>
            <a:prstGeom prst="rect">
              <a:avLst/>
            </a:prstGeom>
            <a:solidFill>
              <a:srgbClr val="1CABE2">
                <a:alpha val="85098"/>
              </a:srgbClr>
            </a:solidFill>
          </p:spPr>
          <p:txBody>
            <a:bodyPr/>
            <a:lstStyle/>
            <a:p/>
          </p:txBody>
        </p:sp>
        <p:sp>
          <p:nvSpPr>
            <p:cNvPr id="39" name="rc39"/>
            <p:cNvSpPr/>
            <p:nvPr/>
          </p:nvSpPr>
          <p:spPr>
            <a:xfrm>
              <a:off x="5027877" y="4079002"/>
              <a:ext cx="239888" cy="36995"/>
            </a:xfrm>
            <a:prstGeom prst="rect">
              <a:avLst/>
            </a:prstGeom>
            <a:solidFill>
              <a:srgbClr val="1CABE2">
                <a:alpha val="85098"/>
              </a:srgbClr>
            </a:solidFill>
          </p:spPr>
          <p:txBody>
            <a:bodyPr/>
            <a:lstStyle/>
            <a:p/>
          </p:txBody>
        </p:sp>
        <p:sp>
          <p:nvSpPr>
            <p:cNvPr id="40" name="rc40"/>
            <p:cNvSpPr/>
            <p:nvPr/>
          </p:nvSpPr>
          <p:spPr>
            <a:xfrm>
              <a:off x="5294420" y="4079002"/>
              <a:ext cx="239888" cy="36995"/>
            </a:xfrm>
            <a:prstGeom prst="rect">
              <a:avLst/>
            </a:prstGeom>
            <a:solidFill>
              <a:srgbClr val="1CABE2">
                <a:alpha val="85098"/>
              </a:srgbClr>
            </a:solidFill>
          </p:spPr>
          <p:txBody>
            <a:bodyPr/>
            <a:lstStyle/>
            <a:p/>
          </p:txBody>
        </p:sp>
        <p:sp>
          <p:nvSpPr>
            <p:cNvPr id="41" name="rc41"/>
            <p:cNvSpPr/>
            <p:nvPr/>
          </p:nvSpPr>
          <p:spPr>
            <a:xfrm>
              <a:off x="5560963" y="4094857"/>
              <a:ext cx="239888" cy="21140"/>
            </a:xfrm>
            <a:prstGeom prst="rect">
              <a:avLst/>
            </a:prstGeom>
            <a:solidFill>
              <a:srgbClr val="1CABE2">
                <a:alpha val="85098"/>
              </a:srgbClr>
            </a:solidFill>
          </p:spPr>
          <p:txBody>
            <a:bodyPr/>
            <a:lstStyle/>
            <a:p/>
          </p:txBody>
        </p:sp>
        <p:sp>
          <p:nvSpPr>
            <p:cNvPr id="42" name="rc42"/>
            <p:cNvSpPr/>
            <p:nvPr/>
          </p:nvSpPr>
          <p:spPr>
            <a:xfrm>
              <a:off x="5827506" y="4094857"/>
              <a:ext cx="239888" cy="21140"/>
            </a:xfrm>
            <a:prstGeom prst="rect">
              <a:avLst/>
            </a:prstGeom>
            <a:solidFill>
              <a:srgbClr val="1CABE2">
                <a:alpha val="85098"/>
              </a:srgbClr>
            </a:solidFill>
          </p:spPr>
          <p:txBody>
            <a:bodyPr/>
            <a:lstStyle/>
            <a:p/>
          </p:txBody>
        </p:sp>
        <p:sp>
          <p:nvSpPr>
            <p:cNvPr id="43" name="rc43"/>
            <p:cNvSpPr/>
            <p:nvPr/>
          </p:nvSpPr>
          <p:spPr>
            <a:xfrm>
              <a:off x="6094049" y="4100142"/>
              <a:ext cx="239888" cy="15855"/>
            </a:xfrm>
            <a:prstGeom prst="rect">
              <a:avLst/>
            </a:prstGeom>
            <a:solidFill>
              <a:srgbClr val="1CABE2">
                <a:alpha val="85098"/>
              </a:srgbClr>
            </a:solidFill>
          </p:spPr>
          <p:txBody>
            <a:bodyPr/>
            <a:lstStyle/>
            <a:p/>
          </p:txBody>
        </p:sp>
        <p:sp>
          <p:nvSpPr>
            <p:cNvPr id="44" name="rc44"/>
            <p:cNvSpPr/>
            <p:nvPr/>
          </p:nvSpPr>
          <p:spPr>
            <a:xfrm>
              <a:off x="6360593" y="4100142"/>
              <a:ext cx="239888" cy="15855"/>
            </a:xfrm>
            <a:prstGeom prst="rect">
              <a:avLst/>
            </a:prstGeom>
            <a:solidFill>
              <a:srgbClr val="1CABE2">
                <a:alpha val="85098"/>
              </a:srgbClr>
            </a:solidFill>
          </p:spPr>
          <p:txBody>
            <a:bodyPr/>
            <a:lstStyle/>
            <a:p/>
          </p:txBody>
        </p:sp>
        <p:sp>
          <p:nvSpPr>
            <p:cNvPr id="45" name="rc45"/>
            <p:cNvSpPr/>
            <p:nvPr/>
          </p:nvSpPr>
          <p:spPr>
            <a:xfrm>
              <a:off x="6627136" y="4100142"/>
              <a:ext cx="239888" cy="15855"/>
            </a:xfrm>
            <a:prstGeom prst="rect">
              <a:avLst/>
            </a:prstGeom>
            <a:solidFill>
              <a:srgbClr val="1CABE2">
                <a:alpha val="85098"/>
              </a:srgbClr>
            </a:solidFill>
          </p:spPr>
          <p:txBody>
            <a:bodyPr/>
            <a:lstStyle/>
            <a:p/>
          </p:txBody>
        </p:sp>
        <p:sp>
          <p:nvSpPr>
            <p:cNvPr id="46" name="rc46"/>
            <p:cNvSpPr/>
            <p:nvPr/>
          </p:nvSpPr>
          <p:spPr>
            <a:xfrm>
              <a:off x="6893679" y="4100142"/>
              <a:ext cx="239888" cy="15855"/>
            </a:xfrm>
            <a:prstGeom prst="rect">
              <a:avLst/>
            </a:prstGeom>
            <a:solidFill>
              <a:srgbClr val="1CABE2">
                <a:alpha val="85098"/>
              </a:srgbClr>
            </a:solidFill>
          </p:spPr>
          <p:txBody>
            <a:bodyPr/>
            <a:lstStyle/>
            <a:p/>
          </p:txBody>
        </p:sp>
        <p:sp>
          <p:nvSpPr>
            <p:cNvPr id="47" name="rc47"/>
            <p:cNvSpPr/>
            <p:nvPr/>
          </p:nvSpPr>
          <p:spPr>
            <a:xfrm>
              <a:off x="7160222" y="4100142"/>
              <a:ext cx="239888" cy="15855"/>
            </a:xfrm>
            <a:prstGeom prst="rect">
              <a:avLst/>
            </a:prstGeom>
            <a:solidFill>
              <a:srgbClr val="1CABE2">
                <a:alpha val="85098"/>
              </a:srgbClr>
            </a:solidFill>
          </p:spPr>
          <p:txBody>
            <a:bodyPr/>
            <a:lstStyle/>
            <a:p/>
          </p:txBody>
        </p:sp>
        <p:sp>
          <p:nvSpPr>
            <p:cNvPr id="48" name="rc48"/>
            <p:cNvSpPr/>
            <p:nvPr/>
          </p:nvSpPr>
          <p:spPr>
            <a:xfrm>
              <a:off x="7426765" y="4084287"/>
              <a:ext cx="239888" cy="31710"/>
            </a:xfrm>
            <a:prstGeom prst="rect">
              <a:avLst/>
            </a:prstGeom>
            <a:solidFill>
              <a:srgbClr val="1CABE2">
                <a:alpha val="85098"/>
              </a:srgbClr>
            </a:solidFill>
          </p:spPr>
          <p:txBody>
            <a:bodyPr/>
            <a:lstStyle/>
            <a:p/>
          </p:txBody>
        </p:sp>
        <p:sp>
          <p:nvSpPr>
            <p:cNvPr id="49" name="rc49"/>
            <p:cNvSpPr/>
            <p:nvPr/>
          </p:nvSpPr>
          <p:spPr>
            <a:xfrm>
              <a:off x="7693308" y="4052576"/>
              <a:ext cx="239888" cy="63420"/>
            </a:xfrm>
            <a:prstGeom prst="rect">
              <a:avLst/>
            </a:prstGeom>
            <a:solidFill>
              <a:srgbClr val="1CABE2">
                <a:alpha val="85098"/>
              </a:srgbClr>
            </a:solidFill>
          </p:spPr>
          <p:txBody>
            <a:bodyPr/>
            <a:lstStyle/>
            <a:p/>
          </p:txBody>
        </p:sp>
        <p:sp>
          <p:nvSpPr>
            <p:cNvPr id="50" name="rc50"/>
            <p:cNvSpPr/>
            <p:nvPr/>
          </p:nvSpPr>
          <p:spPr>
            <a:xfrm>
              <a:off x="7959851" y="4042006"/>
              <a:ext cx="239888" cy="73991"/>
            </a:xfrm>
            <a:prstGeom prst="rect">
              <a:avLst/>
            </a:prstGeom>
            <a:solidFill>
              <a:srgbClr val="1CABE2">
                <a:alpha val="85098"/>
              </a:srgbClr>
            </a:solidFill>
          </p:spPr>
          <p:txBody>
            <a:bodyPr/>
            <a:lstStyle/>
            <a:p/>
          </p:txBody>
        </p:sp>
        <p:sp>
          <p:nvSpPr>
            <p:cNvPr id="51" name="rc51"/>
            <p:cNvSpPr/>
            <p:nvPr/>
          </p:nvSpPr>
          <p:spPr>
            <a:xfrm>
              <a:off x="1296273" y="3291525"/>
              <a:ext cx="239888" cy="602498"/>
            </a:xfrm>
            <a:prstGeom prst="rect">
              <a:avLst/>
            </a:prstGeom>
            <a:solidFill>
              <a:srgbClr val="B3B3B3">
                <a:alpha val="85098"/>
              </a:srgbClr>
            </a:solidFill>
          </p:spPr>
          <p:txBody>
            <a:bodyPr/>
            <a:lstStyle/>
            <a:p/>
          </p:txBody>
        </p:sp>
        <p:sp>
          <p:nvSpPr>
            <p:cNvPr id="52" name="rc52"/>
            <p:cNvSpPr/>
            <p:nvPr/>
          </p:nvSpPr>
          <p:spPr>
            <a:xfrm>
              <a:off x="1562816" y="4042006"/>
              <a:ext cx="239888" cy="47565"/>
            </a:xfrm>
            <a:prstGeom prst="rect">
              <a:avLst/>
            </a:prstGeom>
            <a:solidFill>
              <a:srgbClr val="B3B3B3">
                <a:alpha val="85098"/>
              </a:srgbClr>
            </a:solidFill>
          </p:spPr>
          <p:txBody>
            <a:bodyPr/>
            <a:lstStyle/>
            <a:p/>
          </p:txBody>
        </p:sp>
        <p:sp>
          <p:nvSpPr>
            <p:cNvPr id="53" name="rc53"/>
            <p:cNvSpPr/>
            <p:nvPr/>
          </p:nvSpPr>
          <p:spPr>
            <a:xfrm>
              <a:off x="1829360" y="3830603"/>
              <a:ext cx="239888" cy="269538"/>
            </a:xfrm>
            <a:prstGeom prst="rect">
              <a:avLst/>
            </a:prstGeom>
            <a:solidFill>
              <a:srgbClr val="B3B3B3">
                <a:alpha val="85098"/>
              </a:srgbClr>
            </a:solidFill>
          </p:spPr>
          <p:txBody>
            <a:bodyPr/>
            <a:lstStyle/>
            <a:p/>
          </p:txBody>
        </p:sp>
        <p:sp>
          <p:nvSpPr>
            <p:cNvPr id="54" name="rc54"/>
            <p:cNvSpPr/>
            <p:nvPr/>
          </p:nvSpPr>
          <p:spPr>
            <a:xfrm>
              <a:off x="2095903" y="3830603"/>
              <a:ext cx="239888" cy="243113"/>
            </a:xfrm>
            <a:prstGeom prst="rect">
              <a:avLst/>
            </a:prstGeom>
            <a:solidFill>
              <a:srgbClr val="B3B3B3">
                <a:alpha val="85098"/>
              </a:srgbClr>
            </a:solidFill>
          </p:spPr>
          <p:txBody>
            <a:bodyPr/>
            <a:lstStyle/>
            <a:p/>
          </p:txBody>
        </p:sp>
        <p:sp>
          <p:nvSpPr>
            <p:cNvPr id="55" name="rc55"/>
            <p:cNvSpPr/>
            <p:nvPr/>
          </p:nvSpPr>
          <p:spPr>
            <a:xfrm>
              <a:off x="2362446" y="3825318"/>
              <a:ext cx="239888" cy="190262"/>
            </a:xfrm>
            <a:prstGeom prst="rect">
              <a:avLst/>
            </a:prstGeom>
            <a:solidFill>
              <a:srgbClr val="B3B3B3">
                <a:alpha val="85098"/>
              </a:srgbClr>
            </a:solidFill>
          </p:spPr>
          <p:txBody>
            <a:bodyPr/>
            <a:lstStyle/>
            <a:p/>
          </p:txBody>
        </p:sp>
        <p:sp>
          <p:nvSpPr>
            <p:cNvPr id="56" name="rc56"/>
            <p:cNvSpPr/>
            <p:nvPr/>
          </p:nvSpPr>
          <p:spPr>
            <a:xfrm>
              <a:off x="2628989" y="3820033"/>
              <a:ext cx="239888" cy="147982"/>
            </a:xfrm>
            <a:prstGeom prst="rect">
              <a:avLst/>
            </a:prstGeom>
            <a:solidFill>
              <a:srgbClr val="B3B3B3">
                <a:alpha val="85098"/>
              </a:srgbClr>
            </a:solidFill>
          </p:spPr>
          <p:txBody>
            <a:bodyPr/>
            <a:lstStyle/>
            <a:p/>
          </p:txBody>
        </p:sp>
        <p:sp>
          <p:nvSpPr>
            <p:cNvPr id="57" name="rc57"/>
            <p:cNvSpPr/>
            <p:nvPr/>
          </p:nvSpPr>
          <p:spPr>
            <a:xfrm>
              <a:off x="2895532" y="3693191"/>
              <a:ext cx="239888" cy="391095"/>
            </a:xfrm>
            <a:prstGeom prst="rect">
              <a:avLst/>
            </a:prstGeom>
            <a:solidFill>
              <a:srgbClr val="B3B3B3">
                <a:alpha val="85098"/>
              </a:srgbClr>
            </a:solidFill>
          </p:spPr>
          <p:txBody>
            <a:bodyPr/>
            <a:lstStyle/>
            <a:p/>
          </p:txBody>
        </p:sp>
        <p:sp>
          <p:nvSpPr>
            <p:cNvPr id="58" name="rc58"/>
            <p:cNvSpPr/>
            <p:nvPr/>
          </p:nvSpPr>
          <p:spPr>
            <a:xfrm>
              <a:off x="3162075" y="4100142"/>
              <a:ext cx="239888" cy="0"/>
            </a:xfrm>
            <a:prstGeom prst="rect">
              <a:avLst/>
            </a:prstGeom>
            <a:solidFill>
              <a:srgbClr val="B3B3B3">
                <a:alpha val="85098"/>
              </a:srgbClr>
            </a:solidFill>
          </p:spPr>
          <p:txBody>
            <a:bodyPr/>
            <a:lstStyle/>
            <a:p/>
          </p:txBody>
        </p:sp>
        <p:sp>
          <p:nvSpPr>
            <p:cNvPr id="59" name="rc59"/>
            <p:cNvSpPr/>
            <p:nvPr/>
          </p:nvSpPr>
          <p:spPr>
            <a:xfrm>
              <a:off x="3428618" y="4100142"/>
              <a:ext cx="239888" cy="0"/>
            </a:xfrm>
            <a:prstGeom prst="rect">
              <a:avLst/>
            </a:prstGeom>
            <a:solidFill>
              <a:srgbClr val="B3B3B3">
                <a:alpha val="85098"/>
              </a:srgbClr>
            </a:solidFill>
          </p:spPr>
          <p:txBody>
            <a:bodyPr/>
            <a:lstStyle/>
            <a:p/>
          </p:txBody>
        </p:sp>
        <p:sp>
          <p:nvSpPr>
            <p:cNvPr id="60" name="rc60"/>
            <p:cNvSpPr/>
            <p:nvPr/>
          </p:nvSpPr>
          <p:spPr>
            <a:xfrm>
              <a:off x="3695161" y="4100142"/>
              <a:ext cx="239888" cy="0"/>
            </a:xfrm>
            <a:prstGeom prst="rect">
              <a:avLst/>
            </a:prstGeom>
            <a:solidFill>
              <a:srgbClr val="B3B3B3">
                <a:alpha val="85098"/>
              </a:srgbClr>
            </a:solidFill>
          </p:spPr>
          <p:txBody>
            <a:bodyPr/>
            <a:lstStyle/>
            <a:p/>
          </p:txBody>
        </p:sp>
        <p:sp>
          <p:nvSpPr>
            <p:cNvPr id="61" name="rc61"/>
            <p:cNvSpPr/>
            <p:nvPr/>
          </p:nvSpPr>
          <p:spPr>
            <a:xfrm>
              <a:off x="3961705" y="4094857"/>
              <a:ext cx="239888" cy="0"/>
            </a:xfrm>
            <a:prstGeom prst="rect">
              <a:avLst/>
            </a:prstGeom>
            <a:solidFill>
              <a:srgbClr val="B3B3B3">
                <a:alpha val="85098"/>
              </a:srgbClr>
            </a:solidFill>
          </p:spPr>
          <p:txBody>
            <a:bodyPr/>
            <a:lstStyle/>
            <a:p/>
          </p:txBody>
        </p:sp>
        <p:sp>
          <p:nvSpPr>
            <p:cNvPr id="62" name="rc62"/>
            <p:cNvSpPr/>
            <p:nvPr/>
          </p:nvSpPr>
          <p:spPr>
            <a:xfrm>
              <a:off x="4228248" y="4094857"/>
              <a:ext cx="239888" cy="0"/>
            </a:xfrm>
            <a:prstGeom prst="rect">
              <a:avLst/>
            </a:prstGeom>
            <a:solidFill>
              <a:srgbClr val="B3B3B3">
                <a:alpha val="85098"/>
              </a:srgbClr>
            </a:solidFill>
          </p:spPr>
          <p:txBody>
            <a:bodyPr/>
            <a:lstStyle/>
            <a:p/>
          </p:txBody>
        </p:sp>
        <p:sp>
          <p:nvSpPr>
            <p:cNvPr id="63" name="rc63"/>
            <p:cNvSpPr/>
            <p:nvPr/>
          </p:nvSpPr>
          <p:spPr>
            <a:xfrm>
              <a:off x="4494791" y="3714331"/>
              <a:ext cx="239888" cy="364670"/>
            </a:xfrm>
            <a:prstGeom prst="rect">
              <a:avLst/>
            </a:prstGeom>
            <a:solidFill>
              <a:srgbClr val="B3B3B3">
                <a:alpha val="85098"/>
              </a:srgbClr>
            </a:solidFill>
          </p:spPr>
          <p:txBody>
            <a:bodyPr/>
            <a:lstStyle/>
            <a:p/>
          </p:txBody>
        </p:sp>
        <p:sp>
          <p:nvSpPr>
            <p:cNvPr id="64" name="rc64"/>
            <p:cNvSpPr/>
            <p:nvPr/>
          </p:nvSpPr>
          <p:spPr>
            <a:xfrm>
              <a:off x="4761334" y="3867598"/>
              <a:ext cx="239888" cy="211403"/>
            </a:xfrm>
            <a:prstGeom prst="rect">
              <a:avLst/>
            </a:prstGeom>
            <a:solidFill>
              <a:srgbClr val="B3B3B3">
                <a:alpha val="85098"/>
              </a:srgbClr>
            </a:solidFill>
          </p:spPr>
          <p:txBody>
            <a:bodyPr/>
            <a:lstStyle/>
            <a:p/>
          </p:txBody>
        </p:sp>
        <p:sp>
          <p:nvSpPr>
            <p:cNvPr id="65" name="rc65"/>
            <p:cNvSpPr/>
            <p:nvPr/>
          </p:nvSpPr>
          <p:spPr>
            <a:xfrm>
              <a:off x="5027877" y="4020866"/>
              <a:ext cx="239888" cy="58135"/>
            </a:xfrm>
            <a:prstGeom prst="rect">
              <a:avLst/>
            </a:prstGeom>
            <a:solidFill>
              <a:srgbClr val="B3B3B3">
                <a:alpha val="85098"/>
              </a:srgbClr>
            </a:solidFill>
          </p:spPr>
          <p:txBody>
            <a:bodyPr/>
            <a:lstStyle/>
            <a:p/>
          </p:txBody>
        </p:sp>
        <p:sp>
          <p:nvSpPr>
            <p:cNvPr id="66" name="rc66"/>
            <p:cNvSpPr/>
            <p:nvPr/>
          </p:nvSpPr>
          <p:spPr>
            <a:xfrm>
              <a:off x="5294420" y="3941590"/>
              <a:ext cx="239888" cy="137412"/>
            </a:xfrm>
            <a:prstGeom prst="rect">
              <a:avLst/>
            </a:prstGeom>
            <a:solidFill>
              <a:srgbClr val="B3B3B3">
                <a:alpha val="85098"/>
              </a:srgbClr>
            </a:solidFill>
          </p:spPr>
          <p:txBody>
            <a:bodyPr/>
            <a:lstStyle/>
            <a:p/>
          </p:txBody>
        </p:sp>
        <p:sp>
          <p:nvSpPr>
            <p:cNvPr id="67" name="rc67"/>
            <p:cNvSpPr/>
            <p:nvPr/>
          </p:nvSpPr>
          <p:spPr>
            <a:xfrm>
              <a:off x="5560963" y="4057861"/>
              <a:ext cx="239888" cy="36995"/>
            </a:xfrm>
            <a:prstGeom prst="rect">
              <a:avLst/>
            </a:prstGeom>
            <a:solidFill>
              <a:srgbClr val="B3B3B3">
                <a:alpha val="85098"/>
              </a:srgbClr>
            </a:solidFill>
          </p:spPr>
          <p:txBody>
            <a:bodyPr/>
            <a:lstStyle/>
            <a:p/>
          </p:txBody>
        </p:sp>
        <p:sp>
          <p:nvSpPr>
            <p:cNvPr id="68" name="rc68"/>
            <p:cNvSpPr/>
            <p:nvPr/>
          </p:nvSpPr>
          <p:spPr>
            <a:xfrm>
              <a:off x="5827506" y="3872884"/>
              <a:ext cx="239888" cy="221973"/>
            </a:xfrm>
            <a:prstGeom prst="rect">
              <a:avLst/>
            </a:prstGeom>
            <a:solidFill>
              <a:srgbClr val="B3B3B3">
                <a:alpha val="85098"/>
              </a:srgbClr>
            </a:solidFill>
          </p:spPr>
          <p:txBody>
            <a:bodyPr/>
            <a:lstStyle/>
            <a:p/>
          </p:txBody>
        </p:sp>
        <p:sp>
          <p:nvSpPr>
            <p:cNvPr id="69" name="rc69"/>
            <p:cNvSpPr/>
            <p:nvPr/>
          </p:nvSpPr>
          <p:spPr>
            <a:xfrm>
              <a:off x="6094049" y="3936305"/>
              <a:ext cx="239888" cy="163837"/>
            </a:xfrm>
            <a:prstGeom prst="rect">
              <a:avLst/>
            </a:prstGeom>
            <a:solidFill>
              <a:srgbClr val="B3B3B3">
                <a:alpha val="85098"/>
              </a:srgbClr>
            </a:solidFill>
          </p:spPr>
          <p:txBody>
            <a:bodyPr/>
            <a:lstStyle/>
            <a:p/>
          </p:txBody>
        </p:sp>
        <p:sp>
          <p:nvSpPr>
            <p:cNvPr id="70" name="rc70"/>
            <p:cNvSpPr/>
            <p:nvPr/>
          </p:nvSpPr>
          <p:spPr>
            <a:xfrm>
              <a:off x="6360593" y="4047291"/>
              <a:ext cx="239888" cy="52850"/>
            </a:xfrm>
            <a:prstGeom prst="rect">
              <a:avLst/>
            </a:prstGeom>
            <a:solidFill>
              <a:srgbClr val="B3B3B3">
                <a:alpha val="85098"/>
              </a:srgbClr>
            </a:solidFill>
          </p:spPr>
          <p:txBody>
            <a:bodyPr/>
            <a:lstStyle/>
            <a:p/>
          </p:txBody>
        </p:sp>
        <p:sp>
          <p:nvSpPr>
            <p:cNvPr id="71" name="rc71"/>
            <p:cNvSpPr/>
            <p:nvPr/>
          </p:nvSpPr>
          <p:spPr>
            <a:xfrm>
              <a:off x="6627136" y="4031436"/>
              <a:ext cx="239888" cy="68706"/>
            </a:xfrm>
            <a:prstGeom prst="rect">
              <a:avLst/>
            </a:prstGeom>
            <a:solidFill>
              <a:srgbClr val="B3B3B3">
                <a:alpha val="85098"/>
              </a:srgbClr>
            </a:solidFill>
          </p:spPr>
          <p:txBody>
            <a:bodyPr/>
            <a:lstStyle/>
            <a:p/>
          </p:txBody>
        </p:sp>
        <p:sp>
          <p:nvSpPr>
            <p:cNvPr id="72" name="rc72"/>
            <p:cNvSpPr/>
            <p:nvPr/>
          </p:nvSpPr>
          <p:spPr>
            <a:xfrm>
              <a:off x="6893679" y="4084287"/>
              <a:ext cx="239888" cy="15855"/>
            </a:xfrm>
            <a:prstGeom prst="rect">
              <a:avLst/>
            </a:prstGeom>
            <a:solidFill>
              <a:srgbClr val="B3B3B3">
                <a:alpha val="85098"/>
              </a:srgbClr>
            </a:solidFill>
          </p:spPr>
          <p:txBody>
            <a:bodyPr/>
            <a:lstStyle/>
            <a:p/>
          </p:txBody>
        </p:sp>
        <p:sp>
          <p:nvSpPr>
            <p:cNvPr id="73" name="rc73"/>
            <p:cNvSpPr/>
            <p:nvPr/>
          </p:nvSpPr>
          <p:spPr>
            <a:xfrm>
              <a:off x="7160222" y="4100142"/>
              <a:ext cx="239888" cy="0"/>
            </a:xfrm>
            <a:prstGeom prst="rect">
              <a:avLst/>
            </a:prstGeom>
            <a:solidFill>
              <a:srgbClr val="B3B3B3">
                <a:alpha val="85098"/>
              </a:srgbClr>
            </a:solidFill>
          </p:spPr>
          <p:txBody>
            <a:bodyPr/>
            <a:lstStyle/>
            <a:p/>
          </p:txBody>
        </p:sp>
        <p:sp>
          <p:nvSpPr>
            <p:cNvPr id="74" name="rc74"/>
            <p:cNvSpPr/>
            <p:nvPr/>
          </p:nvSpPr>
          <p:spPr>
            <a:xfrm>
              <a:off x="7426765" y="3878169"/>
              <a:ext cx="239888" cy="206118"/>
            </a:xfrm>
            <a:prstGeom prst="rect">
              <a:avLst/>
            </a:prstGeom>
            <a:solidFill>
              <a:srgbClr val="B3B3B3">
                <a:alpha val="85098"/>
              </a:srgbClr>
            </a:solidFill>
          </p:spPr>
          <p:txBody>
            <a:bodyPr/>
            <a:lstStyle/>
            <a:p/>
          </p:txBody>
        </p:sp>
        <p:sp>
          <p:nvSpPr>
            <p:cNvPr id="75" name="rc75"/>
            <p:cNvSpPr/>
            <p:nvPr/>
          </p:nvSpPr>
          <p:spPr>
            <a:xfrm>
              <a:off x="7693308" y="3661480"/>
              <a:ext cx="239888" cy="391095"/>
            </a:xfrm>
            <a:prstGeom prst="rect">
              <a:avLst/>
            </a:prstGeom>
            <a:solidFill>
              <a:srgbClr val="B3B3B3">
                <a:alpha val="85098"/>
              </a:srgbClr>
            </a:solidFill>
          </p:spPr>
          <p:txBody>
            <a:bodyPr/>
            <a:lstStyle/>
            <a:p/>
          </p:txBody>
        </p:sp>
        <p:sp>
          <p:nvSpPr>
            <p:cNvPr id="76" name="rc76"/>
            <p:cNvSpPr/>
            <p:nvPr/>
          </p:nvSpPr>
          <p:spPr>
            <a:xfrm>
              <a:off x="7959851" y="3603345"/>
              <a:ext cx="239888" cy="438661"/>
            </a:xfrm>
            <a:prstGeom prst="rect">
              <a:avLst/>
            </a:prstGeom>
            <a:solidFill>
              <a:srgbClr val="B3B3B3">
                <a:alpha val="85098"/>
              </a:srgbClr>
            </a:solidFill>
          </p:spPr>
          <p:txBody>
            <a:bodyPr/>
            <a:lstStyle/>
            <a:p/>
          </p:txBody>
        </p:sp>
        <p:sp>
          <p:nvSpPr>
            <p:cNvPr id="77" name="pl77"/>
            <p:cNvSpPr/>
            <p:nvPr/>
          </p:nvSpPr>
          <p:spPr>
            <a:xfrm>
              <a:off x="1416218" y="2075428"/>
              <a:ext cx="6663577" cy="288565"/>
            </a:xfrm>
            <a:custGeom>
              <a:avLst/>
              <a:pathLst>
                <a:path w="6663577" h="288565">
                  <a:moveTo>
                    <a:pt x="0" y="288565"/>
                  </a:moveTo>
                  <a:lnTo>
                    <a:pt x="266543" y="20611"/>
                  </a:lnTo>
                  <a:lnTo>
                    <a:pt x="533086" y="0"/>
                  </a:lnTo>
                  <a:lnTo>
                    <a:pt x="799629" y="41223"/>
                  </a:lnTo>
                  <a:lnTo>
                    <a:pt x="1066172" y="123670"/>
                  </a:lnTo>
                  <a:lnTo>
                    <a:pt x="1332715" y="185506"/>
                  </a:lnTo>
                  <a:lnTo>
                    <a:pt x="1599258" y="20611"/>
                  </a:lnTo>
                  <a:lnTo>
                    <a:pt x="1865801" y="0"/>
                  </a:lnTo>
                  <a:lnTo>
                    <a:pt x="2132344" y="0"/>
                  </a:lnTo>
                  <a:lnTo>
                    <a:pt x="2398888" y="0"/>
                  </a:lnTo>
                  <a:lnTo>
                    <a:pt x="2665431" y="0"/>
                  </a:lnTo>
                  <a:lnTo>
                    <a:pt x="2931974" y="0"/>
                  </a:lnTo>
                  <a:lnTo>
                    <a:pt x="3198517" y="20611"/>
                  </a:lnTo>
                  <a:lnTo>
                    <a:pt x="3465060" y="20611"/>
                  </a:lnTo>
                  <a:lnTo>
                    <a:pt x="3731603" y="20611"/>
                  </a:lnTo>
                  <a:lnTo>
                    <a:pt x="3998146" y="20611"/>
                  </a:lnTo>
                  <a:lnTo>
                    <a:pt x="4264689" y="0"/>
                  </a:lnTo>
                  <a:lnTo>
                    <a:pt x="4531233" y="0"/>
                  </a:lnTo>
                  <a:lnTo>
                    <a:pt x="4797776" y="0"/>
                  </a:lnTo>
                  <a:lnTo>
                    <a:pt x="5064319" y="0"/>
                  </a:lnTo>
                  <a:lnTo>
                    <a:pt x="5330862" y="0"/>
                  </a:lnTo>
                  <a:lnTo>
                    <a:pt x="5597405" y="0"/>
                  </a:lnTo>
                  <a:lnTo>
                    <a:pt x="5863948" y="0"/>
                  </a:lnTo>
                  <a:lnTo>
                    <a:pt x="6130491" y="20611"/>
                  </a:lnTo>
                  <a:lnTo>
                    <a:pt x="6397034" y="61835"/>
                  </a:lnTo>
                  <a:lnTo>
                    <a:pt x="6663577" y="82447"/>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1133649"/>
            </a:xfrm>
            <a:custGeom>
              <a:avLst/>
              <a:pathLst>
                <a:path w="6663577" h="1133649">
                  <a:moveTo>
                    <a:pt x="0" y="1133649"/>
                  </a:moveTo>
                  <a:lnTo>
                    <a:pt x="266543" y="82447"/>
                  </a:lnTo>
                  <a:lnTo>
                    <a:pt x="533086" y="391624"/>
                  </a:lnTo>
                  <a:lnTo>
                    <a:pt x="799629" y="391624"/>
                  </a:lnTo>
                  <a:lnTo>
                    <a:pt x="1066172" y="391624"/>
                  </a:lnTo>
                  <a:lnTo>
                    <a:pt x="1332715" y="391624"/>
                  </a:lnTo>
                  <a:lnTo>
                    <a:pt x="1599258" y="556518"/>
                  </a:lnTo>
                  <a:lnTo>
                    <a:pt x="1865801" y="0"/>
                  </a:lnTo>
                  <a:lnTo>
                    <a:pt x="2132344" y="0"/>
                  </a:lnTo>
                  <a:lnTo>
                    <a:pt x="2398888" y="0"/>
                  </a:lnTo>
                  <a:lnTo>
                    <a:pt x="2665431" y="0"/>
                  </a:lnTo>
                  <a:lnTo>
                    <a:pt x="2931974" y="0"/>
                  </a:lnTo>
                  <a:lnTo>
                    <a:pt x="3198517" y="412236"/>
                  </a:lnTo>
                  <a:lnTo>
                    <a:pt x="3465060" y="247341"/>
                  </a:lnTo>
                  <a:lnTo>
                    <a:pt x="3731603" y="82447"/>
                  </a:lnTo>
                  <a:lnTo>
                    <a:pt x="3998146" y="164894"/>
                  </a:lnTo>
                  <a:lnTo>
                    <a:pt x="4264689" y="41223"/>
                  </a:lnTo>
                  <a:lnTo>
                    <a:pt x="4531233" y="247341"/>
                  </a:lnTo>
                  <a:lnTo>
                    <a:pt x="4797776" y="185506"/>
                  </a:lnTo>
                  <a:lnTo>
                    <a:pt x="5064319" y="61835"/>
                  </a:lnTo>
                  <a:lnTo>
                    <a:pt x="5330862" y="82447"/>
                  </a:lnTo>
                  <a:lnTo>
                    <a:pt x="5597405" y="20611"/>
                  </a:lnTo>
                  <a:lnTo>
                    <a:pt x="5863948" y="0"/>
                  </a:lnTo>
                  <a:lnTo>
                    <a:pt x="6130491" y="288565"/>
                  </a:lnTo>
                  <a:lnTo>
                    <a:pt x="6397034" y="597742"/>
                  </a:lnTo>
                  <a:lnTo>
                    <a:pt x="6663577" y="680189"/>
                  </a:lnTo>
                </a:path>
              </a:pathLst>
            </a:custGeom>
            <a:ln w="27101" cap="flat">
              <a:solidFill>
                <a:srgbClr val="F26A21">
                  <a:alpha val="100000"/>
                </a:srgbClr>
              </a:solidFill>
              <a:prstDash val="solid"/>
              <a:round/>
            </a:ln>
          </p:spPr>
          <p:txBody>
            <a:bodyPr/>
            <a:lstStyle/>
            <a:p/>
          </p:txBody>
        </p:sp>
        <p:sp>
          <p:nvSpPr>
            <p:cNvPr id="79" name="tx79"/>
            <p:cNvSpPr/>
            <p:nvPr/>
          </p:nvSpPr>
          <p:spPr>
            <a:xfrm>
              <a:off x="1355928"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2688644"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2963"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801950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1355928" y="326339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44</a:t>
              </a:r>
            </a:p>
          </p:txBody>
        </p:sp>
        <p:sp>
          <p:nvSpPr>
            <p:cNvPr id="91" name="tx91"/>
            <p:cNvSpPr/>
            <p:nvPr/>
          </p:nvSpPr>
          <p:spPr>
            <a:xfrm>
              <a:off x="2688644"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2" name="tx92"/>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5407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4" name="tx94"/>
            <p:cNvSpPr/>
            <p:nvPr/>
          </p:nvSpPr>
          <p:spPr>
            <a:xfrm>
              <a:off x="642024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668679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695333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7" name="tx97"/>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7486420"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9" name="tx99"/>
            <p:cNvSpPr/>
            <p:nvPr/>
          </p:nvSpPr>
          <p:spPr>
            <a:xfrm>
              <a:off x="7752963"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100" name="tx100"/>
            <p:cNvSpPr/>
            <p:nvPr/>
          </p:nvSpPr>
          <p:spPr>
            <a:xfrm>
              <a:off x="8019506" y="2808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66</a:t>
              </a:r>
            </a:p>
          </p:txBody>
        </p:sp>
        <p:sp>
          <p:nvSpPr>
            <p:cNvPr id="101" name="tx101"/>
            <p:cNvSpPr/>
            <p:nvPr/>
          </p:nvSpPr>
          <p:spPr>
            <a:xfrm>
              <a:off x="1294130" y="317348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2" name="tx102"/>
            <p:cNvSpPr/>
            <p:nvPr/>
          </p:nvSpPr>
          <p:spPr>
            <a:xfrm>
              <a:off x="2626845" y="370199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3959561" y="397681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5292277" y="382355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358449" y="392925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624992" y="391339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6891535" y="396624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158078" y="398210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424622" y="376013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691165" y="35434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7957708" y="348530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2" name="tx112"/>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655386" y="35353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a:off x="655386" y="30068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5" name="tx115"/>
            <p:cNvSpPr/>
            <p:nvPr/>
          </p:nvSpPr>
          <p:spPr>
            <a:xfrm>
              <a:off x="655386" y="247829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6" name="tx116"/>
            <p:cNvSpPr/>
            <p:nvPr/>
          </p:nvSpPr>
          <p:spPr>
            <a:xfrm>
              <a:off x="655386" y="19498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7" name="tx11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4" name="tx13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7" name="tx13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979579"/>
              <a:ext cx="201456" cy="201456"/>
            </a:xfrm>
            <a:prstGeom prst="rect">
              <a:avLst/>
            </a:prstGeom>
            <a:solidFill>
              <a:srgbClr val="B3B3B3">
                <a:alpha val="85098"/>
              </a:srgbClr>
            </a:solidFill>
          </p:spPr>
          <p:txBody>
            <a:bodyPr/>
            <a:lstStyle/>
            <a:p/>
          </p:txBody>
        </p:sp>
        <p:sp>
          <p:nvSpPr>
            <p:cNvPr id="140" name="rc140"/>
            <p:cNvSpPr/>
            <p:nvPr/>
          </p:nvSpPr>
          <p:spPr>
            <a:xfrm>
              <a:off x="5565324" y="4979579"/>
              <a:ext cx="201456" cy="201456"/>
            </a:xfrm>
            <a:prstGeom prst="rect">
              <a:avLst/>
            </a:prstGeom>
            <a:solidFill>
              <a:srgbClr val="1CABE2">
                <a:alpha val="85098"/>
              </a:srgbClr>
            </a:solidFill>
          </p:spPr>
          <p:txBody>
            <a:bodyPr/>
            <a:lstStyle/>
            <a:p/>
          </p:txBody>
        </p:sp>
        <p:sp>
          <p:nvSpPr>
            <p:cNvPr id="141" name="tx14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4" name="tx144"/>
            <p:cNvSpPr/>
            <p:nvPr/>
          </p:nvSpPr>
          <p:spPr>
            <a:xfrm>
              <a:off x="951100" y="1594448"/>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Nauru, 2000-2025</a:t>
              </a:r>
            </a:p>
          </p:txBody>
        </p:sp>
        <p:sp>
          <p:nvSpPr>
            <p:cNvPr id="145" name="pl145"/>
            <p:cNvSpPr/>
            <p:nvPr/>
          </p:nvSpPr>
          <p:spPr>
            <a:xfrm>
              <a:off x="218589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96513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7443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52362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07551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85476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63400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41324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726143"/>
              <a:ext cx="213509" cy="119033"/>
            </a:xfrm>
            <a:prstGeom prst="rect">
              <a:avLst/>
            </a:prstGeom>
            <a:solidFill>
              <a:srgbClr val="1CABE2">
                <a:alpha val="85098"/>
              </a:srgbClr>
            </a:solidFill>
          </p:spPr>
          <p:txBody>
            <a:bodyPr/>
            <a:lstStyle/>
            <a:p/>
          </p:txBody>
        </p:sp>
        <p:sp>
          <p:nvSpPr>
            <p:cNvPr id="158" name="rc158"/>
            <p:cNvSpPr/>
            <p:nvPr/>
          </p:nvSpPr>
          <p:spPr>
            <a:xfrm>
              <a:off x="1296273" y="5577352"/>
              <a:ext cx="854037" cy="119033"/>
            </a:xfrm>
            <a:prstGeom prst="rect">
              <a:avLst/>
            </a:prstGeom>
            <a:solidFill>
              <a:srgbClr val="1CABE2">
                <a:alpha val="85098"/>
              </a:srgbClr>
            </a:solidFill>
          </p:spPr>
          <p:txBody>
            <a:bodyPr/>
            <a:lstStyle/>
            <a:p/>
          </p:txBody>
        </p:sp>
        <p:sp>
          <p:nvSpPr>
            <p:cNvPr id="159" name="rc159"/>
            <p:cNvSpPr/>
            <p:nvPr/>
          </p:nvSpPr>
          <p:spPr>
            <a:xfrm>
              <a:off x="1296273" y="5428560"/>
              <a:ext cx="996376" cy="119033"/>
            </a:xfrm>
            <a:prstGeom prst="rect">
              <a:avLst/>
            </a:prstGeom>
            <a:solidFill>
              <a:srgbClr val="1CABE2">
                <a:alpha val="85098"/>
              </a:srgbClr>
            </a:solidFill>
          </p:spPr>
          <p:txBody>
            <a:bodyPr/>
            <a:lstStyle/>
            <a:p/>
          </p:txBody>
        </p:sp>
        <p:sp>
          <p:nvSpPr>
            <p:cNvPr id="160" name="rc160"/>
            <p:cNvSpPr/>
            <p:nvPr/>
          </p:nvSpPr>
          <p:spPr>
            <a:xfrm>
              <a:off x="1509783" y="5726143"/>
              <a:ext cx="711697" cy="119033"/>
            </a:xfrm>
            <a:prstGeom prst="rect">
              <a:avLst/>
            </a:prstGeom>
            <a:solidFill>
              <a:srgbClr val="B3B3B3">
                <a:alpha val="85098"/>
              </a:srgbClr>
            </a:solidFill>
          </p:spPr>
          <p:txBody>
            <a:bodyPr/>
            <a:lstStyle/>
            <a:p/>
          </p:txBody>
        </p:sp>
        <p:sp>
          <p:nvSpPr>
            <p:cNvPr id="161" name="rc161"/>
            <p:cNvSpPr/>
            <p:nvPr/>
          </p:nvSpPr>
          <p:spPr>
            <a:xfrm>
              <a:off x="2150310" y="5577352"/>
              <a:ext cx="5266562" cy="119033"/>
            </a:xfrm>
            <a:prstGeom prst="rect">
              <a:avLst/>
            </a:prstGeom>
            <a:solidFill>
              <a:srgbClr val="B3B3B3">
                <a:alpha val="85098"/>
              </a:srgbClr>
            </a:solidFill>
          </p:spPr>
          <p:txBody>
            <a:bodyPr/>
            <a:lstStyle/>
            <a:p/>
          </p:txBody>
        </p:sp>
        <p:sp>
          <p:nvSpPr>
            <p:cNvPr id="162" name="rc162"/>
            <p:cNvSpPr/>
            <p:nvPr/>
          </p:nvSpPr>
          <p:spPr>
            <a:xfrm>
              <a:off x="2292650" y="5428560"/>
              <a:ext cx="5907090" cy="119033"/>
            </a:xfrm>
            <a:prstGeom prst="rect">
              <a:avLst/>
            </a:prstGeom>
            <a:solidFill>
              <a:srgbClr val="B3B3B3">
                <a:alpha val="85098"/>
              </a:srgbClr>
            </a:solidFill>
          </p:spPr>
          <p:txBody>
            <a:bodyPr/>
            <a:lstStyle/>
            <a:p/>
          </p:txBody>
        </p:sp>
        <p:sp>
          <p:nvSpPr>
            <p:cNvPr id="163" name="tx163"/>
            <p:cNvSpPr/>
            <p:nvPr/>
          </p:nvSpPr>
          <p:spPr>
            <a:xfrm>
              <a:off x="2351707"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4" name="tx164"/>
            <p:cNvSpPr/>
            <p:nvPr/>
          </p:nvSpPr>
          <p:spPr>
            <a:xfrm>
              <a:off x="7547100"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5" name="tx165"/>
            <p:cNvSpPr/>
            <p:nvPr/>
          </p:nvSpPr>
          <p:spPr>
            <a:xfrm>
              <a:off x="832996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6" name="tx16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0" name="tx170"/>
            <p:cNvSpPr/>
            <p:nvPr/>
          </p:nvSpPr>
          <p:spPr>
            <a:xfrm>
              <a:off x="2997823"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71" name="tx171"/>
            <p:cNvSpPr/>
            <p:nvPr/>
          </p:nvSpPr>
          <p:spPr>
            <a:xfrm>
              <a:off x="4777067"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72" name="tx172"/>
            <p:cNvSpPr/>
            <p:nvPr/>
          </p:nvSpPr>
          <p:spPr>
            <a:xfrm>
              <a:off x="6556311" y="59371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73" name="tx173"/>
            <p:cNvSpPr/>
            <p:nvPr/>
          </p:nvSpPr>
          <p:spPr>
            <a:xfrm>
              <a:off x="8296708"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4" name="tx174"/>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5" name="tx17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6" name="tx17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7" name="tx17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Nauru.
In 2025, DTP1 coverage in Nauru remained relatively constant within 1% at 95%. There were &lt;100 children who missed out on any DTP vaccination (zero-dose children).
DTP3 coverage declined at at 66% in 2025, leaving &lt;100 children vulnerable to vaccine-preventable diseases.</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66%, leaving &lt;100 children un- or under-vaccinated, including &lt;100 zero-dose and &lt;100 with only partial protection.</a:t>
            </a:r>
          </a:p>
        </p:txBody>
      </p:sp>
      <p:grpSp xmlns:pic="http://schemas.openxmlformats.org/drawingml/2006/picture">
        <p:nvGrpSpPr>
          <p:cNvPr id="180" name=""/>
          <p:cNvGrpSpPr/>
          <p:nvPr/>
        </p:nvGrpSpPr>
        <p:grpSpPr>
          <a:xfrm>
            <a:off x="292608" y="1005840"/>
            <a:ext cx="8595360" cy="28575"/>
            <a:chOff x="292608" y="1005840"/>
            <a:chExt cx="8595360" cy="28575"/>
          </a:xfrm>
        </p:grpSpPr>
        <p:sp>
          <p:nvSpPr>
            <p:cNvPr id="1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06198"/>
            </a:xfrm>
            <a:custGeom>
              <a:avLst/>
              <a:pathLst>
                <a:path w="3397293" h="306198">
                  <a:moveTo>
                    <a:pt x="0" y="306198"/>
                  </a:moveTo>
                  <a:lnTo>
                    <a:pt x="135891" y="21871"/>
                  </a:lnTo>
                  <a:lnTo>
                    <a:pt x="271783" y="0"/>
                  </a:lnTo>
                  <a:lnTo>
                    <a:pt x="407675" y="43742"/>
                  </a:lnTo>
                  <a:lnTo>
                    <a:pt x="543566" y="131228"/>
                  </a:lnTo>
                  <a:lnTo>
                    <a:pt x="679458" y="196842"/>
                  </a:lnTo>
                  <a:lnTo>
                    <a:pt x="815350" y="21871"/>
                  </a:lnTo>
                  <a:lnTo>
                    <a:pt x="951242" y="0"/>
                  </a:lnTo>
                  <a:lnTo>
                    <a:pt x="1087133" y="0"/>
                  </a:lnTo>
                  <a:lnTo>
                    <a:pt x="1223025" y="0"/>
                  </a:lnTo>
                  <a:lnTo>
                    <a:pt x="1358917" y="0"/>
                  </a:lnTo>
                  <a:lnTo>
                    <a:pt x="1494809" y="0"/>
                  </a:lnTo>
                  <a:lnTo>
                    <a:pt x="1630700" y="21871"/>
                  </a:lnTo>
                  <a:lnTo>
                    <a:pt x="1766592" y="21871"/>
                  </a:lnTo>
                  <a:lnTo>
                    <a:pt x="1902484" y="21871"/>
                  </a:lnTo>
                  <a:lnTo>
                    <a:pt x="2038375" y="21871"/>
                  </a:lnTo>
                  <a:lnTo>
                    <a:pt x="2174267" y="0"/>
                  </a:lnTo>
                  <a:lnTo>
                    <a:pt x="2310159" y="0"/>
                  </a:lnTo>
                  <a:lnTo>
                    <a:pt x="2446051" y="0"/>
                  </a:lnTo>
                  <a:lnTo>
                    <a:pt x="2581942" y="0"/>
                  </a:lnTo>
                  <a:lnTo>
                    <a:pt x="2717834" y="0"/>
                  </a:lnTo>
                  <a:lnTo>
                    <a:pt x="2853726" y="0"/>
                  </a:lnTo>
                  <a:lnTo>
                    <a:pt x="2989618" y="0"/>
                  </a:lnTo>
                  <a:lnTo>
                    <a:pt x="3125509" y="21871"/>
                  </a:lnTo>
                  <a:lnTo>
                    <a:pt x="3261401" y="65614"/>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06198"/>
            </a:xfrm>
            <a:custGeom>
              <a:avLst/>
              <a:pathLst>
                <a:path w="3397293" h="306198">
                  <a:moveTo>
                    <a:pt x="0" y="306198"/>
                  </a:moveTo>
                  <a:lnTo>
                    <a:pt x="135891" y="21871"/>
                  </a:lnTo>
                  <a:lnTo>
                    <a:pt x="271783" y="0"/>
                  </a:lnTo>
                  <a:lnTo>
                    <a:pt x="407675" y="43742"/>
                  </a:lnTo>
                  <a:lnTo>
                    <a:pt x="543566" y="131228"/>
                  </a:lnTo>
                  <a:lnTo>
                    <a:pt x="679458" y="196842"/>
                  </a:lnTo>
                  <a:lnTo>
                    <a:pt x="815350" y="21871"/>
                  </a:lnTo>
                  <a:lnTo>
                    <a:pt x="951242" y="0"/>
                  </a:lnTo>
                  <a:lnTo>
                    <a:pt x="1087133" y="0"/>
                  </a:lnTo>
                  <a:lnTo>
                    <a:pt x="1223025" y="0"/>
                  </a:lnTo>
                  <a:lnTo>
                    <a:pt x="1358917" y="0"/>
                  </a:lnTo>
                  <a:lnTo>
                    <a:pt x="1494809" y="0"/>
                  </a:lnTo>
                  <a:lnTo>
                    <a:pt x="1630700" y="21871"/>
                  </a:lnTo>
                  <a:lnTo>
                    <a:pt x="1766592" y="21871"/>
                  </a:lnTo>
                  <a:lnTo>
                    <a:pt x="1902484" y="21871"/>
                  </a:lnTo>
                  <a:lnTo>
                    <a:pt x="2038375" y="21871"/>
                  </a:lnTo>
                  <a:lnTo>
                    <a:pt x="2174267" y="0"/>
                  </a:lnTo>
                  <a:lnTo>
                    <a:pt x="2310159" y="0"/>
                  </a:lnTo>
                  <a:lnTo>
                    <a:pt x="2446051" y="0"/>
                  </a:lnTo>
                  <a:lnTo>
                    <a:pt x="2581942" y="0"/>
                  </a:lnTo>
                  <a:lnTo>
                    <a:pt x="2717834" y="0"/>
                  </a:lnTo>
                  <a:lnTo>
                    <a:pt x="2853726" y="0"/>
                  </a:lnTo>
                  <a:lnTo>
                    <a:pt x="2989618" y="0"/>
                  </a:lnTo>
                  <a:lnTo>
                    <a:pt x="3125509" y="21871"/>
                  </a:lnTo>
                  <a:lnTo>
                    <a:pt x="3261401" y="65614"/>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06198"/>
            </a:xfrm>
            <a:custGeom>
              <a:avLst/>
              <a:pathLst>
                <a:path w="3397293" h="306198">
                  <a:moveTo>
                    <a:pt x="0" y="306198"/>
                  </a:moveTo>
                  <a:lnTo>
                    <a:pt x="135891" y="21871"/>
                  </a:lnTo>
                  <a:lnTo>
                    <a:pt x="271783" y="0"/>
                  </a:lnTo>
                  <a:lnTo>
                    <a:pt x="407675" y="43742"/>
                  </a:lnTo>
                  <a:lnTo>
                    <a:pt x="543566" y="131228"/>
                  </a:lnTo>
                  <a:lnTo>
                    <a:pt x="679458" y="196842"/>
                  </a:lnTo>
                  <a:lnTo>
                    <a:pt x="815350" y="21871"/>
                  </a:lnTo>
                  <a:lnTo>
                    <a:pt x="951242" y="0"/>
                  </a:lnTo>
                  <a:lnTo>
                    <a:pt x="1087133" y="0"/>
                  </a:lnTo>
                  <a:lnTo>
                    <a:pt x="1223025" y="0"/>
                  </a:lnTo>
                  <a:lnTo>
                    <a:pt x="1358917" y="0"/>
                  </a:lnTo>
                  <a:lnTo>
                    <a:pt x="1494809" y="0"/>
                  </a:lnTo>
                  <a:lnTo>
                    <a:pt x="1630700" y="21871"/>
                  </a:lnTo>
                  <a:lnTo>
                    <a:pt x="1766592" y="21871"/>
                  </a:lnTo>
                  <a:lnTo>
                    <a:pt x="1902484" y="21871"/>
                  </a:lnTo>
                  <a:lnTo>
                    <a:pt x="2038375" y="21871"/>
                  </a:lnTo>
                  <a:lnTo>
                    <a:pt x="2174267" y="0"/>
                  </a:lnTo>
                  <a:lnTo>
                    <a:pt x="2310159" y="0"/>
                  </a:lnTo>
                  <a:lnTo>
                    <a:pt x="2446051" y="0"/>
                  </a:lnTo>
                  <a:lnTo>
                    <a:pt x="2581942" y="0"/>
                  </a:lnTo>
                  <a:lnTo>
                    <a:pt x="2717834" y="0"/>
                  </a:lnTo>
                  <a:lnTo>
                    <a:pt x="2853726" y="0"/>
                  </a:lnTo>
                  <a:lnTo>
                    <a:pt x="2989618" y="0"/>
                  </a:lnTo>
                  <a:lnTo>
                    <a:pt x="3125509" y="21871"/>
                  </a:lnTo>
                  <a:lnTo>
                    <a:pt x="3261401" y="65614"/>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1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6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32" y="4990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60" name="tx60"/>
            <p:cNvSpPr/>
            <p:nvPr/>
          </p:nvSpPr>
          <p:spPr>
            <a:xfrm>
              <a:off x="27622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71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33563" y="1405107"/>
              <a:ext cx="23720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Nauru,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23122"/>
              <a:ext cx="3397293" cy="1236572"/>
            </a:xfrm>
            <a:custGeom>
              <a:avLst/>
              <a:pathLst>
                <a:path w="3397293" h="1236572">
                  <a:moveTo>
                    <a:pt x="0" y="1236572"/>
                  </a:moveTo>
                  <a:lnTo>
                    <a:pt x="135891" y="88326"/>
                  </a:lnTo>
                  <a:lnTo>
                    <a:pt x="271783" y="0"/>
                  </a:lnTo>
                  <a:lnTo>
                    <a:pt x="407675" y="176653"/>
                  </a:lnTo>
                  <a:lnTo>
                    <a:pt x="543566" y="529959"/>
                  </a:lnTo>
                  <a:lnTo>
                    <a:pt x="679458" y="794939"/>
                  </a:lnTo>
                  <a:lnTo>
                    <a:pt x="815350" y="88326"/>
                  </a:lnTo>
                  <a:lnTo>
                    <a:pt x="951242" y="0"/>
                  </a:lnTo>
                  <a:lnTo>
                    <a:pt x="1087133" y="0"/>
                  </a:lnTo>
                  <a:lnTo>
                    <a:pt x="1223025" y="0"/>
                  </a:lnTo>
                  <a:lnTo>
                    <a:pt x="1358917" y="0"/>
                  </a:lnTo>
                  <a:lnTo>
                    <a:pt x="1494809" y="0"/>
                  </a:lnTo>
                  <a:lnTo>
                    <a:pt x="1630700" y="88326"/>
                  </a:lnTo>
                  <a:lnTo>
                    <a:pt x="1766592" y="88326"/>
                  </a:lnTo>
                  <a:lnTo>
                    <a:pt x="1902484" y="88326"/>
                  </a:lnTo>
                  <a:lnTo>
                    <a:pt x="2038375" y="88326"/>
                  </a:lnTo>
                  <a:lnTo>
                    <a:pt x="2174267" y="0"/>
                  </a:lnTo>
                  <a:lnTo>
                    <a:pt x="2310159" y="0"/>
                  </a:lnTo>
                  <a:lnTo>
                    <a:pt x="2446051" y="0"/>
                  </a:lnTo>
                  <a:lnTo>
                    <a:pt x="2581942" y="0"/>
                  </a:lnTo>
                  <a:lnTo>
                    <a:pt x="2717834" y="0"/>
                  </a:lnTo>
                  <a:lnTo>
                    <a:pt x="2853726" y="0"/>
                  </a:lnTo>
                  <a:lnTo>
                    <a:pt x="2989618" y="0"/>
                  </a:lnTo>
                  <a:lnTo>
                    <a:pt x="3125509" y="88326"/>
                  </a:lnTo>
                  <a:lnTo>
                    <a:pt x="3261401" y="264979"/>
                  </a:lnTo>
                  <a:lnTo>
                    <a:pt x="3397293" y="35330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794939"/>
            </a:xfrm>
            <a:custGeom>
              <a:avLst/>
              <a:pathLst>
                <a:path w="3397293" h="794939">
                  <a:moveTo>
                    <a:pt x="0" y="794939"/>
                  </a:moveTo>
                  <a:lnTo>
                    <a:pt x="135891" y="706612"/>
                  </a:lnTo>
                  <a:lnTo>
                    <a:pt x="271783" y="706612"/>
                  </a:lnTo>
                  <a:lnTo>
                    <a:pt x="407675" y="618286"/>
                  </a:lnTo>
                  <a:lnTo>
                    <a:pt x="543566" y="529959"/>
                  </a:lnTo>
                  <a:lnTo>
                    <a:pt x="679458" y="441633"/>
                  </a:lnTo>
                  <a:lnTo>
                    <a:pt x="815350" y="353306"/>
                  </a:lnTo>
                  <a:lnTo>
                    <a:pt x="951242" y="353306"/>
                  </a:lnTo>
                  <a:lnTo>
                    <a:pt x="1087133" y="264979"/>
                  </a:lnTo>
                  <a:lnTo>
                    <a:pt x="1223025" y="176653"/>
                  </a:lnTo>
                  <a:lnTo>
                    <a:pt x="1358917" y="176653"/>
                  </a:lnTo>
                  <a:lnTo>
                    <a:pt x="1494809" y="88326"/>
                  </a:lnTo>
                  <a:lnTo>
                    <a:pt x="1630700" y="176653"/>
                  </a:lnTo>
                  <a:lnTo>
                    <a:pt x="1766592" y="176653"/>
                  </a:lnTo>
                  <a:lnTo>
                    <a:pt x="1902484" y="176653"/>
                  </a:lnTo>
                  <a:lnTo>
                    <a:pt x="2038375" y="176653"/>
                  </a:lnTo>
                  <a:lnTo>
                    <a:pt x="2174267" y="88326"/>
                  </a:lnTo>
                  <a:lnTo>
                    <a:pt x="2310159" y="88326"/>
                  </a:lnTo>
                  <a:lnTo>
                    <a:pt x="2446051" y="88326"/>
                  </a:lnTo>
                  <a:lnTo>
                    <a:pt x="2581942" y="0"/>
                  </a:lnTo>
                  <a:lnTo>
                    <a:pt x="2717834" y="264979"/>
                  </a:lnTo>
                  <a:lnTo>
                    <a:pt x="2853726" y="441633"/>
                  </a:lnTo>
                  <a:lnTo>
                    <a:pt x="2989618" y="176653"/>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883266"/>
            </a:xfrm>
            <a:custGeom>
              <a:avLst/>
              <a:pathLst>
                <a:path w="3397293" h="883266">
                  <a:moveTo>
                    <a:pt x="0" y="441633"/>
                  </a:moveTo>
                  <a:lnTo>
                    <a:pt x="135891" y="529959"/>
                  </a:lnTo>
                  <a:lnTo>
                    <a:pt x="271783" y="618286"/>
                  </a:lnTo>
                  <a:lnTo>
                    <a:pt x="407675" y="529959"/>
                  </a:lnTo>
                  <a:lnTo>
                    <a:pt x="543566" y="441633"/>
                  </a:lnTo>
                  <a:lnTo>
                    <a:pt x="679458" y="441633"/>
                  </a:lnTo>
                  <a:lnTo>
                    <a:pt x="815350" y="176653"/>
                  </a:lnTo>
                  <a:lnTo>
                    <a:pt x="951242" y="176653"/>
                  </a:lnTo>
                  <a:lnTo>
                    <a:pt x="1087133" y="88326"/>
                  </a:lnTo>
                  <a:lnTo>
                    <a:pt x="1223025" y="88326"/>
                  </a:lnTo>
                  <a:lnTo>
                    <a:pt x="1358917" y="88326"/>
                  </a:lnTo>
                  <a:lnTo>
                    <a:pt x="1494809" y="88326"/>
                  </a:lnTo>
                  <a:lnTo>
                    <a:pt x="1630700" y="0"/>
                  </a:lnTo>
                  <a:lnTo>
                    <a:pt x="1766592" y="88326"/>
                  </a:lnTo>
                  <a:lnTo>
                    <a:pt x="1902484" y="88326"/>
                  </a:lnTo>
                  <a:lnTo>
                    <a:pt x="2038375" y="88326"/>
                  </a:lnTo>
                  <a:lnTo>
                    <a:pt x="2174267" y="88326"/>
                  </a:lnTo>
                  <a:lnTo>
                    <a:pt x="2310159" y="88326"/>
                  </a:lnTo>
                  <a:lnTo>
                    <a:pt x="2446051" y="176653"/>
                  </a:lnTo>
                  <a:lnTo>
                    <a:pt x="2581942" y="176653"/>
                  </a:lnTo>
                  <a:lnTo>
                    <a:pt x="2717834" y="353306"/>
                  </a:lnTo>
                  <a:lnTo>
                    <a:pt x="2853726" y="883266"/>
                  </a:lnTo>
                  <a:lnTo>
                    <a:pt x="2989618" y="264979"/>
                  </a:lnTo>
                  <a:lnTo>
                    <a:pt x="3125509" y="529959"/>
                  </a:lnTo>
                  <a:lnTo>
                    <a:pt x="3261401" y="529959"/>
                  </a:lnTo>
                  <a:lnTo>
                    <a:pt x="3397293" y="5299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23122"/>
              <a:ext cx="3397293" cy="1236572"/>
            </a:xfrm>
            <a:custGeom>
              <a:avLst/>
              <a:pathLst>
                <a:path w="3397293" h="1236572">
                  <a:moveTo>
                    <a:pt x="0" y="1236572"/>
                  </a:moveTo>
                  <a:lnTo>
                    <a:pt x="135891" y="88326"/>
                  </a:lnTo>
                  <a:lnTo>
                    <a:pt x="271783" y="0"/>
                  </a:lnTo>
                  <a:lnTo>
                    <a:pt x="407675" y="176653"/>
                  </a:lnTo>
                  <a:lnTo>
                    <a:pt x="543566" y="529959"/>
                  </a:lnTo>
                  <a:lnTo>
                    <a:pt x="679458" y="794939"/>
                  </a:lnTo>
                  <a:lnTo>
                    <a:pt x="815350" y="88326"/>
                  </a:lnTo>
                  <a:lnTo>
                    <a:pt x="951242" y="0"/>
                  </a:lnTo>
                  <a:lnTo>
                    <a:pt x="1087133" y="0"/>
                  </a:lnTo>
                  <a:lnTo>
                    <a:pt x="1223025" y="0"/>
                  </a:lnTo>
                  <a:lnTo>
                    <a:pt x="1358917" y="0"/>
                  </a:lnTo>
                  <a:lnTo>
                    <a:pt x="1494809" y="0"/>
                  </a:lnTo>
                  <a:lnTo>
                    <a:pt x="1630700" y="88326"/>
                  </a:lnTo>
                  <a:lnTo>
                    <a:pt x="1766592" y="88326"/>
                  </a:lnTo>
                  <a:lnTo>
                    <a:pt x="1902484" y="88326"/>
                  </a:lnTo>
                  <a:lnTo>
                    <a:pt x="2038375" y="88326"/>
                  </a:lnTo>
                  <a:lnTo>
                    <a:pt x="2174267" y="0"/>
                  </a:lnTo>
                  <a:lnTo>
                    <a:pt x="2310159" y="0"/>
                  </a:lnTo>
                  <a:lnTo>
                    <a:pt x="2446051" y="0"/>
                  </a:lnTo>
                  <a:lnTo>
                    <a:pt x="2581942" y="0"/>
                  </a:lnTo>
                  <a:lnTo>
                    <a:pt x="2717834" y="0"/>
                  </a:lnTo>
                  <a:lnTo>
                    <a:pt x="2853726" y="0"/>
                  </a:lnTo>
                  <a:lnTo>
                    <a:pt x="2989618" y="0"/>
                  </a:lnTo>
                  <a:lnTo>
                    <a:pt x="3125509" y="88326"/>
                  </a:lnTo>
                  <a:lnTo>
                    <a:pt x="3261401" y="264979"/>
                  </a:lnTo>
                  <a:lnTo>
                    <a:pt x="3397293" y="35330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328493"/>
              <a:ext cx="0" cy="1731201"/>
            </a:xfrm>
            <a:custGeom>
              <a:avLst/>
              <a:pathLst>
                <a:path w="0" h="1731201">
                  <a:moveTo>
                    <a:pt x="0" y="173120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328493"/>
              <a:ext cx="0" cy="1289568"/>
            </a:xfrm>
            <a:custGeom>
              <a:avLst/>
              <a:pathLst>
                <a:path w="0" h="1289568">
                  <a:moveTo>
                    <a:pt x="0" y="12895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328493"/>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328493"/>
              <a:ext cx="0" cy="847935"/>
            </a:xfrm>
            <a:custGeom>
              <a:avLst/>
              <a:pathLst>
                <a:path w="0" h="847935">
                  <a:moveTo>
                    <a:pt x="0" y="84793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23122"/>
              <a:ext cx="3397293" cy="1236572"/>
            </a:xfrm>
            <a:custGeom>
              <a:avLst/>
              <a:pathLst>
                <a:path w="3397293" h="1236572">
                  <a:moveTo>
                    <a:pt x="0" y="1236572"/>
                  </a:moveTo>
                  <a:lnTo>
                    <a:pt x="135891" y="88326"/>
                  </a:lnTo>
                  <a:lnTo>
                    <a:pt x="271783" y="0"/>
                  </a:lnTo>
                  <a:lnTo>
                    <a:pt x="407675" y="176653"/>
                  </a:lnTo>
                  <a:lnTo>
                    <a:pt x="543566" y="529959"/>
                  </a:lnTo>
                  <a:lnTo>
                    <a:pt x="679458" y="794939"/>
                  </a:lnTo>
                  <a:lnTo>
                    <a:pt x="815350" y="88326"/>
                  </a:lnTo>
                  <a:lnTo>
                    <a:pt x="951242" y="0"/>
                  </a:lnTo>
                  <a:lnTo>
                    <a:pt x="1087133" y="0"/>
                  </a:lnTo>
                  <a:lnTo>
                    <a:pt x="1223025" y="0"/>
                  </a:lnTo>
                  <a:lnTo>
                    <a:pt x="1358917" y="0"/>
                  </a:lnTo>
                  <a:lnTo>
                    <a:pt x="1494809" y="0"/>
                  </a:lnTo>
                  <a:lnTo>
                    <a:pt x="1630700" y="88326"/>
                  </a:lnTo>
                  <a:lnTo>
                    <a:pt x="1766592" y="88326"/>
                  </a:lnTo>
                  <a:lnTo>
                    <a:pt x="1902484" y="88326"/>
                  </a:lnTo>
                  <a:lnTo>
                    <a:pt x="2038375" y="88326"/>
                  </a:lnTo>
                  <a:lnTo>
                    <a:pt x="2174267" y="0"/>
                  </a:lnTo>
                  <a:lnTo>
                    <a:pt x="2310159" y="0"/>
                  </a:lnTo>
                  <a:lnTo>
                    <a:pt x="2446051" y="0"/>
                  </a:lnTo>
                  <a:lnTo>
                    <a:pt x="2581942" y="0"/>
                  </a:lnTo>
                  <a:lnTo>
                    <a:pt x="2717834" y="0"/>
                  </a:lnTo>
                  <a:lnTo>
                    <a:pt x="2853726" y="0"/>
                  </a:lnTo>
                  <a:lnTo>
                    <a:pt x="2989618" y="0"/>
                  </a:lnTo>
                  <a:lnTo>
                    <a:pt x="3125509" y="88326"/>
                  </a:lnTo>
                  <a:lnTo>
                    <a:pt x="3261401" y="264979"/>
                  </a:lnTo>
                  <a:lnTo>
                    <a:pt x="3397293" y="353306"/>
                  </a:lnTo>
                </a:path>
              </a:pathLst>
            </a:custGeom>
            <a:ln w="27101" cap="flat">
              <a:solidFill>
                <a:srgbClr val="0058AB">
                  <a:alpha val="100000"/>
                </a:srgbClr>
              </a:solidFill>
              <a:prstDash val="solid"/>
              <a:round/>
            </a:ln>
          </p:spPr>
          <p:txBody>
            <a:bodyPr/>
            <a:lstStyle/>
            <a:p/>
          </p:txBody>
        </p:sp>
        <p:sp>
          <p:nvSpPr>
            <p:cNvPr id="95" name="tx95"/>
            <p:cNvSpPr/>
            <p:nvPr/>
          </p:nvSpPr>
          <p:spPr>
            <a:xfrm>
              <a:off x="5359324" y="225404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6068928" y="225272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6766436"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27845"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98946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25266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225436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1376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727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727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118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743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39831" y="4990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123" name="tx123"/>
            <p:cNvSpPr/>
            <p:nvPr/>
          </p:nvSpPr>
          <p:spPr>
            <a:xfrm>
              <a:off x="707895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4141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6246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239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8542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9320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5468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1568906" cy="114824"/>
            </a:xfrm>
            <a:prstGeom prst="rect">
              <a:avLst/>
            </a:prstGeom>
            <a:solidFill>
              <a:srgbClr val="1CABE2">
                <a:alpha val="80000"/>
              </a:srgbClr>
            </a:solidFill>
          </p:spPr>
          <p:txBody>
            <a:bodyPr/>
            <a:lstStyle/>
            <a:p/>
          </p:txBody>
        </p:sp>
        <p:sp>
          <p:nvSpPr>
            <p:cNvPr id="136" name="rc136"/>
            <p:cNvSpPr/>
            <p:nvPr/>
          </p:nvSpPr>
          <p:spPr>
            <a:xfrm>
              <a:off x="1317178" y="5743865"/>
              <a:ext cx="6275627"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854328" y="61079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3" name="tx143"/>
            <p:cNvSpPr/>
            <p:nvPr/>
          </p:nvSpPr>
          <p:spPr>
            <a:xfrm>
              <a:off x="639147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Nauru (95%) was 5 percentage points higher than the global average (90%) and 4 percentage points higher than the average across all EAPR countries (91%).
National DTP1 coverage was 4 percentage points lower than in 2019 (99%).
The number of zero-dose children remained approximately the same (&lt;100) as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Nauru DTP1 coverage was 95% - this is 4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Nauru ranked number 9 out of 27 countries for lowest DTP1 coverage (based on tied ranks).
Nauru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Nauru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Nauru ranked number 24 out of 27 countries with &lt;100 zero-dose children.
In 2025, Nauru ranked number 23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317594"/>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5" name="pl5"/>
            <p:cNvSpPr/>
            <p:nvPr/>
          </p:nvSpPr>
          <p:spPr>
            <a:xfrm>
              <a:off x="761438" y="3582008"/>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6" name="pl6"/>
            <p:cNvSpPr/>
            <p:nvPr/>
          </p:nvSpPr>
          <p:spPr>
            <a:xfrm>
              <a:off x="761438" y="2846422"/>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7" name="pl7"/>
            <p:cNvSpPr/>
            <p:nvPr/>
          </p:nvSpPr>
          <p:spPr>
            <a:xfrm>
              <a:off x="761438" y="2110837"/>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8" name="pl8"/>
            <p:cNvSpPr/>
            <p:nvPr/>
          </p:nvSpPr>
          <p:spPr>
            <a:xfrm>
              <a:off x="761438" y="4685387"/>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9" name="pl9"/>
            <p:cNvSpPr/>
            <p:nvPr/>
          </p:nvSpPr>
          <p:spPr>
            <a:xfrm>
              <a:off x="761438" y="3949801"/>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214215"/>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478629"/>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2" name="pl12"/>
            <p:cNvSpPr/>
            <p:nvPr/>
          </p:nvSpPr>
          <p:spPr>
            <a:xfrm>
              <a:off x="122485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8628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54772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0916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87059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3203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346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383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7059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0288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3517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6745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9974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3203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120321" y="4233001"/>
              <a:ext cx="209058" cy="452385"/>
            </a:xfrm>
            <a:prstGeom prst="rect">
              <a:avLst/>
            </a:prstGeom>
            <a:solidFill>
              <a:srgbClr val="80BD41">
                <a:alpha val="100000"/>
              </a:srgbClr>
            </a:solidFill>
          </p:spPr>
          <p:txBody>
            <a:bodyPr/>
            <a:lstStyle/>
            <a:p/>
          </p:txBody>
        </p:sp>
        <p:sp>
          <p:nvSpPr>
            <p:cNvPr id="27" name="rc27"/>
            <p:cNvSpPr/>
            <p:nvPr/>
          </p:nvSpPr>
          <p:spPr>
            <a:xfrm>
              <a:off x="1120321" y="3659245"/>
              <a:ext cx="209058" cy="154473"/>
            </a:xfrm>
            <a:prstGeom prst="rect">
              <a:avLst/>
            </a:prstGeom>
            <a:solidFill>
              <a:srgbClr val="0058AB">
                <a:alpha val="100000"/>
              </a:srgbClr>
            </a:solidFill>
          </p:spPr>
          <p:txBody>
            <a:bodyPr/>
            <a:lstStyle/>
            <a:p/>
          </p:txBody>
        </p:sp>
        <p:sp>
          <p:nvSpPr>
            <p:cNvPr id="28" name="rc28"/>
            <p:cNvSpPr/>
            <p:nvPr/>
          </p:nvSpPr>
          <p:spPr>
            <a:xfrm>
              <a:off x="1120321" y="3813718"/>
              <a:ext cx="209058" cy="419283"/>
            </a:xfrm>
            <a:prstGeom prst="rect">
              <a:avLst/>
            </a:prstGeom>
            <a:solidFill>
              <a:srgbClr val="1CABE2">
                <a:alpha val="100000"/>
              </a:srgbClr>
            </a:solidFill>
          </p:spPr>
          <p:txBody>
            <a:bodyPr/>
            <a:lstStyle/>
            <a:p/>
          </p:txBody>
        </p:sp>
        <p:sp>
          <p:nvSpPr>
            <p:cNvPr id="29" name="rc29"/>
            <p:cNvSpPr/>
            <p:nvPr/>
          </p:nvSpPr>
          <p:spPr>
            <a:xfrm>
              <a:off x="1352609" y="3725447"/>
              <a:ext cx="209058" cy="959939"/>
            </a:xfrm>
            <a:prstGeom prst="rect">
              <a:avLst/>
            </a:prstGeom>
            <a:solidFill>
              <a:srgbClr val="80BD41">
                <a:alpha val="100000"/>
              </a:srgbClr>
            </a:solidFill>
          </p:spPr>
          <p:txBody>
            <a:bodyPr/>
            <a:lstStyle/>
            <a:p/>
          </p:txBody>
        </p:sp>
        <p:sp>
          <p:nvSpPr>
            <p:cNvPr id="30" name="rc30"/>
            <p:cNvSpPr/>
            <p:nvPr/>
          </p:nvSpPr>
          <p:spPr>
            <a:xfrm>
              <a:off x="1352609" y="3673956"/>
              <a:ext cx="209058" cy="18389"/>
            </a:xfrm>
            <a:prstGeom prst="rect">
              <a:avLst/>
            </a:prstGeom>
            <a:solidFill>
              <a:srgbClr val="0058AB">
                <a:alpha val="100000"/>
              </a:srgbClr>
            </a:solidFill>
          </p:spPr>
          <p:txBody>
            <a:bodyPr/>
            <a:lstStyle/>
            <a:p/>
          </p:txBody>
        </p:sp>
        <p:sp>
          <p:nvSpPr>
            <p:cNvPr id="31" name="rc31"/>
            <p:cNvSpPr/>
            <p:nvPr/>
          </p:nvSpPr>
          <p:spPr>
            <a:xfrm>
              <a:off x="1352609" y="3692346"/>
              <a:ext cx="209058" cy="33101"/>
            </a:xfrm>
            <a:prstGeom prst="rect">
              <a:avLst/>
            </a:prstGeom>
            <a:solidFill>
              <a:srgbClr val="1CABE2">
                <a:alpha val="100000"/>
              </a:srgbClr>
            </a:solidFill>
          </p:spPr>
          <p:txBody>
            <a:bodyPr/>
            <a:lstStyle/>
            <a:p/>
          </p:txBody>
        </p:sp>
        <p:sp>
          <p:nvSpPr>
            <p:cNvPr id="32" name="rc32"/>
            <p:cNvSpPr/>
            <p:nvPr/>
          </p:nvSpPr>
          <p:spPr>
            <a:xfrm>
              <a:off x="1584896" y="3883598"/>
              <a:ext cx="209058" cy="801788"/>
            </a:xfrm>
            <a:prstGeom prst="rect">
              <a:avLst/>
            </a:prstGeom>
            <a:solidFill>
              <a:srgbClr val="80BD41">
                <a:alpha val="100000"/>
              </a:srgbClr>
            </a:solidFill>
          </p:spPr>
          <p:txBody>
            <a:bodyPr/>
            <a:lstStyle/>
            <a:p/>
          </p:txBody>
        </p:sp>
        <p:sp>
          <p:nvSpPr>
            <p:cNvPr id="33" name="rc33"/>
            <p:cNvSpPr/>
            <p:nvPr/>
          </p:nvSpPr>
          <p:spPr>
            <a:xfrm>
              <a:off x="1584896" y="3684990"/>
              <a:ext cx="209058" cy="11033"/>
            </a:xfrm>
            <a:prstGeom prst="rect">
              <a:avLst/>
            </a:prstGeom>
            <a:solidFill>
              <a:srgbClr val="0058AB">
                <a:alpha val="100000"/>
              </a:srgbClr>
            </a:solidFill>
          </p:spPr>
          <p:txBody>
            <a:bodyPr/>
            <a:lstStyle/>
            <a:p/>
          </p:txBody>
        </p:sp>
        <p:sp>
          <p:nvSpPr>
            <p:cNvPr id="34" name="rc34"/>
            <p:cNvSpPr/>
            <p:nvPr/>
          </p:nvSpPr>
          <p:spPr>
            <a:xfrm>
              <a:off x="1584896" y="3696024"/>
              <a:ext cx="209058" cy="187574"/>
            </a:xfrm>
            <a:prstGeom prst="rect">
              <a:avLst/>
            </a:prstGeom>
            <a:solidFill>
              <a:srgbClr val="1CABE2">
                <a:alpha val="100000"/>
              </a:srgbClr>
            </a:solidFill>
          </p:spPr>
          <p:txBody>
            <a:bodyPr/>
            <a:lstStyle/>
            <a:p/>
          </p:txBody>
        </p:sp>
        <p:sp>
          <p:nvSpPr>
            <p:cNvPr id="35" name="rc35"/>
            <p:cNvSpPr/>
            <p:nvPr/>
          </p:nvSpPr>
          <p:spPr>
            <a:xfrm>
              <a:off x="1817183" y="3883598"/>
              <a:ext cx="209058" cy="801788"/>
            </a:xfrm>
            <a:prstGeom prst="rect">
              <a:avLst/>
            </a:prstGeom>
            <a:solidFill>
              <a:srgbClr val="80BD41">
                <a:alpha val="100000"/>
              </a:srgbClr>
            </a:solidFill>
          </p:spPr>
          <p:txBody>
            <a:bodyPr/>
            <a:lstStyle/>
            <a:p/>
          </p:txBody>
        </p:sp>
        <p:sp>
          <p:nvSpPr>
            <p:cNvPr id="36" name="rc36"/>
            <p:cNvSpPr/>
            <p:nvPr/>
          </p:nvSpPr>
          <p:spPr>
            <a:xfrm>
              <a:off x="1817183" y="3684990"/>
              <a:ext cx="209058" cy="29423"/>
            </a:xfrm>
            <a:prstGeom prst="rect">
              <a:avLst/>
            </a:prstGeom>
            <a:solidFill>
              <a:srgbClr val="0058AB">
                <a:alpha val="100000"/>
              </a:srgbClr>
            </a:solidFill>
          </p:spPr>
          <p:txBody>
            <a:bodyPr/>
            <a:lstStyle/>
            <a:p/>
          </p:txBody>
        </p:sp>
        <p:sp>
          <p:nvSpPr>
            <p:cNvPr id="37" name="rc37"/>
            <p:cNvSpPr/>
            <p:nvPr/>
          </p:nvSpPr>
          <p:spPr>
            <a:xfrm>
              <a:off x="1817183" y="3714413"/>
              <a:ext cx="209058" cy="169184"/>
            </a:xfrm>
            <a:prstGeom prst="rect">
              <a:avLst/>
            </a:prstGeom>
            <a:solidFill>
              <a:srgbClr val="1CABE2">
                <a:alpha val="100000"/>
              </a:srgbClr>
            </a:solidFill>
          </p:spPr>
          <p:txBody>
            <a:bodyPr/>
            <a:lstStyle/>
            <a:p/>
          </p:txBody>
        </p:sp>
        <p:sp>
          <p:nvSpPr>
            <p:cNvPr id="38" name="rc38"/>
            <p:cNvSpPr/>
            <p:nvPr/>
          </p:nvSpPr>
          <p:spPr>
            <a:xfrm>
              <a:off x="2049470" y="3876242"/>
              <a:ext cx="209058" cy="809144"/>
            </a:xfrm>
            <a:prstGeom prst="rect">
              <a:avLst/>
            </a:prstGeom>
            <a:solidFill>
              <a:srgbClr val="80BD41">
                <a:alpha val="100000"/>
              </a:srgbClr>
            </a:solidFill>
          </p:spPr>
          <p:txBody>
            <a:bodyPr/>
            <a:lstStyle/>
            <a:p/>
          </p:txBody>
        </p:sp>
        <p:sp>
          <p:nvSpPr>
            <p:cNvPr id="39" name="rc39"/>
            <p:cNvSpPr/>
            <p:nvPr/>
          </p:nvSpPr>
          <p:spPr>
            <a:xfrm>
              <a:off x="2049470" y="3673956"/>
              <a:ext cx="209058" cy="69880"/>
            </a:xfrm>
            <a:prstGeom prst="rect">
              <a:avLst/>
            </a:prstGeom>
            <a:solidFill>
              <a:srgbClr val="0058AB">
                <a:alpha val="100000"/>
              </a:srgbClr>
            </a:solidFill>
          </p:spPr>
          <p:txBody>
            <a:bodyPr/>
            <a:lstStyle/>
            <a:p/>
          </p:txBody>
        </p:sp>
        <p:sp>
          <p:nvSpPr>
            <p:cNvPr id="40" name="rc40"/>
            <p:cNvSpPr/>
            <p:nvPr/>
          </p:nvSpPr>
          <p:spPr>
            <a:xfrm>
              <a:off x="2049470" y="3743837"/>
              <a:ext cx="209058" cy="132405"/>
            </a:xfrm>
            <a:prstGeom prst="rect">
              <a:avLst/>
            </a:prstGeom>
            <a:solidFill>
              <a:srgbClr val="1CABE2">
                <a:alpha val="100000"/>
              </a:srgbClr>
            </a:solidFill>
          </p:spPr>
          <p:txBody>
            <a:bodyPr/>
            <a:lstStyle/>
            <a:p/>
          </p:txBody>
        </p:sp>
        <p:sp>
          <p:nvSpPr>
            <p:cNvPr id="41" name="rc41"/>
            <p:cNvSpPr/>
            <p:nvPr/>
          </p:nvSpPr>
          <p:spPr>
            <a:xfrm>
              <a:off x="2281758" y="3868887"/>
              <a:ext cx="209058" cy="816500"/>
            </a:xfrm>
            <a:prstGeom prst="rect">
              <a:avLst/>
            </a:prstGeom>
            <a:solidFill>
              <a:srgbClr val="80BD41">
                <a:alpha val="100000"/>
              </a:srgbClr>
            </a:solidFill>
          </p:spPr>
          <p:txBody>
            <a:bodyPr/>
            <a:lstStyle/>
            <a:p/>
          </p:txBody>
        </p:sp>
        <p:sp>
          <p:nvSpPr>
            <p:cNvPr id="42" name="rc42"/>
            <p:cNvSpPr/>
            <p:nvPr/>
          </p:nvSpPr>
          <p:spPr>
            <a:xfrm>
              <a:off x="2281758" y="3662922"/>
              <a:ext cx="209058" cy="102982"/>
            </a:xfrm>
            <a:prstGeom prst="rect">
              <a:avLst/>
            </a:prstGeom>
            <a:solidFill>
              <a:srgbClr val="0058AB">
                <a:alpha val="100000"/>
              </a:srgbClr>
            </a:solidFill>
          </p:spPr>
          <p:txBody>
            <a:bodyPr/>
            <a:lstStyle/>
            <a:p/>
          </p:txBody>
        </p:sp>
        <p:sp>
          <p:nvSpPr>
            <p:cNvPr id="43" name="rc43"/>
            <p:cNvSpPr/>
            <p:nvPr/>
          </p:nvSpPr>
          <p:spPr>
            <a:xfrm>
              <a:off x="2281758" y="3765904"/>
              <a:ext cx="209058" cy="102982"/>
            </a:xfrm>
            <a:prstGeom prst="rect">
              <a:avLst/>
            </a:prstGeom>
            <a:solidFill>
              <a:srgbClr val="1CABE2">
                <a:alpha val="100000"/>
              </a:srgbClr>
            </a:solidFill>
          </p:spPr>
          <p:txBody>
            <a:bodyPr/>
            <a:lstStyle/>
            <a:p/>
          </p:txBody>
        </p:sp>
        <p:sp>
          <p:nvSpPr>
            <p:cNvPr id="44" name="rc44"/>
            <p:cNvSpPr/>
            <p:nvPr/>
          </p:nvSpPr>
          <p:spPr>
            <a:xfrm>
              <a:off x="2514045" y="3935089"/>
              <a:ext cx="209058" cy="750297"/>
            </a:xfrm>
            <a:prstGeom prst="rect">
              <a:avLst/>
            </a:prstGeom>
            <a:solidFill>
              <a:srgbClr val="80BD41">
                <a:alpha val="100000"/>
              </a:srgbClr>
            </a:solidFill>
          </p:spPr>
          <p:txBody>
            <a:bodyPr/>
            <a:lstStyle/>
            <a:p/>
          </p:txBody>
        </p:sp>
        <p:sp>
          <p:nvSpPr>
            <p:cNvPr id="45" name="rc45"/>
            <p:cNvSpPr/>
            <p:nvPr/>
          </p:nvSpPr>
          <p:spPr>
            <a:xfrm>
              <a:off x="2514045" y="3640855"/>
              <a:ext cx="209058" cy="22067"/>
            </a:xfrm>
            <a:prstGeom prst="rect">
              <a:avLst/>
            </a:prstGeom>
            <a:solidFill>
              <a:srgbClr val="0058AB">
                <a:alpha val="100000"/>
              </a:srgbClr>
            </a:solidFill>
          </p:spPr>
          <p:txBody>
            <a:bodyPr/>
            <a:lstStyle/>
            <a:p/>
          </p:txBody>
        </p:sp>
        <p:sp>
          <p:nvSpPr>
            <p:cNvPr id="46" name="rc46"/>
            <p:cNvSpPr/>
            <p:nvPr/>
          </p:nvSpPr>
          <p:spPr>
            <a:xfrm>
              <a:off x="2514045" y="3662922"/>
              <a:ext cx="209058" cy="272166"/>
            </a:xfrm>
            <a:prstGeom prst="rect">
              <a:avLst/>
            </a:prstGeom>
            <a:solidFill>
              <a:srgbClr val="1CABE2">
                <a:alpha val="100000"/>
              </a:srgbClr>
            </a:solidFill>
          </p:spPr>
          <p:txBody>
            <a:bodyPr/>
            <a:lstStyle/>
            <a:p/>
          </p:txBody>
        </p:sp>
        <p:sp>
          <p:nvSpPr>
            <p:cNvPr id="47" name="rc47"/>
            <p:cNvSpPr/>
            <p:nvPr/>
          </p:nvSpPr>
          <p:spPr>
            <a:xfrm>
              <a:off x="2746332" y="3604076"/>
              <a:ext cx="209058" cy="1081311"/>
            </a:xfrm>
            <a:prstGeom prst="rect">
              <a:avLst/>
            </a:prstGeom>
            <a:solidFill>
              <a:srgbClr val="80BD41">
                <a:alpha val="100000"/>
              </a:srgbClr>
            </a:solidFill>
          </p:spPr>
          <p:txBody>
            <a:bodyPr/>
            <a:lstStyle/>
            <a:p/>
          </p:txBody>
        </p:sp>
        <p:sp>
          <p:nvSpPr>
            <p:cNvPr id="48" name="rc48"/>
            <p:cNvSpPr/>
            <p:nvPr/>
          </p:nvSpPr>
          <p:spPr>
            <a:xfrm>
              <a:off x="2746332" y="3593042"/>
              <a:ext cx="209058" cy="11033"/>
            </a:xfrm>
            <a:prstGeom prst="rect">
              <a:avLst/>
            </a:prstGeom>
            <a:solidFill>
              <a:srgbClr val="0058AB">
                <a:alpha val="100000"/>
              </a:srgbClr>
            </a:solidFill>
          </p:spPr>
          <p:txBody>
            <a:bodyPr/>
            <a:lstStyle/>
            <a:p/>
          </p:txBody>
        </p:sp>
        <p:sp>
          <p:nvSpPr>
            <p:cNvPr id="49" name="rc49"/>
            <p:cNvSpPr/>
            <p:nvPr/>
          </p:nvSpPr>
          <p:spPr>
            <a:xfrm>
              <a:off x="2746332" y="3604076"/>
              <a:ext cx="209058" cy="0"/>
            </a:xfrm>
            <a:prstGeom prst="rect">
              <a:avLst/>
            </a:prstGeom>
            <a:solidFill>
              <a:srgbClr val="1CABE2">
                <a:alpha val="100000"/>
              </a:srgbClr>
            </a:solidFill>
          </p:spPr>
          <p:txBody>
            <a:bodyPr/>
            <a:lstStyle/>
            <a:p/>
          </p:txBody>
        </p:sp>
        <p:sp>
          <p:nvSpPr>
            <p:cNvPr id="50" name="rc50"/>
            <p:cNvSpPr/>
            <p:nvPr/>
          </p:nvSpPr>
          <p:spPr>
            <a:xfrm>
              <a:off x="2978619" y="3537873"/>
              <a:ext cx="209058" cy="1147513"/>
            </a:xfrm>
            <a:prstGeom prst="rect">
              <a:avLst/>
            </a:prstGeom>
            <a:solidFill>
              <a:srgbClr val="80BD41">
                <a:alpha val="100000"/>
              </a:srgbClr>
            </a:solidFill>
          </p:spPr>
          <p:txBody>
            <a:bodyPr/>
            <a:lstStyle/>
            <a:p/>
          </p:txBody>
        </p:sp>
        <p:sp>
          <p:nvSpPr>
            <p:cNvPr id="51" name="rc51"/>
            <p:cNvSpPr/>
            <p:nvPr/>
          </p:nvSpPr>
          <p:spPr>
            <a:xfrm>
              <a:off x="2978619" y="3526839"/>
              <a:ext cx="209058" cy="11033"/>
            </a:xfrm>
            <a:prstGeom prst="rect">
              <a:avLst/>
            </a:prstGeom>
            <a:solidFill>
              <a:srgbClr val="0058AB">
                <a:alpha val="100000"/>
              </a:srgbClr>
            </a:solidFill>
          </p:spPr>
          <p:txBody>
            <a:bodyPr/>
            <a:lstStyle/>
            <a:p/>
          </p:txBody>
        </p:sp>
        <p:sp>
          <p:nvSpPr>
            <p:cNvPr id="52" name="rc52"/>
            <p:cNvSpPr/>
            <p:nvPr/>
          </p:nvSpPr>
          <p:spPr>
            <a:xfrm>
              <a:off x="2978619" y="3537873"/>
              <a:ext cx="209058" cy="0"/>
            </a:xfrm>
            <a:prstGeom prst="rect">
              <a:avLst/>
            </a:prstGeom>
            <a:solidFill>
              <a:srgbClr val="1CABE2">
                <a:alpha val="100000"/>
              </a:srgbClr>
            </a:solidFill>
          </p:spPr>
          <p:txBody>
            <a:bodyPr/>
            <a:lstStyle/>
            <a:p/>
          </p:txBody>
        </p:sp>
        <p:sp>
          <p:nvSpPr>
            <p:cNvPr id="53" name="rc53"/>
            <p:cNvSpPr/>
            <p:nvPr/>
          </p:nvSpPr>
          <p:spPr>
            <a:xfrm>
              <a:off x="3210907" y="3467992"/>
              <a:ext cx="209058" cy="1217394"/>
            </a:xfrm>
            <a:prstGeom prst="rect">
              <a:avLst/>
            </a:prstGeom>
            <a:solidFill>
              <a:srgbClr val="80BD41">
                <a:alpha val="100000"/>
              </a:srgbClr>
            </a:solidFill>
          </p:spPr>
          <p:txBody>
            <a:bodyPr/>
            <a:lstStyle/>
            <a:p/>
          </p:txBody>
        </p:sp>
        <p:sp>
          <p:nvSpPr>
            <p:cNvPr id="54" name="rc54"/>
            <p:cNvSpPr/>
            <p:nvPr/>
          </p:nvSpPr>
          <p:spPr>
            <a:xfrm>
              <a:off x="3210907" y="3456958"/>
              <a:ext cx="209058" cy="11033"/>
            </a:xfrm>
            <a:prstGeom prst="rect">
              <a:avLst/>
            </a:prstGeom>
            <a:solidFill>
              <a:srgbClr val="0058AB">
                <a:alpha val="100000"/>
              </a:srgbClr>
            </a:solidFill>
          </p:spPr>
          <p:txBody>
            <a:bodyPr/>
            <a:lstStyle/>
            <a:p/>
          </p:txBody>
        </p:sp>
        <p:sp>
          <p:nvSpPr>
            <p:cNvPr id="55" name="rc55"/>
            <p:cNvSpPr/>
            <p:nvPr/>
          </p:nvSpPr>
          <p:spPr>
            <a:xfrm>
              <a:off x="3210907" y="3467992"/>
              <a:ext cx="209058" cy="0"/>
            </a:xfrm>
            <a:prstGeom prst="rect">
              <a:avLst/>
            </a:prstGeom>
            <a:solidFill>
              <a:srgbClr val="1CABE2">
                <a:alpha val="100000"/>
              </a:srgbClr>
            </a:solidFill>
          </p:spPr>
          <p:txBody>
            <a:bodyPr/>
            <a:lstStyle/>
            <a:p/>
          </p:txBody>
        </p:sp>
        <p:sp>
          <p:nvSpPr>
            <p:cNvPr id="56" name="rc56"/>
            <p:cNvSpPr/>
            <p:nvPr/>
          </p:nvSpPr>
          <p:spPr>
            <a:xfrm>
              <a:off x="3443194" y="3398112"/>
              <a:ext cx="209058" cy="1287275"/>
            </a:xfrm>
            <a:prstGeom prst="rect">
              <a:avLst/>
            </a:prstGeom>
            <a:solidFill>
              <a:srgbClr val="80BD41">
                <a:alpha val="100000"/>
              </a:srgbClr>
            </a:solidFill>
          </p:spPr>
          <p:txBody>
            <a:bodyPr/>
            <a:lstStyle/>
            <a:p/>
          </p:txBody>
        </p:sp>
        <p:sp>
          <p:nvSpPr>
            <p:cNvPr id="57" name="rc57"/>
            <p:cNvSpPr/>
            <p:nvPr/>
          </p:nvSpPr>
          <p:spPr>
            <a:xfrm>
              <a:off x="3443194" y="3383400"/>
              <a:ext cx="209058" cy="14711"/>
            </a:xfrm>
            <a:prstGeom prst="rect">
              <a:avLst/>
            </a:prstGeom>
            <a:solidFill>
              <a:srgbClr val="0058AB">
                <a:alpha val="100000"/>
              </a:srgbClr>
            </a:solidFill>
          </p:spPr>
          <p:txBody>
            <a:bodyPr/>
            <a:lstStyle/>
            <a:p/>
          </p:txBody>
        </p:sp>
        <p:sp>
          <p:nvSpPr>
            <p:cNvPr id="58" name="rc58"/>
            <p:cNvSpPr/>
            <p:nvPr/>
          </p:nvSpPr>
          <p:spPr>
            <a:xfrm>
              <a:off x="3443194" y="3398112"/>
              <a:ext cx="209058" cy="0"/>
            </a:xfrm>
            <a:prstGeom prst="rect">
              <a:avLst/>
            </a:prstGeom>
            <a:solidFill>
              <a:srgbClr val="1CABE2">
                <a:alpha val="100000"/>
              </a:srgbClr>
            </a:solidFill>
          </p:spPr>
          <p:txBody>
            <a:bodyPr/>
            <a:lstStyle/>
            <a:p/>
          </p:txBody>
        </p:sp>
        <p:sp>
          <p:nvSpPr>
            <p:cNvPr id="59" name="rc59"/>
            <p:cNvSpPr/>
            <p:nvPr/>
          </p:nvSpPr>
          <p:spPr>
            <a:xfrm>
              <a:off x="3675481" y="3365010"/>
              <a:ext cx="209058" cy="1320376"/>
            </a:xfrm>
            <a:prstGeom prst="rect">
              <a:avLst/>
            </a:prstGeom>
            <a:solidFill>
              <a:srgbClr val="80BD41">
                <a:alpha val="100000"/>
              </a:srgbClr>
            </a:solidFill>
          </p:spPr>
          <p:txBody>
            <a:bodyPr/>
            <a:lstStyle/>
            <a:p/>
          </p:txBody>
        </p:sp>
        <p:sp>
          <p:nvSpPr>
            <p:cNvPr id="60" name="rc60"/>
            <p:cNvSpPr/>
            <p:nvPr/>
          </p:nvSpPr>
          <p:spPr>
            <a:xfrm>
              <a:off x="3675481" y="3350299"/>
              <a:ext cx="209058" cy="14711"/>
            </a:xfrm>
            <a:prstGeom prst="rect">
              <a:avLst/>
            </a:prstGeom>
            <a:solidFill>
              <a:srgbClr val="0058AB">
                <a:alpha val="100000"/>
              </a:srgbClr>
            </a:solidFill>
          </p:spPr>
          <p:txBody>
            <a:bodyPr/>
            <a:lstStyle/>
            <a:p/>
          </p:txBody>
        </p:sp>
        <p:sp>
          <p:nvSpPr>
            <p:cNvPr id="61" name="rc61"/>
            <p:cNvSpPr/>
            <p:nvPr/>
          </p:nvSpPr>
          <p:spPr>
            <a:xfrm>
              <a:off x="3675481" y="3365010"/>
              <a:ext cx="209058" cy="0"/>
            </a:xfrm>
            <a:prstGeom prst="rect">
              <a:avLst/>
            </a:prstGeom>
            <a:solidFill>
              <a:srgbClr val="1CABE2">
                <a:alpha val="100000"/>
              </a:srgbClr>
            </a:solidFill>
          </p:spPr>
          <p:txBody>
            <a:bodyPr/>
            <a:lstStyle/>
            <a:p/>
          </p:txBody>
        </p:sp>
        <p:sp>
          <p:nvSpPr>
            <p:cNvPr id="62" name="rc62"/>
            <p:cNvSpPr/>
            <p:nvPr/>
          </p:nvSpPr>
          <p:spPr>
            <a:xfrm>
              <a:off x="3907768" y="3633499"/>
              <a:ext cx="209058" cy="1051887"/>
            </a:xfrm>
            <a:prstGeom prst="rect">
              <a:avLst/>
            </a:prstGeom>
            <a:solidFill>
              <a:srgbClr val="80BD41">
                <a:alpha val="100000"/>
              </a:srgbClr>
            </a:solidFill>
          </p:spPr>
          <p:txBody>
            <a:bodyPr/>
            <a:lstStyle/>
            <a:p/>
          </p:txBody>
        </p:sp>
        <p:sp>
          <p:nvSpPr>
            <p:cNvPr id="63" name="rc63"/>
            <p:cNvSpPr/>
            <p:nvPr/>
          </p:nvSpPr>
          <p:spPr>
            <a:xfrm>
              <a:off x="3907768" y="3353976"/>
              <a:ext cx="209058" cy="25745"/>
            </a:xfrm>
            <a:prstGeom prst="rect">
              <a:avLst/>
            </a:prstGeom>
            <a:solidFill>
              <a:srgbClr val="0058AB">
                <a:alpha val="100000"/>
              </a:srgbClr>
            </a:solidFill>
          </p:spPr>
          <p:txBody>
            <a:bodyPr/>
            <a:lstStyle/>
            <a:p/>
          </p:txBody>
        </p:sp>
        <p:sp>
          <p:nvSpPr>
            <p:cNvPr id="64" name="rc64"/>
            <p:cNvSpPr/>
            <p:nvPr/>
          </p:nvSpPr>
          <p:spPr>
            <a:xfrm>
              <a:off x="3907768" y="3379722"/>
              <a:ext cx="209058" cy="253777"/>
            </a:xfrm>
            <a:prstGeom prst="rect">
              <a:avLst/>
            </a:prstGeom>
            <a:solidFill>
              <a:srgbClr val="1CABE2">
                <a:alpha val="100000"/>
              </a:srgbClr>
            </a:solidFill>
          </p:spPr>
          <p:txBody>
            <a:bodyPr/>
            <a:lstStyle/>
            <a:p/>
          </p:txBody>
        </p:sp>
        <p:sp>
          <p:nvSpPr>
            <p:cNvPr id="65" name="rc65"/>
            <p:cNvSpPr/>
            <p:nvPr/>
          </p:nvSpPr>
          <p:spPr>
            <a:xfrm>
              <a:off x="4140056" y="3523161"/>
              <a:ext cx="209058" cy="1162225"/>
            </a:xfrm>
            <a:prstGeom prst="rect">
              <a:avLst/>
            </a:prstGeom>
            <a:solidFill>
              <a:srgbClr val="80BD41">
                <a:alpha val="100000"/>
              </a:srgbClr>
            </a:solidFill>
          </p:spPr>
          <p:txBody>
            <a:bodyPr/>
            <a:lstStyle/>
            <a:p/>
          </p:txBody>
        </p:sp>
        <p:sp>
          <p:nvSpPr>
            <p:cNvPr id="66" name="rc66"/>
            <p:cNvSpPr/>
            <p:nvPr/>
          </p:nvSpPr>
          <p:spPr>
            <a:xfrm>
              <a:off x="4140056" y="3350299"/>
              <a:ext cx="209058" cy="25745"/>
            </a:xfrm>
            <a:prstGeom prst="rect">
              <a:avLst/>
            </a:prstGeom>
            <a:solidFill>
              <a:srgbClr val="0058AB">
                <a:alpha val="100000"/>
              </a:srgbClr>
            </a:solidFill>
          </p:spPr>
          <p:txBody>
            <a:bodyPr/>
            <a:lstStyle/>
            <a:p/>
          </p:txBody>
        </p:sp>
        <p:sp>
          <p:nvSpPr>
            <p:cNvPr id="67" name="rc67"/>
            <p:cNvSpPr/>
            <p:nvPr/>
          </p:nvSpPr>
          <p:spPr>
            <a:xfrm>
              <a:off x="4140056" y="3376044"/>
              <a:ext cx="209058" cy="147117"/>
            </a:xfrm>
            <a:prstGeom prst="rect">
              <a:avLst/>
            </a:prstGeom>
            <a:solidFill>
              <a:srgbClr val="1CABE2">
                <a:alpha val="100000"/>
              </a:srgbClr>
            </a:solidFill>
          </p:spPr>
          <p:txBody>
            <a:bodyPr/>
            <a:lstStyle/>
            <a:p/>
          </p:txBody>
        </p:sp>
        <p:sp>
          <p:nvSpPr>
            <p:cNvPr id="68" name="rc68"/>
            <p:cNvSpPr/>
            <p:nvPr/>
          </p:nvSpPr>
          <p:spPr>
            <a:xfrm>
              <a:off x="4372343" y="3412823"/>
              <a:ext cx="209058" cy="1272563"/>
            </a:xfrm>
            <a:prstGeom prst="rect">
              <a:avLst/>
            </a:prstGeom>
            <a:solidFill>
              <a:srgbClr val="80BD41">
                <a:alpha val="100000"/>
              </a:srgbClr>
            </a:solidFill>
          </p:spPr>
          <p:txBody>
            <a:bodyPr/>
            <a:lstStyle/>
            <a:p/>
          </p:txBody>
        </p:sp>
        <p:sp>
          <p:nvSpPr>
            <p:cNvPr id="69" name="rc69"/>
            <p:cNvSpPr/>
            <p:nvPr/>
          </p:nvSpPr>
          <p:spPr>
            <a:xfrm>
              <a:off x="4372343" y="3346621"/>
              <a:ext cx="209058" cy="25745"/>
            </a:xfrm>
            <a:prstGeom prst="rect">
              <a:avLst/>
            </a:prstGeom>
            <a:solidFill>
              <a:srgbClr val="0058AB">
                <a:alpha val="100000"/>
              </a:srgbClr>
            </a:solidFill>
          </p:spPr>
          <p:txBody>
            <a:bodyPr/>
            <a:lstStyle/>
            <a:p/>
          </p:txBody>
        </p:sp>
        <p:sp>
          <p:nvSpPr>
            <p:cNvPr id="70" name="rc70"/>
            <p:cNvSpPr/>
            <p:nvPr/>
          </p:nvSpPr>
          <p:spPr>
            <a:xfrm>
              <a:off x="4372343" y="3372366"/>
              <a:ext cx="209058" cy="40457"/>
            </a:xfrm>
            <a:prstGeom prst="rect">
              <a:avLst/>
            </a:prstGeom>
            <a:solidFill>
              <a:srgbClr val="1CABE2">
                <a:alpha val="100000"/>
              </a:srgbClr>
            </a:solidFill>
          </p:spPr>
          <p:txBody>
            <a:bodyPr/>
            <a:lstStyle/>
            <a:p/>
          </p:txBody>
        </p:sp>
        <p:sp>
          <p:nvSpPr>
            <p:cNvPr id="71" name="rc71"/>
            <p:cNvSpPr/>
            <p:nvPr/>
          </p:nvSpPr>
          <p:spPr>
            <a:xfrm>
              <a:off x="4604630" y="3460636"/>
              <a:ext cx="209058" cy="1224750"/>
            </a:xfrm>
            <a:prstGeom prst="rect">
              <a:avLst/>
            </a:prstGeom>
            <a:solidFill>
              <a:srgbClr val="80BD41">
                <a:alpha val="100000"/>
              </a:srgbClr>
            </a:solidFill>
          </p:spPr>
          <p:txBody>
            <a:bodyPr/>
            <a:lstStyle/>
            <a:p/>
          </p:txBody>
        </p:sp>
        <p:sp>
          <p:nvSpPr>
            <p:cNvPr id="72" name="rc72"/>
            <p:cNvSpPr/>
            <p:nvPr/>
          </p:nvSpPr>
          <p:spPr>
            <a:xfrm>
              <a:off x="4604630" y="3339265"/>
              <a:ext cx="209058" cy="25745"/>
            </a:xfrm>
            <a:prstGeom prst="rect">
              <a:avLst/>
            </a:prstGeom>
            <a:solidFill>
              <a:srgbClr val="0058AB">
                <a:alpha val="100000"/>
              </a:srgbClr>
            </a:solidFill>
          </p:spPr>
          <p:txBody>
            <a:bodyPr/>
            <a:lstStyle/>
            <a:p/>
          </p:txBody>
        </p:sp>
        <p:sp>
          <p:nvSpPr>
            <p:cNvPr id="73" name="rc73"/>
            <p:cNvSpPr/>
            <p:nvPr/>
          </p:nvSpPr>
          <p:spPr>
            <a:xfrm>
              <a:off x="4604630" y="3365010"/>
              <a:ext cx="209058" cy="95626"/>
            </a:xfrm>
            <a:prstGeom prst="rect">
              <a:avLst/>
            </a:prstGeom>
            <a:solidFill>
              <a:srgbClr val="1CABE2">
                <a:alpha val="100000"/>
              </a:srgbClr>
            </a:solidFill>
          </p:spPr>
          <p:txBody>
            <a:bodyPr/>
            <a:lstStyle/>
            <a:p/>
          </p:txBody>
        </p:sp>
        <p:sp>
          <p:nvSpPr>
            <p:cNvPr id="74" name="rc74"/>
            <p:cNvSpPr/>
            <p:nvPr/>
          </p:nvSpPr>
          <p:spPr>
            <a:xfrm>
              <a:off x="4836917" y="3379722"/>
              <a:ext cx="209058" cy="1305664"/>
            </a:xfrm>
            <a:prstGeom prst="rect">
              <a:avLst/>
            </a:prstGeom>
            <a:solidFill>
              <a:srgbClr val="80BD41">
                <a:alpha val="100000"/>
              </a:srgbClr>
            </a:solidFill>
          </p:spPr>
          <p:txBody>
            <a:bodyPr/>
            <a:lstStyle/>
            <a:p/>
          </p:txBody>
        </p:sp>
        <p:sp>
          <p:nvSpPr>
            <p:cNvPr id="75" name="rc75"/>
            <p:cNvSpPr/>
            <p:nvPr/>
          </p:nvSpPr>
          <p:spPr>
            <a:xfrm>
              <a:off x="4836917" y="3339265"/>
              <a:ext cx="209058" cy="14711"/>
            </a:xfrm>
            <a:prstGeom prst="rect">
              <a:avLst/>
            </a:prstGeom>
            <a:solidFill>
              <a:srgbClr val="0058AB">
                <a:alpha val="100000"/>
              </a:srgbClr>
            </a:solidFill>
          </p:spPr>
          <p:txBody>
            <a:bodyPr/>
            <a:lstStyle/>
            <a:p/>
          </p:txBody>
        </p:sp>
        <p:sp>
          <p:nvSpPr>
            <p:cNvPr id="76" name="rc76"/>
            <p:cNvSpPr/>
            <p:nvPr/>
          </p:nvSpPr>
          <p:spPr>
            <a:xfrm>
              <a:off x="4836917" y="3353976"/>
              <a:ext cx="209058" cy="25745"/>
            </a:xfrm>
            <a:prstGeom prst="rect">
              <a:avLst/>
            </a:prstGeom>
            <a:solidFill>
              <a:srgbClr val="1CABE2">
                <a:alpha val="100000"/>
              </a:srgbClr>
            </a:solidFill>
          </p:spPr>
          <p:txBody>
            <a:bodyPr/>
            <a:lstStyle/>
            <a:p/>
          </p:txBody>
        </p:sp>
        <p:sp>
          <p:nvSpPr>
            <p:cNvPr id="77" name="rc77"/>
            <p:cNvSpPr/>
            <p:nvPr/>
          </p:nvSpPr>
          <p:spPr>
            <a:xfrm>
              <a:off x="5069205" y="3541551"/>
              <a:ext cx="209058" cy="1143835"/>
            </a:xfrm>
            <a:prstGeom prst="rect">
              <a:avLst/>
            </a:prstGeom>
            <a:solidFill>
              <a:srgbClr val="80BD41">
                <a:alpha val="100000"/>
              </a:srgbClr>
            </a:solidFill>
          </p:spPr>
          <p:txBody>
            <a:bodyPr/>
            <a:lstStyle/>
            <a:p/>
          </p:txBody>
        </p:sp>
        <p:sp>
          <p:nvSpPr>
            <p:cNvPr id="78" name="rc78"/>
            <p:cNvSpPr/>
            <p:nvPr/>
          </p:nvSpPr>
          <p:spPr>
            <a:xfrm>
              <a:off x="5069205" y="3372366"/>
              <a:ext cx="209058" cy="14711"/>
            </a:xfrm>
            <a:prstGeom prst="rect">
              <a:avLst/>
            </a:prstGeom>
            <a:solidFill>
              <a:srgbClr val="0058AB">
                <a:alpha val="100000"/>
              </a:srgbClr>
            </a:solidFill>
          </p:spPr>
          <p:txBody>
            <a:bodyPr/>
            <a:lstStyle/>
            <a:p/>
          </p:txBody>
        </p:sp>
        <p:sp>
          <p:nvSpPr>
            <p:cNvPr id="79" name="rc79"/>
            <p:cNvSpPr/>
            <p:nvPr/>
          </p:nvSpPr>
          <p:spPr>
            <a:xfrm>
              <a:off x="5069205" y="3387078"/>
              <a:ext cx="209058" cy="154473"/>
            </a:xfrm>
            <a:prstGeom prst="rect">
              <a:avLst/>
            </a:prstGeom>
            <a:solidFill>
              <a:srgbClr val="1CABE2">
                <a:alpha val="100000"/>
              </a:srgbClr>
            </a:solidFill>
          </p:spPr>
          <p:txBody>
            <a:bodyPr/>
            <a:lstStyle/>
            <a:p/>
          </p:txBody>
        </p:sp>
        <p:sp>
          <p:nvSpPr>
            <p:cNvPr id="80" name="rc80"/>
            <p:cNvSpPr/>
            <p:nvPr/>
          </p:nvSpPr>
          <p:spPr>
            <a:xfrm>
              <a:off x="5301492" y="3541551"/>
              <a:ext cx="209058" cy="1143835"/>
            </a:xfrm>
            <a:prstGeom prst="rect">
              <a:avLst/>
            </a:prstGeom>
            <a:solidFill>
              <a:srgbClr val="80BD41">
                <a:alpha val="100000"/>
              </a:srgbClr>
            </a:solidFill>
          </p:spPr>
          <p:txBody>
            <a:bodyPr/>
            <a:lstStyle/>
            <a:p/>
          </p:txBody>
        </p:sp>
        <p:sp>
          <p:nvSpPr>
            <p:cNvPr id="81" name="rc81"/>
            <p:cNvSpPr/>
            <p:nvPr/>
          </p:nvSpPr>
          <p:spPr>
            <a:xfrm>
              <a:off x="5301492" y="3416501"/>
              <a:ext cx="209058" cy="11033"/>
            </a:xfrm>
            <a:prstGeom prst="rect">
              <a:avLst/>
            </a:prstGeom>
            <a:solidFill>
              <a:srgbClr val="0058AB">
                <a:alpha val="100000"/>
              </a:srgbClr>
            </a:solidFill>
          </p:spPr>
          <p:txBody>
            <a:bodyPr/>
            <a:lstStyle/>
            <a:p/>
          </p:txBody>
        </p:sp>
        <p:sp>
          <p:nvSpPr>
            <p:cNvPr id="82" name="rc82"/>
            <p:cNvSpPr/>
            <p:nvPr/>
          </p:nvSpPr>
          <p:spPr>
            <a:xfrm>
              <a:off x="5301492" y="3427535"/>
              <a:ext cx="209058" cy="114015"/>
            </a:xfrm>
            <a:prstGeom prst="rect">
              <a:avLst/>
            </a:prstGeom>
            <a:solidFill>
              <a:srgbClr val="1CABE2">
                <a:alpha val="100000"/>
              </a:srgbClr>
            </a:solidFill>
          </p:spPr>
          <p:txBody>
            <a:bodyPr/>
            <a:lstStyle/>
            <a:p/>
          </p:txBody>
        </p:sp>
        <p:sp>
          <p:nvSpPr>
            <p:cNvPr id="83" name="rc83"/>
            <p:cNvSpPr/>
            <p:nvPr/>
          </p:nvSpPr>
          <p:spPr>
            <a:xfrm>
              <a:off x="5533779" y="3497416"/>
              <a:ext cx="209058" cy="1187971"/>
            </a:xfrm>
            <a:prstGeom prst="rect">
              <a:avLst/>
            </a:prstGeom>
            <a:solidFill>
              <a:srgbClr val="80BD41">
                <a:alpha val="100000"/>
              </a:srgbClr>
            </a:solidFill>
          </p:spPr>
          <p:txBody>
            <a:bodyPr/>
            <a:lstStyle/>
            <a:p/>
          </p:txBody>
        </p:sp>
        <p:sp>
          <p:nvSpPr>
            <p:cNvPr id="84" name="rc84"/>
            <p:cNvSpPr/>
            <p:nvPr/>
          </p:nvSpPr>
          <p:spPr>
            <a:xfrm>
              <a:off x="5533779" y="3449603"/>
              <a:ext cx="209058" cy="11033"/>
            </a:xfrm>
            <a:prstGeom prst="rect">
              <a:avLst/>
            </a:prstGeom>
            <a:solidFill>
              <a:srgbClr val="0058AB">
                <a:alpha val="100000"/>
              </a:srgbClr>
            </a:solidFill>
          </p:spPr>
          <p:txBody>
            <a:bodyPr/>
            <a:lstStyle/>
            <a:p/>
          </p:txBody>
        </p:sp>
        <p:sp>
          <p:nvSpPr>
            <p:cNvPr id="85" name="rc85"/>
            <p:cNvSpPr/>
            <p:nvPr/>
          </p:nvSpPr>
          <p:spPr>
            <a:xfrm>
              <a:off x="5533779" y="3460636"/>
              <a:ext cx="209058" cy="36779"/>
            </a:xfrm>
            <a:prstGeom prst="rect">
              <a:avLst/>
            </a:prstGeom>
            <a:solidFill>
              <a:srgbClr val="1CABE2">
                <a:alpha val="100000"/>
              </a:srgbClr>
            </a:solidFill>
          </p:spPr>
          <p:txBody>
            <a:bodyPr/>
            <a:lstStyle/>
            <a:p/>
          </p:txBody>
        </p:sp>
        <p:sp>
          <p:nvSpPr>
            <p:cNvPr id="86" name="rc86"/>
            <p:cNvSpPr/>
            <p:nvPr/>
          </p:nvSpPr>
          <p:spPr>
            <a:xfrm>
              <a:off x="5766066" y="3541551"/>
              <a:ext cx="209058" cy="1143835"/>
            </a:xfrm>
            <a:prstGeom prst="rect">
              <a:avLst/>
            </a:prstGeom>
            <a:solidFill>
              <a:srgbClr val="80BD41">
                <a:alpha val="100000"/>
              </a:srgbClr>
            </a:solidFill>
          </p:spPr>
          <p:txBody>
            <a:bodyPr/>
            <a:lstStyle/>
            <a:p/>
          </p:txBody>
        </p:sp>
        <p:sp>
          <p:nvSpPr>
            <p:cNvPr id="87" name="rc87"/>
            <p:cNvSpPr/>
            <p:nvPr/>
          </p:nvSpPr>
          <p:spPr>
            <a:xfrm>
              <a:off x="5766066" y="3482704"/>
              <a:ext cx="209058" cy="11033"/>
            </a:xfrm>
            <a:prstGeom prst="rect">
              <a:avLst/>
            </a:prstGeom>
            <a:solidFill>
              <a:srgbClr val="0058AB">
                <a:alpha val="100000"/>
              </a:srgbClr>
            </a:solidFill>
          </p:spPr>
          <p:txBody>
            <a:bodyPr/>
            <a:lstStyle/>
            <a:p/>
          </p:txBody>
        </p:sp>
        <p:sp>
          <p:nvSpPr>
            <p:cNvPr id="88" name="rc88"/>
            <p:cNvSpPr/>
            <p:nvPr/>
          </p:nvSpPr>
          <p:spPr>
            <a:xfrm>
              <a:off x="5766066" y="3493738"/>
              <a:ext cx="209058" cy="47813"/>
            </a:xfrm>
            <a:prstGeom prst="rect">
              <a:avLst/>
            </a:prstGeom>
            <a:solidFill>
              <a:srgbClr val="1CABE2">
                <a:alpha val="100000"/>
              </a:srgbClr>
            </a:solidFill>
          </p:spPr>
          <p:txBody>
            <a:bodyPr/>
            <a:lstStyle/>
            <a:p/>
          </p:txBody>
        </p:sp>
        <p:sp>
          <p:nvSpPr>
            <p:cNvPr id="89" name="rc89"/>
            <p:cNvSpPr/>
            <p:nvPr/>
          </p:nvSpPr>
          <p:spPr>
            <a:xfrm>
              <a:off x="5998354" y="3534195"/>
              <a:ext cx="209058" cy="1151191"/>
            </a:xfrm>
            <a:prstGeom prst="rect">
              <a:avLst/>
            </a:prstGeom>
            <a:solidFill>
              <a:srgbClr val="80BD41">
                <a:alpha val="100000"/>
              </a:srgbClr>
            </a:solidFill>
          </p:spPr>
          <p:txBody>
            <a:bodyPr/>
            <a:lstStyle/>
            <a:p/>
          </p:txBody>
        </p:sp>
        <p:sp>
          <p:nvSpPr>
            <p:cNvPr id="90" name="rc90"/>
            <p:cNvSpPr/>
            <p:nvPr/>
          </p:nvSpPr>
          <p:spPr>
            <a:xfrm>
              <a:off x="5998354" y="3512127"/>
              <a:ext cx="209058" cy="11033"/>
            </a:xfrm>
            <a:prstGeom prst="rect">
              <a:avLst/>
            </a:prstGeom>
            <a:solidFill>
              <a:srgbClr val="0058AB">
                <a:alpha val="100000"/>
              </a:srgbClr>
            </a:solidFill>
          </p:spPr>
          <p:txBody>
            <a:bodyPr/>
            <a:lstStyle/>
            <a:p/>
          </p:txBody>
        </p:sp>
        <p:sp>
          <p:nvSpPr>
            <p:cNvPr id="91" name="rc91"/>
            <p:cNvSpPr/>
            <p:nvPr/>
          </p:nvSpPr>
          <p:spPr>
            <a:xfrm>
              <a:off x="5998354" y="3523161"/>
              <a:ext cx="209058" cy="11033"/>
            </a:xfrm>
            <a:prstGeom prst="rect">
              <a:avLst/>
            </a:prstGeom>
            <a:solidFill>
              <a:srgbClr val="1CABE2">
                <a:alpha val="100000"/>
              </a:srgbClr>
            </a:solidFill>
          </p:spPr>
          <p:txBody>
            <a:bodyPr/>
            <a:lstStyle/>
            <a:p/>
          </p:txBody>
        </p:sp>
        <p:sp>
          <p:nvSpPr>
            <p:cNvPr id="92" name="rc92"/>
            <p:cNvSpPr/>
            <p:nvPr/>
          </p:nvSpPr>
          <p:spPr>
            <a:xfrm>
              <a:off x="6230641" y="3563618"/>
              <a:ext cx="209058" cy="1121768"/>
            </a:xfrm>
            <a:prstGeom prst="rect">
              <a:avLst/>
            </a:prstGeom>
            <a:solidFill>
              <a:srgbClr val="80BD41">
                <a:alpha val="100000"/>
              </a:srgbClr>
            </a:solidFill>
          </p:spPr>
          <p:txBody>
            <a:bodyPr/>
            <a:lstStyle/>
            <a:p/>
          </p:txBody>
        </p:sp>
        <p:sp>
          <p:nvSpPr>
            <p:cNvPr id="93" name="rc93"/>
            <p:cNvSpPr/>
            <p:nvPr/>
          </p:nvSpPr>
          <p:spPr>
            <a:xfrm>
              <a:off x="6230641" y="3552585"/>
              <a:ext cx="209058" cy="11033"/>
            </a:xfrm>
            <a:prstGeom prst="rect">
              <a:avLst/>
            </a:prstGeom>
            <a:solidFill>
              <a:srgbClr val="0058AB">
                <a:alpha val="100000"/>
              </a:srgbClr>
            </a:solidFill>
          </p:spPr>
          <p:txBody>
            <a:bodyPr/>
            <a:lstStyle/>
            <a:p/>
          </p:txBody>
        </p:sp>
        <p:sp>
          <p:nvSpPr>
            <p:cNvPr id="94" name="rc94"/>
            <p:cNvSpPr/>
            <p:nvPr/>
          </p:nvSpPr>
          <p:spPr>
            <a:xfrm>
              <a:off x="6230641" y="3563618"/>
              <a:ext cx="209058" cy="0"/>
            </a:xfrm>
            <a:prstGeom prst="rect">
              <a:avLst/>
            </a:prstGeom>
            <a:solidFill>
              <a:srgbClr val="1CABE2">
                <a:alpha val="100000"/>
              </a:srgbClr>
            </a:solidFill>
          </p:spPr>
          <p:txBody>
            <a:bodyPr/>
            <a:lstStyle/>
            <a:p/>
          </p:txBody>
        </p:sp>
        <p:sp>
          <p:nvSpPr>
            <p:cNvPr id="95" name="rc95"/>
            <p:cNvSpPr/>
            <p:nvPr/>
          </p:nvSpPr>
          <p:spPr>
            <a:xfrm>
              <a:off x="6462928" y="3758549"/>
              <a:ext cx="209058" cy="926838"/>
            </a:xfrm>
            <a:prstGeom prst="rect">
              <a:avLst/>
            </a:prstGeom>
            <a:solidFill>
              <a:srgbClr val="80BD41">
                <a:alpha val="100000"/>
              </a:srgbClr>
            </a:solidFill>
          </p:spPr>
          <p:txBody>
            <a:bodyPr/>
            <a:lstStyle/>
            <a:p/>
          </p:txBody>
        </p:sp>
        <p:sp>
          <p:nvSpPr>
            <p:cNvPr id="96" name="rc96"/>
            <p:cNvSpPr/>
            <p:nvPr/>
          </p:nvSpPr>
          <p:spPr>
            <a:xfrm>
              <a:off x="6462928" y="3593042"/>
              <a:ext cx="209058" cy="22067"/>
            </a:xfrm>
            <a:prstGeom prst="rect">
              <a:avLst/>
            </a:prstGeom>
            <a:solidFill>
              <a:srgbClr val="0058AB">
                <a:alpha val="100000"/>
              </a:srgbClr>
            </a:solidFill>
          </p:spPr>
          <p:txBody>
            <a:bodyPr/>
            <a:lstStyle/>
            <a:p/>
          </p:txBody>
        </p:sp>
        <p:sp>
          <p:nvSpPr>
            <p:cNvPr id="97" name="rc97"/>
            <p:cNvSpPr/>
            <p:nvPr/>
          </p:nvSpPr>
          <p:spPr>
            <a:xfrm>
              <a:off x="6462928" y="3615109"/>
              <a:ext cx="209058" cy="143439"/>
            </a:xfrm>
            <a:prstGeom prst="rect">
              <a:avLst/>
            </a:prstGeom>
            <a:solidFill>
              <a:srgbClr val="1CABE2">
                <a:alpha val="100000"/>
              </a:srgbClr>
            </a:solidFill>
          </p:spPr>
          <p:txBody>
            <a:bodyPr/>
            <a:lstStyle/>
            <a:p/>
          </p:txBody>
        </p:sp>
        <p:sp>
          <p:nvSpPr>
            <p:cNvPr id="98" name="rc98"/>
            <p:cNvSpPr/>
            <p:nvPr/>
          </p:nvSpPr>
          <p:spPr>
            <a:xfrm>
              <a:off x="6695215" y="3942445"/>
              <a:ext cx="209058" cy="742941"/>
            </a:xfrm>
            <a:prstGeom prst="rect">
              <a:avLst/>
            </a:prstGeom>
            <a:solidFill>
              <a:srgbClr val="80BD41">
                <a:alpha val="100000"/>
              </a:srgbClr>
            </a:solidFill>
          </p:spPr>
          <p:txBody>
            <a:bodyPr/>
            <a:lstStyle/>
            <a:p/>
          </p:txBody>
        </p:sp>
        <p:sp>
          <p:nvSpPr>
            <p:cNvPr id="99" name="rc99"/>
            <p:cNvSpPr/>
            <p:nvPr/>
          </p:nvSpPr>
          <p:spPr>
            <a:xfrm>
              <a:off x="6695215" y="3626143"/>
              <a:ext cx="209058" cy="44135"/>
            </a:xfrm>
            <a:prstGeom prst="rect">
              <a:avLst/>
            </a:prstGeom>
            <a:solidFill>
              <a:srgbClr val="0058AB">
                <a:alpha val="100000"/>
              </a:srgbClr>
            </a:solidFill>
          </p:spPr>
          <p:txBody>
            <a:bodyPr/>
            <a:lstStyle/>
            <a:p/>
          </p:txBody>
        </p:sp>
        <p:sp>
          <p:nvSpPr>
            <p:cNvPr id="100" name="rc100"/>
            <p:cNvSpPr/>
            <p:nvPr/>
          </p:nvSpPr>
          <p:spPr>
            <a:xfrm>
              <a:off x="6695215" y="3670278"/>
              <a:ext cx="209058" cy="272166"/>
            </a:xfrm>
            <a:prstGeom prst="rect">
              <a:avLst/>
            </a:prstGeom>
            <a:solidFill>
              <a:srgbClr val="1CABE2">
                <a:alpha val="100000"/>
              </a:srgbClr>
            </a:solidFill>
          </p:spPr>
          <p:txBody>
            <a:bodyPr/>
            <a:lstStyle/>
            <a:p/>
          </p:txBody>
        </p:sp>
        <p:sp>
          <p:nvSpPr>
            <p:cNvPr id="101" name="rc101"/>
            <p:cNvSpPr/>
            <p:nvPr/>
          </p:nvSpPr>
          <p:spPr>
            <a:xfrm>
              <a:off x="6927503" y="3997614"/>
              <a:ext cx="209058" cy="687772"/>
            </a:xfrm>
            <a:prstGeom prst="rect">
              <a:avLst/>
            </a:prstGeom>
            <a:solidFill>
              <a:srgbClr val="80BD41">
                <a:alpha val="100000"/>
              </a:srgbClr>
            </a:solidFill>
          </p:spPr>
          <p:txBody>
            <a:bodyPr/>
            <a:lstStyle/>
            <a:p/>
          </p:txBody>
        </p:sp>
        <p:sp>
          <p:nvSpPr>
            <p:cNvPr id="102" name="rc102"/>
            <p:cNvSpPr/>
            <p:nvPr/>
          </p:nvSpPr>
          <p:spPr>
            <a:xfrm>
              <a:off x="6927503" y="3640855"/>
              <a:ext cx="209058" cy="51491"/>
            </a:xfrm>
            <a:prstGeom prst="rect">
              <a:avLst/>
            </a:prstGeom>
            <a:solidFill>
              <a:srgbClr val="0058AB">
                <a:alpha val="100000"/>
              </a:srgbClr>
            </a:solidFill>
          </p:spPr>
          <p:txBody>
            <a:bodyPr/>
            <a:lstStyle/>
            <a:p/>
          </p:txBody>
        </p:sp>
        <p:sp>
          <p:nvSpPr>
            <p:cNvPr id="103" name="rc103"/>
            <p:cNvSpPr/>
            <p:nvPr/>
          </p:nvSpPr>
          <p:spPr>
            <a:xfrm>
              <a:off x="6927503" y="3692346"/>
              <a:ext cx="209058" cy="305268"/>
            </a:xfrm>
            <a:prstGeom prst="rect">
              <a:avLst/>
            </a:prstGeom>
            <a:solidFill>
              <a:srgbClr val="1CABE2">
                <a:alpha val="100000"/>
              </a:srgbClr>
            </a:solidFill>
          </p:spPr>
          <p:txBody>
            <a:bodyPr/>
            <a:lstStyle/>
            <a:p/>
          </p:txBody>
        </p:sp>
        <p:sp>
          <p:nvSpPr>
            <p:cNvPr id="104" name="rc104"/>
            <p:cNvSpPr/>
            <p:nvPr/>
          </p:nvSpPr>
          <p:spPr>
            <a:xfrm>
              <a:off x="7159790" y="3651889"/>
              <a:ext cx="209058" cy="32940"/>
            </a:xfrm>
            <a:prstGeom prst="rect">
              <a:avLst/>
            </a:prstGeom>
            <a:solidFill>
              <a:srgbClr val="F26A21">
                <a:alpha val="100000"/>
              </a:srgbClr>
            </a:solidFill>
          </p:spPr>
          <p:txBody>
            <a:bodyPr/>
            <a:lstStyle/>
            <a:p/>
          </p:txBody>
        </p:sp>
        <p:sp>
          <p:nvSpPr>
            <p:cNvPr id="105" name="rc105"/>
            <p:cNvSpPr/>
            <p:nvPr/>
          </p:nvSpPr>
          <p:spPr>
            <a:xfrm>
              <a:off x="7159790" y="3684829"/>
              <a:ext cx="209058" cy="1000557"/>
            </a:xfrm>
            <a:prstGeom prst="rect">
              <a:avLst/>
            </a:prstGeom>
            <a:solidFill>
              <a:srgbClr val="FFC20E">
                <a:alpha val="100000"/>
              </a:srgbClr>
            </a:solidFill>
          </p:spPr>
          <p:txBody>
            <a:bodyPr/>
            <a:lstStyle/>
            <a:p/>
          </p:txBody>
        </p:sp>
        <p:sp>
          <p:nvSpPr>
            <p:cNvPr id="106" name="rc106"/>
            <p:cNvSpPr/>
            <p:nvPr/>
          </p:nvSpPr>
          <p:spPr>
            <a:xfrm>
              <a:off x="7392077" y="3655567"/>
              <a:ext cx="209058" cy="21072"/>
            </a:xfrm>
            <a:prstGeom prst="rect">
              <a:avLst/>
            </a:prstGeom>
            <a:solidFill>
              <a:srgbClr val="F26A21">
                <a:alpha val="100000"/>
              </a:srgbClr>
            </a:solidFill>
          </p:spPr>
          <p:txBody>
            <a:bodyPr/>
            <a:lstStyle/>
            <a:p/>
          </p:txBody>
        </p:sp>
        <p:sp>
          <p:nvSpPr>
            <p:cNvPr id="107" name="rc107"/>
            <p:cNvSpPr/>
            <p:nvPr/>
          </p:nvSpPr>
          <p:spPr>
            <a:xfrm>
              <a:off x="7392077" y="3676639"/>
              <a:ext cx="209058" cy="1008747"/>
            </a:xfrm>
            <a:prstGeom prst="rect">
              <a:avLst/>
            </a:prstGeom>
            <a:solidFill>
              <a:srgbClr val="FFC20E">
                <a:alpha val="100000"/>
              </a:srgbClr>
            </a:solidFill>
          </p:spPr>
          <p:txBody>
            <a:bodyPr/>
            <a:lstStyle/>
            <a:p/>
          </p:txBody>
        </p:sp>
        <p:sp>
          <p:nvSpPr>
            <p:cNvPr id="108" name="rc108"/>
            <p:cNvSpPr/>
            <p:nvPr/>
          </p:nvSpPr>
          <p:spPr>
            <a:xfrm>
              <a:off x="7624364" y="3648211"/>
              <a:ext cx="209058" cy="13480"/>
            </a:xfrm>
            <a:prstGeom prst="rect">
              <a:avLst/>
            </a:prstGeom>
            <a:solidFill>
              <a:srgbClr val="F26A21">
                <a:alpha val="100000"/>
              </a:srgbClr>
            </a:solidFill>
          </p:spPr>
          <p:txBody>
            <a:bodyPr/>
            <a:lstStyle/>
            <a:p/>
          </p:txBody>
        </p:sp>
        <p:sp>
          <p:nvSpPr>
            <p:cNvPr id="109" name="rc109"/>
            <p:cNvSpPr/>
            <p:nvPr/>
          </p:nvSpPr>
          <p:spPr>
            <a:xfrm>
              <a:off x="7624364" y="3661691"/>
              <a:ext cx="209058" cy="1023695"/>
            </a:xfrm>
            <a:prstGeom prst="rect">
              <a:avLst/>
            </a:prstGeom>
            <a:solidFill>
              <a:srgbClr val="FFC20E">
                <a:alpha val="100000"/>
              </a:srgbClr>
            </a:solidFill>
          </p:spPr>
          <p:txBody>
            <a:bodyPr/>
            <a:lstStyle/>
            <a:p/>
          </p:txBody>
        </p:sp>
        <p:sp>
          <p:nvSpPr>
            <p:cNvPr id="110" name="rc110"/>
            <p:cNvSpPr/>
            <p:nvPr/>
          </p:nvSpPr>
          <p:spPr>
            <a:xfrm>
              <a:off x="7856652" y="3637177"/>
              <a:ext cx="209058" cy="8623"/>
            </a:xfrm>
            <a:prstGeom prst="rect">
              <a:avLst/>
            </a:prstGeom>
            <a:solidFill>
              <a:srgbClr val="F26A21">
                <a:alpha val="100000"/>
              </a:srgbClr>
            </a:solidFill>
          </p:spPr>
          <p:txBody>
            <a:bodyPr/>
            <a:lstStyle/>
            <a:p/>
          </p:txBody>
        </p:sp>
        <p:sp>
          <p:nvSpPr>
            <p:cNvPr id="111" name="rc111"/>
            <p:cNvSpPr/>
            <p:nvPr/>
          </p:nvSpPr>
          <p:spPr>
            <a:xfrm>
              <a:off x="7856652" y="3645801"/>
              <a:ext cx="209058" cy="1039585"/>
            </a:xfrm>
            <a:prstGeom prst="rect">
              <a:avLst/>
            </a:prstGeom>
            <a:solidFill>
              <a:srgbClr val="FFC20E">
                <a:alpha val="100000"/>
              </a:srgbClr>
            </a:solidFill>
          </p:spPr>
          <p:txBody>
            <a:bodyPr/>
            <a:lstStyle/>
            <a:p/>
          </p:txBody>
        </p:sp>
        <p:sp>
          <p:nvSpPr>
            <p:cNvPr id="112" name="rc112"/>
            <p:cNvSpPr/>
            <p:nvPr/>
          </p:nvSpPr>
          <p:spPr>
            <a:xfrm>
              <a:off x="8088939" y="3622465"/>
              <a:ext cx="209058" cy="5516"/>
            </a:xfrm>
            <a:prstGeom prst="rect">
              <a:avLst/>
            </a:prstGeom>
            <a:solidFill>
              <a:srgbClr val="F26A21">
                <a:alpha val="100000"/>
              </a:srgbClr>
            </a:solidFill>
          </p:spPr>
          <p:txBody>
            <a:bodyPr/>
            <a:lstStyle/>
            <a:p/>
          </p:txBody>
        </p:sp>
        <p:sp>
          <p:nvSpPr>
            <p:cNvPr id="113" name="rc113"/>
            <p:cNvSpPr/>
            <p:nvPr/>
          </p:nvSpPr>
          <p:spPr>
            <a:xfrm>
              <a:off x="8088939" y="3627982"/>
              <a:ext cx="209058" cy="1057404"/>
            </a:xfrm>
            <a:prstGeom prst="rect">
              <a:avLst/>
            </a:prstGeom>
            <a:solidFill>
              <a:srgbClr val="FFC20E">
                <a:alpha val="100000"/>
              </a:srgbClr>
            </a:solidFill>
          </p:spPr>
          <p:txBody>
            <a:bodyPr/>
            <a:lstStyle/>
            <a:p/>
          </p:txBody>
        </p:sp>
        <p:sp>
          <p:nvSpPr>
            <p:cNvPr id="114" name="pl114"/>
            <p:cNvSpPr/>
            <p:nvPr/>
          </p:nvSpPr>
          <p:spPr>
            <a:xfrm>
              <a:off x="1224851" y="2071041"/>
              <a:ext cx="5807181" cy="369705"/>
            </a:xfrm>
            <a:custGeom>
              <a:avLst/>
              <a:pathLst>
                <a:path w="5807181" h="369705">
                  <a:moveTo>
                    <a:pt x="0" y="369705"/>
                  </a:moveTo>
                  <a:lnTo>
                    <a:pt x="232287" y="26407"/>
                  </a:lnTo>
                  <a:lnTo>
                    <a:pt x="464574" y="0"/>
                  </a:lnTo>
                  <a:lnTo>
                    <a:pt x="696861" y="52815"/>
                  </a:lnTo>
                  <a:lnTo>
                    <a:pt x="929148" y="158445"/>
                  </a:lnTo>
                  <a:lnTo>
                    <a:pt x="1161436" y="237667"/>
                  </a:lnTo>
                  <a:lnTo>
                    <a:pt x="1393723" y="26407"/>
                  </a:lnTo>
                  <a:lnTo>
                    <a:pt x="1626010" y="0"/>
                  </a:lnTo>
                  <a:lnTo>
                    <a:pt x="1858297" y="0"/>
                  </a:lnTo>
                  <a:lnTo>
                    <a:pt x="2090585" y="0"/>
                  </a:lnTo>
                  <a:lnTo>
                    <a:pt x="2322872" y="0"/>
                  </a:lnTo>
                  <a:lnTo>
                    <a:pt x="2555159" y="0"/>
                  </a:lnTo>
                  <a:lnTo>
                    <a:pt x="2787446" y="26407"/>
                  </a:lnTo>
                  <a:lnTo>
                    <a:pt x="3019734" y="26407"/>
                  </a:lnTo>
                  <a:lnTo>
                    <a:pt x="3252021" y="26407"/>
                  </a:lnTo>
                  <a:lnTo>
                    <a:pt x="3484308" y="26407"/>
                  </a:lnTo>
                  <a:lnTo>
                    <a:pt x="3716595" y="0"/>
                  </a:lnTo>
                  <a:lnTo>
                    <a:pt x="3948883" y="0"/>
                  </a:lnTo>
                  <a:lnTo>
                    <a:pt x="4181170" y="0"/>
                  </a:lnTo>
                  <a:lnTo>
                    <a:pt x="4413457" y="0"/>
                  </a:lnTo>
                  <a:lnTo>
                    <a:pt x="4645744" y="0"/>
                  </a:lnTo>
                  <a:lnTo>
                    <a:pt x="4878032" y="0"/>
                  </a:lnTo>
                  <a:lnTo>
                    <a:pt x="5110319" y="0"/>
                  </a:lnTo>
                  <a:lnTo>
                    <a:pt x="5342606" y="26407"/>
                  </a:lnTo>
                  <a:lnTo>
                    <a:pt x="5574893" y="79222"/>
                  </a:lnTo>
                  <a:lnTo>
                    <a:pt x="5807181" y="105630"/>
                  </a:lnTo>
                </a:path>
              </a:pathLst>
            </a:custGeom>
            <a:ln w="27101" cap="flat">
              <a:solidFill>
                <a:srgbClr val="0058AB">
                  <a:alpha val="100000"/>
                </a:srgbClr>
              </a:solidFill>
              <a:prstDash val="solid"/>
              <a:round/>
            </a:ln>
          </p:spPr>
          <p:txBody>
            <a:bodyPr/>
            <a:lstStyle/>
            <a:p/>
          </p:txBody>
        </p:sp>
        <p:sp>
          <p:nvSpPr>
            <p:cNvPr id="115" name="pl115"/>
            <p:cNvSpPr/>
            <p:nvPr/>
          </p:nvSpPr>
          <p:spPr>
            <a:xfrm>
              <a:off x="1224851" y="2071041"/>
              <a:ext cx="5807181" cy="1452414"/>
            </a:xfrm>
            <a:custGeom>
              <a:avLst/>
              <a:pathLst>
                <a:path w="5807181" h="1452414">
                  <a:moveTo>
                    <a:pt x="0" y="1452414"/>
                  </a:moveTo>
                  <a:lnTo>
                    <a:pt x="232287" y="105630"/>
                  </a:lnTo>
                  <a:lnTo>
                    <a:pt x="464574" y="501743"/>
                  </a:lnTo>
                  <a:lnTo>
                    <a:pt x="696861" y="501743"/>
                  </a:lnTo>
                  <a:lnTo>
                    <a:pt x="929148" y="501743"/>
                  </a:lnTo>
                  <a:lnTo>
                    <a:pt x="1161436" y="501743"/>
                  </a:lnTo>
                  <a:lnTo>
                    <a:pt x="1393723" y="713003"/>
                  </a:lnTo>
                  <a:lnTo>
                    <a:pt x="1626010" y="0"/>
                  </a:lnTo>
                  <a:lnTo>
                    <a:pt x="1858297" y="0"/>
                  </a:lnTo>
                  <a:lnTo>
                    <a:pt x="2090585" y="0"/>
                  </a:lnTo>
                  <a:lnTo>
                    <a:pt x="2322872" y="0"/>
                  </a:lnTo>
                  <a:lnTo>
                    <a:pt x="2555159" y="0"/>
                  </a:lnTo>
                  <a:lnTo>
                    <a:pt x="2787446" y="528150"/>
                  </a:lnTo>
                  <a:lnTo>
                    <a:pt x="3019734" y="316890"/>
                  </a:lnTo>
                  <a:lnTo>
                    <a:pt x="3252021" y="105630"/>
                  </a:lnTo>
                  <a:lnTo>
                    <a:pt x="3484308" y="211260"/>
                  </a:lnTo>
                  <a:lnTo>
                    <a:pt x="3716595" y="52815"/>
                  </a:lnTo>
                  <a:lnTo>
                    <a:pt x="3948883" y="316890"/>
                  </a:lnTo>
                  <a:lnTo>
                    <a:pt x="4181170" y="237667"/>
                  </a:lnTo>
                  <a:lnTo>
                    <a:pt x="4413457" y="79222"/>
                  </a:lnTo>
                  <a:lnTo>
                    <a:pt x="4645744" y="105630"/>
                  </a:lnTo>
                  <a:lnTo>
                    <a:pt x="4878032" y="26407"/>
                  </a:lnTo>
                  <a:lnTo>
                    <a:pt x="5110319" y="0"/>
                  </a:lnTo>
                  <a:lnTo>
                    <a:pt x="5342606" y="369705"/>
                  </a:lnTo>
                  <a:lnTo>
                    <a:pt x="5574893" y="765818"/>
                  </a:lnTo>
                  <a:lnTo>
                    <a:pt x="5807181" y="871448"/>
                  </a:lnTo>
                </a:path>
              </a:pathLst>
            </a:custGeom>
            <a:ln w="27101" cap="flat">
              <a:solidFill>
                <a:srgbClr val="80BD41">
                  <a:alpha val="100000"/>
                </a:srgbClr>
              </a:solidFill>
              <a:prstDash val="solid"/>
              <a:round/>
            </a:ln>
          </p:spPr>
          <p:txBody>
            <a:bodyPr/>
            <a:lstStyle/>
            <a:p/>
          </p:txBody>
        </p:sp>
        <p:sp>
          <p:nvSpPr>
            <p:cNvPr id="116" name="tx116"/>
            <p:cNvSpPr/>
            <p:nvPr/>
          </p:nvSpPr>
          <p:spPr>
            <a:xfrm>
              <a:off x="1156522"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7" name="tx117"/>
            <p:cNvSpPr/>
            <p:nvPr/>
          </p:nvSpPr>
          <p:spPr>
            <a:xfrm>
              <a:off x="2317959"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8" name="tx118"/>
            <p:cNvSpPr/>
            <p:nvPr/>
          </p:nvSpPr>
          <p:spPr>
            <a:xfrm>
              <a:off x="347939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64083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5699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0226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03455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26684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499129"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731416"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6" name="tx126"/>
            <p:cNvSpPr/>
            <p:nvPr/>
          </p:nvSpPr>
          <p:spPr>
            <a:xfrm>
              <a:off x="6963704"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7" name="tx127"/>
            <p:cNvSpPr/>
            <p:nvPr/>
          </p:nvSpPr>
          <p:spPr>
            <a:xfrm>
              <a:off x="1156522" y="3593811"/>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44</a:t>
              </a:r>
            </a:p>
          </p:txBody>
        </p:sp>
        <p:sp>
          <p:nvSpPr>
            <p:cNvPr id="128" name="tx128"/>
            <p:cNvSpPr/>
            <p:nvPr/>
          </p:nvSpPr>
          <p:spPr>
            <a:xfrm>
              <a:off x="2317959"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347939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640831"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556998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5802267"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03455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26684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499129"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6" name="tx136"/>
            <p:cNvSpPr/>
            <p:nvPr/>
          </p:nvSpPr>
          <p:spPr>
            <a:xfrm>
              <a:off x="6731416"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7" name="tx137"/>
            <p:cNvSpPr/>
            <p:nvPr/>
          </p:nvSpPr>
          <p:spPr>
            <a:xfrm>
              <a:off x="6963704" y="30109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8" name="tx138"/>
            <p:cNvSpPr/>
            <p:nvPr/>
          </p:nvSpPr>
          <p:spPr>
            <a:xfrm>
              <a:off x="635239"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90716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140" name="tx140"/>
            <p:cNvSpPr/>
            <p:nvPr/>
          </p:nvSpPr>
          <p:spPr>
            <a:xfrm>
              <a:off x="508103" y="31715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141" name="tx141"/>
            <p:cNvSpPr/>
            <p:nvPr/>
          </p:nvSpPr>
          <p:spPr>
            <a:xfrm>
              <a:off x="508103" y="243599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09684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25828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41972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5811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4259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0403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6543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1030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4259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597488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0716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39428"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6717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0403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04593" y="5522891"/>
              <a:ext cx="201455" cy="201456"/>
            </a:xfrm>
            <a:prstGeom prst="rect">
              <a:avLst/>
            </a:prstGeom>
            <a:solidFill>
              <a:srgbClr val="80BD41">
                <a:alpha val="100000"/>
              </a:srgbClr>
            </a:solidFill>
          </p:spPr>
          <p:txBody>
            <a:bodyPr/>
            <a:lstStyle/>
            <a:p/>
          </p:txBody>
        </p:sp>
        <p:sp>
          <p:nvSpPr>
            <p:cNvPr id="164" name="rc164"/>
            <p:cNvSpPr/>
            <p:nvPr/>
          </p:nvSpPr>
          <p:spPr>
            <a:xfrm>
              <a:off x="2506543" y="5522891"/>
              <a:ext cx="201456" cy="201456"/>
            </a:xfrm>
            <a:prstGeom prst="rect">
              <a:avLst/>
            </a:prstGeom>
            <a:solidFill>
              <a:srgbClr val="1CABE2">
                <a:alpha val="100000"/>
              </a:srgbClr>
            </a:solidFill>
          </p:spPr>
          <p:txBody>
            <a:bodyPr/>
            <a:lstStyle/>
            <a:p/>
          </p:txBody>
        </p:sp>
        <p:sp>
          <p:nvSpPr>
            <p:cNvPr id="165" name="rc165"/>
            <p:cNvSpPr/>
            <p:nvPr/>
          </p:nvSpPr>
          <p:spPr>
            <a:xfrm>
              <a:off x="3579366" y="5522891"/>
              <a:ext cx="201456" cy="201456"/>
            </a:xfrm>
            <a:prstGeom prst="rect">
              <a:avLst/>
            </a:prstGeom>
            <a:solidFill>
              <a:srgbClr val="0058AB">
                <a:alpha val="100000"/>
              </a:srgbClr>
            </a:solidFill>
          </p:spPr>
          <p:txBody>
            <a:bodyPr/>
            <a:lstStyle/>
            <a:p/>
          </p:txBody>
        </p:sp>
        <p:sp>
          <p:nvSpPr>
            <p:cNvPr id="166" name="rc166"/>
            <p:cNvSpPr/>
            <p:nvPr/>
          </p:nvSpPr>
          <p:spPr>
            <a:xfrm>
              <a:off x="4574699" y="5522891"/>
              <a:ext cx="201456" cy="201456"/>
            </a:xfrm>
            <a:prstGeom prst="rect">
              <a:avLst/>
            </a:prstGeom>
            <a:solidFill>
              <a:srgbClr val="FFC20E">
                <a:alpha val="100000"/>
              </a:srgbClr>
            </a:solidFill>
          </p:spPr>
          <p:txBody>
            <a:bodyPr/>
            <a:lstStyle/>
            <a:p/>
          </p:txBody>
        </p:sp>
        <p:sp>
          <p:nvSpPr>
            <p:cNvPr id="167" name="rc167"/>
            <p:cNvSpPr/>
            <p:nvPr/>
          </p:nvSpPr>
          <p:spPr>
            <a:xfrm>
              <a:off x="6478833" y="5522891"/>
              <a:ext cx="201455" cy="201456"/>
            </a:xfrm>
            <a:prstGeom prst="rect">
              <a:avLst/>
            </a:prstGeom>
            <a:solidFill>
              <a:srgbClr val="F26A21">
                <a:alpha val="100000"/>
              </a:srgbClr>
            </a:solidFill>
          </p:spPr>
          <p:txBody>
            <a:bodyPr/>
            <a:lstStyle/>
            <a:p/>
          </p:txBody>
        </p:sp>
        <p:sp>
          <p:nvSpPr>
            <p:cNvPr id="168" name="tx168"/>
            <p:cNvSpPr/>
            <p:nvPr/>
          </p:nvSpPr>
          <p:spPr>
            <a:xfrm>
              <a:off x="1884638"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78658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85941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854744"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75887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436664"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76590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0376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03299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761438"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761438" y="1513317"/>
              <a:ext cx="412870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Nauru</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Nauru is projected to have a  small increase (&lt;10,000) in the number of surviving infants by 2030. Therefore, to achieve the IA2030 ZD target, more (~1.26%)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65858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87452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309046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230640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505061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426655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348249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269843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697869" y="191437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3" name="pl13"/>
            <p:cNvSpPr/>
            <p:nvPr/>
          </p:nvSpPr>
          <p:spPr>
            <a:xfrm>
              <a:off x="1189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359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8240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288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52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2172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681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146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610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074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539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003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4681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932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396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861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325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7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254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7190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183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647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112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576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041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827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078621" y="1757558"/>
              <a:ext cx="221797" cy="3293053"/>
            </a:xfrm>
            <a:prstGeom prst="rect">
              <a:avLst/>
            </a:prstGeom>
            <a:solidFill>
              <a:srgbClr val="0058AB">
                <a:alpha val="100000"/>
              </a:srgbClr>
            </a:solidFill>
          </p:spPr>
          <p:txBody>
            <a:bodyPr/>
            <a:lstStyle/>
            <a:p/>
          </p:txBody>
        </p:sp>
        <p:sp>
          <p:nvSpPr>
            <p:cNvPr id="42" name="rc42"/>
            <p:cNvSpPr/>
            <p:nvPr/>
          </p:nvSpPr>
          <p:spPr>
            <a:xfrm>
              <a:off x="1325063" y="4658581"/>
              <a:ext cx="221797" cy="392030"/>
            </a:xfrm>
            <a:prstGeom prst="rect">
              <a:avLst/>
            </a:prstGeom>
            <a:solidFill>
              <a:srgbClr val="0058AB">
                <a:alpha val="100000"/>
              </a:srgbClr>
            </a:solidFill>
          </p:spPr>
          <p:txBody>
            <a:bodyPr/>
            <a:lstStyle/>
            <a:p/>
          </p:txBody>
        </p:sp>
        <p:sp>
          <p:nvSpPr>
            <p:cNvPr id="43" name="rc43"/>
            <p:cNvSpPr/>
            <p:nvPr/>
          </p:nvSpPr>
          <p:spPr>
            <a:xfrm>
              <a:off x="1571504" y="4815393"/>
              <a:ext cx="221797" cy="235218"/>
            </a:xfrm>
            <a:prstGeom prst="rect">
              <a:avLst/>
            </a:prstGeom>
            <a:solidFill>
              <a:srgbClr val="0058AB">
                <a:alpha val="100000"/>
              </a:srgbClr>
            </a:solidFill>
          </p:spPr>
          <p:txBody>
            <a:bodyPr/>
            <a:lstStyle/>
            <a:p/>
          </p:txBody>
        </p:sp>
        <p:sp>
          <p:nvSpPr>
            <p:cNvPr id="44" name="rc44"/>
            <p:cNvSpPr/>
            <p:nvPr/>
          </p:nvSpPr>
          <p:spPr>
            <a:xfrm>
              <a:off x="1817945" y="4423363"/>
              <a:ext cx="221797" cy="627248"/>
            </a:xfrm>
            <a:prstGeom prst="rect">
              <a:avLst/>
            </a:prstGeom>
            <a:solidFill>
              <a:srgbClr val="0058AB">
                <a:alpha val="100000"/>
              </a:srgbClr>
            </a:solidFill>
          </p:spPr>
          <p:txBody>
            <a:bodyPr/>
            <a:lstStyle/>
            <a:p/>
          </p:txBody>
        </p:sp>
        <p:sp>
          <p:nvSpPr>
            <p:cNvPr id="45" name="rc45"/>
            <p:cNvSpPr/>
            <p:nvPr/>
          </p:nvSpPr>
          <p:spPr>
            <a:xfrm>
              <a:off x="2064387" y="3560897"/>
              <a:ext cx="221797" cy="1489714"/>
            </a:xfrm>
            <a:prstGeom prst="rect">
              <a:avLst/>
            </a:prstGeom>
            <a:solidFill>
              <a:srgbClr val="0058AB">
                <a:alpha val="100000"/>
              </a:srgbClr>
            </a:solidFill>
          </p:spPr>
          <p:txBody>
            <a:bodyPr/>
            <a:lstStyle/>
            <a:p/>
          </p:txBody>
        </p:sp>
        <p:sp>
          <p:nvSpPr>
            <p:cNvPr id="46" name="rc46"/>
            <p:cNvSpPr/>
            <p:nvPr/>
          </p:nvSpPr>
          <p:spPr>
            <a:xfrm>
              <a:off x="2310828" y="2855242"/>
              <a:ext cx="221797" cy="2195368"/>
            </a:xfrm>
            <a:prstGeom prst="rect">
              <a:avLst/>
            </a:prstGeom>
            <a:solidFill>
              <a:srgbClr val="0058AB">
                <a:alpha val="100000"/>
              </a:srgbClr>
            </a:solidFill>
          </p:spPr>
          <p:txBody>
            <a:bodyPr/>
            <a:lstStyle/>
            <a:p/>
          </p:txBody>
        </p:sp>
        <p:sp>
          <p:nvSpPr>
            <p:cNvPr id="47" name="rc47"/>
            <p:cNvSpPr/>
            <p:nvPr/>
          </p:nvSpPr>
          <p:spPr>
            <a:xfrm>
              <a:off x="2557269" y="4580175"/>
              <a:ext cx="221797" cy="470436"/>
            </a:xfrm>
            <a:prstGeom prst="rect">
              <a:avLst/>
            </a:prstGeom>
            <a:solidFill>
              <a:srgbClr val="0058AB">
                <a:alpha val="100000"/>
              </a:srgbClr>
            </a:solidFill>
          </p:spPr>
          <p:txBody>
            <a:bodyPr/>
            <a:lstStyle/>
            <a:p/>
          </p:txBody>
        </p:sp>
        <p:sp>
          <p:nvSpPr>
            <p:cNvPr id="48" name="rc48"/>
            <p:cNvSpPr/>
            <p:nvPr/>
          </p:nvSpPr>
          <p:spPr>
            <a:xfrm>
              <a:off x="2803711" y="4815393"/>
              <a:ext cx="221797" cy="235218"/>
            </a:xfrm>
            <a:prstGeom prst="rect">
              <a:avLst/>
            </a:prstGeom>
            <a:solidFill>
              <a:srgbClr val="0058AB">
                <a:alpha val="100000"/>
              </a:srgbClr>
            </a:solidFill>
          </p:spPr>
          <p:txBody>
            <a:bodyPr/>
            <a:lstStyle/>
            <a:p/>
          </p:txBody>
        </p:sp>
        <p:sp>
          <p:nvSpPr>
            <p:cNvPr id="49" name="rc49"/>
            <p:cNvSpPr/>
            <p:nvPr/>
          </p:nvSpPr>
          <p:spPr>
            <a:xfrm>
              <a:off x="3050152" y="4815393"/>
              <a:ext cx="221797" cy="235218"/>
            </a:xfrm>
            <a:prstGeom prst="rect">
              <a:avLst/>
            </a:prstGeom>
            <a:solidFill>
              <a:srgbClr val="0058AB">
                <a:alpha val="100000"/>
              </a:srgbClr>
            </a:solidFill>
          </p:spPr>
          <p:txBody>
            <a:bodyPr/>
            <a:lstStyle/>
            <a:p/>
          </p:txBody>
        </p:sp>
        <p:sp>
          <p:nvSpPr>
            <p:cNvPr id="50" name="rc50"/>
            <p:cNvSpPr/>
            <p:nvPr/>
          </p:nvSpPr>
          <p:spPr>
            <a:xfrm>
              <a:off x="3296593" y="4815393"/>
              <a:ext cx="221797" cy="235218"/>
            </a:xfrm>
            <a:prstGeom prst="rect">
              <a:avLst/>
            </a:prstGeom>
            <a:solidFill>
              <a:srgbClr val="0058AB">
                <a:alpha val="100000"/>
              </a:srgbClr>
            </a:solidFill>
          </p:spPr>
          <p:txBody>
            <a:bodyPr/>
            <a:lstStyle/>
            <a:p/>
          </p:txBody>
        </p:sp>
        <p:sp>
          <p:nvSpPr>
            <p:cNvPr id="51" name="rc51"/>
            <p:cNvSpPr/>
            <p:nvPr/>
          </p:nvSpPr>
          <p:spPr>
            <a:xfrm>
              <a:off x="3543035" y="4736987"/>
              <a:ext cx="221797" cy="313624"/>
            </a:xfrm>
            <a:prstGeom prst="rect">
              <a:avLst/>
            </a:prstGeom>
            <a:solidFill>
              <a:srgbClr val="0058AB">
                <a:alpha val="100000"/>
              </a:srgbClr>
            </a:solidFill>
          </p:spPr>
          <p:txBody>
            <a:bodyPr/>
            <a:lstStyle/>
            <a:p/>
          </p:txBody>
        </p:sp>
        <p:sp>
          <p:nvSpPr>
            <p:cNvPr id="52" name="rc52"/>
            <p:cNvSpPr/>
            <p:nvPr/>
          </p:nvSpPr>
          <p:spPr>
            <a:xfrm>
              <a:off x="3789476" y="4736987"/>
              <a:ext cx="221797" cy="313624"/>
            </a:xfrm>
            <a:prstGeom prst="rect">
              <a:avLst/>
            </a:prstGeom>
            <a:solidFill>
              <a:srgbClr val="0058AB">
                <a:alpha val="100000"/>
              </a:srgbClr>
            </a:solidFill>
          </p:spPr>
          <p:txBody>
            <a:bodyPr/>
            <a:lstStyle/>
            <a:p/>
          </p:txBody>
        </p:sp>
        <p:sp>
          <p:nvSpPr>
            <p:cNvPr id="53" name="rc53"/>
            <p:cNvSpPr/>
            <p:nvPr/>
          </p:nvSpPr>
          <p:spPr>
            <a:xfrm>
              <a:off x="4035917" y="4501769"/>
              <a:ext cx="221797" cy="548842"/>
            </a:xfrm>
            <a:prstGeom prst="rect">
              <a:avLst/>
            </a:prstGeom>
            <a:solidFill>
              <a:srgbClr val="0058AB">
                <a:alpha val="100000"/>
              </a:srgbClr>
            </a:solidFill>
          </p:spPr>
          <p:txBody>
            <a:bodyPr/>
            <a:lstStyle/>
            <a:p/>
          </p:txBody>
        </p:sp>
        <p:sp>
          <p:nvSpPr>
            <p:cNvPr id="54" name="rc54"/>
            <p:cNvSpPr/>
            <p:nvPr/>
          </p:nvSpPr>
          <p:spPr>
            <a:xfrm>
              <a:off x="4282359" y="4501769"/>
              <a:ext cx="221797" cy="548842"/>
            </a:xfrm>
            <a:prstGeom prst="rect">
              <a:avLst/>
            </a:prstGeom>
            <a:solidFill>
              <a:srgbClr val="0058AB">
                <a:alpha val="100000"/>
              </a:srgbClr>
            </a:solidFill>
          </p:spPr>
          <p:txBody>
            <a:bodyPr/>
            <a:lstStyle/>
            <a:p/>
          </p:txBody>
        </p:sp>
        <p:sp>
          <p:nvSpPr>
            <p:cNvPr id="55" name="rc55"/>
            <p:cNvSpPr/>
            <p:nvPr/>
          </p:nvSpPr>
          <p:spPr>
            <a:xfrm>
              <a:off x="4528800" y="4501769"/>
              <a:ext cx="221797" cy="548842"/>
            </a:xfrm>
            <a:prstGeom prst="rect">
              <a:avLst/>
            </a:prstGeom>
            <a:solidFill>
              <a:srgbClr val="0058AB">
                <a:alpha val="100000"/>
              </a:srgbClr>
            </a:solidFill>
          </p:spPr>
          <p:txBody>
            <a:bodyPr/>
            <a:lstStyle/>
            <a:p/>
          </p:txBody>
        </p:sp>
        <p:sp>
          <p:nvSpPr>
            <p:cNvPr id="56" name="rc56"/>
            <p:cNvSpPr/>
            <p:nvPr/>
          </p:nvSpPr>
          <p:spPr>
            <a:xfrm>
              <a:off x="4775241" y="4501769"/>
              <a:ext cx="221797" cy="548842"/>
            </a:xfrm>
            <a:prstGeom prst="rect">
              <a:avLst/>
            </a:prstGeom>
            <a:solidFill>
              <a:srgbClr val="0058AB">
                <a:alpha val="100000"/>
              </a:srgbClr>
            </a:solidFill>
          </p:spPr>
          <p:txBody>
            <a:bodyPr/>
            <a:lstStyle/>
            <a:p/>
          </p:txBody>
        </p:sp>
        <p:sp>
          <p:nvSpPr>
            <p:cNvPr id="57" name="rc57"/>
            <p:cNvSpPr/>
            <p:nvPr/>
          </p:nvSpPr>
          <p:spPr>
            <a:xfrm>
              <a:off x="5021683" y="4736987"/>
              <a:ext cx="221797" cy="313624"/>
            </a:xfrm>
            <a:prstGeom prst="rect">
              <a:avLst/>
            </a:prstGeom>
            <a:solidFill>
              <a:srgbClr val="0058AB">
                <a:alpha val="100000"/>
              </a:srgbClr>
            </a:solidFill>
          </p:spPr>
          <p:txBody>
            <a:bodyPr/>
            <a:lstStyle/>
            <a:p/>
          </p:txBody>
        </p:sp>
        <p:sp>
          <p:nvSpPr>
            <p:cNvPr id="58" name="rc58"/>
            <p:cNvSpPr/>
            <p:nvPr/>
          </p:nvSpPr>
          <p:spPr>
            <a:xfrm>
              <a:off x="5268124" y="4736987"/>
              <a:ext cx="221797" cy="313624"/>
            </a:xfrm>
            <a:prstGeom prst="rect">
              <a:avLst/>
            </a:prstGeom>
            <a:solidFill>
              <a:srgbClr val="0058AB">
                <a:alpha val="100000"/>
              </a:srgbClr>
            </a:solidFill>
          </p:spPr>
          <p:txBody>
            <a:bodyPr/>
            <a:lstStyle/>
            <a:p/>
          </p:txBody>
        </p:sp>
        <p:sp>
          <p:nvSpPr>
            <p:cNvPr id="59" name="rc59"/>
            <p:cNvSpPr/>
            <p:nvPr/>
          </p:nvSpPr>
          <p:spPr>
            <a:xfrm>
              <a:off x="5514565" y="4815393"/>
              <a:ext cx="221797" cy="235218"/>
            </a:xfrm>
            <a:prstGeom prst="rect">
              <a:avLst/>
            </a:prstGeom>
            <a:solidFill>
              <a:srgbClr val="0058AB">
                <a:alpha val="100000"/>
              </a:srgbClr>
            </a:solidFill>
          </p:spPr>
          <p:txBody>
            <a:bodyPr/>
            <a:lstStyle/>
            <a:p/>
          </p:txBody>
        </p:sp>
        <p:sp>
          <p:nvSpPr>
            <p:cNvPr id="60" name="rc60"/>
            <p:cNvSpPr/>
            <p:nvPr/>
          </p:nvSpPr>
          <p:spPr>
            <a:xfrm>
              <a:off x="5761007" y="4815393"/>
              <a:ext cx="221797" cy="235218"/>
            </a:xfrm>
            <a:prstGeom prst="rect">
              <a:avLst/>
            </a:prstGeom>
            <a:solidFill>
              <a:srgbClr val="0058AB">
                <a:alpha val="100000"/>
              </a:srgbClr>
            </a:solidFill>
          </p:spPr>
          <p:txBody>
            <a:bodyPr/>
            <a:lstStyle/>
            <a:p/>
          </p:txBody>
        </p:sp>
        <p:sp>
          <p:nvSpPr>
            <p:cNvPr id="61" name="rc61"/>
            <p:cNvSpPr/>
            <p:nvPr/>
          </p:nvSpPr>
          <p:spPr>
            <a:xfrm>
              <a:off x="6007448" y="4815393"/>
              <a:ext cx="221797" cy="235218"/>
            </a:xfrm>
            <a:prstGeom prst="rect">
              <a:avLst/>
            </a:prstGeom>
            <a:solidFill>
              <a:srgbClr val="0058AB">
                <a:alpha val="100000"/>
              </a:srgbClr>
            </a:solidFill>
          </p:spPr>
          <p:txBody>
            <a:bodyPr/>
            <a:lstStyle/>
            <a:p/>
          </p:txBody>
        </p:sp>
        <p:sp>
          <p:nvSpPr>
            <p:cNvPr id="62" name="rc62"/>
            <p:cNvSpPr/>
            <p:nvPr/>
          </p:nvSpPr>
          <p:spPr>
            <a:xfrm>
              <a:off x="6253889" y="4815393"/>
              <a:ext cx="221797" cy="235218"/>
            </a:xfrm>
            <a:prstGeom prst="rect">
              <a:avLst/>
            </a:prstGeom>
            <a:solidFill>
              <a:srgbClr val="0058AB">
                <a:alpha val="100000"/>
              </a:srgbClr>
            </a:solidFill>
          </p:spPr>
          <p:txBody>
            <a:bodyPr/>
            <a:lstStyle/>
            <a:p/>
          </p:txBody>
        </p:sp>
        <p:sp>
          <p:nvSpPr>
            <p:cNvPr id="63" name="rc63"/>
            <p:cNvSpPr/>
            <p:nvPr/>
          </p:nvSpPr>
          <p:spPr>
            <a:xfrm>
              <a:off x="6500331" y="4815393"/>
              <a:ext cx="221797" cy="235218"/>
            </a:xfrm>
            <a:prstGeom prst="rect">
              <a:avLst/>
            </a:prstGeom>
            <a:solidFill>
              <a:srgbClr val="0058AB">
                <a:alpha val="100000"/>
              </a:srgbClr>
            </a:solidFill>
          </p:spPr>
          <p:txBody>
            <a:bodyPr/>
            <a:lstStyle/>
            <a:p/>
          </p:txBody>
        </p:sp>
        <p:sp>
          <p:nvSpPr>
            <p:cNvPr id="64" name="rc64"/>
            <p:cNvSpPr/>
            <p:nvPr/>
          </p:nvSpPr>
          <p:spPr>
            <a:xfrm>
              <a:off x="6746772" y="4580175"/>
              <a:ext cx="221797" cy="470436"/>
            </a:xfrm>
            <a:prstGeom prst="rect">
              <a:avLst/>
            </a:prstGeom>
            <a:solidFill>
              <a:srgbClr val="0058AB">
                <a:alpha val="100000"/>
              </a:srgbClr>
            </a:solidFill>
          </p:spPr>
          <p:txBody>
            <a:bodyPr/>
            <a:lstStyle/>
            <a:p/>
          </p:txBody>
        </p:sp>
        <p:sp>
          <p:nvSpPr>
            <p:cNvPr id="65" name="rc65"/>
            <p:cNvSpPr/>
            <p:nvPr/>
          </p:nvSpPr>
          <p:spPr>
            <a:xfrm>
              <a:off x="6993213" y="4109739"/>
              <a:ext cx="221797" cy="940872"/>
            </a:xfrm>
            <a:prstGeom prst="rect">
              <a:avLst/>
            </a:prstGeom>
            <a:solidFill>
              <a:srgbClr val="0058AB">
                <a:alpha val="100000"/>
              </a:srgbClr>
            </a:solidFill>
          </p:spPr>
          <p:txBody>
            <a:bodyPr/>
            <a:lstStyle/>
            <a:p/>
          </p:txBody>
        </p:sp>
        <p:sp>
          <p:nvSpPr>
            <p:cNvPr id="66" name="rc66"/>
            <p:cNvSpPr/>
            <p:nvPr/>
          </p:nvSpPr>
          <p:spPr>
            <a:xfrm>
              <a:off x="7239655" y="3952927"/>
              <a:ext cx="221797" cy="1097684"/>
            </a:xfrm>
            <a:prstGeom prst="rect">
              <a:avLst/>
            </a:prstGeom>
            <a:solidFill>
              <a:srgbClr val="0058AB">
                <a:alpha val="100000"/>
              </a:srgbClr>
            </a:solidFill>
          </p:spPr>
          <p:txBody>
            <a:bodyPr/>
            <a:lstStyle/>
            <a:p/>
          </p:txBody>
        </p:sp>
        <p:sp>
          <p:nvSpPr>
            <p:cNvPr id="67" name="rc67"/>
            <p:cNvSpPr/>
            <p:nvPr/>
          </p:nvSpPr>
          <p:spPr>
            <a:xfrm>
              <a:off x="8471861" y="4893799"/>
              <a:ext cx="221797" cy="156812"/>
            </a:xfrm>
            <a:prstGeom prst="rect">
              <a:avLst/>
            </a:prstGeom>
            <a:solidFill>
              <a:srgbClr val="69DBFF">
                <a:alpha val="100000"/>
              </a:srgbClr>
            </a:solidFill>
          </p:spPr>
          <p:txBody>
            <a:bodyPr/>
            <a:lstStyle/>
            <a:p/>
          </p:txBody>
        </p:sp>
        <p:sp>
          <p:nvSpPr>
            <p:cNvPr id="68" name="pl68"/>
            <p:cNvSpPr/>
            <p:nvPr/>
          </p:nvSpPr>
          <p:spPr>
            <a:xfrm>
              <a:off x="6118347" y="4815393"/>
              <a:ext cx="2464413" cy="117609"/>
            </a:xfrm>
            <a:custGeom>
              <a:avLst/>
              <a:pathLst>
                <a:path w="2464413" h="117609">
                  <a:moveTo>
                    <a:pt x="0" y="0"/>
                  </a:moveTo>
                  <a:lnTo>
                    <a:pt x="246441" y="11760"/>
                  </a:lnTo>
                  <a:lnTo>
                    <a:pt x="492882" y="23521"/>
                  </a:lnTo>
                  <a:lnTo>
                    <a:pt x="739324" y="35282"/>
                  </a:lnTo>
                  <a:lnTo>
                    <a:pt x="985765" y="47043"/>
                  </a:lnTo>
                  <a:lnTo>
                    <a:pt x="1232206" y="58804"/>
                  </a:lnTo>
                  <a:lnTo>
                    <a:pt x="1478648" y="70565"/>
                  </a:lnTo>
                  <a:lnTo>
                    <a:pt x="1725089" y="82326"/>
                  </a:lnTo>
                  <a:lnTo>
                    <a:pt x="1971530" y="94087"/>
                  </a:lnTo>
                  <a:lnTo>
                    <a:pt x="2217972" y="105848"/>
                  </a:lnTo>
                  <a:lnTo>
                    <a:pt x="2464413" y="117609"/>
                  </a:lnTo>
                </a:path>
              </a:pathLst>
            </a:custGeom>
            <a:ln w="13550" cap="flat">
              <a:solidFill>
                <a:srgbClr val="000000">
                  <a:alpha val="100000"/>
                </a:srgbClr>
              </a:solidFill>
              <a:prstDash val="solid"/>
              <a:round/>
            </a:ln>
          </p:spPr>
          <p:txBody>
            <a:bodyPr/>
            <a:lstStyle/>
            <a:p/>
          </p:txBody>
        </p:sp>
        <p:sp>
          <p:nvSpPr>
            <p:cNvPr id="69" name="pt69"/>
            <p:cNvSpPr/>
            <p:nvPr/>
          </p:nvSpPr>
          <p:spPr>
            <a:xfrm>
              <a:off x="6093521" y="47905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39962" y="48023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586403" y="48140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32845" y="48258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079286" y="48376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25727" y="48493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572169" y="48611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18610" y="48728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65051" y="48846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11493" y="48964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57934" y="49081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71671"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223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2" name="tx82"/>
            <p:cNvSpPr/>
            <p:nvPr/>
          </p:nvSpPr>
          <p:spPr>
            <a:xfrm>
              <a:off x="508103" y="34398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3" name="tx83"/>
            <p:cNvSpPr/>
            <p:nvPr/>
          </p:nvSpPr>
          <p:spPr>
            <a:xfrm>
              <a:off x="508103" y="265573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84" name="tx84"/>
            <p:cNvSpPr/>
            <p:nvPr/>
          </p:nvSpPr>
          <p:spPr>
            <a:xfrm>
              <a:off x="508103" y="18717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85" name="tx85"/>
            <p:cNvSpPr/>
            <p:nvPr/>
          </p:nvSpPr>
          <p:spPr>
            <a:xfrm rot="-5400000">
              <a:off x="10686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3150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5615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80792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054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3008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5472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7937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04016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2866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5330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7794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02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27234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51880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7652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116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2581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045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75101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599745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438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4903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367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69832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6184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550153" y="5900002"/>
              <a:ext cx="201456" cy="201456"/>
            </a:xfrm>
            <a:prstGeom prst="rect">
              <a:avLst/>
            </a:prstGeom>
            <a:solidFill>
              <a:srgbClr val="0058AB">
                <a:alpha val="100000"/>
              </a:srgbClr>
            </a:solidFill>
          </p:spPr>
          <p:txBody>
            <a:bodyPr/>
            <a:lstStyle/>
            <a:p/>
          </p:txBody>
        </p:sp>
        <p:sp>
          <p:nvSpPr>
            <p:cNvPr id="115" name="rc115"/>
            <p:cNvSpPr/>
            <p:nvPr/>
          </p:nvSpPr>
          <p:spPr>
            <a:xfrm>
              <a:off x="4452240" y="5900002"/>
              <a:ext cx="201456" cy="201456"/>
            </a:xfrm>
            <a:prstGeom prst="rect">
              <a:avLst/>
            </a:prstGeom>
            <a:solidFill>
              <a:srgbClr val="69DBFF">
                <a:alpha val="100000"/>
              </a:srgbClr>
            </a:solidFill>
          </p:spPr>
          <p:txBody>
            <a:bodyPr/>
            <a:lstStyle/>
            <a:p/>
          </p:txBody>
        </p:sp>
        <p:sp>
          <p:nvSpPr>
            <p:cNvPr id="116" name="tx116"/>
            <p:cNvSpPr/>
            <p:nvPr/>
          </p:nvSpPr>
          <p:spPr>
            <a:xfrm>
              <a:off x="3830198"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73228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55305" y="1330710"/>
              <a:ext cx="586167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Nauru</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522%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522%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Nauru</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0264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9189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78114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1703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9726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86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4757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8650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729028"/>
              <a:ext cx="238662" cy="578992"/>
            </a:xfrm>
            <a:prstGeom prst="rect">
              <a:avLst/>
            </a:prstGeom>
            <a:solidFill>
              <a:srgbClr val="80BD41">
                <a:alpha val="100000"/>
              </a:srgbClr>
            </a:solidFill>
          </p:spPr>
          <p:txBody>
            <a:bodyPr/>
            <a:lstStyle/>
            <a:p/>
          </p:txBody>
        </p:sp>
        <p:sp>
          <p:nvSpPr>
            <p:cNvPr id="26" name="rc26"/>
            <p:cNvSpPr/>
            <p:nvPr/>
          </p:nvSpPr>
          <p:spPr>
            <a:xfrm>
              <a:off x="1333322" y="3626422"/>
              <a:ext cx="238662" cy="102606"/>
            </a:xfrm>
            <a:prstGeom prst="rect">
              <a:avLst/>
            </a:prstGeom>
            <a:solidFill>
              <a:srgbClr val="1CABE2">
                <a:alpha val="100000"/>
              </a:srgbClr>
            </a:solidFill>
          </p:spPr>
          <p:txBody>
            <a:bodyPr/>
            <a:lstStyle/>
            <a:p/>
          </p:txBody>
        </p:sp>
        <p:sp>
          <p:nvSpPr>
            <p:cNvPr id="27" name="rc27"/>
            <p:cNvSpPr/>
            <p:nvPr/>
          </p:nvSpPr>
          <p:spPr>
            <a:xfrm>
              <a:off x="1598503" y="3648409"/>
              <a:ext cx="238662" cy="659612"/>
            </a:xfrm>
            <a:prstGeom prst="rect">
              <a:avLst/>
            </a:prstGeom>
            <a:solidFill>
              <a:srgbClr val="80BD41">
                <a:alpha val="100000"/>
              </a:srgbClr>
            </a:solidFill>
          </p:spPr>
          <p:txBody>
            <a:bodyPr/>
            <a:lstStyle/>
            <a:p/>
          </p:txBody>
        </p:sp>
        <p:sp>
          <p:nvSpPr>
            <p:cNvPr id="28" name="rc28"/>
            <p:cNvSpPr/>
            <p:nvPr/>
          </p:nvSpPr>
          <p:spPr>
            <a:xfrm>
              <a:off x="1598503" y="3636194"/>
              <a:ext cx="238662" cy="12215"/>
            </a:xfrm>
            <a:prstGeom prst="rect">
              <a:avLst/>
            </a:prstGeom>
            <a:solidFill>
              <a:srgbClr val="1CABE2">
                <a:alpha val="100000"/>
              </a:srgbClr>
            </a:solidFill>
          </p:spPr>
          <p:txBody>
            <a:bodyPr/>
            <a:lstStyle/>
            <a:p/>
          </p:txBody>
        </p:sp>
        <p:sp>
          <p:nvSpPr>
            <p:cNvPr id="29" name="rc29"/>
            <p:cNvSpPr/>
            <p:nvPr/>
          </p:nvSpPr>
          <p:spPr>
            <a:xfrm>
              <a:off x="1863684" y="3650852"/>
              <a:ext cx="238662" cy="657169"/>
            </a:xfrm>
            <a:prstGeom prst="rect">
              <a:avLst/>
            </a:prstGeom>
            <a:solidFill>
              <a:srgbClr val="80BD41">
                <a:alpha val="100000"/>
              </a:srgbClr>
            </a:solidFill>
          </p:spPr>
          <p:txBody>
            <a:bodyPr/>
            <a:lstStyle/>
            <a:p/>
          </p:txBody>
        </p:sp>
        <p:sp>
          <p:nvSpPr>
            <p:cNvPr id="30" name="rc30"/>
            <p:cNvSpPr/>
            <p:nvPr/>
          </p:nvSpPr>
          <p:spPr>
            <a:xfrm>
              <a:off x="1863684" y="3643523"/>
              <a:ext cx="238662" cy="7329"/>
            </a:xfrm>
            <a:prstGeom prst="rect">
              <a:avLst/>
            </a:prstGeom>
            <a:solidFill>
              <a:srgbClr val="1CABE2">
                <a:alpha val="100000"/>
              </a:srgbClr>
            </a:solidFill>
          </p:spPr>
          <p:txBody>
            <a:bodyPr/>
            <a:lstStyle/>
            <a:p/>
          </p:txBody>
        </p:sp>
        <p:sp>
          <p:nvSpPr>
            <p:cNvPr id="31" name="rc31"/>
            <p:cNvSpPr/>
            <p:nvPr/>
          </p:nvSpPr>
          <p:spPr>
            <a:xfrm>
              <a:off x="2128865" y="3663067"/>
              <a:ext cx="238662" cy="644954"/>
            </a:xfrm>
            <a:prstGeom prst="rect">
              <a:avLst/>
            </a:prstGeom>
            <a:solidFill>
              <a:srgbClr val="80BD41">
                <a:alpha val="100000"/>
              </a:srgbClr>
            </a:solidFill>
          </p:spPr>
          <p:txBody>
            <a:bodyPr/>
            <a:lstStyle/>
            <a:p/>
          </p:txBody>
        </p:sp>
        <p:sp>
          <p:nvSpPr>
            <p:cNvPr id="32" name="rc32"/>
            <p:cNvSpPr/>
            <p:nvPr/>
          </p:nvSpPr>
          <p:spPr>
            <a:xfrm>
              <a:off x="2128865" y="3643523"/>
              <a:ext cx="238662" cy="19544"/>
            </a:xfrm>
            <a:prstGeom prst="rect">
              <a:avLst/>
            </a:prstGeom>
            <a:solidFill>
              <a:srgbClr val="1CABE2">
                <a:alpha val="100000"/>
              </a:srgbClr>
            </a:solidFill>
          </p:spPr>
          <p:txBody>
            <a:bodyPr/>
            <a:lstStyle/>
            <a:p/>
          </p:txBody>
        </p:sp>
        <p:sp>
          <p:nvSpPr>
            <p:cNvPr id="33" name="rc33"/>
            <p:cNvSpPr/>
            <p:nvPr/>
          </p:nvSpPr>
          <p:spPr>
            <a:xfrm>
              <a:off x="2394045" y="3682611"/>
              <a:ext cx="238662" cy="625409"/>
            </a:xfrm>
            <a:prstGeom prst="rect">
              <a:avLst/>
            </a:prstGeom>
            <a:solidFill>
              <a:srgbClr val="80BD41">
                <a:alpha val="100000"/>
              </a:srgbClr>
            </a:solidFill>
          </p:spPr>
          <p:txBody>
            <a:bodyPr/>
            <a:lstStyle/>
            <a:p/>
          </p:txBody>
        </p:sp>
        <p:sp>
          <p:nvSpPr>
            <p:cNvPr id="34" name="rc34"/>
            <p:cNvSpPr/>
            <p:nvPr/>
          </p:nvSpPr>
          <p:spPr>
            <a:xfrm>
              <a:off x="2394045" y="3636194"/>
              <a:ext cx="238662" cy="46417"/>
            </a:xfrm>
            <a:prstGeom prst="rect">
              <a:avLst/>
            </a:prstGeom>
            <a:solidFill>
              <a:srgbClr val="1CABE2">
                <a:alpha val="100000"/>
              </a:srgbClr>
            </a:solidFill>
          </p:spPr>
          <p:txBody>
            <a:bodyPr/>
            <a:lstStyle/>
            <a:p/>
          </p:txBody>
        </p:sp>
        <p:sp>
          <p:nvSpPr>
            <p:cNvPr id="35" name="rc35"/>
            <p:cNvSpPr/>
            <p:nvPr/>
          </p:nvSpPr>
          <p:spPr>
            <a:xfrm>
              <a:off x="2659226" y="3697269"/>
              <a:ext cx="238662" cy="610751"/>
            </a:xfrm>
            <a:prstGeom prst="rect">
              <a:avLst/>
            </a:prstGeom>
            <a:solidFill>
              <a:srgbClr val="80BD41">
                <a:alpha val="100000"/>
              </a:srgbClr>
            </a:solidFill>
          </p:spPr>
          <p:txBody>
            <a:bodyPr/>
            <a:lstStyle/>
            <a:p/>
          </p:txBody>
        </p:sp>
        <p:sp>
          <p:nvSpPr>
            <p:cNvPr id="36" name="rc36"/>
            <p:cNvSpPr/>
            <p:nvPr/>
          </p:nvSpPr>
          <p:spPr>
            <a:xfrm>
              <a:off x="2659226" y="3628865"/>
              <a:ext cx="238662" cy="68404"/>
            </a:xfrm>
            <a:prstGeom prst="rect">
              <a:avLst/>
            </a:prstGeom>
            <a:solidFill>
              <a:srgbClr val="1CABE2">
                <a:alpha val="100000"/>
              </a:srgbClr>
            </a:solidFill>
          </p:spPr>
          <p:txBody>
            <a:bodyPr/>
            <a:lstStyle/>
            <a:p/>
          </p:txBody>
        </p:sp>
        <p:sp>
          <p:nvSpPr>
            <p:cNvPr id="37" name="rc37"/>
            <p:cNvSpPr/>
            <p:nvPr/>
          </p:nvSpPr>
          <p:spPr>
            <a:xfrm>
              <a:off x="2924407" y="3628865"/>
              <a:ext cx="238662" cy="679156"/>
            </a:xfrm>
            <a:prstGeom prst="rect">
              <a:avLst/>
            </a:prstGeom>
            <a:solidFill>
              <a:srgbClr val="80BD41">
                <a:alpha val="100000"/>
              </a:srgbClr>
            </a:solidFill>
          </p:spPr>
          <p:txBody>
            <a:bodyPr/>
            <a:lstStyle/>
            <a:p/>
          </p:txBody>
        </p:sp>
        <p:sp>
          <p:nvSpPr>
            <p:cNvPr id="38" name="rc38"/>
            <p:cNvSpPr/>
            <p:nvPr/>
          </p:nvSpPr>
          <p:spPr>
            <a:xfrm>
              <a:off x="2924407" y="3614207"/>
              <a:ext cx="238662" cy="14658"/>
            </a:xfrm>
            <a:prstGeom prst="rect">
              <a:avLst/>
            </a:prstGeom>
            <a:solidFill>
              <a:srgbClr val="1CABE2">
                <a:alpha val="100000"/>
              </a:srgbClr>
            </a:solidFill>
          </p:spPr>
          <p:txBody>
            <a:bodyPr/>
            <a:lstStyle/>
            <a:p/>
          </p:txBody>
        </p:sp>
        <p:sp>
          <p:nvSpPr>
            <p:cNvPr id="39" name="rc39"/>
            <p:cNvSpPr/>
            <p:nvPr/>
          </p:nvSpPr>
          <p:spPr>
            <a:xfrm>
              <a:off x="3189588" y="3589777"/>
              <a:ext cx="238662" cy="718244"/>
            </a:xfrm>
            <a:prstGeom prst="rect">
              <a:avLst/>
            </a:prstGeom>
            <a:solidFill>
              <a:srgbClr val="80BD41">
                <a:alpha val="100000"/>
              </a:srgbClr>
            </a:solidFill>
          </p:spPr>
          <p:txBody>
            <a:bodyPr/>
            <a:lstStyle/>
            <a:p/>
          </p:txBody>
        </p:sp>
        <p:sp>
          <p:nvSpPr>
            <p:cNvPr id="40" name="rc40"/>
            <p:cNvSpPr/>
            <p:nvPr/>
          </p:nvSpPr>
          <p:spPr>
            <a:xfrm>
              <a:off x="3189588" y="3582448"/>
              <a:ext cx="238662" cy="7329"/>
            </a:xfrm>
            <a:prstGeom prst="rect">
              <a:avLst/>
            </a:prstGeom>
            <a:solidFill>
              <a:srgbClr val="1CABE2">
                <a:alpha val="100000"/>
              </a:srgbClr>
            </a:solidFill>
          </p:spPr>
          <p:txBody>
            <a:bodyPr/>
            <a:lstStyle/>
            <a:p/>
          </p:txBody>
        </p:sp>
        <p:sp>
          <p:nvSpPr>
            <p:cNvPr id="41" name="rc41"/>
            <p:cNvSpPr/>
            <p:nvPr/>
          </p:nvSpPr>
          <p:spPr>
            <a:xfrm>
              <a:off x="3454768" y="3545803"/>
              <a:ext cx="238662" cy="762218"/>
            </a:xfrm>
            <a:prstGeom prst="rect">
              <a:avLst/>
            </a:prstGeom>
            <a:solidFill>
              <a:srgbClr val="80BD41">
                <a:alpha val="100000"/>
              </a:srgbClr>
            </a:solidFill>
          </p:spPr>
          <p:txBody>
            <a:bodyPr/>
            <a:lstStyle/>
            <a:p/>
          </p:txBody>
        </p:sp>
        <p:sp>
          <p:nvSpPr>
            <p:cNvPr id="42" name="rc42"/>
            <p:cNvSpPr/>
            <p:nvPr/>
          </p:nvSpPr>
          <p:spPr>
            <a:xfrm>
              <a:off x="3454768" y="3538474"/>
              <a:ext cx="238662" cy="7329"/>
            </a:xfrm>
            <a:prstGeom prst="rect">
              <a:avLst/>
            </a:prstGeom>
            <a:solidFill>
              <a:srgbClr val="1CABE2">
                <a:alpha val="100000"/>
              </a:srgbClr>
            </a:solidFill>
          </p:spPr>
          <p:txBody>
            <a:bodyPr/>
            <a:lstStyle/>
            <a:p/>
          </p:txBody>
        </p:sp>
        <p:sp>
          <p:nvSpPr>
            <p:cNvPr id="43" name="rc43"/>
            <p:cNvSpPr/>
            <p:nvPr/>
          </p:nvSpPr>
          <p:spPr>
            <a:xfrm>
              <a:off x="3719949" y="3499386"/>
              <a:ext cx="238662" cy="808635"/>
            </a:xfrm>
            <a:prstGeom prst="rect">
              <a:avLst/>
            </a:prstGeom>
            <a:solidFill>
              <a:srgbClr val="80BD41">
                <a:alpha val="100000"/>
              </a:srgbClr>
            </a:solidFill>
          </p:spPr>
          <p:txBody>
            <a:bodyPr/>
            <a:lstStyle/>
            <a:p/>
          </p:txBody>
        </p:sp>
        <p:sp>
          <p:nvSpPr>
            <p:cNvPr id="44" name="rc44"/>
            <p:cNvSpPr/>
            <p:nvPr/>
          </p:nvSpPr>
          <p:spPr>
            <a:xfrm>
              <a:off x="3719949" y="3492057"/>
              <a:ext cx="238662" cy="7329"/>
            </a:xfrm>
            <a:prstGeom prst="rect">
              <a:avLst/>
            </a:prstGeom>
            <a:solidFill>
              <a:srgbClr val="1CABE2">
                <a:alpha val="100000"/>
              </a:srgbClr>
            </a:solidFill>
          </p:spPr>
          <p:txBody>
            <a:bodyPr/>
            <a:lstStyle/>
            <a:p/>
          </p:txBody>
        </p:sp>
        <p:sp>
          <p:nvSpPr>
            <p:cNvPr id="45" name="rc45"/>
            <p:cNvSpPr/>
            <p:nvPr/>
          </p:nvSpPr>
          <p:spPr>
            <a:xfrm>
              <a:off x="3985130" y="3452969"/>
              <a:ext cx="238662" cy="855052"/>
            </a:xfrm>
            <a:prstGeom prst="rect">
              <a:avLst/>
            </a:prstGeom>
            <a:solidFill>
              <a:srgbClr val="80BD41">
                <a:alpha val="100000"/>
              </a:srgbClr>
            </a:solidFill>
          </p:spPr>
          <p:txBody>
            <a:bodyPr/>
            <a:lstStyle/>
            <a:p/>
          </p:txBody>
        </p:sp>
        <p:sp>
          <p:nvSpPr>
            <p:cNvPr id="46" name="rc46"/>
            <p:cNvSpPr/>
            <p:nvPr/>
          </p:nvSpPr>
          <p:spPr>
            <a:xfrm>
              <a:off x="3985130" y="3443196"/>
              <a:ext cx="238662" cy="9772"/>
            </a:xfrm>
            <a:prstGeom prst="rect">
              <a:avLst/>
            </a:prstGeom>
            <a:solidFill>
              <a:srgbClr val="1CABE2">
                <a:alpha val="100000"/>
              </a:srgbClr>
            </a:solidFill>
          </p:spPr>
          <p:txBody>
            <a:bodyPr/>
            <a:lstStyle/>
            <a:p/>
          </p:txBody>
        </p:sp>
        <p:sp>
          <p:nvSpPr>
            <p:cNvPr id="47" name="rc47"/>
            <p:cNvSpPr/>
            <p:nvPr/>
          </p:nvSpPr>
          <p:spPr>
            <a:xfrm>
              <a:off x="4250311" y="3430981"/>
              <a:ext cx="238662" cy="877039"/>
            </a:xfrm>
            <a:prstGeom prst="rect">
              <a:avLst/>
            </a:prstGeom>
            <a:solidFill>
              <a:srgbClr val="80BD41">
                <a:alpha val="100000"/>
              </a:srgbClr>
            </a:solidFill>
          </p:spPr>
          <p:txBody>
            <a:bodyPr/>
            <a:lstStyle/>
            <a:p/>
          </p:txBody>
        </p:sp>
        <p:sp>
          <p:nvSpPr>
            <p:cNvPr id="48" name="rc48"/>
            <p:cNvSpPr/>
            <p:nvPr/>
          </p:nvSpPr>
          <p:spPr>
            <a:xfrm>
              <a:off x="4250311" y="3421209"/>
              <a:ext cx="238662" cy="9772"/>
            </a:xfrm>
            <a:prstGeom prst="rect">
              <a:avLst/>
            </a:prstGeom>
            <a:solidFill>
              <a:srgbClr val="1CABE2">
                <a:alpha val="100000"/>
              </a:srgbClr>
            </a:solidFill>
          </p:spPr>
          <p:txBody>
            <a:bodyPr/>
            <a:lstStyle/>
            <a:p/>
          </p:txBody>
        </p:sp>
        <p:sp>
          <p:nvSpPr>
            <p:cNvPr id="49" name="rc49"/>
            <p:cNvSpPr/>
            <p:nvPr/>
          </p:nvSpPr>
          <p:spPr>
            <a:xfrm>
              <a:off x="4515492" y="3440753"/>
              <a:ext cx="238662" cy="867267"/>
            </a:xfrm>
            <a:prstGeom prst="rect">
              <a:avLst/>
            </a:prstGeom>
            <a:solidFill>
              <a:srgbClr val="80BD41">
                <a:alpha val="100000"/>
              </a:srgbClr>
            </a:solidFill>
          </p:spPr>
          <p:txBody>
            <a:bodyPr/>
            <a:lstStyle/>
            <a:p/>
          </p:txBody>
        </p:sp>
        <p:sp>
          <p:nvSpPr>
            <p:cNvPr id="50" name="rc50"/>
            <p:cNvSpPr/>
            <p:nvPr/>
          </p:nvSpPr>
          <p:spPr>
            <a:xfrm>
              <a:off x="4515492" y="3423652"/>
              <a:ext cx="238662" cy="17101"/>
            </a:xfrm>
            <a:prstGeom prst="rect">
              <a:avLst/>
            </a:prstGeom>
            <a:solidFill>
              <a:srgbClr val="1CABE2">
                <a:alpha val="100000"/>
              </a:srgbClr>
            </a:solidFill>
          </p:spPr>
          <p:txBody>
            <a:bodyPr/>
            <a:lstStyle/>
            <a:p/>
          </p:txBody>
        </p:sp>
        <p:sp>
          <p:nvSpPr>
            <p:cNvPr id="51" name="rc51"/>
            <p:cNvSpPr/>
            <p:nvPr/>
          </p:nvSpPr>
          <p:spPr>
            <a:xfrm>
              <a:off x="4780672" y="3438310"/>
              <a:ext cx="238662" cy="869710"/>
            </a:xfrm>
            <a:prstGeom prst="rect">
              <a:avLst/>
            </a:prstGeom>
            <a:solidFill>
              <a:srgbClr val="80BD41">
                <a:alpha val="100000"/>
              </a:srgbClr>
            </a:solidFill>
          </p:spPr>
          <p:txBody>
            <a:bodyPr/>
            <a:lstStyle/>
            <a:p/>
          </p:txBody>
        </p:sp>
        <p:sp>
          <p:nvSpPr>
            <p:cNvPr id="52" name="rc52"/>
            <p:cNvSpPr/>
            <p:nvPr/>
          </p:nvSpPr>
          <p:spPr>
            <a:xfrm>
              <a:off x="4780672" y="3421209"/>
              <a:ext cx="238662" cy="17101"/>
            </a:xfrm>
            <a:prstGeom prst="rect">
              <a:avLst/>
            </a:prstGeom>
            <a:solidFill>
              <a:srgbClr val="1CABE2">
                <a:alpha val="100000"/>
              </a:srgbClr>
            </a:solidFill>
          </p:spPr>
          <p:txBody>
            <a:bodyPr/>
            <a:lstStyle/>
            <a:p/>
          </p:txBody>
        </p:sp>
        <p:sp>
          <p:nvSpPr>
            <p:cNvPr id="53" name="rc53"/>
            <p:cNvSpPr/>
            <p:nvPr/>
          </p:nvSpPr>
          <p:spPr>
            <a:xfrm>
              <a:off x="5045853" y="3435867"/>
              <a:ext cx="238662" cy="872153"/>
            </a:xfrm>
            <a:prstGeom prst="rect">
              <a:avLst/>
            </a:prstGeom>
            <a:solidFill>
              <a:srgbClr val="80BD41">
                <a:alpha val="100000"/>
              </a:srgbClr>
            </a:solidFill>
          </p:spPr>
          <p:txBody>
            <a:bodyPr/>
            <a:lstStyle/>
            <a:p/>
          </p:txBody>
        </p:sp>
        <p:sp>
          <p:nvSpPr>
            <p:cNvPr id="54" name="rc54"/>
            <p:cNvSpPr/>
            <p:nvPr/>
          </p:nvSpPr>
          <p:spPr>
            <a:xfrm>
              <a:off x="5045853" y="3418766"/>
              <a:ext cx="238662" cy="17101"/>
            </a:xfrm>
            <a:prstGeom prst="rect">
              <a:avLst/>
            </a:prstGeom>
            <a:solidFill>
              <a:srgbClr val="1CABE2">
                <a:alpha val="100000"/>
              </a:srgbClr>
            </a:solidFill>
          </p:spPr>
          <p:txBody>
            <a:bodyPr/>
            <a:lstStyle/>
            <a:p/>
          </p:txBody>
        </p:sp>
        <p:sp>
          <p:nvSpPr>
            <p:cNvPr id="55" name="rc55"/>
            <p:cNvSpPr/>
            <p:nvPr/>
          </p:nvSpPr>
          <p:spPr>
            <a:xfrm>
              <a:off x="5311034" y="3430981"/>
              <a:ext cx="238662" cy="877039"/>
            </a:xfrm>
            <a:prstGeom prst="rect">
              <a:avLst/>
            </a:prstGeom>
            <a:solidFill>
              <a:srgbClr val="80BD41">
                <a:alpha val="100000"/>
              </a:srgbClr>
            </a:solidFill>
          </p:spPr>
          <p:txBody>
            <a:bodyPr/>
            <a:lstStyle/>
            <a:p/>
          </p:txBody>
        </p:sp>
        <p:sp>
          <p:nvSpPr>
            <p:cNvPr id="56" name="rc56"/>
            <p:cNvSpPr/>
            <p:nvPr/>
          </p:nvSpPr>
          <p:spPr>
            <a:xfrm>
              <a:off x="5311034" y="3413880"/>
              <a:ext cx="238662" cy="17101"/>
            </a:xfrm>
            <a:prstGeom prst="rect">
              <a:avLst/>
            </a:prstGeom>
            <a:solidFill>
              <a:srgbClr val="1CABE2">
                <a:alpha val="100000"/>
              </a:srgbClr>
            </a:solidFill>
          </p:spPr>
          <p:txBody>
            <a:bodyPr/>
            <a:lstStyle/>
            <a:p/>
          </p:txBody>
        </p:sp>
        <p:sp>
          <p:nvSpPr>
            <p:cNvPr id="57" name="rc57"/>
            <p:cNvSpPr/>
            <p:nvPr/>
          </p:nvSpPr>
          <p:spPr>
            <a:xfrm>
              <a:off x="5576215" y="3423652"/>
              <a:ext cx="238662" cy="884368"/>
            </a:xfrm>
            <a:prstGeom prst="rect">
              <a:avLst/>
            </a:prstGeom>
            <a:solidFill>
              <a:srgbClr val="80BD41">
                <a:alpha val="100000"/>
              </a:srgbClr>
            </a:solidFill>
          </p:spPr>
          <p:txBody>
            <a:bodyPr/>
            <a:lstStyle/>
            <a:p/>
          </p:txBody>
        </p:sp>
        <p:sp>
          <p:nvSpPr>
            <p:cNvPr id="58" name="rc58"/>
            <p:cNvSpPr/>
            <p:nvPr/>
          </p:nvSpPr>
          <p:spPr>
            <a:xfrm>
              <a:off x="5576215" y="3413880"/>
              <a:ext cx="238662" cy="9772"/>
            </a:xfrm>
            <a:prstGeom prst="rect">
              <a:avLst/>
            </a:prstGeom>
            <a:solidFill>
              <a:srgbClr val="1CABE2">
                <a:alpha val="100000"/>
              </a:srgbClr>
            </a:solidFill>
          </p:spPr>
          <p:txBody>
            <a:bodyPr/>
            <a:lstStyle/>
            <a:p/>
          </p:txBody>
        </p:sp>
        <p:sp>
          <p:nvSpPr>
            <p:cNvPr id="59" name="rc59"/>
            <p:cNvSpPr/>
            <p:nvPr/>
          </p:nvSpPr>
          <p:spPr>
            <a:xfrm>
              <a:off x="5841395" y="3445639"/>
              <a:ext cx="238662" cy="862381"/>
            </a:xfrm>
            <a:prstGeom prst="rect">
              <a:avLst/>
            </a:prstGeom>
            <a:solidFill>
              <a:srgbClr val="80BD41">
                <a:alpha val="100000"/>
              </a:srgbClr>
            </a:solidFill>
          </p:spPr>
          <p:txBody>
            <a:bodyPr/>
            <a:lstStyle/>
            <a:p/>
          </p:txBody>
        </p:sp>
        <p:sp>
          <p:nvSpPr>
            <p:cNvPr id="60" name="rc60"/>
            <p:cNvSpPr/>
            <p:nvPr/>
          </p:nvSpPr>
          <p:spPr>
            <a:xfrm>
              <a:off x="5841395" y="3435867"/>
              <a:ext cx="238662" cy="9772"/>
            </a:xfrm>
            <a:prstGeom prst="rect">
              <a:avLst/>
            </a:prstGeom>
            <a:solidFill>
              <a:srgbClr val="1CABE2">
                <a:alpha val="100000"/>
              </a:srgbClr>
            </a:solidFill>
          </p:spPr>
          <p:txBody>
            <a:bodyPr/>
            <a:lstStyle/>
            <a:p/>
          </p:txBody>
        </p:sp>
        <p:sp>
          <p:nvSpPr>
            <p:cNvPr id="61" name="rc61"/>
            <p:cNvSpPr/>
            <p:nvPr/>
          </p:nvSpPr>
          <p:spPr>
            <a:xfrm>
              <a:off x="6106576" y="3472513"/>
              <a:ext cx="238662" cy="835508"/>
            </a:xfrm>
            <a:prstGeom prst="rect">
              <a:avLst/>
            </a:prstGeom>
            <a:solidFill>
              <a:srgbClr val="80BD41">
                <a:alpha val="100000"/>
              </a:srgbClr>
            </a:solidFill>
          </p:spPr>
          <p:txBody>
            <a:bodyPr/>
            <a:lstStyle/>
            <a:p/>
          </p:txBody>
        </p:sp>
        <p:sp>
          <p:nvSpPr>
            <p:cNvPr id="62" name="rc62"/>
            <p:cNvSpPr/>
            <p:nvPr/>
          </p:nvSpPr>
          <p:spPr>
            <a:xfrm>
              <a:off x="6106576" y="3465184"/>
              <a:ext cx="238662" cy="7329"/>
            </a:xfrm>
            <a:prstGeom prst="rect">
              <a:avLst/>
            </a:prstGeom>
            <a:solidFill>
              <a:srgbClr val="1CABE2">
                <a:alpha val="100000"/>
              </a:srgbClr>
            </a:solidFill>
          </p:spPr>
          <p:txBody>
            <a:bodyPr/>
            <a:lstStyle/>
            <a:p/>
          </p:txBody>
        </p:sp>
        <p:sp>
          <p:nvSpPr>
            <p:cNvPr id="63" name="rc63"/>
            <p:cNvSpPr/>
            <p:nvPr/>
          </p:nvSpPr>
          <p:spPr>
            <a:xfrm>
              <a:off x="6371757" y="3494500"/>
              <a:ext cx="238662" cy="813521"/>
            </a:xfrm>
            <a:prstGeom prst="rect">
              <a:avLst/>
            </a:prstGeom>
            <a:solidFill>
              <a:srgbClr val="80BD41">
                <a:alpha val="100000"/>
              </a:srgbClr>
            </a:solidFill>
          </p:spPr>
          <p:txBody>
            <a:bodyPr/>
            <a:lstStyle/>
            <a:p/>
          </p:txBody>
        </p:sp>
        <p:sp>
          <p:nvSpPr>
            <p:cNvPr id="64" name="rc64"/>
            <p:cNvSpPr/>
            <p:nvPr/>
          </p:nvSpPr>
          <p:spPr>
            <a:xfrm>
              <a:off x="6371757" y="3487171"/>
              <a:ext cx="238662" cy="7329"/>
            </a:xfrm>
            <a:prstGeom prst="rect">
              <a:avLst/>
            </a:prstGeom>
            <a:solidFill>
              <a:srgbClr val="1CABE2">
                <a:alpha val="100000"/>
              </a:srgbClr>
            </a:solidFill>
          </p:spPr>
          <p:txBody>
            <a:bodyPr/>
            <a:lstStyle/>
            <a:p/>
          </p:txBody>
        </p:sp>
        <p:sp>
          <p:nvSpPr>
            <p:cNvPr id="65" name="rc65"/>
            <p:cNvSpPr/>
            <p:nvPr/>
          </p:nvSpPr>
          <p:spPr>
            <a:xfrm>
              <a:off x="6636938" y="3516487"/>
              <a:ext cx="238662" cy="791534"/>
            </a:xfrm>
            <a:prstGeom prst="rect">
              <a:avLst/>
            </a:prstGeom>
            <a:solidFill>
              <a:srgbClr val="80BD41">
                <a:alpha val="100000"/>
              </a:srgbClr>
            </a:solidFill>
          </p:spPr>
          <p:txBody>
            <a:bodyPr/>
            <a:lstStyle/>
            <a:p/>
          </p:txBody>
        </p:sp>
        <p:sp>
          <p:nvSpPr>
            <p:cNvPr id="66" name="rc66"/>
            <p:cNvSpPr/>
            <p:nvPr/>
          </p:nvSpPr>
          <p:spPr>
            <a:xfrm>
              <a:off x="6636938" y="3509158"/>
              <a:ext cx="238662" cy="7329"/>
            </a:xfrm>
            <a:prstGeom prst="rect">
              <a:avLst/>
            </a:prstGeom>
            <a:solidFill>
              <a:srgbClr val="1CABE2">
                <a:alpha val="100000"/>
              </a:srgbClr>
            </a:solidFill>
          </p:spPr>
          <p:txBody>
            <a:bodyPr/>
            <a:lstStyle/>
            <a:p/>
          </p:txBody>
        </p:sp>
        <p:sp>
          <p:nvSpPr>
            <p:cNvPr id="67" name="rc67"/>
            <p:cNvSpPr/>
            <p:nvPr/>
          </p:nvSpPr>
          <p:spPr>
            <a:xfrm>
              <a:off x="6902119" y="3536031"/>
              <a:ext cx="238662" cy="771990"/>
            </a:xfrm>
            <a:prstGeom prst="rect">
              <a:avLst/>
            </a:prstGeom>
            <a:solidFill>
              <a:srgbClr val="80BD41">
                <a:alpha val="100000"/>
              </a:srgbClr>
            </a:solidFill>
          </p:spPr>
          <p:txBody>
            <a:bodyPr/>
            <a:lstStyle/>
            <a:p/>
          </p:txBody>
        </p:sp>
        <p:sp>
          <p:nvSpPr>
            <p:cNvPr id="68" name="rc68"/>
            <p:cNvSpPr/>
            <p:nvPr/>
          </p:nvSpPr>
          <p:spPr>
            <a:xfrm>
              <a:off x="6902119" y="3528702"/>
              <a:ext cx="238662" cy="7329"/>
            </a:xfrm>
            <a:prstGeom prst="rect">
              <a:avLst/>
            </a:prstGeom>
            <a:solidFill>
              <a:srgbClr val="1CABE2">
                <a:alpha val="100000"/>
              </a:srgbClr>
            </a:solidFill>
          </p:spPr>
          <p:txBody>
            <a:bodyPr/>
            <a:lstStyle/>
            <a:p/>
          </p:txBody>
        </p:sp>
        <p:sp>
          <p:nvSpPr>
            <p:cNvPr id="69" name="rc69"/>
            <p:cNvSpPr/>
            <p:nvPr/>
          </p:nvSpPr>
          <p:spPr>
            <a:xfrm>
              <a:off x="7167299" y="3562904"/>
              <a:ext cx="238662" cy="745117"/>
            </a:xfrm>
            <a:prstGeom prst="rect">
              <a:avLst/>
            </a:prstGeom>
            <a:solidFill>
              <a:srgbClr val="80BD41">
                <a:alpha val="100000"/>
              </a:srgbClr>
            </a:solidFill>
          </p:spPr>
          <p:txBody>
            <a:bodyPr/>
            <a:lstStyle/>
            <a:p/>
          </p:txBody>
        </p:sp>
        <p:sp>
          <p:nvSpPr>
            <p:cNvPr id="70" name="rc70"/>
            <p:cNvSpPr/>
            <p:nvPr/>
          </p:nvSpPr>
          <p:spPr>
            <a:xfrm>
              <a:off x="7167299" y="3555575"/>
              <a:ext cx="238662" cy="7329"/>
            </a:xfrm>
            <a:prstGeom prst="rect">
              <a:avLst/>
            </a:prstGeom>
            <a:solidFill>
              <a:srgbClr val="1CABE2">
                <a:alpha val="100000"/>
              </a:srgbClr>
            </a:solidFill>
          </p:spPr>
          <p:txBody>
            <a:bodyPr/>
            <a:lstStyle/>
            <a:p/>
          </p:txBody>
        </p:sp>
        <p:sp>
          <p:nvSpPr>
            <p:cNvPr id="71" name="rc71"/>
            <p:cNvSpPr/>
            <p:nvPr/>
          </p:nvSpPr>
          <p:spPr>
            <a:xfrm>
              <a:off x="7432480" y="3597106"/>
              <a:ext cx="238662" cy="710915"/>
            </a:xfrm>
            <a:prstGeom prst="rect">
              <a:avLst/>
            </a:prstGeom>
            <a:solidFill>
              <a:srgbClr val="80BD41">
                <a:alpha val="100000"/>
              </a:srgbClr>
            </a:solidFill>
          </p:spPr>
          <p:txBody>
            <a:bodyPr/>
            <a:lstStyle/>
            <a:p/>
          </p:txBody>
        </p:sp>
        <p:sp>
          <p:nvSpPr>
            <p:cNvPr id="72" name="rc72"/>
            <p:cNvSpPr/>
            <p:nvPr/>
          </p:nvSpPr>
          <p:spPr>
            <a:xfrm>
              <a:off x="7432480" y="3582448"/>
              <a:ext cx="238662" cy="14658"/>
            </a:xfrm>
            <a:prstGeom prst="rect">
              <a:avLst/>
            </a:prstGeom>
            <a:solidFill>
              <a:srgbClr val="1CABE2">
                <a:alpha val="100000"/>
              </a:srgbClr>
            </a:solidFill>
          </p:spPr>
          <p:txBody>
            <a:bodyPr/>
            <a:lstStyle/>
            <a:p/>
          </p:txBody>
        </p:sp>
        <p:sp>
          <p:nvSpPr>
            <p:cNvPr id="73" name="rc73"/>
            <p:cNvSpPr/>
            <p:nvPr/>
          </p:nvSpPr>
          <p:spPr>
            <a:xfrm>
              <a:off x="7697661" y="3633751"/>
              <a:ext cx="238662" cy="674270"/>
            </a:xfrm>
            <a:prstGeom prst="rect">
              <a:avLst/>
            </a:prstGeom>
            <a:solidFill>
              <a:srgbClr val="80BD41">
                <a:alpha val="100000"/>
              </a:srgbClr>
            </a:solidFill>
          </p:spPr>
          <p:txBody>
            <a:bodyPr/>
            <a:lstStyle/>
            <a:p/>
          </p:txBody>
        </p:sp>
        <p:sp>
          <p:nvSpPr>
            <p:cNvPr id="74" name="rc74"/>
            <p:cNvSpPr/>
            <p:nvPr/>
          </p:nvSpPr>
          <p:spPr>
            <a:xfrm>
              <a:off x="7697661" y="3604435"/>
              <a:ext cx="238662" cy="29316"/>
            </a:xfrm>
            <a:prstGeom prst="rect">
              <a:avLst/>
            </a:prstGeom>
            <a:solidFill>
              <a:srgbClr val="1CABE2">
                <a:alpha val="100000"/>
              </a:srgbClr>
            </a:solidFill>
          </p:spPr>
          <p:txBody>
            <a:bodyPr/>
            <a:lstStyle/>
            <a:p/>
          </p:txBody>
        </p:sp>
        <p:sp>
          <p:nvSpPr>
            <p:cNvPr id="75" name="rc75"/>
            <p:cNvSpPr/>
            <p:nvPr/>
          </p:nvSpPr>
          <p:spPr>
            <a:xfrm>
              <a:off x="7962842" y="3648409"/>
              <a:ext cx="238662" cy="659612"/>
            </a:xfrm>
            <a:prstGeom prst="rect">
              <a:avLst/>
            </a:prstGeom>
            <a:solidFill>
              <a:srgbClr val="80BD41">
                <a:alpha val="100000"/>
              </a:srgbClr>
            </a:solidFill>
          </p:spPr>
          <p:txBody>
            <a:bodyPr/>
            <a:lstStyle/>
            <a:p/>
          </p:txBody>
        </p:sp>
        <p:sp>
          <p:nvSpPr>
            <p:cNvPr id="76" name="rc76"/>
            <p:cNvSpPr/>
            <p:nvPr/>
          </p:nvSpPr>
          <p:spPr>
            <a:xfrm>
              <a:off x="7962842" y="3614207"/>
              <a:ext cx="238662" cy="34202"/>
            </a:xfrm>
            <a:prstGeom prst="rect">
              <a:avLst/>
            </a:prstGeom>
            <a:solidFill>
              <a:srgbClr val="1CABE2">
                <a:alpha val="100000"/>
              </a:srgbClr>
            </a:solidFill>
          </p:spPr>
          <p:txBody>
            <a:bodyPr/>
            <a:lstStyle/>
            <a:p/>
          </p:txBody>
        </p:sp>
        <p:sp>
          <p:nvSpPr>
            <p:cNvPr id="77" name="pl77"/>
            <p:cNvSpPr/>
            <p:nvPr/>
          </p:nvSpPr>
          <p:spPr>
            <a:xfrm>
              <a:off x="1452654" y="2095023"/>
              <a:ext cx="6629519" cy="312949"/>
            </a:xfrm>
            <a:custGeom>
              <a:avLst/>
              <a:pathLst>
                <a:path w="6629519" h="312949">
                  <a:moveTo>
                    <a:pt x="0" y="312949"/>
                  </a:moveTo>
                  <a:lnTo>
                    <a:pt x="265180" y="22353"/>
                  </a:lnTo>
                  <a:lnTo>
                    <a:pt x="530361" y="0"/>
                  </a:lnTo>
                  <a:lnTo>
                    <a:pt x="795542" y="44707"/>
                  </a:lnTo>
                  <a:lnTo>
                    <a:pt x="1060723" y="134121"/>
                  </a:lnTo>
                  <a:lnTo>
                    <a:pt x="1325903" y="201181"/>
                  </a:lnTo>
                  <a:lnTo>
                    <a:pt x="1591084" y="22353"/>
                  </a:lnTo>
                  <a:lnTo>
                    <a:pt x="1856265" y="0"/>
                  </a:lnTo>
                  <a:lnTo>
                    <a:pt x="2121446" y="0"/>
                  </a:lnTo>
                  <a:lnTo>
                    <a:pt x="2386626" y="0"/>
                  </a:lnTo>
                  <a:lnTo>
                    <a:pt x="2651807" y="0"/>
                  </a:lnTo>
                  <a:lnTo>
                    <a:pt x="2916988" y="0"/>
                  </a:lnTo>
                  <a:lnTo>
                    <a:pt x="3182169" y="22353"/>
                  </a:lnTo>
                  <a:lnTo>
                    <a:pt x="3447350" y="22353"/>
                  </a:lnTo>
                  <a:lnTo>
                    <a:pt x="3712530" y="22353"/>
                  </a:lnTo>
                  <a:lnTo>
                    <a:pt x="3977711" y="22353"/>
                  </a:lnTo>
                  <a:lnTo>
                    <a:pt x="4242892" y="0"/>
                  </a:lnTo>
                  <a:lnTo>
                    <a:pt x="4508073" y="0"/>
                  </a:lnTo>
                  <a:lnTo>
                    <a:pt x="4773253" y="0"/>
                  </a:lnTo>
                  <a:lnTo>
                    <a:pt x="5038434" y="0"/>
                  </a:lnTo>
                  <a:lnTo>
                    <a:pt x="5303615" y="0"/>
                  </a:lnTo>
                  <a:lnTo>
                    <a:pt x="5568796" y="0"/>
                  </a:lnTo>
                  <a:lnTo>
                    <a:pt x="5833977" y="0"/>
                  </a:lnTo>
                  <a:lnTo>
                    <a:pt x="6099157" y="22353"/>
                  </a:lnTo>
                  <a:lnTo>
                    <a:pt x="6364338" y="67060"/>
                  </a:lnTo>
                  <a:lnTo>
                    <a:pt x="6629519" y="89414"/>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1346844" y="349049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2672748" y="349293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3998652" y="330727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5324556" y="327795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6385279" y="33512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6650460" y="337323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6915640" y="339277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7180821" y="341964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7" name="tx97"/>
            <p:cNvSpPr/>
            <p:nvPr/>
          </p:nvSpPr>
          <p:spPr>
            <a:xfrm>
              <a:off x="7446002" y="344652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8" name="tx98"/>
            <p:cNvSpPr/>
            <p:nvPr/>
          </p:nvSpPr>
          <p:spPr>
            <a:xfrm>
              <a:off x="7711183" y="346850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9" name="tx99"/>
            <p:cNvSpPr/>
            <p:nvPr/>
          </p:nvSpPr>
          <p:spPr>
            <a:xfrm>
              <a:off x="7976363" y="347828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100" name="pl100"/>
            <p:cNvSpPr/>
            <p:nvPr/>
          </p:nvSpPr>
          <p:spPr>
            <a:xfrm>
              <a:off x="1452654"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94200" y="36451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13" name="tx113"/>
            <p:cNvSpPr/>
            <p:nvPr/>
          </p:nvSpPr>
          <p:spPr>
            <a:xfrm>
              <a:off x="694200" y="30344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4" name="tx114"/>
            <p:cNvSpPr/>
            <p:nvPr/>
          </p:nvSpPr>
          <p:spPr>
            <a:xfrm>
              <a:off x="694200" y="24236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15" name="tx115"/>
            <p:cNvSpPr/>
            <p:nvPr/>
          </p:nvSpPr>
          <p:spPr>
            <a:xfrm>
              <a:off x="577692" y="179482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6" name="tx11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3" name="tx13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4" name="pl134"/>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6" name="rc136"/>
            <p:cNvSpPr/>
            <p:nvPr/>
          </p:nvSpPr>
          <p:spPr>
            <a:xfrm>
              <a:off x="4076212" y="5180747"/>
              <a:ext cx="201456" cy="201456"/>
            </a:xfrm>
            <a:prstGeom prst="rect">
              <a:avLst/>
            </a:prstGeom>
            <a:solidFill>
              <a:srgbClr val="1CABE2">
                <a:alpha val="100000"/>
              </a:srgbClr>
            </a:solidFill>
          </p:spPr>
          <p:txBody>
            <a:bodyPr/>
            <a:lstStyle/>
            <a:p/>
          </p:txBody>
        </p:sp>
        <p:sp>
          <p:nvSpPr>
            <p:cNvPr id="137" name="rc137"/>
            <p:cNvSpPr/>
            <p:nvPr/>
          </p:nvSpPr>
          <p:spPr>
            <a:xfrm>
              <a:off x="6034370" y="5180747"/>
              <a:ext cx="201456" cy="201456"/>
            </a:xfrm>
            <a:prstGeom prst="rect">
              <a:avLst/>
            </a:prstGeom>
            <a:solidFill>
              <a:srgbClr val="80BD41">
                <a:alpha val="100000"/>
              </a:srgbClr>
            </a:solidFill>
          </p:spPr>
          <p:txBody>
            <a:bodyPr/>
            <a:lstStyle/>
            <a:p/>
          </p:txBody>
        </p:sp>
        <p:sp>
          <p:nvSpPr>
            <p:cNvPr id="138" name="tx138"/>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9" name="tx139"/>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1" name="tx141"/>
            <p:cNvSpPr/>
            <p:nvPr/>
          </p:nvSpPr>
          <p:spPr>
            <a:xfrm>
              <a:off x="989913" y="1594448"/>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Nauru, 2000-2025</a:t>
              </a:r>
            </a:p>
          </p:txBody>
        </p:sp>
        <p:sp>
          <p:nvSpPr>
            <p:cNvPr id="142" name="pl142"/>
            <p:cNvSpPr/>
            <p:nvPr/>
          </p:nvSpPr>
          <p:spPr>
            <a:xfrm>
              <a:off x="23067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2534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20023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1469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7" name="pl147"/>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8" name="pl148"/>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9" name="pl149"/>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28008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2268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1736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33322" y="5954972"/>
              <a:ext cx="6482722" cy="129091"/>
            </a:xfrm>
            <a:prstGeom prst="rect">
              <a:avLst/>
            </a:prstGeom>
            <a:solidFill>
              <a:srgbClr val="80BD41">
                <a:alpha val="100000"/>
              </a:srgbClr>
            </a:solidFill>
          </p:spPr>
          <p:txBody>
            <a:bodyPr/>
            <a:lstStyle/>
            <a:p/>
          </p:txBody>
        </p:sp>
        <p:sp>
          <p:nvSpPr>
            <p:cNvPr id="154" name="rc154"/>
            <p:cNvSpPr/>
            <p:nvPr/>
          </p:nvSpPr>
          <p:spPr>
            <a:xfrm>
              <a:off x="7816045" y="5954972"/>
              <a:ext cx="58402" cy="129091"/>
            </a:xfrm>
            <a:prstGeom prst="rect">
              <a:avLst/>
            </a:prstGeom>
            <a:solidFill>
              <a:srgbClr val="1CABE2">
                <a:alpha val="100000"/>
              </a:srgbClr>
            </a:solidFill>
          </p:spPr>
          <p:txBody>
            <a:bodyPr/>
            <a:lstStyle/>
            <a:p/>
          </p:txBody>
        </p:sp>
        <p:sp>
          <p:nvSpPr>
            <p:cNvPr id="155" name="rc155"/>
            <p:cNvSpPr/>
            <p:nvPr/>
          </p:nvSpPr>
          <p:spPr>
            <a:xfrm>
              <a:off x="1333322" y="5793607"/>
              <a:ext cx="5373067" cy="129091"/>
            </a:xfrm>
            <a:prstGeom prst="rect">
              <a:avLst/>
            </a:prstGeom>
            <a:solidFill>
              <a:srgbClr val="80BD41">
                <a:alpha val="100000"/>
              </a:srgbClr>
            </a:solidFill>
          </p:spPr>
          <p:txBody>
            <a:bodyPr/>
            <a:lstStyle/>
            <a:p/>
          </p:txBody>
        </p:sp>
        <p:sp>
          <p:nvSpPr>
            <p:cNvPr id="156" name="rc156"/>
            <p:cNvSpPr/>
            <p:nvPr/>
          </p:nvSpPr>
          <p:spPr>
            <a:xfrm>
              <a:off x="6706390" y="5793607"/>
              <a:ext cx="233611" cy="129091"/>
            </a:xfrm>
            <a:prstGeom prst="rect">
              <a:avLst/>
            </a:prstGeom>
            <a:solidFill>
              <a:srgbClr val="1CABE2">
                <a:alpha val="100000"/>
              </a:srgbClr>
            </a:solidFill>
          </p:spPr>
          <p:txBody>
            <a:bodyPr/>
            <a:lstStyle/>
            <a:p/>
          </p:txBody>
        </p:sp>
        <p:sp>
          <p:nvSpPr>
            <p:cNvPr id="157" name="rc157"/>
            <p:cNvSpPr/>
            <p:nvPr/>
          </p:nvSpPr>
          <p:spPr>
            <a:xfrm>
              <a:off x="1333322" y="5632243"/>
              <a:ext cx="5256261" cy="129091"/>
            </a:xfrm>
            <a:prstGeom prst="rect">
              <a:avLst/>
            </a:prstGeom>
            <a:solidFill>
              <a:srgbClr val="80BD41">
                <a:alpha val="100000"/>
              </a:srgbClr>
            </a:solidFill>
          </p:spPr>
          <p:txBody>
            <a:bodyPr/>
            <a:lstStyle/>
            <a:p/>
          </p:txBody>
        </p:sp>
        <p:sp>
          <p:nvSpPr>
            <p:cNvPr id="158" name="rc158"/>
            <p:cNvSpPr/>
            <p:nvPr/>
          </p:nvSpPr>
          <p:spPr>
            <a:xfrm>
              <a:off x="6589584" y="5632243"/>
              <a:ext cx="272546" cy="129091"/>
            </a:xfrm>
            <a:prstGeom prst="rect">
              <a:avLst/>
            </a:prstGeom>
            <a:solidFill>
              <a:srgbClr val="1CABE2">
                <a:alpha val="100000"/>
              </a:srgbClr>
            </a:solidFill>
          </p:spPr>
          <p:txBody>
            <a:bodyPr/>
            <a:lstStyle/>
            <a:p/>
          </p:txBody>
        </p:sp>
        <p:sp>
          <p:nvSpPr>
            <p:cNvPr id="159" name="tx159"/>
            <p:cNvSpPr/>
            <p:nvPr/>
          </p:nvSpPr>
          <p:spPr>
            <a:xfrm>
              <a:off x="8071277"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0" name="tx160"/>
            <p:cNvSpPr/>
            <p:nvPr/>
          </p:nvSpPr>
          <p:spPr>
            <a:xfrm>
              <a:off x="7090108"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1" name="tx161"/>
            <p:cNvSpPr/>
            <p:nvPr/>
          </p:nvSpPr>
          <p:spPr>
            <a:xfrm>
              <a:off x="7008344"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2" name="tx162"/>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5" name="tx165"/>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6" name="tx166"/>
            <p:cNvSpPr/>
            <p:nvPr/>
          </p:nvSpPr>
          <p:spPr>
            <a:xfrm>
              <a:off x="316354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7" name="tx167"/>
            <p:cNvSpPr/>
            <p:nvPr/>
          </p:nvSpPr>
          <p:spPr>
            <a:xfrm>
              <a:off x="511030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8" name="tx168"/>
            <p:cNvSpPr/>
            <p:nvPr/>
          </p:nvSpPr>
          <p:spPr>
            <a:xfrm>
              <a:off x="7057071"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9" name="tx169"/>
            <p:cNvSpPr/>
            <p:nvPr/>
          </p:nvSpPr>
          <p:spPr>
            <a:xfrm>
              <a:off x="4406328"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70" name="tx17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lower than in 2019 (99%).
The number of children vaccinated with DTP1 decreased between 2019 and 2025.
The number of surviving infants decreased between 2019 and 2025.
In 2025, fewer children were vaccinated than in 2019.
In 2025, there were fewer surviving infants (target population) than in 2019.</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3" name=""/>
          <p:cNvGrpSpPr/>
          <p:nvPr/>
        </p:nvGrpSpPr>
        <p:grpSpPr>
          <a:xfrm>
            <a:off x="292608" y="1051560"/>
            <a:ext cx="8595360" cy="28575"/>
            <a:chOff x="292608" y="1051560"/>
            <a:chExt cx="8595360" cy="28575"/>
          </a:xfrm>
        </p:grpSpPr>
        <p:sp>
          <p:nvSpPr>
            <p:cNvPr id="17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202924"/>
            </a:xfrm>
            <a:custGeom>
              <a:avLst/>
              <a:pathLst>
                <a:path w="3397293" h="1202924">
                  <a:moveTo>
                    <a:pt x="0" y="1202924"/>
                  </a:moveTo>
                  <a:lnTo>
                    <a:pt x="135891" y="87485"/>
                  </a:lnTo>
                  <a:lnTo>
                    <a:pt x="271783" y="415555"/>
                  </a:lnTo>
                  <a:lnTo>
                    <a:pt x="407675" y="415555"/>
                  </a:lnTo>
                  <a:lnTo>
                    <a:pt x="543566" y="415555"/>
                  </a:lnTo>
                  <a:lnTo>
                    <a:pt x="679458" y="415555"/>
                  </a:lnTo>
                  <a:lnTo>
                    <a:pt x="815350" y="590526"/>
                  </a:lnTo>
                  <a:lnTo>
                    <a:pt x="951242" y="0"/>
                  </a:lnTo>
                  <a:lnTo>
                    <a:pt x="1087133" y="0"/>
                  </a:lnTo>
                  <a:lnTo>
                    <a:pt x="1223025" y="0"/>
                  </a:lnTo>
                  <a:lnTo>
                    <a:pt x="1358917" y="0"/>
                  </a:lnTo>
                  <a:lnTo>
                    <a:pt x="1494809" y="0"/>
                  </a:lnTo>
                  <a:lnTo>
                    <a:pt x="1630700" y="437426"/>
                  </a:lnTo>
                  <a:lnTo>
                    <a:pt x="1766592" y="262456"/>
                  </a:lnTo>
                  <a:lnTo>
                    <a:pt x="1902484" y="87485"/>
                  </a:lnTo>
                  <a:lnTo>
                    <a:pt x="2038375" y="174970"/>
                  </a:lnTo>
                  <a:lnTo>
                    <a:pt x="2174267" y="43742"/>
                  </a:lnTo>
                  <a:lnTo>
                    <a:pt x="2310159" y="262456"/>
                  </a:lnTo>
                  <a:lnTo>
                    <a:pt x="2446051" y="196842"/>
                  </a:lnTo>
                  <a:lnTo>
                    <a:pt x="2581942" y="65614"/>
                  </a:lnTo>
                  <a:lnTo>
                    <a:pt x="2717834" y="87485"/>
                  </a:lnTo>
                  <a:lnTo>
                    <a:pt x="2853726" y="21871"/>
                  </a:lnTo>
                  <a:lnTo>
                    <a:pt x="2989618" y="0"/>
                  </a:lnTo>
                  <a:lnTo>
                    <a:pt x="3125509" y="306198"/>
                  </a:lnTo>
                  <a:lnTo>
                    <a:pt x="3261401" y="634269"/>
                  </a:lnTo>
                  <a:lnTo>
                    <a:pt x="3397293" y="72175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202924"/>
            </a:xfrm>
            <a:custGeom>
              <a:avLst/>
              <a:pathLst>
                <a:path w="3397293" h="1202924">
                  <a:moveTo>
                    <a:pt x="0" y="1202924"/>
                  </a:moveTo>
                  <a:lnTo>
                    <a:pt x="135891" y="87485"/>
                  </a:lnTo>
                  <a:lnTo>
                    <a:pt x="271783" y="415555"/>
                  </a:lnTo>
                  <a:lnTo>
                    <a:pt x="407675" y="415555"/>
                  </a:lnTo>
                  <a:lnTo>
                    <a:pt x="543566" y="415555"/>
                  </a:lnTo>
                  <a:lnTo>
                    <a:pt x="679458" y="415555"/>
                  </a:lnTo>
                  <a:lnTo>
                    <a:pt x="815350" y="590526"/>
                  </a:lnTo>
                  <a:lnTo>
                    <a:pt x="951242" y="0"/>
                  </a:lnTo>
                  <a:lnTo>
                    <a:pt x="1087133" y="0"/>
                  </a:lnTo>
                  <a:lnTo>
                    <a:pt x="1223025" y="0"/>
                  </a:lnTo>
                  <a:lnTo>
                    <a:pt x="1358917" y="0"/>
                  </a:lnTo>
                  <a:lnTo>
                    <a:pt x="1494809" y="0"/>
                  </a:lnTo>
                  <a:lnTo>
                    <a:pt x="1630700" y="437426"/>
                  </a:lnTo>
                  <a:lnTo>
                    <a:pt x="1766592" y="262456"/>
                  </a:lnTo>
                  <a:lnTo>
                    <a:pt x="1902484" y="87485"/>
                  </a:lnTo>
                  <a:lnTo>
                    <a:pt x="2038375" y="174970"/>
                  </a:lnTo>
                  <a:lnTo>
                    <a:pt x="2174267" y="43742"/>
                  </a:lnTo>
                  <a:lnTo>
                    <a:pt x="2310159" y="262456"/>
                  </a:lnTo>
                  <a:lnTo>
                    <a:pt x="2446051" y="196842"/>
                  </a:lnTo>
                  <a:lnTo>
                    <a:pt x="2581942" y="65614"/>
                  </a:lnTo>
                  <a:lnTo>
                    <a:pt x="2717834" y="87485"/>
                  </a:lnTo>
                  <a:lnTo>
                    <a:pt x="2853726" y="21871"/>
                  </a:lnTo>
                  <a:lnTo>
                    <a:pt x="2989618" y="0"/>
                  </a:lnTo>
                  <a:lnTo>
                    <a:pt x="3125509" y="306198"/>
                  </a:lnTo>
                  <a:lnTo>
                    <a:pt x="3261401" y="634269"/>
                  </a:lnTo>
                  <a:lnTo>
                    <a:pt x="3397293" y="72175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202924"/>
            </a:xfrm>
            <a:custGeom>
              <a:avLst/>
              <a:pathLst>
                <a:path w="3397293" h="1202924">
                  <a:moveTo>
                    <a:pt x="0" y="1202924"/>
                  </a:moveTo>
                  <a:lnTo>
                    <a:pt x="135891" y="87485"/>
                  </a:lnTo>
                  <a:lnTo>
                    <a:pt x="271783" y="415555"/>
                  </a:lnTo>
                  <a:lnTo>
                    <a:pt x="407675" y="415555"/>
                  </a:lnTo>
                  <a:lnTo>
                    <a:pt x="543566" y="415555"/>
                  </a:lnTo>
                  <a:lnTo>
                    <a:pt x="679458" y="415555"/>
                  </a:lnTo>
                  <a:lnTo>
                    <a:pt x="815350" y="590526"/>
                  </a:lnTo>
                  <a:lnTo>
                    <a:pt x="951242" y="0"/>
                  </a:lnTo>
                  <a:lnTo>
                    <a:pt x="1087133" y="0"/>
                  </a:lnTo>
                  <a:lnTo>
                    <a:pt x="1223025" y="0"/>
                  </a:lnTo>
                  <a:lnTo>
                    <a:pt x="1358917" y="0"/>
                  </a:lnTo>
                  <a:lnTo>
                    <a:pt x="1494809" y="0"/>
                  </a:lnTo>
                  <a:lnTo>
                    <a:pt x="1630700" y="437426"/>
                  </a:lnTo>
                  <a:lnTo>
                    <a:pt x="1766592" y="262456"/>
                  </a:lnTo>
                  <a:lnTo>
                    <a:pt x="1902484" y="87485"/>
                  </a:lnTo>
                  <a:lnTo>
                    <a:pt x="2038375" y="174970"/>
                  </a:lnTo>
                  <a:lnTo>
                    <a:pt x="2174267" y="43742"/>
                  </a:lnTo>
                  <a:lnTo>
                    <a:pt x="2310159" y="262456"/>
                  </a:lnTo>
                  <a:lnTo>
                    <a:pt x="2446051" y="196842"/>
                  </a:lnTo>
                  <a:lnTo>
                    <a:pt x="2581942" y="65614"/>
                  </a:lnTo>
                  <a:lnTo>
                    <a:pt x="2717834" y="87485"/>
                  </a:lnTo>
                  <a:lnTo>
                    <a:pt x="2853726" y="21871"/>
                  </a:lnTo>
                  <a:lnTo>
                    <a:pt x="2989618" y="0"/>
                  </a:lnTo>
                  <a:lnTo>
                    <a:pt x="3125509" y="306198"/>
                  </a:lnTo>
                  <a:lnTo>
                    <a:pt x="3261401" y="634269"/>
                  </a:lnTo>
                  <a:lnTo>
                    <a:pt x="3397293" y="72175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1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6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32" y="4990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60" name="tx60"/>
            <p:cNvSpPr/>
            <p:nvPr/>
          </p:nvSpPr>
          <p:spPr>
            <a:xfrm>
              <a:off x="27622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71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33563" y="1405107"/>
              <a:ext cx="23720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Nauru, 2000-2025</a:t>
              </a:r>
            </a:p>
          </p:txBody>
        </p:sp>
        <p:sp>
          <p:nvSpPr>
            <p:cNvPr id="63" name="pl63"/>
            <p:cNvSpPr/>
            <p:nvPr/>
          </p:nvSpPr>
          <p:spPr>
            <a:xfrm>
              <a:off x="5267799" y="39890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824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758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691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357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291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16509"/>
              <a:ext cx="3397293" cy="1943185"/>
            </a:xfrm>
            <a:custGeom>
              <a:avLst/>
              <a:pathLst>
                <a:path w="3397293" h="1943185">
                  <a:moveTo>
                    <a:pt x="0" y="1943185"/>
                  </a:moveTo>
                  <a:lnTo>
                    <a:pt x="135891" y="141322"/>
                  </a:lnTo>
                  <a:lnTo>
                    <a:pt x="271783" y="671282"/>
                  </a:lnTo>
                  <a:lnTo>
                    <a:pt x="407675" y="671282"/>
                  </a:lnTo>
                  <a:lnTo>
                    <a:pt x="543566" y="671282"/>
                  </a:lnTo>
                  <a:lnTo>
                    <a:pt x="679458" y="671282"/>
                  </a:lnTo>
                  <a:lnTo>
                    <a:pt x="815350" y="953927"/>
                  </a:lnTo>
                  <a:lnTo>
                    <a:pt x="951242" y="0"/>
                  </a:lnTo>
                  <a:lnTo>
                    <a:pt x="1087133" y="0"/>
                  </a:lnTo>
                  <a:lnTo>
                    <a:pt x="1223025" y="0"/>
                  </a:lnTo>
                  <a:lnTo>
                    <a:pt x="1358917" y="0"/>
                  </a:lnTo>
                  <a:lnTo>
                    <a:pt x="1494809" y="0"/>
                  </a:lnTo>
                  <a:lnTo>
                    <a:pt x="1630700" y="706612"/>
                  </a:lnTo>
                  <a:lnTo>
                    <a:pt x="1766592" y="423967"/>
                  </a:lnTo>
                  <a:lnTo>
                    <a:pt x="1902484" y="141322"/>
                  </a:lnTo>
                  <a:lnTo>
                    <a:pt x="2038375" y="282645"/>
                  </a:lnTo>
                  <a:lnTo>
                    <a:pt x="2174267" y="70661"/>
                  </a:lnTo>
                  <a:lnTo>
                    <a:pt x="2310159" y="423967"/>
                  </a:lnTo>
                  <a:lnTo>
                    <a:pt x="2446051" y="317975"/>
                  </a:lnTo>
                  <a:lnTo>
                    <a:pt x="2581942" y="105991"/>
                  </a:lnTo>
                  <a:lnTo>
                    <a:pt x="2717834" y="141322"/>
                  </a:lnTo>
                  <a:lnTo>
                    <a:pt x="2853726" y="35330"/>
                  </a:lnTo>
                  <a:lnTo>
                    <a:pt x="2989618" y="0"/>
                  </a:lnTo>
                  <a:lnTo>
                    <a:pt x="3125509" y="494628"/>
                  </a:lnTo>
                  <a:lnTo>
                    <a:pt x="3261401" y="1024588"/>
                  </a:lnTo>
                  <a:lnTo>
                    <a:pt x="3397293" y="1165911"/>
                  </a:lnTo>
                </a:path>
              </a:pathLst>
            </a:custGeom>
            <a:ln w="27101" cap="flat">
              <a:solidFill>
                <a:srgbClr val="0058AB">
                  <a:alpha val="100000"/>
                </a:srgbClr>
              </a:solidFill>
              <a:prstDash val="solid"/>
              <a:round/>
            </a:ln>
          </p:spPr>
          <p:txBody>
            <a:bodyPr/>
            <a:lstStyle/>
            <a:p/>
          </p:txBody>
        </p:sp>
        <p:sp>
          <p:nvSpPr>
            <p:cNvPr id="78" name="pl78"/>
            <p:cNvSpPr/>
            <p:nvPr/>
          </p:nvSpPr>
          <p:spPr>
            <a:xfrm>
              <a:off x="5437664" y="2222501"/>
              <a:ext cx="3397293" cy="494628"/>
            </a:xfrm>
            <a:custGeom>
              <a:avLst/>
              <a:pathLst>
                <a:path w="3397293" h="494628">
                  <a:moveTo>
                    <a:pt x="0" y="494628"/>
                  </a:moveTo>
                  <a:lnTo>
                    <a:pt x="135891" y="494628"/>
                  </a:lnTo>
                  <a:lnTo>
                    <a:pt x="271783" y="494628"/>
                  </a:lnTo>
                  <a:lnTo>
                    <a:pt x="407675" y="423967"/>
                  </a:lnTo>
                  <a:lnTo>
                    <a:pt x="543566" y="353306"/>
                  </a:lnTo>
                  <a:lnTo>
                    <a:pt x="679458" y="317975"/>
                  </a:lnTo>
                  <a:lnTo>
                    <a:pt x="815350" y="282645"/>
                  </a:lnTo>
                  <a:lnTo>
                    <a:pt x="951242" y="282645"/>
                  </a:lnTo>
                  <a:lnTo>
                    <a:pt x="1087133" y="176653"/>
                  </a:lnTo>
                  <a:lnTo>
                    <a:pt x="1223025" y="105991"/>
                  </a:lnTo>
                  <a:lnTo>
                    <a:pt x="1358917" y="105991"/>
                  </a:lnTo>
                  <a:lnTo>
                    <a:pt x="1494809" y="70661"/>
                  </a:lnTo>
                  <a:lnTo>
                    <a:pt x="1630700" y="70661"/>
                  </a:lnTo>
                  <a:lnTo>
                    <a:pt x="1766592" y="70661"/>
                  </a:lnTo>
                  <a:lnTo>
                    <a:pt x="1902484" y="70661"/>
                  </a:lnTo>
                  <a:lnTo>
                    <a:pt x="2038375" y="35330"/>
                  </a:lnTo>
                  <a:lnTo>
                    <a:pt x="2174267" y="0"/>
                  </a:lnTo>
                  <a:lnTo>
                    <a:pt x="2310159" y="0"/>
                  </a:lnTo>
                  <a:lnTo>
                    <a:pt x="2446051" y="0"/>
                  </a:lnTo>
                  <a:lnTo>
                    <a:pt x="2581942" y="0"/>
                  </a:lnTo>
                  <a:lnTo>
                    <a:pt x="2717834" y="105991"/>
                  </a:lnTo>
                  <a:lnTo>
                    <a:pt x="2853726" y="176653"/>
                  </a:lnTo>
                  <a:lnTo>
                    <a:pt x="2989618" y="35330"/>
                  </a:lnTo>
                  <a:lnTo>
                    <a:pt x="3125509" y="70661"/>
                  </a:lnTo>
                  <a:lnTo>
                    <a:pt x="3261401" y="70661"/>
                  </a:lnTo>
                  <a:lnTo>
                    <a:pt x="3397293" y="3533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51840"/>
              <a:ext cx="3397293" cy="494628"/>
            </a:xfrm>
            <a:custGeom>
              <a:avLst/>
              <a:pathLst>
                <a:path w="3397293" h="494628">
                  <a:moveTo>
                    <a:pt x="0" y="423967"/>
                  </a:moveTo>
                  <a:lnTo>
                    <a:pt x="135891" y="423967"/>
                  </a:lnTo>
                  <a:lnTo>
                    <a:pt x="271783" y="494628"/>
                  </a:lnTo>
                  <a:lnTo>
                    <a:pt x="407675" y="388637"/>
                  </a:lnTo>
                  <a:lnTo>
                    <a:pt x="543566" y="353306"/>
                  </a:lnTo>
                  <a:lnTo>
                    <a:pt x="679458" y="353306"/>
                  </a:lnTo>
                  <a:lnTo>
                    <a:pt x="815350" y="247314"/>
                  </a:lnTo>
                  <a:lnTo>
                    <a:pt x="951242" y="211983"/>
                  </a:lnTo>
                  <a:lnTo>
                    <a:pt x="1087133" y="105991"/>
                  </a:lnTo>
                  <a:lnTo>
                    <a:pt x="1223025" y="35330"/>
                  </a:lnTo>
                  <a:lnTo>
                    <a:pt x="1358917" y="35330"/>
                  </a:lnTo>
                  <a:lnTo>
                    <a:pt x="1494809" y="35330"/>
                  </a:lnTo>
                  <a:lnTo>
                    <a:pt x="1630700" y="0"/>
                  </a:lnTo>
                  <a:lnTo>
                    <a:pt x="1766592" y="70661"/>
                  </a:lnTo>
                  <a:lnTo>
                    <a:pt x="1902484" y="0"/>
                  </a:lnTo>
                  <a:lnTo>
                    <a:pt x="2038375" y="35330"/>
                  </a:lnTo>
                  <a:lnTo>
                    <a:pt x="2174267" y="35330"/>
                  </a:lnTo>
                  <a:lnTo>
                    <a:pt x="2310159" y="35330"/>
                  </a:lnTo>
                  <a:lnTo>
                    <a:pt x="2446051" y="70661"/>
                  </a:lnTo>
                  <a:lnTo>
                    <a:pt x="2581942" y="70661"/>
                  </a:lnTo>
                  <a:lnTo>
                    <a:pt x="2717834" y="141322"/>
                  </a:lnTo>
                  <a:lnTo>
                    <a:pt x="2853726" y="388637"/>
                  </a:lnTo>
                  <a:lnTo>
                    <a:pt x="2989618" y="70661"/>
                  </a:lnTo>
                  <a:lnTo>
                    <a:pt x="3125509" y="247314"/>
                  </a:lnTo>
                  <a:lnTo>
                    <a:pt x="3261401" y="247314"/>
                  </a:lnTo>
                  <a:lnTo>
                    <a:pt x="3397293" y="211983"/>
                  </a:lnTo>
                </a:path>
              </a:pathLst>
            </a:custGeom>
            <a:ln w="27101" cap="flat">
              <a:solidFill>
                <a:srgbClr val="961A49">
                  <a:alpha val="100000"/>
                </a:srgbClr>
              </a:solidFill>
              <a:prstDash val="solid"/>
              <a:round/>
            </a:ln>
          </p:spPr>
          <p:txBody>
            <a:bodyPr/>
            <a:lstStyle/>
            <a:p/>
          </p:txBody>
        </p:sp>
        <p:sp>
          <p:nvSpPr>
            <p:cNvPr id="80" name="pl80"/>
            <p:cNvSpPr/>
            <p:nvPr/>
          </p:nvSpPr>
          <p:spPr>
            <a:xfrm>
              <a:off x="5437664" y="222250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16509"/>
              <a:ext cx="3397293" cy="1943185"/>
            </a:xfrm>
            <a:custGeom>
              <a:avLst/>
              <a:pathLst>
                <a:path w="3397293" h="1943185">
                  <a:moveTo>
                    <a:pt x="0" y="1943185"/>
                  </a:moveTo>
                  <a:lnTo>
                    <a:pt x="135891" y="141322"/>
                  </a:lnTo>
                  <a:lnTo>
                    <a:pt x="271783" y="671282"/>
                  </a:lnTo>
                  <a:lnTo>
                    <a:pt x="407675" y="671282"/>
                  </a:lnTo>
                  <a:lnTo>
                    <a:pt x="543566" y="671282"/>
                  </a:lnTo>
                  <a:lnTo>
                    <a:pt x="679458" y="671282"/>
                  </a:lnTo>
                  <a:lnTo>
                    <a:pt x="815350" y="953927"/>
                  </a:lnTo>
                  <a:lnTo>
                    <a:pt x="951242" y="0"/>
                  </a:lnTo>
                  <a:lnTo>
                    <a:pt x="1087133" y="0"/>
                  </a:lnTo>
                  <a:lnTo>
                    <a:pt x="1223025" y="0"/>
                  </a:lnTo>
                  <a:lnTo>
                    <a:pt x="1358917" y="0"/>
                  </a:lnTo>
                  <a:lnTo>
                    <a:pt x="1494809" y="0"/>
                  </a:lnTo>
                  <a:lnTo>
                    <a:pt x="1630700" y="706612"/>
                  </a:lnTo>
                  <a:lnTo>
                    <a:pt x="1766592" y="423967"/>
                  </a:lnTo>
                  <a:lnTo>
                    <a:pt x="1902484" y="141322"/>
                  </a:lnTo>
                  <a:lnTo>
                    <a:pt x="2038375" y="282645"/>
                  </a:lnTo>
                  <a:lnTo>
                    <a:pt x="2174267" y="70661"/>
                  </a:lnTo>
                  <a:lnTo>
                    <a:pt x="2310159" y="423967"/>
                  </a:lnTo>
                  <a:lnTo>
                    <a:pt x="2446051" y="317975"/>
                  </a:lnTo>
                  <a:lnTo>
                    <a:pt x="2581942" y="105991"/>
                  </a:lnTo>
                  <a:lnTo>
                    <a:pt x="2717834" y="141322"/>
                  </a:lnTo>
                  <a:lnTo>
                    <a:pt x="2853726" y="35330"/>
                  </a:lnTo>
                  <a:lnTo>
                    <a:pt x="2989618" y="0"/>
                  </a:lnTo>
                  <a:lnTo>
                    <a:pt x="3125509" y="494628"/>
                  </a:lnTo>
                  <a:lnTo>
                    <a:pt x="3261401" y="1024588"/>
                  </a:lnTo>
                  <a:lnTo>
                    <a:pt x="3397293" y="1165911"/>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24649"/>
              <a:ext cx="0" cy="2035044"/>
            </a:xfrm>
            <a:custGeom>
              <a:avLst/>
              <a:pathLst>
                <a:path w="0" h="2035044">
                  <a:moveTo>
                    <a:pt x="0" y="203504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24649"/>
              <a:ext cx="0" cy="763141"/>
            </a:xfrm>
            <a:custGeom>
              <a:avLst/>
              <a:pathLst>
                <a:path w="0" h="763141">
                  <a:moveTo>
                    <a:pt x="0" y="76314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24649"/>
              <a:ext cx="0" cy="91859"/>
            </a:xfrm>
            <a:custGeom>
              <a:avLst/>
              <a:pathLst>
                <a:path w="0" h="91859">
                  <a:moveTo>
                    <a:pt x="0" y="9185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24649"/>
              <a:ext cx="0" cy="374504"/>
            </a:xfrm>
            <a:custGeom>
              <a:avLst/>
              <a:pathLst>
                <a:path w="0" h="374504">
                  <a:moveTo>
                    <a:pt x="0" y="37450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24649"/>
              <a:ext cx="0" cy="197851"/>
            </a:xfrm>
            <a:custGeom>
              <a:avLst/>
              <a:pathLst>
                <a:path w="0" h="197851">
                  <a:moveTo>
                    <a:pt x="0" y="19785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24649"/>
              <a:ext cx="0" cy="1116448"/>
            </a:xfrm>
            <a:custGeom>
              <a:avLst/>
              <a:pathLst>
                <a:path w="0" h="1116448">
                  <a:moveTo>
                    <a:pt x="0" y="111644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24649"/>
              <a:ext cx="0" cy="1257770"/>
            </a:xfrm>
            <a:custGeom>
              <a:avLst/>
              <a:pathLst>
                <a:path w="0" h="1257770">
                  <a:moveTo>
                    <a:pt x="0" y="125777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16509"/>
              <a:ext cx="3397293" cy="1943185"/>
            </a:xfrm>
            <a:custGeom>
              <a:avLst/>
              <a:pathLst>
                <a:path w="3397293" h="1943185">
                  <a:moveTo>
                    <a:pt x="0" y="1943185"/>
                  </a:moveTo>
                  <a:lnTo>
                    <a:pt x="135891" y="141322"/>
                  </a:lnTo>
                  <a:lnTo>
                    <a:pt x="271783" y="671282"/>
                  </a:lnTo>
                  <a:lnTo>
                    <a:pt x="407675" y="671282"/>
                  </a:lnTo>
                  <a:lnTo>
                    <a:pt x="543566" y="671282"/>
                  </a:lnTo>
                  <a:lnTo>
                    <a:pt x="679458" y="671282"/>
                  </a:lnTo>
                  <a:lnTo>
                    <a:pt x="815350" y="953927"/>
                  </a:lnTo>
                  <a:lnTo>
                    <a:pt x="951242" y="0"/>
                  </a:lnTo>
                  <a:lnTo>
                    <a:pt x="1087133" y="0"/>
                  </a:lnTo>
                  <a:lnTo>
                    <a:pt x="1223025" y="0"/>
                  </a:lnTo>
                  <a:lnTo>
                    <a:pt x="1358917" y="0"/>
                  </a:lnTo>
                  <a:lnTo>
                    <a:pt x="1494809" y="0"/>
                  </a:lnTo>
                  <a:lnTo>
                    <a:pt x="1630700" y="706612"/>
                  </a:lnTo>
                  <a:lnTo>
                    <a:pt x="1766592" y="423967"/>
                  </a:lnTo>
                  <a:lnTo>
                    <a:pt x="1902484" y="141322"/>
                  </a:lnTo>
                  <a:lnTo>
                    <a:pt x="2038375" y="282645"/>
                  </a:lnTo>
                  <a:lnTo>
                    <a:pt x="2174267" y="70661"/>
                  </a:lnTo>
                  <a:lnTo>
                    <a:pt x="2310159" y="423967"/>
                  </a:lnTo>
                  <a:lnTo>
                    <a:pt x="2446051" y="317975"/>
                  </a:lnTo>
                  <a:lnTo>
                    <a:pt x="2581942" y="105991"/>
                  </a:lnTo>
                  <a:lnTo>
                    <a:pt x="2717834" y="141322"/>
                  </a:lnTo>
                  <a:lnTo>
                    <a:pt x="2853726" y="35330"/>
                  </a:lnTo>
                  <a:lnTo>
                    <a:pt x="2989618" y="0"/>
                  </a:lnTo>
                  <a:lnTo>
                    <a:pt x="3125509" y="494628"/>
                  </a:lnTo>
                  <a:lnTo>
                    <a:pt x="3261401" y="1024588"/>
                  </a:lnTo>
                  <a:lnTo>
                    <a:pt x="3397293" y="1165911"/>
                  </a:lnTo>
                </a:path>
              </a:pathLst>
            </a:custGeom>
            <a:ln w="27101" cap="flat">
              <a:solidFill>
                <a:srgbClr val="0058AB">
                  <a:alpha val="100000"/>
                </a:srgbClr>
              </a:solidFill>
              <a:prstDash val="solid"/>
              <a:round/>
            </a:ln>
          </p:spPr>
          <p:txBody>
            <a:bodyPr/>
            <a:lstStyle/>
            <a:p/>
          </p:txBody>
        </p:sp>
        <p:sp>
          <p:nvSpPr>
            <p:cNvPr id="90" name="tx90"/>
            <p:cNvSpPr/>
            <p:nvPr/>
          </p:nvSpPr>
          <p:spPr>
            <a:xfrm>
              <a:off x="5359324" y="197007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91" name="tx91"/>
            <p:cNvSpPr/>
            <p:nvPr/>
          </p:nvSpPr>
          <p:spPr>
            <a:xfrm>
              <a:off x="6038783" y="197007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2" name="tx92"/>
            <p:cNvSpPr/>
            <p:nvPr/>
          </p:nvSpPr>
          <p:spPr>
            <a:xfrm>
              <a:off x="6766436" y="19700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27845" y="197145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989462" y="19700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197007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6" name="tx96"/>
            <p:cNvSpPr/>
            <p:nvPr/>
          </p:nvSpPr>
          <p:spPr>
            <a:xfrm>
              <a:off x="8756617" y="197002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7" name="tx97"/>
            <p:cNvSpPr/>
            <p:nvPr/>
          </p:nvSpPr>
          <p:spPr>
            <a:xfrm>
              <a:off x="8902429" y="22187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3250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5836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8769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1703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727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727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118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743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39831" y="4990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115" name="tx115"/>
            <p:cNvSpPr/>
            <p:nvPr/>
          </p:nvSpPr>
          <p:spPr>
            <a:xfrm>
              <a:off x="707895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4141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606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476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0346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9216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041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911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9781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8651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981240" cy="114824"/>
            </a:xfrm>
            <a:prstGeom prst="rect">
              <a:avLst/>
            </a:prstGeom>
            <a:solidFill>
              <a:srgbClr val="1CABE2">
                <a:alpha val="80000"/>
              </a:srgbClr>
            </a:solidFill>
          </p:spPr>
          <p:txBody>
            <a:bodyPr/>
            <a:lstStyle/>
            <a:p/>
          </p:txBody>
        </p:sp>
        <p:sp>
          <p:nvSpPr>
            <p:cNvPr id="131" name="rc131"/>
            <p:cNvSpPr/>
            <p:nvPr/>
          </p:nvSpPr>
          <p:spPr>
            <a:xfrm>
              <a:off x="1317178" y="5743865"/>
              <a:ext cx="6491284" cy="114824"/>
            </a:xfrm>
            <a:prstGeom prst="rect">
              <a:avLst/>
            </a:prstGeom>
            <a:solidFill>
              <a:srgbClr val="1CABE2">
                <a:alpha val="80000"/>
              </a:srgbClr>
            </a:solidFill>
          </p:spPr>
          <p:txBody>
            <a:bodyPr/>
            <a:lstStyle/>
            <a:p/>
          </p:txBody>
        </p:sp>
        <p:sp>
          <p:nvSpPr>
            <p:cNvPr id="132" name="rc132"/>
            <p:cNvSpPr/>
            <p:nvPr/>
          </p:nvSpPr>
          <p:spPr>
            <a:xfrm>
              <a:off x="1317178" y="5600334"/>
              <a:ext cx="7321564"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4879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4935792"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6822793" y="610784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3210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Nauru (66%) was 19 percentage points lower than the global average (85%) and 23 percentage points lower than the average across all EAPR countries (89%).
National DTP3 coverage was 30 percentage points lower than in 2019 (96%).
The number of un- and undervaccinated children remained approximately the same (&lt;100) as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Nauru DTP3 coverage was 66% - this is 30 percentage points lower than in 2019 and more than 10 percentage points lower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Nauru ranked number 2 out of 27 countries for lowest DTP3 coverage (based on tied ranks).
Nauru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Nauru was among the countries with the lowest coverage, but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1853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3157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74461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1576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2505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380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45113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8641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923226"/>
              <a:ext cx="238662" cy="288783"/>
            </a:xfrm>
            <a:prstGeom prst="rect">
              <a:avLst/>
            </a:prstGeom>
            <a:solidFill>
              <a:srgbClr val="80BD41">
                <a:alpha val="100000"/>
              </a:srgbClr>
            </a:solidFill>
          </p:spPr>
          <p:txBody>
            <a:bodyPr/>
            <a:lstStyle/>
            <a:p/>
          </p:txBody>
        </p:sp>
        <p:sp>
          <p:nvSpPr>
            <p:cNvPr id="26" name="rc26"/>
            <p:cNvSpPr/>
            <p:nvPr/>
          </p:nvSpPr>
          <p:spPr>
            <a:xfrm>
              <a:off x="1333322" y="3556964"/>
              <a:ext cx="238662" cy="366261"/>
            </a:xfrm>
            <a:prstGeom prst="rect">
              <a:avLst/>
            </a:prstGeom>
            <a:solidFill>
              <a:srgbClr val="1CABE2">
                <a:alpha val="100000"/>
              </a:srgbClr>
            </a:solidFill>
          </p:spPr>
          <p:txBody>
            <a:bodyPr/>
            <a:lstStyle/>
            <a:p/>
          </p:txBody>
        </p:sp>
        <p:sp>
          <p:nvSpPr>
            <p:cNvPr id="27" name="rc27"/>
            <p:cNvSpPr/>
            <p:nvPr/>
          </p:nvSpPr>
          <p:spPr>
            <a:xfrm>
              <a:off x="1598503" y="3599225"/>
              <a:ext cx="238662" cy="612784"/>
            </a:xfrm>
            <a:prstGeom prst="rect">
              <a:avLst/>
            </a:prstGeom>
            <a:solidFill>
              <a:srgbClr val="80BD41">
                <a:alpha val="100000"/>
              </a:srgbClr>
            </a:solidFill>
          </p:spPr>
          <p:txBody>
            <a:bodyPr/>
            <a:lstStyle/>
            <a:p/>
          </p:txBody>
        </p:sp>
        <p:sp>
          <p:nvSpPr>
            <p:cNvPr id="28" name="rc28"/>
            <p:cNvSpPr/>
            <p:nvPr/>
          </p:nvSpPr>
          <p:spPr>
            <a:xfrm>
              <a:off x="1598503" y="3566355"/>
              <a:ext cx="238662" cy="32869"/>
            </a:xfrm>
            <a:prstGeom prst="rect">
              <a:avLst/>
            </a:prstGeom>
            <a:solidFill>
              <a:srgbClr val="1CABE2">
                <a:alpha val="100000"/>
              </a:srgbClr>
            </a:solidFill>
          </p:spPr>
          <p:txBody>
            <a:bodyPr/>
            <a:lstStyle/>
            <a:p/>
          </p:txBody>
        </p:sp>
        <p:sp>
          <p:nvSpPr>
            <p:cNvPr id="29" name="rc29"/>
            <p:cNvSpPr/>
            <p:nvPr/>
          </p:nvSpPr>
          <p:spPr>
            <a:xfrm>
              <a:off x="1863684" y="3700182"/>
              <a:ext cx="238662" cy="511827"/>
            </a:xfrm>
            <a:prstGeom prst="rect">
              <a:avLst/>
            </a:prstGeom>
            <a:solidFill>
              <a:srgbClr val="80BD41">
                <a:alpha val="100000"/>
              </a:srgbClr>
            </a:solidFill>
          </p:spPr>
          <p:txBody>
            <a:bodyPr/>
            <a:lstStyle/>
            <a:p/>
          </p:txBody>
        </p:sp>
        <p:sp>
          <p:nvSpPr>
            <p:cNvPr id="30" name="rc30"/>
            <p:cNvSpPr/>
            <p:nvPr/>
          </p:nvSpPr>
          <p:spPr>
            <a:xfrm>
              <a:off x="1863684" y="3573399"/>
              <a:ext cx="238662" cy="126782"/>
            </a:xfrm>
            <a:prstGeom prst="rect">
              <a:avLst/>
            </a:prstGeom>
            <a:solidFill>
              <a:srgbClr val="1CABE2">
                <a:alpha val="100000"/>
              </a:srgbClr>
            </a:solidFill>
          </p:spPr>
          <p:txBody>
            <a:bodyPr/>
            <a:lstStyle/>
            <a:p/>
          </p:txBody>
        </p:sp>
        <p:sp>
          <p:nvSpPr>
            <p:cNvPr id="31" name="rc31"/>
            <p:cNvSpPr/>
            <p:nvPr/>
          </p:nvSpPr>
          <p:spPr>
            <a:xfrm>
              <a:off x="2128865" y="3700182"/>
              <a:ext cx="238662" cy="511827"/>
            </a:xfrm>
            <a:prstGeom prst="rect">
              <a:avLst/>
            </a:prstGeom>
            <a:solidFill>
              <a:srgbClr val="80BD41">
                <a:alpha val="100000"/>
              </a:srgbClr>
            </a:solidFill>
          </p:spPr>
          <p:txBody>
            <a:bodyPr/>
            <a:lstStyle/>
            <a:p/>
          </p:txBody>
        </p:sp>
        <p:sp>
          <p:nvSpPr>
            <p:cNvPr id="32" name="rc32"/>
            <p:cNvSpPr/>
            <p:nvPr/>
          </p:nvSpPr>
          <p:spPr>
            <a:xfrm>
              <a:off x="2128865" y="3573399"/>
              <a:ext cx="238662" cy="126782"/>
            </a:xfrm>
            <a:prstGeom prst="rect">
              <a:avLst/>
            </a:prstGeom>
            <a:solidFill>
              <a:srgbClr val="1CABE2">
                <a:alpha val="100000"/>
              </a:srgbClr>
            </a:solidFill>
          </p:spPr>
          <p:txBody>
            <a:bodyPr/>
            <a:lstStyle/>
            <a:p/>
          </p:txBody>
        </p:sp>
        <p:sp>
          <p:nvSpPr>
            <p:cNvPr id="33" name="rc33"/>
            <p:cNvSpPr/>
            <p:nvPr/>
          </p:nvSpPr>
          <p:spPr>
            <a:xfrm>
              <a:off x="2394045" y="3695486"/>
              <a:ext cx="238662" cy="516523"/>
            </a:xfrm>
            <a:prstGeom prst="rect">
              <a:avLst/>
            </a:prstGeom>
            <a:solidFill>
              <a:srgbClr val="80BD41">
                <a:alpha val="100000"/>
              </a:srgbClr>
            </a:solidFill>
          </p:spPr>
          <p:txBody>
            <a:bodyPr/>
            <a:lstStyle/>
            <a:p/>
          </p:txBody>
        </p:sp>
        <p:sp>
          <p:nvSpPr>
            <p:cNvPr id="34" name="rc34"/>
            <p:cNvSpPr/>
            <p:nvPr/>
          </p:nvSpPr>
          <p:spPr>
            <a:xfrm>
              <a:off x="2394045" y="3566355"/>
              <a:ext cx="238662" cy="129130"/>
            </a:xfrm>
            <a:prstGeom prst="rect">
              <a:avLst/>
            </a:prstGeom>
            <a:solidFill>
              <a:srgbClr val="1CABE2">
                <a:alpha val="100000"/>
              </a:srgbClr>
            </a:solidFill>
          </p:spPr>
          <p:txBody>
            <a:bodyPr/>
            <a:lstStyle/>
            <a:p/>
          </p:txBody>
        </p:sp>
        <p:sp>
          <p:nvSpPr>
            <p:cNvPr id="35" name="rc35"/>
            <p:cNvSpPr/>
            <p:nvPr/>
          </p:nvSpPr>
          <p:spPr>
            <a:xfrm>
              <a:off x="2659226" y="3690790"/>
              <a:ext cx="238662" cy="521218"/>
            </a:xfrm>
            <a:prstGeom prst="rect">
              <a:avLst/>
            </a:prstGeom>
            <a:solidFill>
              <a:srgbClr val="80BD41">
                <a:alpha val="100000"/>
              </a:srgbClr>
            </a:solidFill>
          </p:spPr>
          <p:txBody>
            <a:bodyPr/>
            <a:lstStyle/>
            <a:p/>
          </p:txBody>
        </p:sp>
        <p:sp>
          <p:nvSpPr>
            <p:cNvPr id="36" name="rc36"/>
            <p:cNvSpPr/>
            <p:nvPr/>
          </p:nvSpPr>
          <p:spPr>
            <a:xfrm>
              <a:off x="2659226" y="3559312"/>
              <a:ext cx="238662" cy="131478"/>
            </a:xfrm>
            <a:prstGeom prst="rect">
              <a:avLst/>
            </a:prstGeom>
            <a:solidFill>
              <a:srgbClr val="1CABE2">
                <a:alpha val="100000"/>
              </a:srgbClr>
            </a:solidFill>
          </p:spPr>
          <p:txBody>
            <a:bodyPr/>
            <a:lstStyle/>
            <a:p/>
          </p:txBody>
        </p:sp>
        <p:sp>
          <p:nvSpPr>
            <p:cNvPr id="37" name="rc37"/>
            <p:cNvSpPr/>
            <p:nvPr/>
          </p:nvSpPr>
          <p:spPr>
            <a:xfrm>
              <a:off x="2924407" y="3733051"/>
              <a:ext cx="238662" cy="478957"/>
            </a:xfrm>
            <a:prstGeom prst="rect">
              <a:avLst/>
            </a:prstGeom>
            <a:solidFill>
              <a:srgbClr val="80BD41">
                <a:alpha val="100000"/>
              </a:srgbClr>
            </a:solidFill>
          </p:spPr>
          <p:txBody>
            <a:bodyPr/>
            <a:lstStyle/>
            <a:p/>
          </p:txBody>
        </p:sp>
        <p:sp>
          <p:nvSpPr>
            <p:cNvPr id="38" name="rc38"/>
            <p:cNvSpPr/>
            <p:nvPr/>
          </p:nvSpPr>
          <p:spPr>
            <a:xfrm>
              <a:off x="2924407" y="3545225"/>
              <a:ext cx="238662" cy="187826"/>
            </a:xfrm>
            <a:prstGeom prst="rect">
              <a:avLst/>
            </a:prstGeom>
            <a:solidFill>
              <a:srgbClr val="1CABE2">
                <a:alpha val="100000"/>
              </a:srgbClr>
            </a:solidFill>
          </p:spPr>
          <p:txBody>
            <a:bodyPr/>
            <a:lstStyle/>
            <a:p/>
          </p:txBody>
        </p:sp>
        <p:sp>
          <p:nvSpPr>
            <p:cNvPr id="39" name="rc39"/>
            <p:cNvSpPr/>
            <p:nvPr/>
          </p:nvSpPr>
          <p:spPr>
            <a:xfrm>
              <a:off x="3189588" y="3521747"/>
              <a:ext cx="238662" cy="690262"/>
            </a:xfrm>
            <a:prstGeom prst="rect">
              <a:avLst/>
            </a:prstGeom>
            <a:solidFill>
              <a:srgbClr val="80BD41">
                <a:alpha val="100000"/>
              </a:srgbClr>
            </a:solidFill>
          </p:spPr>
          <p:txBody>
            <a:bodyPr/>
            <a:lstStyle/>
            <a:p/>
          </p:txBody>
        </p:sp>
        <p:sp>
          <p:nvSpPr>
            <p:cNvPr id="40" name="rc40"/>
            <p:cNvSpPr/>
            <p:nvPr/>
          </p:nvSpPr>
          <p:spPr>
            <a:xfrm>
              <a:off x="3189588" y="3514703"/>
              <a:ext cx="238662" cy="7043"/>
            </a:xfrm>
            <a:prstGeom prst="rect">
              <a:avLst/>
            </a:prstGeom>
            <a:solidFill>
              <a:srgbClr val="1CABE2">
                <a:alpha val="100000"/>
              </a:srgbClr>
            </a:solidFill>
          </p:spPr>
          <p:txBody>
            <a:bodyPr/>
            <a:lstStyle/>
            <a:p/>
          </p:txBody>
        </p:sp>
        <p:sp>
          <p:nvSpPr>
            <p:cNvPr id="41" name="rc41"/>
            <p:cNvSpPr/>
            <p:nvPr/>
          </p:nvSpPr>
          <p:spPr>
            <a:xfrm>
              <a:off x="3454768" y="3479486"/>
              <a:ext cx="238662" cy="732523"/>
            </a:xfrm>
            <a:prstGeom prst="rect">
              <a:avLst/>
            </a:prstGeom>
            <a:solidFill>
              <a:srgbClr val="80BD41">
                <a:alpha val="100000"/>
              </a:srgbClr>
            </a:solidFill>
          </p:spPr>
          <p:txBody>
            <a:bodyPr/>
            <a:lstStyle/>
            <a:p/>
          </p:txBody>
        </p:sp>
        <p:sp>
          <p:nvSpPr>
            <p:cNvPr id="42" name="rc42"/>
            <p:cNvSpPr/>
            <p:nvPr/>
          </p:nvSpPr>
          <p:spPr>
            <a:xfrm>
              <a:off x="3454768" y="3472442"/>
              <a:ext cx="238662" cy="7043"/>
            </a:xfrm>
            <a:prstGeom prst="rect">
              <a:avLst/>
            </a:prstGeom>
            <a:solidFill>
              <a:srgbClr val="1CABE2">
                <a:alpha val="100000"/>
              </a:srgbClr>
            </a:solidFill>
          </p:spPr>
          <p:txBody>
            <a:bodyPr/>
            <a:lstStyle/>
            <a:p/>
          </p:txBody>
        </p:sp>
        <p:sp>
          <p:nvSpPr>
            <p:cNvPr id="43" name="rc43"/>
            <p:cNvSpPr/>
            <p:nvPr/>
          </p:nvSpPr>
          <p:spPr>
            <a:xfrm>
              <a:off x="3719949" y="3434877"/>
              <a:ext cx="238662" cy="777132"/>
            </a:xfrm>
            <a:prstGeom prst="rect">
              <a:avLst/>
            </a:prstGeom>
            <a:solidFill>
              <a:srgbClr val="80BD41">
                <a:alpha val="100000"/>
              </a:srgbClr>
            </a:solidFill>
          </p:spPr>
          <p:txBody>
            <a:bodyPr/>
            <a:lstStyle/>
            <a:p/>
          </p:txBody>
        </p:sp>
        <p:sp>
          <p:nvSpPr>
            <p:cNvPr id="44" name="rc44"/>
            <p:cNvSpPr/>
            <p:nvPr/>
          </p:nvSpPr>
          <p:spPr>
            <a:xfrm>
              <a:off x="3719949" y="3427833"/>
              <a:ext cx="238662" cy="7043"/>
            </a:xfrm>
            <a:prstGeom prst="rect">
              <a:avLst/>
            </a:prstGeom>
            <a:solidFill>
              <a:srgbClr val="1CABE2">
                <a:alpha val="100000"/>
              </a:srgbClr>
            </a:solidFill>
          </p:spPr>
          <p:txBody>
            <a:bodyPr/>
            <a:lstStyle/>
            <a:p/>
          </p:txBody>
        </p:sp>
        <p:sp>
          <p:nvSpPr>
            <p:cNvPr id="45" name="rc45"/>
            <p:cNvSpPr/>
            <p:nvPr/>
          </p:nvSpPr>
          <p:spPr>
            <a:xfrm>
              <a:off x="3985130" y="3390268"/>
              <a:ext cx="238662" cy="821741"/>
            </a:xfrm>
            <a:prstGeom prst="rect">
              <a:avLst/>
            </a:prstGeom>
            <a:solidFill>
              <a:srgbClr val="80BD41">
                <a:alpha val="100000"/>
              </a:srgbClr>
            </a:solidFill>
          </p:spPr>
          <p:txBody>
            <a:bodyPr/>
            <a:lstStyle/>
            <a:p/>
          </p:txBody>
        </p:sp>
        <p:sp>
          <p:nvSpPr>
            <p:cNvPr id="46" name="rc46"/>
            <p:cNvSpPr/>
            <p:nvPr/>
          </p:nvSpPr>
          <p:spPr>
            <a:xfrm>
              <a:off x="3985130" y="3380877"/>
              <a:ext cx="238662" cy="9391"/>
            </a:xfrm>
            <a:prstGeom prst="rect">
              <a:avLst/>
            </a:prstGeom>
            <a:solidFill>
              <a:srgbClr val="1CABE2">
                <a:alpha val="100000"/>
              </a:srgbClr>
            </a:solidFill>
          </p:spPr>
          <p:txBody>
            <a:bodyPr/>
            <a:lstStyle/>
            <a:p/>
          </p:txBody>
        </p:sp>
        <p:sp>
          <p:nvSpPr>
            <p:cNvPr id="47" name="rc47"/>
            <p:cNvSpPr/>
            <p:nvPr/>
          </p:nvSpPr>
          <p:spPr>
            <a:xfrm>
              <a:off x="4250311" y="3369137"/>
              <a:ext cx="238662" cy="842871"/>
            </a:xfrm>
            <a:prstGeom prst="rect">
              <a:avLst/>
            </a:prstGeom>
            <a:solidFill>
              <a:srgbClr val="80BD41">
                <a:alpha val="100000"/>
              </a:srgbClr>
            </a:solidFill>
          </p:spPr>
          <p:txBody>
            <a:bodyPr/>
            <a:lstStyle/>
            <a:p/>
          </p:txBody>
        </p:sp>
        <p:sp>
          <p:nvSpPr>
            <p:cNvPr id="48" name="rc48"/>
            <p:cNvSpPr/>
            <p:nvPr/>
          </p:nvSpPr>
          <p:spPr>
            <a:xfrm>
              <a:off x="4250311" y="3359746"/>
              <a:ext cx="238662" cy="9391"/>
            </a:xfrm>
            <a:prstGeom prst="rect">
              <a:avLst/>
            </a:prstGeom>
            <a:solidFill>
              <a:srgbClr val="1CABE2">
                <a:alpha val="100000"/>
              </a:srgbClr>
            </a:solidFill>
          </p:spPr>
          <p:txBody>
            <a:bodyPr/>
            <a:lstStyle/>
            <a:p/>
          </p:txBody>
        </p:sp>
        <p:sp>
          <p:nvSpPr>
            <p:cNvPr id="49" name="rc49"/>
            <p:cNvSpPr/>
            <p:nvPr/>
          </p:nvSpPr>
          <p:spPr>
            <a:xfrm>
              <a:off x="4515492" y="3540529"/>
              <a:ext cx="238662" cy="671479"/>
            </a:xfrm>
            <a:prstGeom prst="rect">
              <a:avLst/>
            </a:prstGeom>
            <a:solidFill>
              <a:srgbClr val="80BD41">
                <a:alpha val="100000"/>
              </a:srgbClr>
            </a:solidFill>
          </p:spPr>
          <p:txBody>
            <a:bodyPr/>
            <a:lstStyle/>
            <a:p/>
          </p:txBody>
        </p:sp>
        <p:sp>
          <p:nvSpPr>
            <p:cNvPr id="50" name="rc50"/>
            <p:cNvSpPr/>
            <p:nvPr/>
          </p:nvSpPr>
          <p:spPr>
            <a:xfrm>
              <a:off x="4515492" y="3362094"/>
              <a:ext cx="238662" cy="178435"/>
            </a:xfrm>
            <a:prstGeom prst="rect">
              <a:avLst/>
            </a:prstGeom>
            <a:solidFill>
              <a:srgbClr val="1CABE2">
                <a:alpha val="100000"/>
              </a:srgbClr>
            </a:solidFill>
          </p:spPr>
          <p:txBody>
            <a:bodyPr/>
            <a:lstStyle/>
            <a:p/>
          </p:txBody>
        </p:sp>
        <p:sp>
          <p:nvSpPr>
            <p:cNvPr id="51" name="rc51"/>
            <p:cNvSpPr/>
            <p:nvPr/>
          </p:nvSpPr>
          <p:spPr>
            <a:xfrm>
              <a:off x="4780672" y="3470094"/>
              <a:ext cx="238662" cy="741914"/>
            </a:xfrm>
            <a:prstGeom prst="rect">
              <a:avLst/>
            </a:prstGeom>
            <a:solidFill>
              <a:srgbClr val="80BD41">
                <a:alpha val="100000"/>
              </a:srgbClr>
            </a:solidFill>
          </p:spPr>
          <p:txBody>
            <a:bodyPr/>
            <a:lstStyle/>
            <a:p/>
          </p:txBody>
        </p:sp>
        <p:sp>
          <p:nvSpPr>
            <p:cNvPr id="52" name="rc52"/>
            <p:cNvSpPr/>
            <p:nvPr/>
          </p:nvSpPr>
          <p:spPr>
            <a:xfrm>
              <a:off x="4780672" y="3359746"/>
              <a:ext cx="238662" cy="110348"/>
            </a:xfrm>
            <a:prstGeom prst="rect">
              <a:avLst/>
            </a:prstGeom>
            <a:solidFill>
              <a:srgbClr val="1CABE2">
                <a:alpha val="100000"/>
              </a:srgbClr>
            </a:solidFill>
          </p:spPr>
          <p:txBody>
            <a:bodyPr/>
            <a:lstStyle/>
            <a:p/>
          </p:txBody>
        </p:sp>
        <p:sp>
          <p:nvSpPr>
            <p:cNvPr id="53" name="rc53"/>
            <p:cNvSpPr/>
            <p:nvPr/>
          </p:nvSpPr>
          <p:spPr>
            <a:xfrm>
              <a:off x="5045853" y="3399659"/>
              <a:ext cx="238662" cy="812349"/>
            </a:xfrm>
            <a:prstGeom prst="rect">
              <a:avLst/>
            </a:prstGeom>
            <a:solidFill>
              <a:srgbClr val="80BD41">
                <a:alpha val="100000"/>
              </a:srgbClr>
            </a:solidFill>
          </p:spPr>
          <p:txBody>
            <a:bodyPr/>
            <a:lstStyle/>
            <a:p/>
          </p:txBody>
        </p:sp>
        <p:sp>
          <p:nvSpPr>
            <p:cNvPr id="54" name="rc54"/>
            <p:cNvSpPr/>
            <p:nvPr/>
          </p:nvSpPr>
          <p:spPr>
            <a:xfrm>
              <a:off x="5045853" y="3357398"/>
              <a:ext cx="238662" cy="42260"/>
            </a:xfrm>
            <a:prstGeom prst="rect">
              <a:avLst/>
            </a:prstGeom>
            <a:solidFill>
              <a:srgbClr val="1CABE2">
                <a:alpha val="100000"/>
              </a:srgbClr>
            </a:solidFill>
          </p:spPr>
          <p:txBody>
            <a:bodyPr/>
            <a:lstStyle/>
            <a:p/>
          </p:txBody>
        </p:sp>
        <p:sp>
          <p:nvSpPr>
            <p:cNvPr id="55" name="rc55"/>
            <p:cNvSpPr/>
            <p:nvPr/>
          </p:nvSpPr>
          <p:spPr>
            <a:xfrm>
              <a:off x="5311034" y="3430181"/>
              <a:ext cx="238662" cy="781828"/>
            </a:xfrm>
            <a:prstGeom prst="rect">
              <a:avLst/>
            </a:prstGeom>
            <a:solidFill>
              <a:srgbClr val="80BD41">
                <a:alpha val="100000"/>
              </a:srgbClr>
            </a:solidFill>
          </p:spPr>
          <p:txBody>
            <a:bodyPr/>
            <a:lstStyle/>
            <a:p/>
          </p:txBody>
        </p:sp>
        <p:sp>
          <p:nvSpPr>
            <p:cNvPr id="56" name="rc56"/>
            <p:cNvSpPr/>
            <p:nvPr/>
          </p:nvSpPr>
          <p:spPr>
            <a:xfrm>
              <a:off x="5311034" y="3352703"/>
              <a:ext cx="238662" cy="77478"/>
            </a:xfrm>
            <a:prstGeom prst="rect">
              <a:avLst/>
            </a:prstGeom>
            <a:solidFill>
              <a:srgbClr val="1CABE2">
                <a:alpha val="100000"/>
              </a:srgbClr>
            </a:solidFill>
          </p:spPr>
          <p:txBody>
            <a:bodyPr/>
            <a:lstStyle/>
            <a:p/>
          </p:txBody>
        </p:sp>
        <p:sp>
          <p:nvSpPr>
            <p:cNvPr id="57" name="rc57"/>
            <p:cNvSpPr/>
            <p:nvPr/>
          </p:nvSpPr>
          <p:spPr>
            <a:xfrm>
              <a:off x="5576215" y="3378529"/>
              <a:ext cx="238662" cy="833480"/>
            </a:xfrm>
            <a:prstGeom prst="rect">
              <a:avLst/>
            </a:prstGeom>
            <a:solidFill>
              <a:srgbClr val="80BD41">
                <a:alpha val="100000"/>
              </a:srgbClr>
            </a:solidFill>
          </p:spPr>
          <p:txBody>
            <a:bodyPr/>
            <a:lstStyle/>
            <a:p/>
          </p:txBody>
        </p:sp>
        <p:sp>
          <p:nvSpPr>
            <p:cNvPr id="58" name="rc58"/>
            <p:cNvSpPr/>
            <p:nvPr/>
          </p:nvSpPr>
          <p:spPr>
            <a:xfrm>
              <a:off x="5576215" y="3352703"/>
              <a:ext cx="238662" cy="25826"/>
            </a:xfrm>
            <a:prstGeom prst="rect">
              <a:avLst/>
            </a:prstGeom>
            <a:solidFill>
              <a:srgbClr val="1CABE2">
                <a:alpha val="100000"/>
              </a:srgbClr>
            </a:solidFill>
          </p:spPr>
          <p:txBody>
            <a:bodyPr/>
            <a:lstStyle/>
            <a:p/>
          </p:txBody>
        </p:sp>
        <p:sp>
          <p:nvSpPr>
            <p:cNvPr id="59" name="rc59"/>
            <p:cNvSpPr/>
            <p:nvPr/>
          </p:nvSpPr>
          <p:spPr>
            <a:xfrm>
              <a:off x="5841395" y="3481833"/>
              <a:ext cx="238662" cy="730175"/>
            </a:xfrm>
            <a:prstGeom prst="rect">
              <a:avLst/>
            </a:prstGeom>
            <a:solidFill>
              <a:srgbClr val="80BD41">
                <a:alpha val="100000"/>
              </a:srgbClr>
            </a:solidFill>
          </p:spPr>
          <p:txBody>
            <a:bodyPr/>
            <a:lstStyle/>
            <a:p/>
          </p:txBody>
        </p:sp>
        <p:sp>
          <p:nvSpPr>
            <p:cNvPr id="60" name="rc60"/>
            <p:cNvSpPr/>
            <p:nvPr/>
          </p:nvSpPr>
          <p:spPr>
            <a:xfrm>
              <a:off x="5841395" y="3373833"/>
              <a:ext cx="238662" cy="108000"/>
            </a:xfrm>
            <a:prstGeom prst="rect">
              <a:avLst/>
            </a:prstGeom>
            <a:solidFill>
              <a:srgbClr val="1CABE2">
                <a:alpha val="100000"/>
              </a:srgbClr>
            </a:solidFill>
          </p:spPr>
          <p:txBody>
            <a:bodyPr/>
            <a:lstStyle/>
            <a:p/>
          </p:txBody>
        </p:sp>
        <p:sp>
          <p:nvSpPr>
            <p:cNvPr id="61" name="rc61"/>
            <p:cNvSpPr/>
            <p:nvPr/>
          </p:nvSpPr>
          <p:spPr>
            <a:xfrm>
              <a:off x="6106576" y="3481833"/>
              <a:ext cx="238662" cy="730175"/>
            </a:xfrm>
            <a:prstGeom prst="rect">
              <a:avLst/>
            </a:prstGeom>
            <a:solidFill>
              <a:srgbClr val="80BD41">
                <a:alpha val="100000"/>
              </a:srgbClr>
            </a:solidFill>
          </p:spPr>
          <p:txBody>
            <a:bodyPr/>
            <a:lstStyle/>
            <a:p/>
          </p:txBody>
        </p:sp>
        <p:sp>
          <p:nvSpPr>
            <p:cNvPr id="62" name="rc62"/>
            <p:cNvSpPr/>
            <p:nvPr/>
          </p:nvSpPr>
          <p:spPr>
            <a:xfrm>
              <a:off x="6106576" y="3402007"/>
              <a:ext cx="238662" cy="79826"/>
            </a:xfrm>
            <a:prstGeom prst="rect">
              <a:avLst/>
            </a:prstGeom>
            <a:solidFill>
              <a:srgbClr val="1CABE2">
                <a:alpha val="100000"/>
              </a:srgbClr>
            </a:solidFill>
          </p:spPr>
          <p:txBody>
            <a:bodyPr/>
            <a:lstStyle/>
            <a:p/>
          </p:txBody>
        </p:sp>
        <p:sp>
          <p:nvSpPr>
            <p:cNvPr id="63" name="rc63"/>
            <p:cNvSpPr/>
            <p:nvPr/>
          </p:nvSpPr>
          <p:spPr>
            <a:xfrm>
              <a:off x="6371757" y="3453659"/>
              <a:ext cx="238662" cy="758349"/>
            </a:xfrm>
            <a:prstGeom prst="rect">
              <a:avLst/>
            </a:prstGeom>
            <a:solidFill>
              <a:srgbClr val="80BD41">
                <a:alpha val="100000"/>
              </a:srgbClr>
            </a:solidFill>
          </p:spPr>
          <p:txBody>
            <a:bodyPr/>
            <a:lstStyle/>
            <a:p/>
          </p:txBody>
        </p:sp>
        <p:sp>
          <p:nvSpPr>
            <p:cNvPr id="64" name="rc64"/>
            <p:cNvSpPr/>
            <p:nvPr/>
          </p:nvSpPr>
          <p:spPr>
            <a:xfrm>
              <a:off x="6371757" y="3423138"/>
              <a:ext cx="238662" cy="30521"/>
            </a:xfrm>
            <a:prstGeom prst="rect">
              <a:avLst/>
            </a:prstGeom>
            <a:solidFill>
              <a:srgbClr val="1CABE2">
                <a:alpha val="100000"/>
              </a:srgbClr>
            </a:solidFill>
          </p:spPr>
          <p:txBody>
            <a:bodyPr/>
            <a:lstStyle/>
            <a:p/>
          </p:txBody>
        </p:sp>
        <p:sp>
          <p:nvSpPr>
            <p:cNvPr id="65" name="rc65"/>
            <p:cNvSpPr/>
            <p:nvPr/>
          </p:nvSpPr>
          <p:spPr>
            <a:xfrm>
              <a:off x="6636938" y="3481833"/>
              <a:ext cx="238662" cy="730175"/>
            </a:xfrm>
            <a:prstGeom prst="rect">
              <a:avLst/>
            </a:prstGeom>
            <a:solidFill>
              <a:srgbClr val="80BD41">
                <a:alpha val="100000"/>
              </a:srgbClr>
            </a:solidFill>
          </p:spPr>
          <p:txBody>
            <a:bodyPr/>
            <a:lstStyle/>
            <a:p/>
          </p:txBody>
        </p:sp>
        <p:sp>
          <p:nvSpPr>
            <p:cNvPr id="66" name="rc66"/>
            <p:cNvSpPr/>
            <p:nvPr/>
          </p:nvSpPr>
          <p:spPr>
            <a:xfrm>
              <a:off x="6636938" y="3444268"/>
              <a:ext cx="238662" cy="37565"/>
            </a:xfrm>
            <a:prstGeom prst="rect">
              <a:avLst/>
            </a:prstGeom>
            <a:solidFill>
              <a:srgbClr val="1CABE2">
                <a:alpha val="100000"/>
              </a:srgbClr>
            </a:solidFill>
          </p:spPr>
          <p:txBody>
            <a:bodyPr/>
            <a:lstStyle/>
            <a:p/>
          </p:txBody>
        </p:sp>
        <p:sp>
          <p:nvSpPr>
            <p:cNvPr id="67" name="rc67"/>
            <p:cNvSpPr/>
            <p:nvPr/>
          </p:nvSpPr>
          <p:spPr>
            <a:xfrm>
              <a:off x="6902119" y="3477138"/>
              <a:ext cx="238662" cy="734871"/>
            </a:xfrm>
            <a:prstGeom prst="rect">
              <a:avLst/>
            </a:prstGeom>
            <a:solidFill>
              <a:srgbClr val="80BD41">
                <a:alpha val="100000"/>
              </a:srgbClr>
            </a:solidFill>
          </p:spPr>
          <p:txBody>
            <a:bodyPr/>
            <a:lstStyle/>
            <a:p/>
          </p:txBody>
        </p:sp>
        <p:sp>
          <p:nvSpPr>
            <p:cNvPr id="68" name="rc68"/>
            <p:cNvSpPr/>
            <p:nvPr/>
          </p:nvSpPr>
          <p:spPr>
            <a:xfrm>
              <a:off x="6902119" y="3463051"/>
              <a:ext cx="238662" cy="14086"/>
            </a:xfrm>
            <a:prstGeom prst="rect">
              <a:avLst/>
            </a:prstGeom>
            <a:solidFill>
              <a:srgbClr val="1CABE2">
                <a:alpha val="100000"/>
              </a:srgbClr>
            </a:solidFill>
          </p:spPr>
          <p:txBody>
            <a:bodyPr/>
            <a:lstStyle/>
            <a:p/>
          </p:txBody>
        </p:sp>
        <p:sp>
          <p:nvSpPr>
            <p:cNvPr id="69" name="rc69"/>
            <p:cNvSpPr/>
            <p:nvPr/>
          </p:nvSpPr>
          <p:spPr>
            <a:xfrm>
              <a:off x="7167299" y="3495920"/>
              <a:ext cx="238662" cy="716088"/>
            </a:xfrm>
            <a:prstGeom prst="rect">
              <a:avLst/>
            </a:prstGeom>
            <a:solidFill>
              <a:srgbClr val="80BD41">
                <a:alpha val="100000"/>
              </a:srgbClr>
            </a:solidFill>
          </p:spPr>
          <p:txBody>
            <a:bodyPr/>
            <a:lstStyle/>
            <a:p/>
          </p:txBody>
        </p:sp>
        <p:sp>
          <p:nvSpPr>
            <p:cNvPr id="70" name="rc70"/>
            <p:cNvSpPr/>
            <p:nvPr/>
          </p:nvSpPr>
          <p:spPr>
            <a:xfrm>
              <a:off x="7167299" y="3488877"/>
              <a:ext cx="238662" cy="7043"/>
            </a:xfrm>
            <a:prstGeom prst="rect">
              <a:avLst/>
            </a:prstGeom>
            <a:solidFill>
              <a:srgbClr val="1CABE2">
                <a:alpha val="100000"/>
              </a:srgbClr>
            </a:solidFill>
          </p:spPr>
          <p:txBody>
            <a:bodyPr/>
            <a:lstStyle/>
            <a:p/>
          </p:txBody>
        </p:sp>
        <p:sp>
          <p:nvSpPr>
            <p:cNvPr id="71" name="rc71"/>
            <p:cNvSpPr/>
            <p:nvPr/>
          </p:nvSpPr>
          <p:spPr>
            <a:xfrm>
              <a:off x="7432480" y="3620356"/>
              <a:ext cx="238662" cy="591653"/>
            </a:xfrm>
            <a:prstGeom prst="rect">
              <a:avLst/>
            </a:prstGeom>
            <a:solidFill>
              <a:srgbClr val="80BD41">
                <a:alpha val="100000"/>
              </a:srgbClr>
            </a:solidFill>
          </p:spPr>
          <p:txBody>
            <a:bodyPr/>
            <a:lstStyle/>
            <a:p/>
          </p:txBody>
        </p:sp>
        <p:sp>
          <p:nvSpPr>
            <p:cNvPr id="72" name="rc72"/>
            <p:cNvSpPr/>
            <p:nvPr/>
          </p:nvSpPr>
          <p:spPr>
            <a:xfrm>
              <a:off x="7432480" y="3514703"/>
              <a:ext cx="238662" cy="105652"/>
            </a:xfrm>
            <a:prstGeom prst="rect">
              <a:avLst/>
            </a:prstGeom>
            <a:solidFill>
              <a:srgbClr val="1CABE2">
                <a:alpha val="100000"/>
              </a:srgbClr>
            </a:solidFill>
          </p:spPr>
          <p:txBody>
            <a:bodyPr/>
            <a:lstStyle/>
            <a:p/>
          </p:txBody>
        </p:sp>
        <p:sp>
          <p:nvSpPr>
            <p:cNvPr id="73" name="rc73"/>
            <p:cNvSpPr/>
            <p:nvPr/>
          </p:nvSpPr>
          <p:spPr>
            <a:xfrm>
              <a:off x="7697661" y="3737747"/>
              <a:ext cx="238662" cy="474262"/>
            </a:xfrm>
            <a:prstGeom prst="rect">
              <a:avLst/>
            </a:prstGeom>
            <a:solidFill>
              <a:srgbClr val="80BD41">
                <a:alpha val="100000"/>
              </a:srgbClr>
            </a:solidFill>
          </p:spPr>
          <p:txBody>
            <a:bodyPr/>
            <a:lstStyle/>
            <a:p/>
          </p:txBody>
        </p:sp>
        <p:sp>
          <p:nvSpPr>
            <p:cNvPr id="74" name="rc74"/>
            <p:cNvSpPr/>
            <p:nvPr/>
          </p:nvSpPr>
          <p:spPr>
            <a:xfrm>
              <a:off x="7697661" y="3535834"/>
              <a:ext cx="238662" cy="201913"/>
            </a:xfrm>
            <a:prstGeom prst="rect">
              <a:avLst/>
            </a:prstGeom>
            <a:solidFill>
              <a:srgbClr val="1CABE2">
                <a:alpha val="100000"/>
              </a:srgbClr>
            </a:solidFill>
          </p:spPr>
          <p:txBody>
            <a:bodyPr/>
            <a:lstStyle/>
            <a:p/>
          </p:txBody>
        </p:sp>
        <p:sp>
          <p:nvSpPr>
            <p:cNvPr id="75" name="rc75"/>
            <p:cNvSpPr/>
            <p:nvPr/>
          </p:nvSpPr>
          <p:spPr>
            <a:xfrm>
              <a:off x="7962842" y="3772965"/>
              <a:ext cx="238662" cy="439044"/>
            </a:xfrm>
            <a:prstGeom prst="rect">
              <a:avLst/>
            </a:prstGeom>
            <a:solidFill>
              <a:srgbClr val="80BD41">
                <a:alpha val="100000"/>
              </a:srgbClr>
            </a:solidFill>
          </p:spPr>
          <p:txBody>
            <a:bodyPr/>
            <a:lstStyle/>
            <a:p/>
          </p:txBody>
        </p:sp>
        <p:sp>
          <p:nvSpPr>
            <p:cNvPr id="76" name="rc76"/>
            <p:cNvSpPr/>
            <p:nvPr/>
          </p:nvSpPr>
          <p:spPr>
            <a:xfrm>
              <a:off x="7962842" y="3545225"/>
              <a:ext cx="238662" cy="227739"/>
            </a:xfrm>
            <a:prstGeom prst="rect">
              <a:avLst/>
            </a:prstGeom>
            <a:solidFill>
              <a:srgbClr val="1CABE2">
                <a:alpha val="100000"/>
              </a:srgbClr>
            </a:solidFill>
          </p:spPr>
          <p:txBody>
            <a:bodyPr/>
            <a:lstStyle/>
            <a:p/>
          </p:txBody>
        </p:sp>
        <p:sp>
          <p:nvSpPr>
            <p:cNvPr id="77" name="pl77"/>
            <p:cNvSpPr/>
            <p:nvPr/>
          </p:nvSpPr>
          <p:spPr>
            <a:xfrm>
              <a:off x="1452654" y="2085226"/>
              <a:ext cx="6629519" cy="1181546"/>
            </a:xfrm>
            <a:custGeom>
              <a:avLst/>
              <a:pathLst>
                <a:path w="6629519" h="1181546">
                  <a:moveTo>
                    <a:pt x="0" y="1181546"/>
                  </a:moveTo>
                  <a:lnTo>
                    <a:pt x="265180" y="85930"/>
                  </a:lnTo>
                  <a:lnTo>
                    <a:pt x="530361" y="408170"/>
                  </a:lnTo>
                  <a:lnTo>
                    <a:pt x="795542" y="408170"/>
                  </a:lnTo>
                  <a:lnTo>
                    <a:pt x="1060723" y="408170"/>
                  </a:lnTo>
                  <a:lnTo>
                    <a:pt x="1325903" y="408170"/>
                  </a:lnTo>
                  <a:lnTo>
                    <a:pt x="1591084" y="580031"/>
                  </a:lnTo>
                  <a:lnTo>
                    <a:pt x="1856265" y="0"/>
                  </a:lnTo>
                  <a:lnTo>
                    <a:pt x="2121446" y="0"/>
                  </a:lnTo>
                  <a:lnTo>
                    <a:pt x="2386626" y="0"/>
                  </a:lnTo>
                  <a:lnTo>
                    <a:pt x="2651807" y="0"/>
                  </a:lnTo>
                  <a:lnTo>
                    <a:pt x="2916988" y="0"/>
                  </a:lnTo>
                  <a:lnTo>
                    <a:pt x="3182169" y="429653"/>
                  </a:lnTo>
                  <a:lnTo>
                    <a:pt x="3447350" y="257791"/>
                  </a:lnTo>
                  <a:lnTo>
                    <a:pt x="3712530" y="85930"/>
                  </a:lnTo>
                  <a:lnTo>
                    <a:pt x="3977711" y="171861"/>
                  </a:lnTo>
                  <a:lnTo>
                    <a:pt x="4242892" y="42965"/>
                  </a:lnTo>
                  <a:lnTo>
                    <a:pt x="4508073" y="257791"/>
                  </a:lnTo>
                  <a:lnTo>
                    <a:pt x="4773253" y="193343"/>
                  </a:lnTo>
                  <a:lnTo>
                    <a:pt x="5038434" y="64447"/>
                  </a:lnTo>
                  <a:lnTo>
                    <a:pt x="5303615" y="85930"/>
                  </a:lnTo>
                  <a:lnTo>
                    <a:pt x="5568796" y="21482"/>
                  </a:lnTo>
                  <a:lnTo>
                    <a:pt x="5833977" y="0"/>
                  </a:lnTo>
                  <a:lnTo>
                    <a:pt x="6099157" y="300757"/>
                  </a:lnTo>
                  <a:lnTo>
                    <a:pt x="6364338" y="622997"/>
                  </a:lnTo>
                  <a:lnTo>
                    <a:pt x="6629519" y="708927"/>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9" name="tx79"/>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8" name="tx88"/>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9" name="tx89"/>
            <p:cNvSpPr/>
            <p:nvPr/>
          </p:nvSpPr>
          <p:spPr>
            <a:xfrm>
              <a:off x="1346844" y="342103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2672748" y="342338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3998652" y="324495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5324556" y="321677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6385279" y="328721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6650460" y="330834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6915640" y="332712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7180821" y="335295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7" name="tx97"/>
            <p:cNvSpPr/>
            <p:nvPr/>
          </p:nvSpPr>
          <p:spPr>
            <a:xfrm>
              <a:off x="7446002" y="337877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8" name="tx98"/>
            <p:cNvSpPr/>
            <p:nvPr/>
          </p:nvSpPr>
          <p:spPr>
            <a:xfrm>
              <a:off x="7711183" y="339990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9" name="tx99"/>
            <p:cNvSpPr/>
            <p:nvPr/>
          </p:nvSpPr>
          <p:spPr>
            <a:xfrm>
              <a:off x="7976363" y="340929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100" name="pl100"/>
            <p:cNvSpPr/>
            <p:nvPr/>
          </p:nvSpPr>
          <p:spPr>
            <a:xfrm>
              <a:off x="1452654" y="2063743"/>
              <a:ext cx="0" cy="1203029"/>
            </a:xfrm>
            <a:custGeom>
              <a:avLst/>
              <a:pathLst>
                <a:path w="0" h="1203029">
                  <a:moveTo>
                    <a:pt x="0" y="120302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63743"/>
              <a:ext cx="0" cy="730410"/>
            </a:xfrm>
            <a:custGeom>
              <a:avLst/>
              <a:pathLst>
                <a:path w="0" h="730410">
                  <a:moveTo>
                    <a:pt x="0" y="73041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94200" y="35729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13" name="tx113"/>
            <p:cNvSpPr/>
            <p:nvPr/>
          </p:nvSpPr>
          <p:spPr>
            <a:xfrm>
              <a:off x="694200" y="29859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4" name="tx114"/>
            <p:cNvSpPr/>
            <p:nvPr/>
          </p:nvSpPr>
          <p:spPr>
            <a:xfrm>
              <a:off x="694200" y="23990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15" name="tx115"/>
            <p:cNvSpPr/>
            <p:nvPr/>
          </p:nvSpPr>
          <p:spPr>
            <a:xfrm>
              <a:off x="577692" y="179398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6" name="tx11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100707" y="3032464"/>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3" name="tx13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4" name="pl134"/>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6" name="rc136"/>
            <p:cNvSpPr/>
            <p:nvPr/>
          </p:nvSpPr>
          <p:spPr>
            <a:xfrm>
              <a:off x="4452747" y="5080163"/>
              <a:ext cx="201456" cy="201456"/>
            </a:xfrm>
            <a:prstGeom prst="rect">
              <a:avLst/>
            </a:prstGeom>
            <a:solidFill>
              <a:srgbClr val="1CABE2">
                <a:alpha val="100000"/>
              </a:srgbClr>
            </a:solidFill>
          </p:spPr>
          <p:txBody>
            <a:bodyPr/>
            <a:lstStyle/>
            <a:p/>
          </p:txBody>
        </p:sp>
        <p:sp>
          <p:nvSpPr>
            <p:cNvPr id="137" name="rc137"/>
            <p:cNvSpPr/>
            <p:nvPr/>
          </p:nvSpPr>
          <p:spPr>
            <a:xfrm>
              <a:off x="5657835" y="5080163"/>
              <a:ext cx="201456" cy="201456"/>
            </a:xfrm>
            <a:prstGeom prst="rect">
              <a:avLst/>
            </a:prstGeom>
            <a:solidFill>
              <a:srgbClr val="80BD41">
                <a:alpha val="100000"/>
              </a:srgbClr>
            </a:solidFill>
          </p:spPr>
          <p:txBody>
            <a:bodyPr/>
            <a:lstStyle/>
            <a:p/>
          </p:txBody>
        </p:sp>
        <p:sp>
          <p:nvSpPr>
            <p:cNvPr id="138" name="tx138"/>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1" name="tx141"/>
            <p:cNvSpPr/>
            <p:nvPr/>
          </p:nvSpPr>
          <p:spPr>
            <a:xfrm>
              <a:off x="989913" y="1594448"/>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Nauru, 2000-2025</a:t>
              </a:r>
            </a:p>
          </p:txBody>
        </p:sp>
        <p:sp>
          <p:nvSpPr>
            <p:cNvPr id="142" name="pl142"/>
            <p:cNvSpPr/>
            <p:nvPr/>
          </p:nvSpPr>
          <p:spPr>
            <a:xfrm>
              <a:off x="23067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2534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20023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1469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7" name="pl147"/>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8" name="pl148"/>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9" name="pl149"/>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28008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2268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1736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33322" y="5840557"/>
              <a:ext cx="6288046" cy="124062"/>
            </a:xfrm>
            <a:prstGeom prst="rect">
              <a:avLst/>
            </a:prstGeom>
            <a:solidFill>
              <a:srgbClr val="80BD41">
                <a:alpha val="100000"/>
              </a:srgbClr>
            </a:solidFill>
          </p:spPr>
          <p:txBody>
            <a:bodyPr/>
            <a:lstStyle/>
            <a:p/>
          </p:txBody>
        </p:sp>
        <p:sp>
          <p:nvSpPr>
            <p:cNvPr id="154" name="rc154"/>
            <p:cNvSpPr/>
            <p:nvPr/>
          </p:nvSpPr>
          <p:spPr>
            <a:xfrm>
              <a:off x="7621369" y="5840557"/>
              <a:ext cx="253079" cy="124062"/>
            </a:xfrm>
            <a:prstGeom prst="rect">
              <a:avLst/>
            </a:prstGeom>
            <a:solidFill>
              <a:srgbClr val="1CABE2">
                <a:alpha val="100000"/>
              </a:srgbClr>
            </a:solidFill>
          </p:spPr>
          <p:txBody>
            <a:bodyPr/>
            <a:lstStyle/>
            <a:p/>
          </p:txBody>
        </p:sp>
        <p:sp>
          <p:nvSpPr>
            <p:cNvPr id="155" name="rc155"/>
            <p:cNvSpPr/>
            <p:nvPr/>
          </p:nvSpPr>
          <p:spPr>
            <a:xfrm>
              <a:off x="1333322" y="5685479"/>
              <a:ext cx="3932462" cy="124062"/>
            </a:xfrm>
            <a:prstGeom prst="rect">
              <a:avLst/>
            </a:prstGeom>
            <a:solidFill>
              <a:srgbClr val="80BD41">
                <a:alpha val="100000"/>
              </a:srgbClr>
            </a:solidFill>
          </p:spPr>
          <p:txBody>
            <a:bodyPr/>
            <a:lstStyle/>
            <a:p/>
          </p:txBody>
        </p:sp>
        <p:sp>
          <p:nvSpPr>
            <p:cNvPr id="156" name="rc156"/>
            <p:cNvSpPr/>
            <p:nvPr/>
          </p:nvSpPr>
          <p:spPr>
            <a:xfrm>
              <a:off x="5265785" y="5685479"/>
              <a:ext cx="1674216" cy="124062"/>
            </a:xfrm>
            <a:prstGeom prst="rect">
              <a:avLst/>
            </a:prstGeom>
            <a:solidFill>
              <a:srgbClr val="1CABE2">
                <a:alpha val="100000"/>
              </a:srgbClr>
            </a:solidFill>
          </p:spPr>
          <p:txBody>
            <a:bodyPr/>
            <a:lstStyle/>
            <a:p/>
          </p:txBody>
        </p:sp>
        <p:sp>
          <p:nvSpPr>
            <p:cNvPr id="157" name="rc157"/>
            <p:cNvSpPr/>
            <p:nvPr/>
          </p:nvSpPr>
          <p:spPr>
            <a:xfrm>
              <a:off x="1333322" y="5530401"/>
              <a:ext cx="3640447" cy="124062"/>
            </a:xfrm>
            <a:prstGeom prst="rect">
              <a:avLst/>
            </a:prstGeom>
            <a:solidFill>
              <a:srgbClr val="80BD41">
                <a:alpha val="100000"/>
              </a:srgbClr>
            </a:solidFill>
          </p:spPr>
          <p:txBody>
            <a:bodyPr/>
            <a:lstStyle/>
            <a:p/>
          </p:txBody>
        </p:sp>
        <p:sp>
          <p:nvSpPr>
            <p:cNvPr id="158" name="rc158"/>
            <p:cNvSpPr/>
            <p:nvPr/>
          </p:nvSpPr>
          <p:spPr>
            <a:xfrm>
              <a:off x="4973770" y="5530401"/>
              <a:ext cx="1888360" cy="124062"/>
            </a:xfrm>
            <a:prstGeom prst="rect">
              <a:avLst/>
            </a:prstGeom>
            <a:solidFill>
              <a:srgbClr val="1CABE2">
                <a:alpha val="100000"/>
              </a:srgbClr>
            </a:solidFill>
          </p:spPr>
          <p:txBody>
            <a:bodyPr/>
            <a:lstStyle/>
            <a:p/>
          </p:txBody>
        </p:sp>
        <p:sp>
          <p:nvSpPr>
            <p:cNvPr id="159" name="tx159"/>
            <p:cNvSpPr/>
            <p:nvPr/>
          </p:nvSpPr>
          <p:spPr>
            <a:xfrm>
              <a:off x="8071277"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0" name="tx160"/>
            <p:cNvSpPr/>
            <p:nvPr/>
          </p:nvSpPr>
          <p:spPr>
            <a:xfrm>
              <a:off x="7090108"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1" name="tx161"/>
            <p:cNvSpPr/>
            <p:nvPr/>
          </p:nvSpPr>
          <p:spPr>
            <a:xfrm>
              <a:off x="7008344"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2" name="tx162"/>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5" name="tx165"/>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6" name="tx166"/>
            <p:cNvSpPr/>
            <p:nvPr/>
          </p:nvSpPr>
          <p:spPr>
            <a:xfrm>
              <a:off x="316354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7" name="tx167"/>
            <p:cNvSpPr/>
            <p:nvPr/>
          </p:nvSpPr>
          <p:spPr>
            <a:xfrm>
              <a:off x="511030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8" name="tx168"/>
            <p:cNvSpPr/>
            <p:nvPr/>
          </p:nvSpPr>
          <p:spPr>
            <a:xfrm>
              <a:off x="7057071"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9" name="tx169"/>
            <p:cNvSpPr/>
            <p:nvPr/>
          </p:nvSpPr>
          <p:spPr>
            <a:xfrm>
              <a:off x="4406328" y="6219049"/>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70" name="tx17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(66%) was lower than in 2019 (96%).
The number of children vaccinated with DTP3 decreased between 2019 and 2025.
The number of surviving infants decreased between 2019 and 2025.
In 2025, fewer children were vaccinated than in 2019.
In 2025, there were fewer surviving infants (target population) than in 2019.</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4" name=""/>
          <p:cNvGrpSpPr/>
          <p:nvPr/>
        </p:nvGrpSpPr>
        <p:grpSpPr>
          <a:xfrm>
            <a:off x="292608" y="1005840"/>
            <a:ext cx="8595360" cy="28575"/>
            <a:chOff x="292608" y="1005840"/>
            <a:chExt cx="8595360" cy="28575"/>
          </a:xfrm>
        </p:grpSpPr>
        <p:sp>
          <p:nvSpPr>
            <p:cNvPr id="17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76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089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02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714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32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745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058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52703"/>
              <a:ext cx="239888" cy="859306"/>
            </a:xfrm>
            <a:prstGeom prst="rect">
              <a:avLst/>
            </a:prstGeom>
            <a:solidFill>
              <a:srgbClr val="E2231A">
                <a:alpha val="90196"/>
              </a:srgbClr>
            </a:solidFill>
          </p:spPr>
          <p:txBody>
            <a:bodyPr/>
            <a:lstStyle/>
            <a:p/>
          </p:txBody>
        </p:sp>
        <p:sp>
          <p:nvSpPr>
            <p:cNvPr id="25" name="rc25"/>
            <p:cNvSpPr/>
            <p:nvPr/>
          </p:nvSpPr>
          <p:spPr>
            <a:xfrm>
              <a:off x="1562816" y="4165199"/>
              <a:ext cx="239888" cy="46810"/>
            </a:xfrm>
            <a:prstGeom prst="rect">
              <a:avLst/>
            </a:prstGeom>
            <a:solidFill>
              <a:srgbClr val="E2231A">
                <a:alpha val="90196"/>
              </a:srgbClr>
            </a:solidFill>
          </p:spPr>
          <p:txBody>
            <a:bodyPr/>
            <a:lstStyle/>
            <a:p/>
          </p:txBody>
        </p:sp>
        <p:sp>
          <p:nvSpPr>
            <p:cNvPr id="26" name="rc26"/>
            <p:cNvSpPr/>
            <p:nvPr/>
          </p:nvSpPr>
          <p:spPr>
            <a:xfrm>
              <a:off x="1829360" y="3667002"/>
              <a:ext cx="239888" cy="545007"/>
            </a:xfrm>
            <a:prstGeom prst="rect">
              <a:avLst/>
            </a:prstGeom>
            <a:solidFill>
              <a:srgbClr val="E2231A">
                <a:alpha val="90196"/>
              </a:srgbClr>
            </a:solidFill>
          </p:spPr>
          <p:txBody>
            <a:bodyPr/>
            <a:lstStyle/>
            <a:p/>
          </p:txBody>
        </p:sp>
        <p:sp>
          <p:nvSpPr>
            <p:cNvPr id="27" name="rc27"/>
            <p:cNvSpPr/>
            <p:nvPr/>
          </p:nvSpPr>
          <p:spPr>
            <a:xfrm>
              <a:off x="2095903" y="3784028"/>
              <a:ext cx="239888" cy="427981"/>
            </a:xfrm>
            <a:prstGeom prst="rect">
              <a:avLst/>
            </a:prstGeom>
            <a:solidFill>
              <a:srgbClr val="E2231A">
                <a:alpha val="90196"/>
              </a:srgbClr>
            </a:solidFill>
          </p:spPr>
          <p:txBody>
            <a:bodyPr/>
            <a:lstStyle/>
            <a:p/>
          </p:txBody>
        </p:sp>
        <p:sp>
          <p:nvSpPr>
            <p:cNvPr id="28" name="rc28"/>
            <p:cNvSpPr/>
            <p:nvPr/>
          </p:nvSpPr>
          <p:spPr>
            <a:xfrm>
              <a:off x="2362446" y="3907741"/>
              <a:ext cx="239888" cy="304268"/>
            </a:xfrm>
            <a:prstGeom prst="rect">
              <a:avLst/>
            </a:prstGeom>
            <a:solidFill>
              <a:srgbClr val="E2231A">
                <a:alpha val="90196"/>
              </a:srgbClr>
            </a:solidFill>
          </p:spPr>
          <p:txBody>
            <a:bodyPr/>
            <a:lstStyle/>
            <a:p/>
          </p:txBody>
        </p:sp>
        <p:sp>
          <p:nvSpPr>
            <p:cNvPr id="29" name="rc29"/>
            <p:cNvSpPr/>
            <p:nvPr/>
          </p:nvSpPr>
          <p:spPr>
            <a:xfrm>
              <a:off x="2628989" y="4024767"/>
              <a:ext cx="239888" cy="187241"/>
            </a:xfrm>
            <a:prstGeom prst="rect">
              <a:avLst/>
            </a:prstGeom>
            <a:solidFill>
              <a:srgbClr val="E2231A">
                <a:alpha val="90196"/>
              </a:srgbClr>
            </a:solidFill>
          </p:spPr>
          <p:txBody>
            <a:bodyPr/>
            <a:lstStyle/>
            <a:p/>
          </p:txBody>
        </p:sp>
        <p:sp>
          <p:nvSpPr>
            <p:cNvPr id="30" name="rc30"/>
            <p:cNvSpPr/>
            <p:nvPr/>
          </p:nvSpPr>
          <p:spPr>
            <a:xfrm>
              <a:off x="2895532" y="4201978"/>
              <a:ext cx="239888" cy="10030"/>
            </a:xfrm>
            <a:prstGeom prst="rect">
              <a:avLst/>
            </a:prstGeom>
            <a:solidFill>
              <a:srgbClr val="E2231A">
                <a:alpha val="90196"/>
              </a:srgbClr>
            </a:solidFill>
          </p:spPr>
          <p:txBody>
            <a:bodyPr/>
            <a:lstStyle/>
            <a:p/>
          </p:txBody>
        </p:sp>
        <p:sp>
          <p:nvSpPr>
            <p:cNvPr id="31" name="rc31"/>
            <p:cNvSpPr/>
            <p:nvPr/>
          </p:nvSpPr>
          <p:spPr>
            <a:xfrm>
              <a:off x="3162075" y="4201978"/>
              <a:ext cx="239888" cy="10030"/>
            </a:xfrm>
            <a:prstGeom prst="rect">
              <a:avLst/>
            </a:prstGeom>
            <a:solidFill>
              <a:srgbClr val="E2231A">
                <a:alpha val="90196"/>
              </a:srgbClr>
            </a:solidFill>
          </p:spPr>
          <p:txBody>
            <a:bodyPr/>
            <a:lstStyle/>
            <a:p/>
          </p:txBody>
        </p:sp>
        <p:sp>
          <p:nvSpPr>
            <p:cNvPr id="32" name="rc32"/>
            <p:cNvSpPr/>
            <p:nvPr/>
          </p:nvSpPr>
          <p:spPr>
            <a:xfrm>
              <a:off x="3428618" y="4201978"/>
              <a:ext cx="239888" cy="10030"/>
            </a:xfrm>
            <a:prstGeom prst="rect">
              <a:avLst/>
            </a:prstGeom>
            <a:solidFill>
              <a:srgbClr val="E2231A">
                <a:alpha val="90196"/>
              </a:srgbClr>
            </a:solidFill>
          </p:spPr>
          <p:txBody>
            <a:bodyPr/>
            <a:lstStyle/>
            <a:p/>
          </p:txBody>
        </p:sp>
        <p:sp>
          <p:nvSpPr>
            <p:cNvPr id="33" name="rc33"/>
            <p:cNvSpPr/>
            <p:nvPr/>
          </p:nvSpPr>
          <p:spPr>
            <a:xfrm>
              <a:off x="3695161" y="4201978"/>
              <a:ext cx="239888" cy="10030"/>
            </a:xfrm>
            <a:prstGeom prst="rect">
              <a:avLst/>
            </a:prstGeom>
            <a:solidFill>
              <a:srgbClr val="E2231A">
                <a:alpha val="90196"/>
              </a:srgbClr>
            </a:solidFill>
          </p:spPr>
          <p:txBody>
            <a:bodyPr/>
            <a:lstStyle/>
            <a:p/>
          </p:txBody>
        </p:sp>
        <p:sp>
          <p:nvSpPr>
            <p:cNvPr id="34" name="rc34"/>
            <p:cNvSpPr/>
            <p:nvPr/>
          </p:nvSpPr>
          <p:spPr>
            <a:xfrm>
              <a:off x="3961705" y="4198635"/>
              <a:ext cx="239888" cy="13374"/>
            </a:xfrm>
            <a:prstGeom prst="rect">
              <a:avLst/>
            </a:prstGeom>
            <a:solidFill>
              <a:srgbClr val="E2231A">
                <a:alpha val="90196"/>
              </a:srgbClr>
            </a:solidFill>
          </p:spPr>
          <p:txBody>
            <a:bodyPr/>
            <a:lstStyle/>
            <a:p/>
          </p:txBody>
        </p:sp>
        <p:sp>
          <p:nvSpPr>
            <p:cNvPr id="35" name="rc35"/>
            <p:cNvSpPr/>
            <p:nvPr/>
          </p:nvSpPr>
          <p:spPr>
            <a:xfrm>
              <a:off x="4228248" y="4198635"/>
              <a:ext cx="239888" cy="13374"/>
            </a:xfrm>
            <a:prstGeom prst="rect">
              <a:avLst/>
            </a:prstGeom>
            <a:solidFill>
              <a:srgbClr val="E2231A">
                <a:alpha val="90196"/>
              </a:srgbClr>
            </a:solidFill>
          </p:spPr>
          <p:txBody>
            <a:bodyPr/>
            <a:lstStyle/>
            <a:p/>
          </p:txBody>
        </p:sp>
        <p:sp>
          <p:nvSpPr>
            <p:cNvPr id="36" name="rc36"/>
            <p:cNvSpPr/>
            <p:nvPr/>
          </p:nvSpPr>
          <p:spPr>
            <a:xfrm>
              <a:off x="4494791" y="4165199"/>
              <a:ext cx="239888" cy="46810"/>
            </a:xfrm>
            <a:prstGeom prst="rect">
              <a:avLst/>
            </a:prstGeom>
            <a:solidFill>
              <a:srgbClr val="E2231A">
                <a:alpha val="90196"/>
              </a:srgbClr>
            </a:solidFill>
          </p:spPr>
          <p:txBody>
            <a:bodyPr/>
            <a:lstStyle/>
            <a:p/>
          </p:txBody>
        </p:sp>
        <p:sp>
          <p:nvSpPr>
            <p:cNvPr id="37" name="rc37"/>
            <p:cNvSpPr/>
            <p:nvPr/>
          </p:nvSpPr>
          <p:spPr>
            <a:xfrm>
              <a:off x="4761334" y="4175230"/>
              <a:ext cx="239888" cy="36779"/>
            </a:xfrm>
            <a:prstGeom prst="rect">
              <a:avLst/>
            </a:prstGeom>
            <a:solidFill>
              <a:srgbClr val="E2231A">
                <a:alpha val="90196"/>
              </a:srgbClr>
            </a:solidFill>
          </p:spPr>
          <p:txBody>
            <a:bodyPr/>
            <a:lstStyle/>
            <a:p/>
          </p:txBody>
        </p:sp>
        <p:sp>
          <p:nvSpPr>
            <p:cNvPr id="38" name="rc38"/>
            <p:cNvSpPr/>
            <p:nvPr/>
          </p:nvSpPr>
          <p:spPr>
            <a:xfrm>
              <a:off x="5027877" y="4188604"/>
              <a:ext cx="239888" cy="23405"/>
            </a:xfrm>
            <a:prstGeom prst="rect">
              <a:avLst/>
            </a:prstGeom>
            <a:solidFill>
              <a:srgbClr val="E2231A">
                <a:alpha val="90196"/>
              </a:srgbClr>
            </a:solidFill>
          </p:spPr>
          <p:txBody>
            <a:bodyPr/>
            <a:lstStyle/>
            <a:p/>
          </p:txBody>
        </p:sp>
        <p:sp>
          <p:nvSpPr>
            <p:cNvPr id="39" name="rc39"/>
            <p:cNvSpPr/>
            <p:nvPr/>
          </p:nvSpPr>
          <p:spPr>
            <a:xfrm>
              <a:off x="5294420" y="4188604"/>
              <a:ext cx="239888" cy="23405"/>
            </a:xfrm>
            <a:prstGeom prst="rect">
              <a:avLst/>
            </a:prstGeom>
            <a:solidFill>
              <a:srgbClr val="E2231A">
                <a:alpha val="90196"/>
              </a:srgbClr>
            </a:solidFill>
          </p:spPr>
          <p:txBody>
            <a:bodyPr/>
            <a:lstStyle/>
            <a:p/>
          </p:txBody>
        </p:sp>
        <p:sp>
          <p:nvSpPr>
            <p:cNvPr id="40" name="rc40"/>
            <p:cNvSpPr/>
            <p:nvPr/>
          </p:nvSpPr>
          <p:spPr>
            <a:xfrm>
              <a:off x="5560963" y="4188604"/>
              <a:ext cx="239888" cy="23405"/>
            </a:xfrm>
            <a:prstGeom prst="rect">
              <a:avLst/>
            </a:prstGeom>
            <a:solidFill>
              <a:srgbClr val="E2231A">
                <a:alpha val="90196"/>
              </a:srgbClr>
            </a:solidFill>
          </p:spPr>
          <p:txBody>
            <a:bodyPr/>
            <a:lstStyle/>
            <a:p/>
          </p:txBody>
        </p:sp>
        <p:sp>
          <p:nvSpPr>
            <p:cNvPr id="41" name="rc41"/>
            <p:cNvSpPr/>
            <p:nvPr/>
          </p:nvSpPr>
          <p:spPr>
            <a:xfrm>
              <a:off x="5827506" y="4151824"/>
              <a:ext cx="239888" cy="60184"/>
            </a:xfrm>
            <a:prstGeom prst="rect">
              <a:avLst/>
            </a:prstGeom>
            <a:solidFill>
              <a:srgbClr val="E2231A">
                <a:alpha val="90196"/>
              </a:srgbClr>
            </a:solidFill>
          </p:spPr>
          <p:txBody>
            <a:bodyPr/>
            <a:lstStyle/>
            <a:p/>
          </p:txBody>
        </p:sp>
        <p:sp>
          <p:nvSpPr>
            <p:cNvPr id="42" name="rc42"/>
            <p:cNvSpPr/>
            <p:nvPr/>
          </p:nvSpPr>
          <p:spPr>
            <a:xfrm>
              <a:off x="6094049" y="4201978"/>
              <a:ext cx="239888" cy="10030"/>
            </a:xfrm>
            <a:prstGeom prst="rect">
              <a:avLst/>
            </a:prstGeom>
            <a:solidFill>
              <a:srgbClr val="E2231A">
                <a:alpha val="90196"/>
              </a:srgbClr>
            </a:solidFill>
          </p:spPr>
          <p:txBody>
            <a:bodyPr/>
            <a:lstStyle/>
            <a:p/>
          </p:txBody>
        </p:sp>
        <p:sp>
          <p:nvSpPr>
            <p:cNvPr id="43" name="rc43"/>
            <p:cNvSpPr/>
            <p:nvPr/>
          </p:nvSpPr>
          <p:spPr>
            <a:xfrm>
              <a:off x="6360593" y="4155168"/>
              <a:ext cx="239888" cy="56841"/>
            </a:xfrm>
            <a:prstGeom prst="rect">
              <a:avLst/>
            </a:prstGeom>
            <a:solidFill>
              <a:srgbClr val="E2231A">
                <a:alpha val="90196"/>
              </a:srgbClr>
            </a:solidFill>
          </p:spPr>
          <p:txBody>
            <a:bodyPr/>
            <a:lstStyle/>
            <a:p/>
          </p:txBody>
        </p:sp>
        <p:sp>
          <p:nvSpPr>
            <p:cNvPr id="44" name="rc44"/>
            <p:cNvSpPr/>
            <p:nvPr/>
          </p:nvSpPr>
          <p:spPr>
            <a:xfrm>
              <a:off x="6627136" y="4188604"/>
              <a:ext cx="239888" cy="23405"/>
            </a:xfrm>
            <a:prstGeom prst="rect">
              <a:avLst/>
            </a:prstGeom>
            <a:solidFill>
              <a:srgbClr val="E2231A">
                <a:alpha val="90196"/>
              </a:srgbClr>
            </a:solidFill>
          </p:spPr>
          <p:txBody>
            <a:bodyPr/>
            <a:lstStyle/>
            <a:p/>
          </p:txBody>
        </p:sp>
        <p:sp>
          <p:nvSpPr>
            <p:cNvPr id="45" name="rc45"/>
            <p:cNvSpPr/>
            <p:nvPr/>
          </p:nvSpPr>
          <p:spPr>
            <a:xfrm>
              <a:off x="6893679" y="4191948"/>
              <a:ext cx="239888" cy="20061"/>
            </a:xfrm>
            <a:prstGeom prst="rect">
              <a:avLst/>
            </a:prstGeom>
            <a:solidFill>
              <a:srgbClr val="E2231A">
                <a:alpha val="90196"/>
              </a:srgbClr>
            </a:solidFill>
          </p:spPr>
          <p:txBody>
            <a:bodyPr/>
            <a:lstStyle/>
            <a:p/>
          </p:txBody>
        </p:sp>
        <p:sp>
          <p:nvSpPr>
            <p:cNvPr id="46" name="rc46"/>
            <p:cNvSpPr/>
            <p:nvPr/>
          </p:nvSpPr>
          <p:spPr>
            <a:xfrm>
              <a:off x="7160222" y="4191948"/>
              <a:ext cx="239888" cy="20061"/>
            </a:xfrm>
            <a:prstGeom prst="rect">
              <a:avLst/>
            </a:prstGeom>
            <a:solidFill>
              <a:srgbClr val="E2231A">
                <a:alpha val="90196"/>
              </a:srgbClr>
            </a:solidFill>
          </p:spPr>
          <p:txBody>
            <a:bodyPr/>
            <a:lstStyle/>
            <a:p/>
          </p:txBody>
        </p:sp>
        <p:sp>
          <p:nvSpPr>
            <p:cNvPr id="47" name="rc47"/>
            <p:cNvSpPr/>
            <p:nvPr/>
          </p:nvSpPr>
          <p:spPr>
            <a:xfrm>
              <a:off x="7426765" y="4161855"/>
              <a:ext cx="239888" cy="50154"/>
            </a:xfrm>
            <a:prstGeom prst="rect">
              <a:avLst/>
            </a:prstGeom>
            <a:solidFill>
              <a:srgbClr val="E2231A">
                <a:alpha val="90196"/>
              </a:srgbClr>
            </a:solidFill>
          </p:spPr>
          <p:txBody>
            <a:bodyPr/>
            <a:lstStyle/>
            <a:p/>
          </p:txBody>
        </p:sp>
        <p:sp>
          <p:nvSpPr>
            <p:cNvPr id="48" name="rc48"/>
            <p:cNvSpPr/>
            <p:nvPr/>
          </p:nvSpPr>
          <p:spPr>
            <a:xfrm>
              <a:off x="7693308" y="4135106"/>
              <a:ext cx="239888" cy="76902"/>
            </a:xfrm>
            <a:prstGeom prst="rect">
              <a:avLst/>
            </a:prstGeom>
            <a:solidFill>
              <a:srgbClr val="E2231A">
                <a:alpha val="90196"/>
              </a:srgbClr>
            </a:solidFill>
          </p:spPr>
          <p:txBody>
            <a:bodyPr/>
            <a:lstStyle/>
            <a:p/>
          </p:txBody>
        </p:sp>
        <p:sp>
          <p:nvSpPr>
            <p:cNvPr id="49" name="rc49"/>
            <p:cNvSpPr/>
            <p:nvPr/>
          </p:nvSpPr>
          <p:spPr>
            <a:xfrm>
              <a:off x="7959851" y="3937834"/>
              <a:ext cx="239888" cy="274175"/>
            </a:xfrm>
            <a:prstGeom prst="rect">
              <a:avLst/>
            </a:prstGeom>
            <a:solidFill>
              <a:srgbClr val="E2231A">
                <a:alpha val="90196"/>
              </a:srgbClr>
            </a:solidFill>
          </p:spPr>
          <p:txBody>
            <a:bodyPr/>
            <a:lstStyle/>
            <a:p/>
          </p:txBody>
        </p:sp>
        <p:sp>
          <p:nvSpPr>
            <p:cNvPr id="50" name="rc50"/>
            <p:cNvSpPr/>
            <p:nvPr/>
          </p:nvSpPr>
          <p:spPr>
            <a:xfrm>
              <a:off x="2362446" y="3901054"/>
              <a:ext cx="239888" cy="6687"/>
            </a:xfrm>
            <a:prstGeom prst="rect">
              <a:avLst/>
            </a:prstGeom>
            <a:solidFill>
              <a:srgbClr val="B3B3B3">
                <a:alpha val="90196"/>
              </a:srgbClr>
            </a:solidFill>
          </p:spPr>
          <p:txBody>
            <a:bodyPr/>
            <a:lstStyle/>
            <a:p/>
          </p:txBody>
        </p:sp>
        <p:sp>
          <p:nvSpPr>
            <p:cNvPr id="51" name="rc51"/>
            <p:cNvSpPr/>
            <p:nvPr/>
          </p:nvSpPr>
          <p:spPr>
            <a:xfrm>
              <a:off x="2628989" y="3804089"/>
              <a:ext cx="239888" cy="220677"/>
            </a:xfrm>
            <a:prstGeom prst="rect">
              <a:avLst/>
            </a:prstGeom>
            <a:solidFill>
              <a:srgbClr val="B3B3B3">
                <a:alpha val="90196"/>
              </a:srgbClr>
            </a:solidFill>
          </p:spPr>
          <p:txBody>
            <a:bodyPr/>
            <a:lstStyle/>
            <a:p/>
          </p:txBody>
        </p:sp>
        <p:sp>
          <p:nvSpPr>
            <p:cNvPr id="52" name="rc52"/>
            <p:cNvSpPr/>
            <p:nvPr/>
          </p:nvSpPr>
          <p:spPr>
            <a:xfrm>
              <a:off x="2895532" y="4185260"/>
              <a:ext cx="239888" cy="16718"/>
            </a:xfrm>
            <a:prstGeom prst="rect">
              <a:avLst/>
            </a:prstGeom>
            <a:solidFill>
              <a:srgbClr val="B3B3B3">
                <a:alpha val="90196"/>
              </a:srgbClr>
            </a:solidFill>
          </p:spPr>
          <p:txBody>
            <a:bodyPr/>
            <a:lstStyle/>
            <a:p/>
          </p:txBody>
        </p:sp>
        <p:sp>
          <p:nvSpPr>
            <p:cNvPr id="53" name="rc53"/>
            <p:cNvSpPr/>
            <p:nvPr/>
          </p:nvSpPr>
          <p:spPr>
            <a:xfrm>
              <a:off x="3162075" y="4201978"/>
              <a:ext cx="239888" cy="0"/>
            </a:xfrm>
            <a:prstGeom prst="rect">
              <a:avLst/>
            </a:prstGeom>
            <a:solidFill>
              <a:srgbClr val="B3B3B3">
                <a:alpha val="90196"/>
              </a:srgbClr>
            </a:solidFill>
          </p:spPr>
          <p:txBody>
            <a:bodyPr/>
            <a:lstStyle/>
            <a:p/>
          </p:txBody>
        </p:sp>
        <p:sp>
          <p:nvSpPr>
            <p:cNvPr id="54" name="rc54"/>
            <p:cNvSpPr/>
            <p:nvPr/>
          </p:nvSpPr>
          <p:spPr>
            <a:xfrm>
              <a:off x="3428618" y="4201978"/>
              <a:ext cx="239888" cy="0"/>
            </a:xfrm>
            <a:prstGeom prst="rect">
              <a:avLst/>
            </a:prstGeom>
            <a:solidFill>
              <a:srgbClr val="B3B3B3">
                <a:alpha val="90196"/>
              </a:srgbClr>
            </a:solidFill>
          </p:spPr>
          <p:txBody>
            <a:bodyPr/>
            <a:lstStyle/>
            <a:p/>
          </p:txBody>
        </p:sp>
        <p:sp>
          <p:nvSpPr>
            <p:cNvPr id="55" name="rc55"/>
            <p:cNvSpPr/>
            <p:nvPr/>
          </p:nvSpPr>
          <p:spPr>
            <a:xfrm>
              <a:off x="3695161" y="4138450"/>
              <a:ext cx="239888" cy="63528"/>
            </a:xfrm>
            <a:prstGeom prst="rect">
              <a:avLst/>
            </a:prstGeom>
            <a:solidFill>
              <a:srgbClr val="B3B3B3">
                <a:alpha val="90196"/>
              </a:srgbClr>
            </a:solidFill>
          </p:spPr>
          <p:txBody>
            <a:bodyPr/>
            <a:lstStyle/>
            <a:p/>
          </p:txBody>
        </p:sp>
        <p:sp>
          <p:nvSpPr>
            <p:cNvPr id="56" name="rc56"/>
            <p:cNvSpPr/>
            <p:nvPr/>
          </p:nvSpPr>
          <p:spPr>
            <a:xfrm>
              <a:off x="4494791" y="4001362"/>
              <a:ext cx="239888" cy="163836"/>
            </a:xfrm>
            <a:prstGeom prst="rect">
              <a:avLst/>
            </a:prstGeom>
            <a:solidFill>
              <a:srgbClr val="B3B3B3">
                <a:alpha val="90196"/>
              </a:srgbClr>
            </a:solidFill>
          </p:spPr>
          <p:txBody>
            <a:bodyPr/>
            <a:lstStyle/>
            <a:p/>
          </p:txBody>
        </p:sp>
        <p:sp>
          <p:nvSpPr>
            <p:cNvPr id="57" name="rc57"/>
            <p:cNvSpPr/>
            <p:nvPr/>
          </p:nvSpPr>
          <p:spPr>
            <a:xfrm>
              <a:off x="4761334" y="4071578"/>
              <a:ext cx="239888" cy="103651"/>
            </a:xfrm>
            <a:prstGeom prst="rect">
              <a:avLst/>
            </a:prstGeom>
            <a:solidFill>
              <a:srgbClr val="B3B3B3">
                <a:alpha val="90196"/>
              </a:srgbClr>
            </a:solidFill>
          </p:spPr>
          <p:txBody>
            <a:bodyPr/>
            <a:lstStyle/>
            <a:p/>
          </p:txBody>
        </p:sp>
        <p:sp>
          <p:nvSpPr>
            <p:cNvPr id="58" name="rc58"/>
            <p:cNvSpPr/>
            <p:nvPr/>
          </p:nvSpPr>
          <p:spPr>
            <a:xfrm>
              <a:off x="5027877" y="4141793"/>
              <a:ext cx="239888" cy="46810"/>
            </a:xfrm>
            <a:prstGeom prst="rect">
              <a:avLst/>
            </a:prstGeom>
            <a:solidFill>
              <a:srgbClr val="B3B3B3">
                <a:alpha val="90196"/>
              </a:srgbClr>
            </a:solidFill>
          </p:spPr>
          <p:txBody>
            <a:bodyPr/>
            <a:lstStyle/>
            <a:p/>
          </p:txBody>
        </p:sp>
        <p:sp>
          <p:nvSpPr>
            <p:cNvPr id="59" name="rc59"/>
            <p:cNvSpPr/>
            <p:nvPr/>
          </p:nvSpPr>
          <p:spPr>
            <a:xfrm>
              <a:off x="5294420" y="4168542"/>
              <a:ext cx="239888" cy="20061"/>
            </a:xfrm>
            <a:prstGeom prst="rect">
              <a:avLst/>
            </a:prstGeom>
            <a:solidFill>
              <a:srgbClr val="B3B3B3">
                <a:alpha val="90196"/>
              </a:srgbClr>
            </a:solidFill>
          </p:spPr>
          <p:txBody>
            <a:bodyPr/>
            <a:lstStyle/>
            <a:p/>
          </p:txBody>
        </p:sp>
        <p:sp>
          <p:nvSpPr>
            <p:cNvPr id="60" name="rc60"/>
            <p:cNvSpPr/>
            <p:nvPr/>
          </p:nvSpPr>
          <p:spPr>
            <a:xfrm>
              <a:off x="5560963" y="4178573"/>
              <a:ext cx="239888" cy="10030"/>
            </a:xfrm>
            <a:prstGeom prst="rect">
              <a:avLst/>
            </a:prstGeom>
            <a:solidFill>
              <a:srgbClr val="B3B3B3">
                <a:alpha val="90196"/>
              </a:srgbClr>
            </a:solidFill>
          </p:spPr>
          <p:txBody>
            <a:bodyPr/>
            <a:lstStyle/>
            <a:p/>
          </p:txBody>
        </p:sp>
        <p:sp>
          <p:nvSpPr>
            <p:cNvPr id="61" name="rc61"/>
            <p:cNvSpPr/>
            <p:nvPr/>
          </p:nvSpPr>
          <p:spPr>
            <a:xfrm>
              <a:off x="5827506" y="4148481"/>
              <a:ext cx="239888" cy="3343"/>
            </a:xfrm>
            <a:prstGeom prst="rect">
              <a:avLst/>
            </a:prstGeom>
            <a:solidFill>
              <a:srgbClr val="B3B3B3">
                <a:alpha val="90196"/>
              </a:srgbClr>
            </a:solidFill>
          </p:spPr>
          <p:txBody>
            <a:bodyPr/>
            <a:lstStyle/>
            <a:p/>
          </p:txBody>
        </p:sp>
        <p:sp>
          <p:nvSpPr>
            <p:cNvPr id="62" name="rc62"/>
            <p:cNvSpPr/>
            <p:nvPr/>
          </p:nvSpPr>
          <p:spPr>
            <a:xfrm>
              <a:off x="6094049" y="4151824"/>
              <a:ext cx="239888" cy="50154"/>
            </a:xfrm>
            <a:prstGeom prst="rect">
              <a:avLst/>
            </a:prstGeom>
            <a:solidFill>
              <a:srgbClr val="B3B3B3">
                <a:alpha val="90196"/>
              </a:srgbClr>
            </a:solidFill>
          </p:spPr>
          <p:txBody>
            <a:bodyPr/>
            <a:lstStyle/>
            <a:p/>
          </p:txBody>
        </p:sp>
        <p:sp>
          <p:nvSpPr>
            <p:cNvPr id="63" name="rc63"/>
            <p:cNvSpPr/>
            <p:nvPr/>
          </p:nvSpPr>
          <p:spPr>
            <a:xfrm>
              <a:off x="6627136" y="4181917"/>
              <a:ext cx="239888" cy="6687"/>
            </a:xfrm>
            <a:prstGeom prst="rect">
              <a:avLst/>
            </a:prstGeom>
            <a:solidFill>
              <a:srgbClr val="B3B3B3">
                <a:alpha val="90196"/>
              </a:srgbClr>
            </a:solidFill>
          </p:spPr>
          <p:txBody>
            <a:bodyPr/>
            <a:lstStyle/>
            <a:p/>
          </p:txBody>
        </p:sp>
        <p:sp>
          <p:nvSpPr>
            <p:cNvPr id="64" name="rc64"/>
            <p:cNvSpPr/>
            <p:nvPr/>
          </p:nvSpPr>
          <p:spPr>
            <a:xfrm>
              <a:off x="7426765" y="3971270"/>
              <a:ext cx="239888" cy="190585"/>
            </a:xfrm>
            <a:prstGeom prst="rect">
              <a:avLst/>
            </a:prstGeom>
            <a:solidFill>
              <a:srgbClr val="B3B3B3">
                <a:alpha val="90196"/>
              </a:srgbClr>
            </a:solidFill>
          </p:spPr>
          <p:txBody>
            <a:bodyPr/>
            <a:lstStyle/>
            <a:p/>
          </p:txBody>
        </p:sp>
        <p:sp>
          <p:nvSpPr>
            <p:cNvPr id="65" name="rc65"/>
            <p:cNvSpPr/>
            <p:nvPr/>
          </p:nvSpPr>
          <p:spPr>
            <a:xfrm>
              <a:off x="7693308" y="3720499"/>
              <a:ext cx="239888" cy="414607"/>
            </a:xfrm>
            <a:prstGeom prst="rect">
              <a:avLst/>
            </a:prstGeom>
            <a:solidFill>
              <a:srgbClr val="B3B3B3">
                <a:alpha val="90196"/>
              </a:srgbClr>
            </a:solidFill>
          </p:spPr>
          <p:txBody>
            <a:bodyPr/>
            <a:lstStyle/>
            <a:p/>
          </p:txBody>
        </p:sp>
        <p:sp>
          <p:nvSpPr>
            <p:cNvPr id="66" name="rc66"/>
            <p:cNvSpPr/>
            <p:nvPr/>
          </p:nvSpPr>
          <p:spPr>
            <a:xfrm>
              <a:off x="7959851" y="3727186"/>
              <a:ext cx="239888" cy="210647"/>
            </a:xfrm>
            <a:prstGeom prst="rect">
              <a:avLst/>
            </a:prstGeom>
            <a:solidFill>
              <a:srgbClr val="B3B3B3">
                <a:alpha val="90196"/>
              </a:srgbClr>
            </a:solidFill>
          </p:spPr>
          <p:txBody>
            <a:bodyPr/>
            <a:lstStyle/>
            <a:p/>
          </p:txBody>
        </p:sp>
        <p:sp>
          <p:nvSpPr>
            <p:cNvPr id="67" name="pl67"/>
            <p:cNvSpPr/>
            <p:nvPr/>
          </p:nvSpPr>
          <p:spPr>
            <a:xfrm>
              <a:off x="1416218" y="2085226"/>
              <a:ext cx="6663577" cy="1954922"/>
            </a:xfrm>
            <a:custGeom>
              <a:avLst/>
              <a:pathLst>
                <a:path w="6663577" h="1954922">
                  <a:moveTo>
                    <a:pt x="0" y="1954922"/>
                  </a:moveTo>
                  <a:lnTo>
                    <a:pt x="266543" y="85930"/>
                  </a:lnTo>
                  <a:lnTo>
                    <a:pt x="533086" y="1267477"/>
                  </a:lnTo>
                  <a:lnTo>
                    <a:pt x="799629" y="988202"/>
                  </a:lnTo>
                  <a:lnTo>
                    <a:pt x="1066172" y="687445"/>
                  </a:lnTo>
                  <a:lnTo>
                    <a:pt x="1332715" y="408170"/>
                  </a:lnTo>
                  <a:lnTo>
                    <a:pt x="1599258" y="0"/>
                  </a:lnTo>
                  <a:lnTo>
                    <a:pt x="1865801" y="0"/>
                  </a:lnTo>
                  <a:lnTo>
                    <a:pt x="2132344" y="0"/>
                  </a:lnTo>
                  <a:lnTo>
                    <a:pt x="2398888" y="0"/>
                  </a:lnTo>
                  <a:lnTo>
                    <a:pt x="2665431" y="0"/>
                  </a:lnTo>
                  <a:lnTo>
                    <a:pt x="2931974" y="0"/>
                  </a:lnTo>
                  <a:lnTo>
                    <a:pt x="3198517" y="64447"/>
                  </a:lnTo>
                  <a:lnTo>
                    <a:pt x="3465060" y="42965"/>
                  </a:lnTo>
                  <a:lnTo>
                    <a:pt x="3731603" y="21482"/>
                  </a:lnTo>
                  <a:lnTo>
                    <a:pt x="3998146" y="21482"/>
                  </a:lnTo>
                  <a:lnTo>
                    <a:pt x="4264689" y="21482"/>
                  </a:lnTo>
                  <a:lnTo>
                    <a:pt x="4531233" y="85930"/>
                  </a:lnTo>
                  <a:lnTo>
                    <a:pt x="4797776" y="0"/>
                  </a:lnTo>
                  <a:lnTo>
                    <a:pt x="5064319" y="85930"/>
                  </a:lnTo>
                  <a:lnTo>
                    <a:pt x="5330862" y="21482"/>
                  </a:lnTo>
                  <a:lnTo>
                    <a:pt x="5597405" y="21482"/>
                  </a:lnTo>
                  <a:lnTo>
                    <a:pt x="5863948" y="21482"/>
                  </a:lnTo>
                  <a:lnTo>
                    <a:pt x="6130491" y="85930"/>
                  </a:lnTo>
                  <a:lnTo>
                    <a:pt x="6397034" y="150378"/>
                  </a:lnTo>
                  <a:lnTo>
                    <a:pt x="6663577" y="601514"/>
                  </a:lnTo>
                </a:path>
              </a:pathLst>
            </a:custGeom>
            <a:ln w="27101" cap="flat">
              <a:solidFill>
                <a:srgbClr val="3283FE">
                  <a:alpha val="100000"/>
                </a:srgbClr>
              </a:solidFill>
              <a:prstDash val="solid"/>
              <a:round/>
            </a:ln>
          </p:spPr>
          <p:txBody>
            <a:bodyPr/>
            <a:lstStyle/>
            <a:p/>
          </p:txBody>
        </p:sp>
        <p:sp>
          <p:nvSpPr>
            <p:cNvPr id="68" name="pl68"/>
            <p:cNvSpPr/>
            <p:nvPr/>
          </p:nvSpPr>
          <p:spPr>
            <a:xfrm>
              <a:off x="1682761" y="2085226"/>
              <a:ext cx="6397034" cy="1052650"/>
            </a:xfrm>
            <a:custGeom>
              <a:avLst/>
              <a:pathLst>
                <a:path w="6397034" h="1052650">
                  <a:moveTo>
                    <a:pt x="0" y="85930"/>
                  </a:moveTo>
                  <a:lnTo>
                    <a:pt x="266543" y="343722"/>
                  </a:lnTo>
                  <a:lnTo>
                    <a:pt x="533086" y="580031"/>
                  </a:lnTo>
                  <a:lnTo>
                    <a:pt x="799629" y="837823"/>
                  </a:lnTo>
                  <a:lnTo>
                    <a:pt x="1066172" y="1052650"/>
                  </a:lnTo>
                  <a:lnTo>
                    <a:pt x="1332715" y="42965"/>
                  </a:lnTo>
                  <a:lnTo>
                    <a:pt x="1599258" y="0"/>
                  </a:lnTo>
                  <a:lnTo>
                    <a:pt x="1865801" y="0"/>
                  </a:lnTo>
                  <a:lnTo>
                    <a:pt x="2132344" y="150378"/>
                  </a:lnTo>
                  <a:lnTo>
                    <a:pt x="2398888" y="0"/>
                  </a:lnTo>
                  <a:lnTo>
                    <a:pt x="2665431" y="0"/>
                  </a:lnTo>
                  <a:lnTo>
                    <a:pt x="2931974" y="386687"/>
                  </a:lnTo>
                  <a:lnTo>
                    <a:pt x="3198517" y="236309"/>
                  </a:lnTo>
                  <a:lnTo>
                    <a:pt x="3465060" y="107413"/>
                  </a:lnTo>
                  <a:lnTo>
                    <a:pt x="3731603" y="64447"/>
                  </a:lnTo>
                  <a:lnTo>
                    <a:pt x="3998146" y="42965"/>
                  </a:lnTo>
                  <a:lnTo>
                    <a:pt x="4264689" y="107413"/>
                  </a:lnTo>
                  <a:lnTo>
                    <a:pt x="4531233" y="107413"/>
                  </a:lnTo>
                  <a:lnTo>
                    <a:pt x="4797776" y="85930"/>
                  </a:lnTo>
                  <a:lnTo>
                    <a:pt x="5064319" y="42965"/>
                  </a:lnTo>
                  <a:lnTo>
                    <a:pt x="5330862" y="0"/>
                  </a:lnTo>
                  <a:lnTo>
                    <a:pt x="5597405" y="0"/>
                  </a:lnTo>
                  <a:lnTo>
                    <a:pt x="5863948" y="494101"/>
                  </a:lnTo>
                  <a:lnTo>
                    <a:pt x="6130491" y="1009685"/>
                  </a:lnTo>
                  <a:lnTo>
                    <a:pt x="6397034" y="1031167"/>
                  </a:lnTo>
                </a:path>
              </a:pathLst>
            </a:custGeom>
            <a:ln w="27101" cap="flat">
              <a:solidFill>
                <a:srgbClr val="FFA500">
                  <a:alpha val="100000"/>
                </a:srgbClr>
              </a:solidFill>
              <a:prstDash val="solid"/>
              <a:round/>
            </a:ln>
          </p:spPr>
          <p:txBody>
            <a:bodyPr/>
            <a:lstStyle/>
            <a:p/>
          </p:txBody>
        </p:sp>
        <p:sp>
          <p:nvSpPr>
            <p:cNvPr id="69" name="tx69"/>
            <p:cNvSpPr/>
            <p:nvPr/>
          </p:nvSpPr>
          <p:spPr>
            <a:xfrm>
              <a:off x="1381049" y="385717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a:t>
              </a:r>
            </a:p>
          </p:txBody>
        </p:sp>
        <p:sp>
          <p:nvSpPr>
            <p:cNvPr id="70" name="tx70"/>
            <p:cNvSpPr/>
            <p:nvPr/>
          </p:nvSpPr>
          <p:spPr>
            <a:xfrm>
              <a:off x="2678595"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1" name="tx71"/>
            <p:cNvSpPr/>
            <p:nvPr/>
          </p:nvSpPr>
          <p:spPr>
            <a:xfrm>
              <a:off x="2678595" y="31993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50</a:t>
              </a:r>
            </a:p>
          </p:txBody>
        </p:sp>
        <p:sp>
          <p:nvSpPr>
            <p:cNvPr id="72" name="tx72"/>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3" name="tx73"/>
            <p:cNvSpPr/>
            <p:nvPr/>
          </p:nvSpPr>
          <p:spPr>
            <a:xfrm>
              <a:off x="4011311"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4" name="tx74"/>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5" name="tx75"/>
            <p:cNvSpPr/>
            <p:nvPr/>
          </p:nvSpPr>
          <p:spPr>
            <a:xfrm>
              <a:off x="534402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6" name="tx76"/>
            <p:cNvSpPr/>
            <p:nvPr/>
          </p:nvSpPr>
          <p:spPr>
            <a:xfrm>
              <a:off x="641019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7" name="tx77"/>
            <p:cNvSpPr/>
            <p:nvPr/>
          </p:nvSpPr>
          <p:spPr>
            <a:xfrm>
              <a:off x="6410199"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8" name="tx78"/>
            <p:cNvSpPr/>
            <p:nvPr/>
          </p:nvSpPr>
          <p:spPr>
            <a:xfrm>
              <a:off x="667674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9" name="tx79"/>
            <p:cNvSpPr/>
            <p:nvPr/>
          </p:nvSpPr>
          <p:spPr>
            <a:xfrm>
              <a:off x="6676742"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0" name="tx80"/>
            <p:cNvSpPr/>
            <p:nvPr/>
          </p:nvSpPr>
          <p:spPr>
            <a:xfrm>
              <a:off x="6943285"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1" name="tx81"/>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2" name="tx82"/>
            <p:cNvSpPr/>
            <p:nvPr/>
          </p:nvSpPr>
          <p:spPr>
            <a:xfrm>
              <a:off x="720982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3" name="tx83"/>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4" name="tx84"/>
            <p:cNvSpPr/>
            <p:nvPr/>
          </p:nvSpPr>
          <p:spPr>
            <a:xfrm>
              <a:off x="747637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5" name="tx85"/>
            <p:cNvSpPr/>
            <p:nvPr/>
          </p:nvSpPr>
          <p:spPr>
            <a:xfrm>
              <a:off x="7476372"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86" name="tx86"/>
            <p:cNvSpPr/>
            <p:nvPr/>
          </p:nvSpPr>
          <p:spPr>
            <a:xfrm>
              <a:off x="7742915"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7" name="tx87"/>
            <p:cNvSpPr/>
            <p:nvPr/>
          </p:nvSpPr>
          <p:spPr>
            <a:xfrm>
              <a:off x="7742915"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88" name="tx88"/>
            <p:cNvSpPr/>
            <p:nvPr/>
          </p:nvSpPr>
          <p:spPr>
            <a:xfrm>
              <a:off x="8009458"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89" name="tx89"/>
            <p:cNvSpPr/>
            <p:nvPr/>
          </p:nvSpPr>
          <p:spPr>
            <a:xfrm>
              <a:off x="8009458" y="31778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51</a:t>
              </a:r>
            </a:p>
          </p:txBody>
        </p:sp>
        <p:sp>
          <p:nvSpPr>
            <p:cNvPr id="90" name="tx90"/>
            <p:cNvSpPr/>
            <p:nvPr/>
          </p:nvSpPr>
          <p:spPr>
            <a:xfrm>
              <a:off x="2626845" y="368605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1" name="tx91"/>
            <p:cNvSpPr/>
            <p:nvPr/>
          </p:nvSpPr>
          <p:spPr>
            <a:xfrm>
              <a:off x="5292277" y="405050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624992" y="406387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424622" y="385323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691165" y="360246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5" name="tx95"/>
            <p:cNvSpPr/>
            <p:nvPr/>
          </p:nvSpPr>
          <p:spPr>
            <a:xfrm>
              <a:off x="7957708" y="360914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6" name="tx96"/>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655386" y="34911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8" name="tx98"/>
            <p:cNvSpPr/>
            <p:nvPr/>
          </p:nvSpPr>
          <p:spPr>
            <a:xfrm>
              <a:off x="655386" y="28224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99" name="tx99"/>
            <p:cNvSpPr/>
            <p:nvPr/>
          </p:nvSpPr>
          <p:spPr>
            <a:xfrm>
              <a:off x="655386" y="21537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0" name="tx100"/>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17" name="tx117"/>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8" name="pl118"/>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9" name="pl119"/>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0" name="tx120"/>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1" name="tx121"/>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2" name="rc122"/>
            <p:cNvSpPr/>
            <p:nvPr/>
          </p:nvSpPr>
          <p:spPr>
            <a:xfrm>
              <a:off x="4678790" y="5080163"/>
              <a:ext cx="201456" cy="201456"/>
            </a:xfrm>
            <a:prstGeom prst="rect">
              <a:avLst/>
            </a:prstGeom>
            <a:solidFill>
              <a:srgbClr val="E2231A">
                <a:alpha val="90196"/>
              </a:srgbClr>
            </a:solidFill>
          </p:spPr>
          <p:txBody>
            <a:bodyPr/>
            <a:lstStyle/>
            <a:p/>
          </p:txBody>
        </p:sp>
        <p:sp>
          <p:nvSpPr>
            <p:cNvPr id="123" name="rc123"/>
            <p:cNvSpPr/>
            <p:nvPr/>
          </p:nvSpPr>
          <p:spPr>
            <a:xfrm>
              <a:off x="5642950" y="5080163"/>
              <a:ext cx="201456" cy="201456"/>
            </a:xfrm>
            <a:prstGeom prst="rect">
              <a:avLst/>
            </a:prstGeom>
            <a:solidFill>
              <a:srgbClr val="B3B3B3">
                <a:alpha val="90196"/>
              </a:srgbClr>
            </a:solidFill>
          </p:spPr>
          <p:txBody>
            <a:bodyPr/>
            <a:lstStyle/>
            <a:p/>
          </p:txBody>
        </p:sp>
        <p:sp>
          <p:nvSpPr>
            <p:cNvPr id="124" name="tx124"/>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5" name="tx125"/>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6" name="tx126"/>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7" name="tx127"/>
            <p:cNvSpPr/>
            <p:nvPr/>
          </p:nvSpPr>
          <p:spPr>
            <a:xfrm>
              <a:off x="951100" y="1594448"/>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Nauru, 2000-2025</a:t>
              </a:r>
            </a:p>
          </p:txBody>
        </p:sp>
        <p:sp>
          <p:nvSpPr>
            <p:cNvPr id="128" name="pl128"/>
            <p:cNvSpPr/>
            <p:nvPr/>
          </p:nvSpPr>
          <p:spPr>
            <a:xfrm>
              <a:off x="24703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8184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1665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6443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99250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3406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840557"/>
              <a:ext cx="798360" cy="124062"/>
            </a:xfrm>
            <a:prstGeom prst="rect">
              <a:avLst/>
            </a:prstGeom>
            <a:solidFill>
              <a:srgbClr val="E2231A">
                <a:alpha val="90196"/>
              </a:srgbClr>
            </a:solidFill>
          </p:spPr>
          <p:txBody>
            <a:bodyPr/>
            <a:lstStyle/>
            <a:p/>
          </p:txBody>
        </p:sp>
        <p:sp>
          <p:nvSpPr>
            <p:cNvPr id="139" name="rc139"/>
            <p:cNvSpPr/>
            <p:nvPr/>
          </p:nvSpPr>
          <p:spPr>
            <a:xfrm>
              <a:off x="1296273" y="5685479"/>
              <a:ext cx="1080134" cy="124062"/>
            </a:xfrm>
            <a:prstGeom prst="rect">
              <a:avLst/>
            </a:prstGeom>
            <a:solidFill>
              <a:srgbClr val="E2231A">
                <a:alpha val="90196"/>
              </a:srgbClr>
            </a:solidFill>
          </p:spPr>
          <p:txBody>
            <a:bodyPr/>
            <a:lstStyle/>
            <a:p/>
          </p:txBody>
        </p:sp>
        <p:sp>
          <p:nvSpPr>
            <p:cNvPr id="140" name="rc140"/>
            <p:cNvSpPr/>
            <p:nvPr/>
          </p:nvSpPr>
          <p:spPr>
            <a:xfrm>
              <a:off x="1296273" y="5530401"/>
              <a:ext cx="3850913" cy="124062"/>
            </a:xfrm>
            <a:prstGeom prst="rect">
              <a:avLst/>
            </a:prstGeom>
            <a:solidFill>
              <a:srgbClr val="E2231A">
                <a:alpha val="90196"/>
              </a:srgbClr>
            </a:solidFill>
          </p:spPr>
          <p:txBody>
            <a:bodyPr/>
            <a:lstStyle/>
            <a:p/>
          </p:txBody>
        </p:sp>
        <p:sp>
          <p:nvSpPr>
            <p:cNvPr id="141" name="rc141"/>
            <p:cNvSpPr/>
            <p:nvPr/>
          </p:nvSpPr>
          <p:spPr>
            <a:xfrm>
              <a:off x="2376408" y="5685479"/>
              <a:ext cx="5823332" cy="124062"/>
            </a:xfrm>
            <a:prstGeom prst="rect">
              <a:avLst/>
            </a:prstGeom>
            <a:solidFill>
              <a:srgbClr val="B3B3B3">
                <a:alpha val="90196"/>
              </a:srgbClr>
            </a:solidFill>
          </p:spPr>
          <p:txBody>
            <a:bodyPr/>
            <a:lstStyle/>
            <a:p/>
          </p:txBody>
        </p:sp>
        <p:sp>
          <p:nvSpPr>
            <p:cNvPr id="142" name="rc142"/>
            <p:cNvSpPr/>
            <p:nvPr/>
          </p:nvSpPr>
          <p:spPr>
            <a:xfrm>
              <a:off x="5147187" y="5530401"/>
              <a:ext cx="2958628" cy="124062"/>
            </a:xfrm>
            <a:prstGeom prst="rect">
              <a:avLst/>
            </a:prstGeom>
            <a:solidFill>
              <a:srgbClr val="B3B3B3">
                <a:alpha val="90196"/>
              </a:srgbClr>
            </a:solidFill>
          </p:spPr>
          <p:txBody>
            <a:bodyPr/>
            <a:lstStyle/>
            <a:p/>
          </p:txBody>
        </p:sp>
        <p:sp>
          <p:nvSpPr>
            <p:cNvPr id="143" name="tx143"/>
            <p:cNvSpPr/>
            <p:nvPr/>
          </p:nvSpPr>
          <p:spPr>
            <a:xfrm>
              <a:off x="8329967"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4" name="tx144"/>
            <p:cNvSpPr/>
            <p:nvPr/>
          </p:nvSpPr>
          <p:spPr>
            <a:xfrm>
              <a:off x="8236043"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5" name="tx14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9" name="tx149"/>
            <p:cNvSpPr/>
            <p:nvPr/>
          </p:nvSpPr>
          <p:spPr>
            <a:xfrm>
              <a:off x="356669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0" name="tx150"/>
            <p:cNvSpPr/>
            <p:nvPr/>
          </p:nvSpPr>
          <p:spPr>
            <a:xfrm>
              <a:off x="587596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1" name="tx151"/>
            <p:cNvSpPr/>
            <p:nvPr/>
          </p:nvSpPr>
          <p:spPr>
            <a:xfrm>
              <a:off x="822408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52" name="tx152"/>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3" name="tx15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4" name="tx15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71%. This is lower than in 2019, where coverage was 95%.
&lt;100 children missed their routine first dose of measles vaccine.
MCV2 is typically administered to children between 18 months and five years old. MCV2 coverage remained relatively constant (within 1%) at 51% in 2025.</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92% in 2024 to 71% in 2025 - below the 95% level needed to prevent outbreaks and, leaving &lt;100 children without any protection against measles. MCV2 coverage remained relatively constant (within 1%) at 52% - below the IA2030 target of 90%.</a:t>
            </a:r>
          </a:p>
        </p:txBody>
      </p:sp>
      <p:grpSp xmlns:pic="http://schemas.openxmlformats.org/drawingml/2006/picture">
        <p:nvGrpSpPr>
          <p:cNvPr id="157" name=""/>
          <p:cNvGrpSpPr/>
          <p:nvPr/>
        </p:nvGrpSpPr>
        <p:grpSpPr>
          <a:xfrm>
            <a:off x="292608" y="1097280"/>
            <a:ext cx="8595360" cy="28575"/>
            <a:chOff x="292608" y="1097280"/>
            <a:chExt cx="8595360" cy="28575"/>
          </a:xfrm>
        </p:grpSpPr>
        <p:sp>
          <p:nvSpPr>
            <p:cNvPr id="15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90292"/>
            </a:xfrm>
            <a:custGeom>
              <a:avLst/>
              <a:pathLst>
                <a:path w="3397293" h="1990292">
                  <a:moveTo>
                    <a:pt x="0" y="1990292"/>
                  </a:moveTo>
                  <a:lnTo>
                    <a:pt x="135891" y="87485"/>
                  </a:lnTo>
                  <a:lnTo>
                    <a:pt x="271783" y="1290409"/>
                  </a:lnTo>
                  <a:lnTo>
                    <a:pt x="407675" y="1006082"/>
                  </a:lnTo>
                  <a:lnTo>
                    <a:pt x="543566" y="699883"/>
                  </a:lnTo>
                  <a:lnTo>
                    <a:pt x="679458" y="415555"/>
                  </a:lnTo>
                  <a:lnTo>
                    <a:pt x="815350" y="0"/>
                  </a:lnTo>
                  <a:lnTo>
                    <a:pt x="951242" y="0"/>
                  </a:lnTo>
                  <a:lnTo>
                    <a:pt x="1087133" y="0"/>
                  </a:lnTo>
                  <a:lnTo>
                    <a:pt x="1223025" y="0"/>
                  </a:lnTo>
                  <a:lnTo>
                    <a:pt x="1358917" y="0"/>
                  </a:lnTo>
                  <a:lnTo>
                    <a:pt x="1494809" y="0"/>
                  </a:lnTo>
                  <a:lnTo>
                    <a:pt x="1630700" y="65614"/>
                  </a:lnTo>
                  <a:lnTo>
                    <a:pt x="1766592" y="43742"/>
                  </a:lnTo>
                  <a:lnTo>
                    <a:pt x="1902484" y="21871"/>
                  </a:lnTo>
                  <a:lnTo>
                    <a:pt x="2038375" y="21871"/>
                  </a:lnTo>
                  <a:lnTo>
                    <a:pt x="2174267" y="21871"/>
                  </a:lnTo>
                  <a:lnTo>
                    <a:pt x="2310159" y="87485"/>
                  </a:lnTo>
                  <a:lnTo>
                    <a:pt x="2446051" y="0"/>
                  </a:lnTo>
                  <a:lnTo>
                    <a:pt x="2581942" y="87485"/>
                  </a:lnTo>
                  <a:lnTo>
                    <a:pt x="2717834" y="21871"/>
                  </a:lnTo>
                  <a:lnTo>
                    <a:pt x="2853726" y="21871"/>
                  </a:lnTo>
                  <a:lnTo>
                    <a:pt x="2989618" y="21871"/>
                  </a:lnTo>
                  <a:lnTo>
                    <a:pt x="3125509" y="87485"/>
                  </a:lnTo>
                  <a:lnTo>
                    <a:pt x="3261401" y="153099"/>
                  </a:lnTo>
                  <a:lnTo>
                    <a:pt x="3397293" y="61239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90292"/>
            </a:xfrm>
            <a:custGeom>
              <a:avLst/>
              <a:pathLst>
                <a:path w="3397293" h="1990292">
                  <a:moveTo>
                    <a:pt x="0" y="1990292"/>
                  </a:moveTo>
                  <a:lnTo>
                    <a:pt x="135891" y="87485"/>
                  </a:lnTo>
                  <a:lnTo>
                    <a:pt x="271783" y="1290409"/>
                  </a:lnTo>
                  <a:lnTo>
                    <a:pt x="407675" y="1006082"/>
                  </a:lnTo>
                  <a:lnTo>
                    <a:pt x="543566" y="699883"/>
                  </a:lnTo>
                  <a:lnTo>
                    <a:pt x="679458" y="415555"/>
                  </a:lnTo>
                  <a:lnTo>
                    <a:pt x="815350" y="0"/>
                  </a:lnTo>
                  <a:lnTo>
                    <a:pt x="951242" y="0"/>
                  </a:lnTo>
                  <a:lnTo>
                    <a:pt x="1087133" y="0"/>
                  </a:lnTo>
                  <a:lnTo>
                    <a:pt x="1223025" y="0"/>
                  </a:lnTo>
                  <a:lnTo>
                    <a:pt x="1358917" y="0"/>
                  </a:lnTo>
                  <a:lnTo>
                    <a:pt x="1494809" y="0"/>
                  </a:lnTo>
                  <a:lnTo>
                    <a:pt x="1630700" y="65614"/>
                  </a:lnTo>
                  <a:lnTo>
                    <a:pt x="1766592" y="43742"/>
                  </a:lnTo>
                  <a:lnTo>
                    <a:pt x="1902484" y="21871"/>
                  </a:lnTo>
                  <a:lnTo>
                    <a:pt x="2038375" y="21871"/>
                  </a:lnTo>
                  <a:lnTo>
                    <a:pt x="2174267" y="21871"/>
                  </a:lnTo>
                  <a:lnTo>
                    <a:pt x="2310159" y="87485"/>
                  </a:lnTo>
                  <a:lnTo>
                    <a:pt x="2446051" y="0"/>
                  </a:lnTo>
                  <a:lnTo>
                    <a:pt x="2581942" y="87485"/>
                  </a:lnTo>
                  <a:lnTo>
                    <a:pt x="2717834" y="21871"/>
                  </a:lnTo>
                  <a:lnTo>
                    <a:pt x="2853726" y="21871"/>
                  </a:lnTo>
                  <a:lnTo>
                    <a:pt x="2989618" y="21871"/>
                  </a:lnTo>
                  <a:lnTo>
                    <a:pt x="3125509" y="87485"/>
                  </a:lnTo>
                  <a:lnTo>
                    <a:pt x="3261401" y="153099"/>
                  </a:lnTo>
                  <a:lnTo>
                    <a:pt x="3397293" y="61239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055906"/>
            </a:xfrm>
            <a:custGeom>
              <a:avLst/>
              <a:pathLst>
                <a:path w="0" h="2055906">
                  <a:moveTo>
                    <a:pt x="0" y="0"/>
                  </a:moveTo>
                  <a:lnTo>
                    <a:pt x="0" y="205590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90292"/>
            </a:xfrm>
            <a:custGeom>
              <a:avLst/>
              <a:pathLst>
                <a:path w="3397293" h="1990292">
                  <a:moveTo>
                    <a:pt x="0" y="1990292"/>
                  </a:moveTo>
                  <a:lnTo>
                    <a:pt x="135891" y="87485"/>
                  </a:lnTo>
                  <a:lnTo>
                    <a:pt x="271783" y="1290409"/>
                  </a:lnTo>
                  <a:lnTo>
                    <a:pt x="407675" y="1006082"/>
                  </a:lnTo>
                  <a:lnTo>
                    <a:pt x="543566" y="699883"/>
                  </a:lnTo>
                  <a:lnTo>
                    <a:pt x="679458" y="415555"/>
                  </a:lnTo>
                  <a:lnTo>
                    <a:pt x="815350" y="0"/>
                  </a:lnTo>
                  <a:lnTo>
                    <a:pt x="951242" y="0"/>
                  </a:lnTo>
                  <a:lnTo>
                    <a:pt x="1087133" y="0"/>
                  </a:lnTo>
                  <a:lnTo>
                    <a:pt x="1223025" y="0"/>
                  </a:lnTo>
                  <a:lnTo>
                    <a:pt x="1358917" y="0"/>
                  </a:lnTo>
                  <a:lnTo>
                    <a:pt x="1494809" y="0"/>
                  </a:lnTo>
                  <a:lnTo>
                    <a:pt x="1630700" y="65614"/>
                  </a:lnTo>
                  <a:lnTo>
                    <a:pt x="1766592" y="43742"/>
                  </a:lnTo>
                  <a:lnTo>
                    <a:pt x="1902484" y="21871"/>
                  </a:lnTo>
                  <a:lnTo>
                    <a:pt x="2038375" y="21871"/>
                  </a:lnTo>
                  <a:lnTo>
                    <a:pt x="2174267" y="21871"/>
                  </a:lnTo>
                  <a:lnTo>
                    <a:pt x="2310159" y="87485"/>
                  </a:lnTo>
                  <a:lnTo>
                    <a:pt x="2446051" y="0"/>
                  </a:lnTo>
                  <a:lnTo>
                    <a:pt x="2581942" y="87485"/>
                  </a:lnTo>
                  <a:lnTo>
                    <a:pt x="2717834" y="21871"/>
                  </a:lnTo>
                  <a:lnTo>
                    <a:pt x="2853726" y="21871"/>
                  </a:lnTo>
                  <a:lnTo>
                    <a:pt x="2989618" y="21871"/>
                  </a:lnTo>
                  <a:lnTo>
                    <a:pt x="3125509" y="87485"/>
                  </a:lnTo>
                  <a:lnTo>
                    <a:pt x="3261401" y="153099"/>
                  </a:lnTo>
                  <a:lnTo>
                    <a:pt x="3397293" y="612397"/>
                  </a:lnTo>
                </a:path>
              </a:pathLst>
            </a:custGeom>
            <a:ln w="27101" cap="flat">
              <a:solidFill>
                <a:srgbClr val="0058AB">
                  <a:alpha val="100000"/>
                </a:srgbClr>
              </a:solidFill>
              <a:prstDash val="solid"/>
              <a:round/>
            </a:ln>
          </p:spPr>
          <p:txBody>
            <a:bodyPr/>
            <a:lstStyle/>
            <a:p/>
          </p:txBody>
        </p:sp>
        <p:sp>
          <p:nvSpPr>
            <p:cNvPr id="33" name="tx33"/>
            <p:cNvSpPr/>
            <p:nvPr/>
          </p:nvSpPr>
          <p:spPr>
            <a:xfrm>
              <a:off x="1090820" y="17002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1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6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32" y="4990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60" name="tx60"/>
            <p:cNvSpPr/>
            <p:nvPr/>
          </p:nvSpPr>
          <p:spPr>
            <a:xfrm>
              <a:off x="27622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71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16634" y="1403693"/>
              <a:ext cx="24059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Nauru, 2000-2025</a:t>
              </a:r>
            </a:p>
          </p:txBody>
        </p:sp>
        <p:sp>
          <p:nvSpPr>
            <p:cNvPr id="63" name="pl63"/>
            <p:cNvSpPr/>
            <p:nvPr/>
          </p:nvSpPr>
          <p:spPr>
            <a:xfrm>
              <a:off x="5267799" y="4071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26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34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657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973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868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8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499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81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990578"/>
              <a:ext cx="3397293" cy="2069116"/>
            </a:xfrm>
            <a:custGeom>
              <a:avLst/>
              <a:pathLst>
                <a:path w="3397293" h="2069116">
                  <a:moveTo>
                    <a:pt x="0" y="2069116"/>
                  </a:moveTo>
                  <a:lnTo>
                    <a:pt x="135891" y="90950"/>
                  </a:lnTo>
                  <a:lnTo>
                    <a:pt x="271783" y="1341514"/>
                  </a:lnTo>
                  <a:lnTo>
                    <a:pt x="407675" y="1045926"/>
                  </a:lnTo>
                  <a:lnTo>
                    <a:pt x="543566" y="727601"/>
                  </a:lnTo>
                  <a:lnTo>
                    <a:pt x="679458" y="432013"/>
                  </a:lnTo>
                  <a:lnTo>
                    <a:pt x="815350" y="0"/>
                  </a:lnTo>
                  <a:lnTo>
                    <a:pt x="951242" y="0"/>
                  </a:lnTo>
                  <a:lnTo>
                    <a:pt x="1087133" y="0"/>
                  </a:lnTo>
                  <a:lnTo>
                    <a:pt x="1223025" y="0"/>
                  </a:lnTo>
                  <a:lnTo>
                    <a:pt x="1358917" y="0"/>
                  </a:lnTo>
                  <a:lnTo>
                    <a:pt x="1494809" y="0"/>
                  </a:lnTo>
                  <a:lnTo>
                    <a:pt x="1630700" y="68212"/>
                  </a:lnTo>
                  <a:lnTo>
                    <a:pt x="1766592" y="45475"/>
                  </a:lnTo>
                  <a:lnTo>
                    <a:pt x="1902484" y="22737"/>
                  </a:lnTo>
                  <a:lnTo>
                    <a:pt x="2038375" y="22737"/>
                  </a:lnTo>
                  <a:lnTo>
                    <a:pt x="2174267" y="22737"/>
                  </a:lnTo>
                  <a:lnTo>
                    <a:pt x="2310159" y="90950"/>
                  </a:lnTo>
                  <a:lnTo>
                    <a:pt x="2446051" y="0"/>
                  </a:lnTo>
                  <a:lnTo>
                    <a:pt x="2581942" y="90950"/>
                  </a:lnTo>
                  <a:lnTo>
                    <a:pt x="2717834" y="22737"/>
                  </a:lnTo>
                  <a:lnTo>
                    <a:pt x="2853726" y="22737"/>
                  </a:lnTo>
                  <a:lnTo>
                    <a:pt x="2989618" y="22737"/>
                  </a:lnTo>
                  <a:lnTo>
                    <a:pt x="3125509" y="90950"/>
                  </a:lnTo>
                  <a:lnTo>
                    <a:pt x="3261401" y="159162"/>
                  </a:lnTo>
                  <a:lnTo>
                    <a:pt x="3397293" y="636651"/>
                  </a:lnTo>
                </a:path>
              </a:pathLst>
            </a:custGeom>
            <a:ln w="27101" cap="flat">
              <a:solidFill>
                <a:srgbClr val="0058AB">
                  <a:alpha val="100000"/>
                </a:srgbClr>
              </a:solidFill>
              <a:prstDash val="solid"/>
              <a:round/>
            </a:ln>
          </p:spPr>
          <p:txBody>
            <a:bodyPr/>
            <a:lstStyle/>
            <a:p/>
          </p:txBody>
        </p:sp>
        <p:sp>
          <p:nvSpPr>
            <p:cNvPr id="80" name="pl80"/>
            <p:cNvSpPr/>
            <p:nvPr/>
          </p:nvSpPr>
          <p:spPr>
            <a:xfrm>
              <a:off x="5437664" y="2081528"/>
              <a:ext cx="3397293" cy="341063"/>
            </a:xfrm>
            <a:custGeom>
              <a:avLst/>
              <a:pathLst>
                <a:path w="3397293" h="341063">
                  <a:moveTo>
                    <a:pt x="0" y="341063"/>
                  </a:moveTo>
                  <a:lnTo>
                    <a:pt x="135891" y="318325"/>
                  </a:lnTo>
                  <a:lnTo>
                    <a:pt x="271783" y="318325"/>
                  </a:lnTo>
                  <a:lnTo>
                    <a:pt x="407675" y="295588"/>
                  </a:lnTo>
                  <a:lnTo>
                    <a:pt x="543566" y="250112"/>
                  </a:lnTo>
                  <a:lnTo>
                    <a:pt x="679458" y="204637"/>
                  </a:lnTo>
                  <a:lnTo>
                    <a:pt x="815350" y="159162"/>
                  </a:lnTo>
                  <a:lnTo>
                    <a:pt x="951242" y="159162"/>
                  </a:lnTo>
                  <a:lnTo>
                    <a:pt x="1087133" y="113687"/>
                  </a:lnTo>
                  <a:lnTo>
                    <a:pt x="1223025" y="68212"/>
                  </a:lnTo>
                  <a:lnTo>
                    <a:pt x="1358917" y="45475"/>
                  </a:lnTo>
                  <a:lnTo>
                    <a:pt x="1494809" y="45475"/>
                  </a:lnTo>
                  <a:lnTo>
                    <a:pt x="1630700" y="45475"/>
                  </a:lnTo>
                  <a:lnTo>
                    <a:pt x="1766592" y="45475"/>
                  </a:lnTo>
                  <a:lnTo>
                    <a:pt x="1902484" y="45475"/>
                  </a:lnTo>
                  <a:lnTo>
                    <a:pt x="2038375" y="45475"/>
                  </a:lnTo>
                  <a:lnTo>
                    <a:pt x="2174267" y="22737"/>
                  </a:lnTo>
                  <a:lnTo>
                    <a:pt x="2310159" y="22737"/>
                  </a:lnTo>
                  <a:lnTo>
                    <a:pt x="2446051" y="0"/>
                  </a:lnTo>
                  <a:lnTo>
                    <a:pt x="2581942" y="0"/>
                  </a:lnTo>
                  <a:lnTo>
                    <a:pt x="2717834" y="68212"/>
                  </a:lnTo>
                  <a:lnTo>
                    <a:pt x="2853726" y="113687"/>
                  </a:lnTo>
                  <a:lnTo>
                    <a:pt x="2989618" y="68212"/>
                  </a:lnTo>
                  <a:lnTo>
                    <a:pt x="3125509" y="68212"/>
                  </a:lnTo>
                  <a:lnTo>
                    <a:pt x="3261401" y="45475"/>
                  </a:lnTo>
                  <a:lnTo>
                    <a:pt x="3397293" y="45475"/>
                  </a:lnTo>
                </a:path>
              </a:pathLst>
            </a:custGeom>
            <a:ln w="27101" cap="flat">
              <a:solidFill>
                <a:srgbClr val="80BD41">
                  <a:alpha val="100000"/>
                </a:srgbClr>
              </a:solidFill>
              <a:prstDash val="solid"/>
              <a:round/>
            </a:ln>
          </p:spPr>
          <p:txBody>
            <a:bodyPr/>
            <a:lstStyle/>
            <a:p/>
          </p:txBody>
        </p:sp>
        <p:sp>
          <p:nvSpPr>
            <p:cNvPr id="81" name="pl81"/>
            <p:cNvSpPr/>
            <p:nvPr/>
          </p:nvSpPr>
          <p:spPr>
            <a:xfrm>
              <a:off x="5437664" y="2058791"/>
              <a:ext cx="3397293" cy="272850"/>
            </a:xfrm>
            <a:custGeom>
              <a:avLst/>
              <a:pathLst>
                <a:path w="3397293" h="272850">
                  <a:moveTo>
                    <a:pt x="0" y="272850"/>
                  </a:moveTo>
                  <a:lnTo>
                    <a:pt x="135891" y="272850"/>
                  </a:lnTo>
                  <a:lnTo>
                    <a:pt x="271783" y="272850"/>
                  </a:lnTo>
                  <a:lnTo>
                    <a:pt x="407675" y="250112"/>
                  </a:lnTo>
                  <a:lnTo>
                    <a:pt x="543566" y="204637"/>
                  </a:lnTo>
                  <a:lnTo>
                    <a:pt x="679458" y="204637"/>
                  </a:lnTo>
                  <a:lnTo>
                    <a:pt x="815350" y="113687"/>
                  </a:lnTo>
                  <a:lnTo>
                    <a:pt x="951242" y="136425"/>
                  </a:lnTo>
                  <a:lnTo>
                    <a:pt x="1087133" y="68212"/>
                  </a:lnTo>
                  <a:lnTo>
                    <a:pt x="1223025" y="45475"/>
                  </a:lnTo>
                  <a:lnTo>
                    <a:pt x="1358917" y="45475"/>
                  </a:lnTo>
                  <a:lnTo>
                    <a:pt x="1494809" y="22737"/>
                  </a:lnTo>
                  <a:lnTo>
                    <a:pt x="1630700" y="22737"/>
                  </a:lnTo>
                  <a:lnTo>
                    <a:pt x="1766592" y="0"/>
                  </a:lnTo>
                  <a:lnTo>
                    <a:pt x="1902484" y="22737"/>
                  </a:lnTo>
                  <a:lnTo>
                    <a:pt x="2038375" y="22737"/>
                  </a:lnTo>
                  <a:lnTo>
                    <a:pt x="2174267" y="0"/>
                  </a:lnTo>
                  <a:lnTo>
                    <a:pt x="2310159" y="0"/>
                  </a:lnTo>
                  <a:lnTo>
                    <a:pt x="2446051" y="0"/>
                  </a:lnTo>
                  <a:lnTo>
                    <a:pt x="2581942" y="22737"/>
                  </a:lnTo>
                  <a:lnTo>
                    <a:pt x="2717834" y="90950"/>
                  </a:lnTo>
                  <a:lnTo>
                    <a:pt x="2853726" y="204637"/>
                  </a:lnTo>
                  <a:lnTo>
                    <a:pt x="2989618" y="68212"/>
                  </a:lnTo>
                  <a:lnTo>
                    <a:pt x="3125509" y="159162"/>
                  </a:lnTo>
                  <a:lnTo>
                    <a:pt x="3261401" y="136425"/>
                  </a:lnTo>
                  <a:lnTo>
                    <a:pt x="3397293" y="136425"/>
                  </a:lnTo>
                </a:path>
              </a:pathLst>
            </a:custGeom>
            <a:ln w="27101" cap="flat">
              <a:solidFill>
                <a:srgbClr val="961A49">
                  <a:alpha val="100000"/>
                </a:srgbClr>
              </a:solidFill>
              <a:prstDash val="solid"/>
              <a:round/>
            </a:ln>
          </p:spPr>
          <p:txBody>
            <a:bodyPr/>
            <a:lstStyle/>
            <a:p/>
          </p:txBody>
        </p:sp>
        <p:sp>
          <p:nvSpPr>
            <p:cNvPr id="82" name="pl82"/>
            <p:cNvSpPr/>
            <p:nvPr/>
          </p:nvSpPr>
          <p:spPr>
            <a:xfrm>
              <a:off x="5437664" y="208152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990578"/>
              <a:ext cx="3397293" cy="2069116"/>
            </a:xfrm>
            <a:custGeom>
              <a:avLst/>
              <a:pathLst>
                <a:path w="3397293" h="2069116">
                  <a:moveTo>
                    <a:pt x="0" y="2069116"/>
                  </a:moveTo>
                  <a:lnTo>
                    <a:pt x="135891" y="90950"/>
                  </a:lnTo>
                  <a:lnTo>
                    <a:pt x="271783" y="1341514"/>
                  </a:lnTo>
                  <a:lnTo>
                    <a:pt x="407675" y="1045926"/>
                  </a:lnTo>
                  <a:lnTo>
                    <a:pt x="543566" y="727601"/>
                  </a:lnTo>
                  <a:lnTo>
                    <a:pt x="679458" y="432013"/>
                  </a:lnTo>
                  <a:lnTo>
                    <a:pt x="815350" y="0"/>
                  </a:lnTo>
                  <a:lnTo>
                    <a:pt x="951242" y="0"/>
                  </a:lnTo>
                  <a:lnTo>
                    <a:pt x="1087133" y="0"/>
                  </a:lnTo>
                  <a:lnTo>
                    <a:pt x="1223025" y="0"/>
                  </a:lnTo>
                  <a:lnTo>
                    <a:pt x="1358917" y="0"/>
                  </a:lnTo>
                  <a:lnTo>
                    <a:pt x="1494809" y="0"/>
                  </a:lnTo>
                  <a:lnTo>
                    <a:pt x="1630700" y="68212"/>
                  </a:lnTo>
                  <a:lnTo>
                    <a:pt x="1766592" y="45475"/>
                  </a:lnTo>
                  <a:lnTo>
                    <a:pt x="1902484" y="22737"/>
                  </a:lnTo>
                  <a:lnTo>
                    <a:pt x="2038375" y="22737"/>
                  </a:lnTo>
                  <a:lnTo>
                    <a:pt x="2174267" y="22737"/>
                  </a:lnTo>
                  <a:lnTo>
                    <a:pt x="2310159" y="90950"/>
                  </a:lnTo>
                  <a:lnTo>
                    <a:pt x="2446051" y="0"/>
                  </a:lnTo>
                  <a:lnTo>
                    <a:pt x="2581942" y="90950"/>
                  </a:lnTo>
                  <a:lnTo>
                    <a:pt x="2717834" y="22737"/>
                  </a:lnTo>
                  <a:lnTo>
                    <a:pt x="2853726" y="22737"/>
                  </a:lnTo>
                  <a:lnTo>
                    <a:pt x="2989618" y="22737"/>
                  </a:lnTo>
                  <a:lnTo>
                    <a:pt x="3125509" y="90950"/>
                  </a:lnTo>
                  <a:lnTo>
                    <a:pt x="3261401" y="159162"/>
                  </a:lnTo>
                  <a:lnTo>
                    <a:pt x="3397293" y="636651"/>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54198"/>
              <a:ext cx="0" cy="2105496"/>
            </a:xfrm>
            <a:custGeom>
              <a:avLst/>
              <a:pathLst>
                <a:path w="0" h="2105496">
                  <a:moveTo>
                    <a:pt x="0" y="210549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1954198"/>
              <a:ext cx="0" cy="468393"/>
            </a:xfrm>
            <a:custGeom>
              <a:avLst/>
              <a:pathLst>
                <a:path w="0" h="468393">
                  <a:moveTo>
                    <a:pt x="0" y="46839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1954198"/>
              <a:ext cx="0" cy="36380"/>
            </a:xfrm>
            <a:custGeom>
              <a:avLst/>
              <a:pathLst>
                <a:path w="0" h="36380">
                  <a:moveTo>
                    <a:pt x="0" y="3638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1954198"/>
              <a:ext cx="0" cy="59117"/>
            </a:xfrm>
            <a:custGeom>
              <a:avLst/>
              <a:pathLst>
                <a:path w="0" h="59117">
                  <a:moveTo>
                    <a:pt x="0" y="591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1954198"/>
              <a:ext cx="0" cy="127330"/>
            </a:xfrm>
            <a:custGeom>
              <a:avLst/>
              <a:pathLst>
                <a:path w="0" h="127330">
                  <a:moveTo>
                    <a:pt x="0" y="12733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1954198"/>
              <a:ext cx="0" cy="195542"/>
            </a:xfrm>
            <a:custGeom>
              <a:avLst/>
              <a:pathLst>
                <a:path w="0" h="195542">
                  <a:moveTo>
                    <a:pt x="0" y="1955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54198"/>
              <a:ext cx="0" cy="673031"/>
            </a:xfrm>
            <a:custGeom>
              <a:avLst/>
              <a:pathLst>
                <a:path w="0" h="673031">
                  <a:moveTo>
                    <a:pt x="0" y="67303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990578"/>
              <a:ext cx="3397293" cy="2069116"/>
            </a:xfrm>
            <a:custGeom>
              <a:avLst/>
              <a:pathLst>
                <a:path w="3397293" h="2069116">
                  <a:moveTo>
                    <a:pt x="0" y="2069116"/>
                  </a:moveTo>
                  <a:lnTo>
                    <a:pt x="135891" y="90950"/>
                  </a:lnTo>
                  <a:lnTo>
                    <a:pt x="271783" y="1341514"/>
                  </a:lnTo>
                  <a:lnTo>
                    <a:pt x="407675" y="1045926"/>
                  </a:lnTo>
                  <a:lnTo>
                    <a:pt x="543566" y="727601"/>
                  </a:lnTo>
                  <a:lnTo>
                    <a:pt x="679458" y="432013"/>
                  </a:lnTo>
                  <a:lnTo>
                    <a:pt x="815350" y="0"/>
                  </a:lnTo>
                  <a:lnTo>
                    <a:pt x="951242" y="0"/>
                  </a:lnTo>
                  <a:lnTo>
                    <a:pt x="1087133" y="0"/>
                  </a:lnTo>
                  <a:lnTo>
                    <a:pt x="1223025" y="0"/>
                  </a:lnTo>
                  <a:lnTo>
                    <a:pt x="1358917" y="0"/>
                  </a:lnTo>
                  <a:lnTo>
                    <a:pt x="1494809" y="0"/>
                  </a:lnTo>
                  <a:lnTo>
                    <a:pt x="1630700" y="68212"/>
                  </a:lnTo>
                  <a:lnTo>
                    <a:pt x="1766592" y="45475"/>
                  </a:lnTo>
                  <a:lnTo>
                    <a:pt x="1902484" y="22737"/>
                  </a:lnTo>
                  <a:lnTo>
                    <a:pt x="2038375" y="22737"/>
                  </a:lnTo>
                  <a:lnTo>
                    <a:pt x="2174267" y="22737"/>
                  </a:lnTo>
                  <a:lnTo>
                    <a:pt x="2310159" y="90950"/>
                  </a:lnTo>
                  <a:lnTo>
                    <a:pt x="2446051" y="0"/>
                  </a:lnTo>
                  <a:lnTo>
                    <a:pt x="2581942" y="90950"/>
                  </a:lnTo>
                  <a:lnTo>
                    <a:pt x="2717834" y="22737"/>
                  </a:lnTo>
                  <a:lnTo>
                    <a:pt x="2853726" y="22737"/>
                  </a:lnTo>
                  <a:lnTo>
                    <a:pt x="2989618" y="22737"/>
                  </a:lnTo>
                  <a:lnTo>
                    <a:pt x="3125509" y="90950"/>
                  </a:lnTo>
                  <a:lnTo>
                    <a:pt x="3261401" y="159162"/>
                  </a:lnTo>
                  <a:lnTo>
                    <a:pt x="3397293" y="636651"/>
                  </a:lnTo>
                </a:path>
              </a:pathLst>
            </a:custGeom>
            <a:ln w="27101" cap="flat">
              <a:solidFill>
                <a:srgbClr val="0058AB">
                  <a:alpha val="100000"/>
                </a:srgbClr>
              </a:solidFill>
              <a:prstDash val="solid"/>
              <a:round/>
            </a:ln>
          </p:spPr>
          <p:txBody>
            <a:bodyPr/>
            <a:lstStyle/>
            <a:p/>
          </p:txBody>
        </p:sp>
        <p:sp>
          <p:nvSpPr>
            <p:cNvPr id="92" name="tx92"/>
            <p:cNvSpPr/>
            <p:nvPr/>
          </p:nvSpPr>
          <p:spPr>
            <a:xfrm>
              <a:off x="5359324" y="19046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93" name="tx93"/>
            <p:cNvSpPr/>
            <p:nvPr/>
          </p:nvSpPr>
          <p:spPr>
            <a:xfrm>
              <a:off x="6038783" y="19046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6766436" y="190630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445895" y="19046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989462" y="1904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190461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56617" y="190598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9" name="tx99"/>
            <p:cNvSpPr/>
            <p:nvPr/>
          </p:nvSpPr>
          <p:spPr>
            <a:xfrm>
              <a:off x="8902429" y="20878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215615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1" name="tx101"/>
            <p:cNvSpPr/>
            <p:nvPr/>
          </p:nvSpPr>
          <p:spPr>
            <a:xfrm>
              <a:off x="5003259" y="3736435"/>
              <a:ext cx="20191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5003259" y="31662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5003259" y="25978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5127474" y="202941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727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7273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118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743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39831" y="4990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118" name="tx118"/>
            <p:cNvSpPr/>
            <p:nvPr/>
          </p:nvSpPr>
          <p:spPr>
            <a:xfrm>
              <a:off x="707895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4141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100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9958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7815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5672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029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886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744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4601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1517885" cy="114824"/>
            </a:xfrm>
            <a:prstGeom prst="rect">
              <a:avLst/>
            </a:prstGeom>
            <a:solidFill>
              <a:srgbClr val="E2231A">
                <a:alpha val="80000"/>
              </a:srgbClr>
            </a:solidFill>
          </p:spPr>
          <p:txBody>
            <a:bodyPr/>
            <a:lstStyle/>
            <a:p/>
          </p:txBody>
        </p:sp>
        <p:sp>
          <p:nvSpPr>
            <p:cNvPr id="134" name="rc134"/>
            <p:cNvSpPr/>
            <p:nvPr/>
          </p:nvSpPr>
          <p:spPr>
            <a:xfrm>
              <a:off x="1317178" y="5743865"/>
              <a:ext cx="2053609" cy="114824"/>
            </a:xfrm>
            <a:prstGeom prst="rect">
              <a:avLst/>
            </a:prstGeom>
            <a:solidFill>
              <a:srgbClr val="E2231A">
                <a:alpha val="80000"/>
              </a:srgbClr>
            </a:solidFill>
          </p:spPr>
          <p:txBody>
            <a:bodyPr/>
            <a:lstStyle/>
            <a:p/>
          </p:txBody>
        </p:sp>
        <p:sp>
          <p:nvSpPr>
            <p:cNvPr id="135" name="rc135"/>
            <p:cNvSpPr/>
            <p:nvPr/>
          </p:nvSpPr>
          <p:spPr>
            <a:xfrm>
              <a:off x="1317178" y="5600334"/>
              <a:ext cx="7321564" cy="114824"/>
            </a:xfrm>
            <a:prstGeom prst="rect">
              <a:avLst/>
            </a:prstGeom>
            <a:solidFill>
              <a:srgbClr val="E2231A">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94753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1" name="tx141"/>
            <p:cNvSpPr/>
            <p:nvPr/>
          </p:nvSpPr>
          <p:spPr>
            <a:xfrm>
              <a:off x="4733284"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2" name="tx142"/>
            <p:cNvSpPr/>
            <p:nvPr/>
          </p:nvSpPr>
          <p:spPr>
            <a:xfrm>
              <a:off x="6519032"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3" name="tx143"/>
            <p:cNvSpPr/>
            <p:nvPr/>
          </p:nvSpPr>
          <p:spPr>
            <a:xfrm>
              <a:off x="830477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Nauru (71%) was 13 percentage points lower than the global average (84%) and 18 percentage points lower than the average across all EAPR countries (89%).
National MCV1 coverage was 24 percentage points lower than in 2019 (95%).
The number of unvaccinated children remained approximately the same (&lt;100) as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Nauru MCV1 coverage was 71% - this is 24 percentage points lower than in 2019 and more than 10 percentage points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Nauru ranked number 4 out of 27 countries for lowest MCV1 coverage (based on tied ranks).
Nauru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Nauru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0264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9189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78114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1703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9726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86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4757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8650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4254275"/>
              <a:ext cx="238662" cy="53746"/>
            </a:xfrm>
            <a:prstGeom prst="rect">
              <a:avLst/>
            </a:prstGeom>
            <a:solidFill>
              <a:srgbClr val="80BD41">
                <a:alpha val="100000"/>
              </a:srgbClr>
            </a:solidFill>
          </p:spPr>
          <p:txBody>
            <a:bodyPr/>
            <a:lstStyle/>
            <a:p/>
          </p:txBody>
        </p:sp>
        <p:sp>
          <p:nvSpPr>
            <p:cNvPr id="26" name="rc26"/>
            <p:cNvSpPr/>
            <p:nvPr/>
          </p:nvSpPr>
          <p:spPr>
            <a:xfrm>
              <a:off x="1333322" y="3626422"/>
              <a:ext cx="238662" cy="627852"/>
            </a:xfrm>
            <a:prstGeom prst="rect">
              <a:avLst/>
            </a:prstGeom>
            <a:solidFill>
              <a:srgbClr val="E2231A">
                <a:alpha val="100000"/>
              </a:srgbClr>
            </a:solidFill>
          </p:spPr>
          <p:txBody>
            <a:bodyPr/>
            <a:lstStyle/>
            <a:p/>
          </p:txBody>
        </p:sp>
        <p:sp>
          <p:nvSpPr>
            <p:cNvPr id="27" name="rc27"/>
            <p:cNvSpPr/>
            <p:nvPr/>
          </p:nvSpPr>
          <p:spPr>
            <a:xfrm>
              <a:off x="1598503" y="3670396"/>
              <a:ext cx="238662" cy="637624"/>
            </a:xfrm>
            <a:prstGeom prst="rect">
              <a:avLst/>
            </a:prstGeom>
            <a:solidFill>
              <a:srgbClr val="80BD41">
                <a:alpha val="100000"/>
              </a:srgbClr>
            </a:solidFill>
          </p:spPr>
          <p:txBody>
            <a:bodyPr/>
            <a:lstStyle/>
            <a:p/>
          </p:txBody>
        </p:sp>
        <p:sp>
          <p:nvSpPr>
            <p:cNvPr id="28" name="rc28"/>
            <p:cNvSpPr/>
            <p:nvPr/>
          </p:nvSpPr>
          <p:spPr>
            <a:xfrm>
              <a:off x="1598503" y="3636194"/>
              <a:ext cx="238662" cy="34202"/>
            </a:xfrm>
            <a:prstGeom prst="rect">
              <a:avLst/>
            </a:prstGeom>
            <a:solidFill>
              <a:srgbClr val="E2231A">
                <a:alpha val="100000"/>
              </a:srgbClr>
            </a:solidFill>
          </p:spPr>
          <p:txBody>
            <a:bodyPr/>
            <a:lstStyle/>
            <a:p/>
          </p:txBody>
        </p:sp>
        <p:sp>
          <p:nvSpPr>
            <p:cNvPr id="29" name="rc29"/>
            <p:cNvSpPr/>
            <p:nvPr/>
          </p:nvSpPr>
          <p:spPr>
            <a:xfrm>
              <a:off x="1863684" y="4041733"/>
              <a:ext cx="238662" cy="266287"/>
            </a:xfrm>
            <a:prstGeom prst="rect">
              <a:avLst/>
            </a:prstGeom>
            <a:solidFill>
              <a:srgbClr val="80BD41">
                <a:alpha val="100000"/>
              </a:srgbClr>
            </a:solidFill>
          </p:spPr>
          <p:txBody>
            <a:bodyPr/>
            <a:lstStyle/>
            <a:p/>
          </p:txBody>
        </p:sp>
        <p:sp>
          <p:nvSpPr>
            <p:cNvPr id="30" name="rc30"/>
            <p:cNvSpPr/>
            <p:nvPr/>
          </p:nvSpPr>
          <p:spPr>
            <a:xfrm>
              <a:off x="1863684" y="3643523"/>
              <a:ext cx="238662" cy="398210"/>
            </a:xfrm>
            <a:prstGeom prst="rect">
              <a:avLst/>
            </a:prstGeom>
            <a:solidFill>
              <a:srgbClr val="E2231A">
                <a:alpha val="100000"/>
              </a:srgbClr>
            </a:solidFill>
          </p:spPr>
          <p:txBody>
            <a:bodyPr/>
            <a:lstStyle/>
            <a:p/>
          </p:txBody>
        </p:sp>
        <p:sp>
          <p:nvSpPr>
            <p:cNvPr id="31" name="rc31"/>
            <p:cNvSpPr/>
            <p:nvPr/>
          </p:nvSpPr>
          <p:spPr>
            <a:xfrm>
              <a:off x="2128865" y="3956228"/>
              <a:ext cx="238662" cy="351793"/>
            </a:xfrm>
            <a:prstGeom prst="rect">
              <a:avLst/>
            </a:prstGeom>
            <a:solidFill>
              <a:srgbClr val="80BD41">
                <a:alpha val="100000"/>
              </a:srgbClr>
            </a:solidFill>
          </p:spPr>
          <p:txBody>
            <a:bodyPr/>
            <a:lstStyle/>
            <a:p/>
          </p:txBody>
        </p:sp>
        <p:sp>
          <p:nvSpPr>
            <p:cNvPr id="32" name="rc32"/>
            <p:cNvSpPr/>
            <p:nvPr/>
          </p:nvSpPr>
          <p:spPr>
            <a:xfrm>
              <a:off x="2128865" y="3643523"/>
              <a:ext cx="238662" cy="312704"/>
            </a:xfrm>
            <a:prstGeom prst="rect">
              <a:avLst/>
            </a:prstGeom>
            <a:solidFill>
              <a:srgbClr val="E2231A">
                <a:alpha val="100000"/>
              </a:srgbClr>
            </a:solidFill>
          </p:spPr>
          <p:txBody>
            <a:bodyPr/>
            <a:lstStyle/>
            <a:p/>
          </p:txBody>
        </p:sp>
        <p:sp>
          <p:nvSpPr>
            <p:cNvPr id="33" name="rc33"/>
            <p:cNvSpPr/>
            <p:nvPr/>
          </p:nvSpPr>
          <p:spPr>
            <a:xfrm>
              <a:off x="2394045" y="3858508"/>
              <a:ext cx="238662" cy="449513"/>
            </a:xfrm>
            <a:prstGeom prst="rect">
              <a:avLst/>
            </a:prstGeom>
            <a:solidFill>
              <a:srgbClr val="80BD41">
                <a:alpha val="100000"/>
              </a:srgbClr>
            </a:solidFill>
          </p:spPr>
          <p:txBody>
            <a:bodyPr/>
            <a:lstStyle/>
            <a:p/>
          </p:txBody>
        </p:sp>
        <p:sp>
          <p:nvSpPr>
            <p:cNvPr id="34" name="rc34"/>
            <p:cNvSpPr/>
            <p:nvPr/>
          </p:nvSpPr>
          <p:spPr>
            <a:xfrm>
              <a:off x="2394045" y="3636194"/>
              <a:ext cx="238662" cy="222313"/>
            </a:xfrm>
            <a:prstGeom prst="rect">
              <a:avLst/>
            </a:prstGeom>
            <a:solidFill>
              <a:srgbClr val="E2231A">
                <a:alpha val="100000"/>
              </a:srgbClr>
            </a:solidFill>
          </p:spPr>
          <p:txBody>
            <a:bodyPr/>
            <a:lstStyle/>
            <a:p/>
          </p:txBody>
        </p:sp>
        <p:sp>
          <p:nvSpPr>
            <p:cNvPr id="35" name="rc35"/>
            <p:cNvSpPr/>
            <p:nvPr/>
          </p:nvSpPr>
          <p:spPr>
            <a:xfrm>
              <a:off x="2659226" y="3765673"/>
              <a:ext cx="238662" cy="542347"/>
            </a:xfrm>
            <a:prstGeom prst="rect">
              <a:avLst/>
            </a:prstGeom>
            <a:solidFill>
              <a:srgbClr val="80BD41">
                <a:alpha val="100000"/>
              </a:srgbClr>
            </a:solidFill>
          </p:spPr>
          <p:txBody>
            <a:bodyPr/>
            <a:lstStyle/>
            <a:p/>
          </p:txBody>
        </p:sp>
        <p:sp>
          <p:nvSpPr>
            <p:cNvPr id="36" name="rc36"/>
            <p:cNvSpPr/>
            <p:nvPr/>
          </p:nvSpPr>
          <p:spPr>
            <a:xfrm>
              <a:off x="2659226" y="3628865"/>
              <a:ext cx="238662" cy="136808"/>
            </a:xfrm>
            <a:prstGeom prst="rect">
              <a:avLst/>
            </a:prstGeom>
            <a:solidFill>
              <a:srgbClr val="E2231A">
                <a:alpha val="100000"/>
              </a:srgbClr>
            </a:solidFill>
          </p:spPr>
          <p:txBody>
            <a:bodyPr/>
            <a:lstStyle/>
            <a:p/>
          </p:txBody>
        </p:sp>
        <p:sp>
          <p:nvSpPr>
            <p:cNvPr id="37" name="rc37"/>
            <p:cNvSpPr/>
            <p:nvPr/>
          </p:nvSpPr>
          <p:spPr>
            <a:xfrm>
              <a:off x="2924407" y="3621536"/>
              <a:ext cx="238662" cy="686485"/>
            </a:xfrm>
            <a:prstGeom prst="rect">
              <a:avLst/>
            </a:prstGeom>
            <a:solidFill>
              <a:srgbClr val="80BD41">
                <a:alpha val="100000"/>
              </a:srgbClr>
            </a:solidFill>
          </p:spPr>
          <p:txBody>
            <a:bodyPr/>
            <a:lstStyle/>
            <a:p/>
          </p:txBody>
        </p:sp>
        <p:sp>
          <p:nvSpPr>
            <p:cNvPr id="38" name="rc38"/>
            <p:cNvSpPr/>
            <p:nvPr/>
          </p:nvSpPr>
          <p:spPr>
            <a:xfrm>
              <a:off x="2924407" y="3614207"/>
              <a:ext cx="238662" cy="7329"/>
            </a:xfrm>
            <a:prstGeom prst="rect">
              <a:avLst/>
            </a:prstGeom>
            <a:solidFill>
              <a:srgbClr val="E2231A">
                <a:alpha val="100000"/>
              </a:srgbClr>
            </a:solidFill>
          </p:spPr>
          <p:txBody>
            <a:bodyPr/>
            <a:lstStyle/>
            <a:p/>
          </p:txBody>
        </p:sp>
        <p:sp>
          <p:nvSpPr>
            <p:cNvPr id="39" name="rc39"/>
            <p:cNvSpPr/>
            <p:nvPr/>
          </p:nvSpPr>
          <p:spPr>
            <a:xfrm>
              <a:off x="3189588" y="3589777"/>
              <a:ext cx="238662" cy="718244"/>
            </a:xfrm>
            <a:prstGeom prst="rect">
              <a:avLst/>
            </a:prstGeom>
            <a:solidFill>
              <a:srgbClr val="80BD41">
                <a:alpha val="100000"/>
              </a:srgbClr>
            </a:solidFill>
          </p:spPr>
          <p:txBody>
            <a:bodyPr/>
            <a:lstStyle/>
            <a:p/>
          </p:txBody>
        </p:sp>
        <p:sp>
          <p:nvSpPr>
            <p:cNvPr id="40" name="rc40"/>
            <p:cNvSpPr/>
            <p:nvPr/>
          </p:nvSpPr>
          <p:spPr>
            <a:xfrm>
              <a:off x="3189588" y="3582448"/>
              <a:ext cx="238662" cy="7329"/>
            </a:xfrm>
            <a:prstGeom prst="rect">
              <a:avLst/>
            </a:prstGeom>
            <a:solidFill>
              <a:srgbClr val="E2231A">
                <a:alpha val="100000"/>
              </a:srgbClr>
            </a:solidFill>
          </p:spPr>
          <p:txBody>
            <a:bodyPr/>
            <a:lstStyle/>
            <a:p/>
          </p:txBody>
        </p:sp>
        <p:sp>
          <p:nvSpPr>
            <p:cNvPr id="41" name="rc41"/>
            <p:cNvSpPr/>
            <p:nvPr/>
          </p:nvSpPr>
          <p:spPr>
            <a:xfrm>
              <a:off x="3454768" y="3545803"/>
              <a:ext cx="238662" cy="762218"/>
            </a:xfrm>
            <a:prstGeom prst="rect">
              <a:avLst/>
            </a:prstGeom>
            <a:solidFill>
              <a:srgbClr val="80BD41">
                <a:alpha val="100000"/>
              </a:srgbClr>
            </a:solidFill>
          </p:spPr>
          <p:txBody>
            <a:bodyPr/>
            <a:lstStyle/>
            <a:p/>
          </p:txBody>
        </p:sp>
        <p:sp>
          <p:nvSpPr>
            <p:cNvPr id="42" name="rc42"/>
            <p:cNvSpPr/>
            <p:nvPr/>
          </p:nvSpPr>
          <p:spPr>
            <a:xfrm>
              <a:off x="3454768" y="3538474"/>
              <a:ext cx="238662" cy="7329"/>
            </a:xfrm>
            <a:prstGeom prst="rect">
              <a:avLst/>
            </a:prstGeom>
            <a:solidFill>
              <a:srgbClr val="E2231A">
                <a:alpha val="100000"/>
              </a:srgbClr>
            </a:solidFill>
          </p:spPr>
          <p:txBody>
            <a:bodyPr/>
            <a:lstStyle/>
            <a:p/>
          </p:txBody>
        </p:sp>
        <p:sp>
          <p:nvSpPr>
            <p:cNvPr id="43" name="rc43"/>
            <p:cNvSpPr/>
            <p:nvPr/>
          </p:nvSpPr>
          <p:spPr>
            <a:xfrm>
              <a:off x="3719949" y="3499386"/>
              <a:ext cx="238662" cy="808635"/>
            </a:xfrm>
            <a:prstGeom prst="rect">
              <a:avLst/>
            </a:prstGeom>
            <a:solidFill>
              <a:srgbClr val="80BD41">
                <a:alpha val="100000"/>
              </a:srgbClr>
            </a:solidFill>
          </p:spPr>
          <p:txBody>
            <a:bodyPr/>
            <a:lstStyle/>
            <a:p/>
          </p:txBody>
        </p:sp>
        <p:sp>
          <p:nvSpPr>
            <p:cNvPr id="44" name="rc44"/>
            <p:cNvSpPr/>
            <p:nvPr/>
          </p:nvSpPr>
          <p:spPr>
            <a:xfrm>
              <a:off x="3719949" y="3492057"/>
              <a:ext cx="238662" cy="7329"/>
            </a:xfrm>
            <a:prstGeom prst="rect">
              <a:avLst/>
            </a:prstGeom>
            <a:solidFill>
              <a:srgbClr val="E2231A">
                <a:alpha val="100000"/>
              </a:srgbClr>
            </a:solidFill>
          </p:spPr>
          <p:txBody>
            <a:bodyPr/>
            <a:lstStyle/>
            <a:p/>
          </p:txBody>
        </p:sp>
        <p:sp>
          <p:nvSpPr>
            <p:cNvPr id="45" name="rc45"/>
            <p:cNvSpPr/>
            <p:nvPr/>
          </p:nvSpPr>
          <p:spPr>
            <a:xfrm>
              <a:off x="3985130" y="3452969"/>
              <a:ext cx="238662" cy="855052"/>
            </a:xfrm>
            <a:prstGeom prst="rect">
              <a:avLst/>
            </a:prstGeom>
            <a:solidFill>
              <a:srgbClr val="80BD41">
                <a:alpha val="100000"/>
              </a:srgbClr>
            </a:solidFill>
          </p:spPr>
          <p:txBody>
            <a:bodyPr/>
            <a:lstStyle/>
            <a:p/>
          </p:txBody>
        </p:sp>
        <p:sp>
          <p:nvSpPr>
            <p:cNvPr id="46" name="rc46"/>
            <p:cNvSpPr/>
            <p:nvPr/>
          </p:nvSpPr>
          <p:spPr>
            <a:xfrm>
              <a:off x="3985130" y="3443196"/>
              <a:ext cx="238662" cy="9772"/>
            </a:xfrm>
            <a:prstGeom prst="rect">
              <a:avLst/>
            </a:prstGeom>
            <a:solidFill>
              <a:srgbClr val="E2231A">
                <a:alpha val="100000"/>
              </a:srgbClr>
            </a:solidFill>
          </p:spPr>
          <p:txBody>
            <a:bodyPr/>
            <a:lstStyle/>
            <a:p/>
          </p:txBody>
        </p:sp>
        <p:sp>
          <p:nvSpPr>
            <p:cNvPr id="47" name="rc47"/>
            <p:cNvSpPr/>
            <p:nvPr/>
          </p:nvSpPr>
          <p:spPr>
            <a:xfrm>
              <a:off x="4250311" y="3430981"/>
              <a:ext cx="238662" cy="877039"/>
            </a:xfrm>
            <a:prstGeom prst="rect">
              <a:avLst/>
            </a:prstGeom>
            <a:solidFill>
              <a:srgbClr val="80BD41">
                <a:alpha val="100000"/>
              </a:srgbClr>
            </a:solidFill>
          </p:spPr>
          <p:txBody>
            <a:bodyPr/>
            <a:lstStyle/>
            <a:p/>
          </p:txBody>
        </p:sp>
        <p:sp>
          <p:nvSpPr>
            <p:cNvPr id="48" name="rc48"/>
            <p:cNvSpPr/>
            <p:nvPr/>
          </p:nvSpPr>
          <p:spPr>
            <a:xfrm>
              <a:off x="4250311" y="3421209"/>
              <a:ext cx="238662" cy="9772"/>
            </a:xfrm>
            <a:prstGeom prst="rect">
              <a:avLst/>
            </a:prstGeom>
            <a:solidFill>
              <a:srgbClr val="E2231A">
                <a:alpha val="100000"/>
              </a:srgbClr>
            </a:solidFill>
          </p:spPr>
          <p:txBody>
            <a:bodyPr/>
            <a:lstStyle/>
            <a:p/>
          </p:txBody>
        </p:sp>
        <p:sp>
          <p:nvSpPr>
            <p:cNvPr id="49" name="rc49"/>
            <p:cNvSpPr/>
            <p:nvPr/>
          </p:nvSpPr>
          <p:spPr>
            <a:xfrm>
              <a:off x="4515492" y="3457855"/>
              <a:ext cx="238662" cy="850166"/>
            </a:xfrm>
            <a:prstGeom prst="rect">
              <a:avLst/>
            </a:prstGeom>
            <a:solidFill>
              <a:srgbClr val="80BD41">
                <a:alpha val="100000"/>
              </a:srgbClr>
            </a:solidFill>
          </p:spPr>
          <p:txBody>
            <a:bodyPr/>
            <a:lstStyle/>
            <a:p/>
          </p:txBody>
        </p:sp>
        <p:sp>
          <p:nvSpPr>
            <p:cNvPr id="50" name="rc50"/>
            <p:cNvSpPr/>
            <p:nvPr/>
          </p:nvSpPr>
          <p:spPr>
            <a:xfrm>
              <a:off x="4515492" y="3423652"/>
              <a:ext cx="238662" cy="34202"/>
            </a:xfrm>
            <a:prstGeom prst="rect">
              <a:avLst/>
            </a:prstGeom>
            <a:solidFill>
              <a:srgbClr val="E2231A">
                <a:alpha val="100000"/>
              </a:srgbClr>
            </a:solidFill>
          </p:spPr>
          <p:txBody>
            <a:bodyPr/>
            <a:lstStyle/>
            <a:p/>
          </p:txBody>
        </p:sp>
        <p:sp>
          <p:nvSpPr>
            <p:cNvPr id="51" name="rc51"/>
            <p:cNvSpPr/>
            <p:nvPr/>
          </p:nvSpPr>
          <p:spPr>
            <a:xfrm>
              <a:off x="4780672" y="3448082"/>
              <a:ext cx="238662" cy="859938"/>
            </a:xfrm>
            <a:prstGeom prst="rect">
              <a:avLst/>
            </a:prstGeom>
            <a:solidFill>
              <a:srgbClr val="80BD41">
                <a:alpha val="100000"/>
              </a:srgbClr>
            </a:solidFill>
          </p:spPr>
          <p:txBody>
            <a:bodyPr/>
            <a:lstStyle/>
            <a:p/>
          </p:txBody>
        </p:sp>
        <p:sp>
          <p:nvSpPr>
            <p:cNvPr id="52" name="rc52"/>
            <p:cNvSpPr/>
            <p:nvPr/>
          </p:nvSpPr>
          <p:spPr>
            <a:xfrm>
              <a:off x="4780672" y="3421209"/>
              <a:ext cx="238662" cy="26873"/>
            </a:xfrm>
            <a:prstGeom prst="rect">
              <a:avLst/>
            </a:prstGeom>
            <a:solidFill>
              <a:srgbClr val="E2231A">
                <a:alpha val="100000"/>
              </a:srgbClr>
            </a:solidFill>
          </p:spPr>
          <p:txBody>
            <a:bodyPr/>
            <a:lstStyle/>
            <a:p/>
          </p:txBody>
        </p:sp>
        <p:sp>
          <p:nvSpPr>
            <p:cNvPr id="53" name="rc53"/>
            <p:cNvSpPr/>
            <p:nvPr/>
          </p:nvSpPr>
          <p:spPr>
            <a:xfrm>
              <a:off x="5045853" y="3435867"/>
              <a:ext cx="238662" cy="872153"/>
            </a:xfrm>
            <a:prstGeom prst="rect">
              <a:avLst/>
            </a:prstGeom>
            <a:solidFill>
              <a:srgbClr val="80BD41">
                <a:alpha val="100000"/>
              </a:srgbClr>
            </a:solidFill>
          </p:spPr>
          <p:txBody>
            <a:bodyPr/>
            <a:lstStyle/>
            <a:p/>
          </p:txBody>
        </p:sp>
        <p:sp>
          <p:nvSpPr>
            <p:cNvPr id="54" name="rc54"/>
            <p:cNvSpPr/>
            <p:nvPr/>
          </p:nvSpPr>
          <p:spPr>
            <a:xfrm>
              <a:off x="5045853" y="3418766"/>
              <a:ext cx="238662" cy="17101"/>
            </a:xfrm>
            <a:prstGeom prst="rect">
              <a:avLst/>
            </a:prstGeom>
            <a:solidFill>
              <a:srgbClr val="E2231A">
                <a:alpha val="100000"/>
              </a:srgbClr>
            </a:solidFill>
          </p:spPr>
          <p:txBody>
            <a:bodyPr/>
            <a:lstStyle/>
            <a:p/>
          </p:txBody>
        </p:sp>
        <p:sp>
          <p:nvSpPr>
            <p:cNvPr id="55" name="rc55"/>
            <p:cNvSpPr/>
            <p:nvPr/>
          </p:nvSpPr>
          <p:spPr>
            <a:xfrm>
              <a:off x="5311034" y="3430981"/>
              <a:ext cx="238662" cy="877039"/>
            </a:xfrm>
            <a:prstGeom prst="rect">
              <a:avLst/>
            </a:prstGeom>
            <a:solidFill>
              <a:srgbClr val="80BD41">
                <a:alpha val="100000"/>
              </a:srgbClr>
            </a:solidFill>
          </p:spPr>
          <p:txBody>
            <a:bodyPr/>
            <a:lstStyle/>
            <a:p/>
          </p:txBody>
        </p:sp>
        <p:sp>
          <p:nvSpPr>
            <p:cNvPr id="56" name="rc56"/>
            <p:cNvSpPr/>
            <p:nvPr/>
          </p:nvSpPr>
          <p:spPr>
            <a:xfrm>
              <a:off x="5311034" y="3413880"/>
              <a:ext cx="238662" cy="17101"/>
            </a:xfrm>
            <a:prstGeom prst="rect">
              <a:avLst/>
            </a:prstGeom>
            <a:solidFill>
              <a:srgbClr val="E2231A">
                <a:alpha val="100000"/>
              </a:srgbClr>
            </a:solidFill>
          </p:spPr>
          <p:txBody>
            <a:bodyPr/>
            <a:lstStyle/>
            <a:p/>
          </p:txBody>
        </p:sp>
        <p:sp>
          <p:nvSpPr>
            <p:cNvPr id="57" name="rc57"/>
            <p:cNvSpPr/>
            <p:nvPr/>
          </p:nvSpPr>
          <p:spPr>
            <a:xfrm>
              <a:off x="5576215" y="3430981"/>
              <a:ext cx="238662" cy="877039"/>
            </a:xfrm>
            <a:prstGeom prst="rect">
              <a:avLst/>
            </a:prstGeom>
            <a:solidFill>
              <a:srgbClr val="80BD41">
                <a:alpha val="100000"/>
              </a:srgbClr>
            </a:solidFill>
          </p:spPr>
          <p:txBody>
            <a:bodyPr/>
            <a:lstStyle/>
            <a:p/>
          </p:txBody>
        </p:sp>
        <p:sp>
          <p:nvSpPr>
            <p:cNvPr id="58" name="rc58"/>
            <p:cNvSpPr/>
            <p:nvPr/>
          </p:nvSpPr>
          <p:spPr>
            <a:xfrm>
              <a:off x="5576215" y="3413880"/>
              <a:ext cx="238662" cy="17101"/>
            </a:xfrm>
            <a:prstGeom prst="rect">
              <a:avLst/>
            </a:prstGeom>
            <a:solidFill>
              <a:srgbClr val="E2231A">
                <a:alpha val="100000"/>
              </a:srgbClr>
            </a:solidFill>
          </p:spPr>
          <p:txBody>
            <a:bodyPr/>
            <a:lstStyle/>
            <a:p/>
          </p:txBody>
        </p:sp>
        <p:sp>
          <p:nvSpPr>
            <p:cNvPr id="59" name="rc59"/>
            <p:cNvSpPr/>
            <p:nvPr/>
          </p:nvSpPr>
          <p:spPr>
            <a:xfrm>
              <a:off x="5841395" y="3479842"/>
              <a:ext cx="238662" cy="828179"/>
            </a:xfrm>
            <a:prstGeom prst="rect">
              <a:avLst/>
            </a:prstGeom>
            <a:solidFill>
              <a:srgbClr val="80BD41">
                <a:alpha val="100000"/>
              </a:srgbClr>
            </a:solidFill>
          </p:spPr>
          <p:txBody>
            <a:bodyPr/>
            <a:lstStyle/>
            <a:p/>
          </p:txBody>
        </p:sp>
        <p:sp>
          <p:nvSpPr>
            <p:cNvPr id="60" name="rc60"/>
            <p:cNvSpPr/>
            <p:nvPr/>
          </p:nvSpPr>
          <p:spPr>
            <a:xfrm>
              <a:off x="5841395" y="3435867"/>
              <a:ext cx="238662" cy="43974"/>
            </a:xfrm>
            <a:prstGeom prst="rect">
              <a:avLst/>
            </a:prstGeom>
            <a:solidFill>
              <a:srgbClr val="E2231A">
                <a:alpha val="100000"/>
              </a:srgbClr>
            </a:solidFill>
          </p:spPr>
          <p:txBody>
            <a:bodyPr/>
            <a:lstStyle/>
            <a:p/>
          </p:txBody>
        </p:sp>
        <p:sp>
          <p:nvSpPr>
            <p:cNvPr id="61" name="rc61"/>
            <p:cNvSpPr/>
            <p:nvPr/>
          </p:nvSpPr>
          <p:spPr>
            <a:xfrm>
              <a:off x="6106576" y="3472513"/>
              <a:ext cx="238662" cy="835508"/>
            </a:xfrm>
            <a:prstGeom prst="rect">
              <a:avLst/>
            </a:prstGeom>
            <a:solidFill>
              <a:srgbClr val="80BD41">
                <a:alpha val="100000"/>
              </a:srgbClr>
            </a:solidFill>
          </p:spPr>
          <p:txBody>
            <a:bodyPr/>
            <a:lstStyle/>
            <a:p/>
          </p:txBody>
        </p:sp>
        <p:sp>
          <p:nvSpPr>
            <p:cNvPr id="62" name="rc62"/>
            <p:cNvSpPr/>
            <p:nvPr/>
          </p:nvSpPr>
          <p:spPr>
            <a:xfrm>
              <a:off x="6106576" y="3465184"/>
              <a:ext cx="238662" cy="7329"/>
            </a:xfrm>
            <a:prstGeom prst="rect">
              <a:avLst/>
            </a:prstGeom>
            <a:solidFill>
              <a:srgbClr val="E2231A">
                <a:alpha val="100000"/>
              </a:srgbClr>
            </a:solidFill>
          </p:spPr>
          <p:txBody>
            <a:bodyPr/>
            <a:lstStyle/>
            <a:p/>
          </p:txBody>
        </p:sp>
        <p:sp>
          <p:nvSpPr>
            <p:cNvPr id="63" name="rc63"/>
            <p:cNvSpPr/>
            <p:nvPr/>
          </p:nvSpPr>
          <p:spPr>
            <a:xfrm>
              <a:off x="6371757" y="3528702"/>
              <a:ext cx="238662" cy="779319"/>
            </a:xfrm>
            <a:prstGeom prst="rect">
              <a:avLst/>
            </a:prstGeom>
            <a:solidFill>
              <a:srgbClr val="80BD41">
                <a:alpha val="100000"/>
              </a:srgbClr>
            </a:solidFill>
          </p:spPr>
          <p:txBody>
            <a:bodyPr/>
            <a:lstStyle/>
            <a:p/>
          </p:txBody>
        </p:sp>
        <p:sp>
          <p:nvSpPr>
            <p:cNvPr id="64" name="rc64"/>
            <p:cNvSpPr/>
            <p:nvPr/>
          </p:nvSpPr>
          <p:spPr>
            <a:xfrm>
              <a:off x="6371757" y="3487171"/>
              <a:ext cx="238662" cy="41531"/>
            </a:xfrm>
            <a:prstGeom prst="rect">
              <a:avLst/>
            </a:prstGeom>
            <a:solidFill>
              <a:srgbClr val="E2231A">
                <a:alpha val="100000"/>
              </a:srgbClr>
            </a:solidFill>
          </p:spPr>
          <p:txBody>
            <a:bodyPr/>
            <a:lstStyle/>
            <a:p/>
          </p:txBody>
        </p:sp>
        <p:sp>
          <p:nvSpPr>
            <p:cNvPr id="65" name="rc65"/>
            <p:cNvSpPr/>
            <p:nvPr/>
          </p:nvSpPr>
          <p:spPr>
            <a:xfrm>
              <a:off x="6636938" y="3526259"/>
              <a:ext cx="238662" cy="781762"/>
            </a:xfrm>
            <a:prstGeom prst="rect">
              <a:avLst/>
            </a:prstGeom>
            <a:solidFill>
              <a:srgbClr val="80BD41">
                <a:alpha val="100000"/>
              </a:srgbClr>
            </a:solidFill>
          </p:spPr>
          <p:txBody>
            <a:bodyPr/>
            <a:lstStyle/>
            <a:p/>
          </p:txBody>
        </p:sp>
        <p:sp>
          <p:nvSpPr>
            <p:cNvPr id="66" name="rc66"/>
            <p:cNvSpPr/>
            <p:nvPr/>
          </p:nvSpPr>
          <p:spPr>
            <a:xfrm>
              <a:off x="6636938" y="3509158"/>
              <a:ext cx="238662" cy="17101"/>
            </a:xfrm>
            <a:prstGeom prst="rect">
              <a:avLst/>
            </a:prstGeom>
            <a:solidFill>
              <a:srgbClr val="E2231A">
                <a:alpha val="100000"/>
              </a:srgbClr>
            </a:solidFill>
          </p:spPr>
          <p:txBody>
            <a:bodyPr/>
            <a:lstStyle/>
            <a:p/>
          </p:txBody>
        </p:sp>
        <p:sp>
          <p:nvSpPr>
            <p:cNvPr id="67" name="rc67"/>
            <p:cNvSpPr/>
            <p:nvPr/>
          </p:nvSpPr>
          <p:spPr>
            <a:xfrm>
              <a:off x="6902119" y="3543360"/>
              <a:ext cx="238662" cy="764661"/>
            </a:xfrm>
            <a:prstGeom prst="rect">
              <a:avLst/>
            </a:prstGeom>
            <a:solidFill>
              <a:srgbClr val="80BD41">
                <a:alpha val="100000"/>
              </a:srgbClr>
            </a:solidFill>
          </p:spPr>
          <p:txBody>
            <a:bodyPr/>
            <a:lstStyle/>
            <a:p/>
          </p:txBody>
        </p:sp>
        <p:sp>
          <p:nvSpPr>
            <p:cNvPr id="68" name="rc68"/>
            <p:cNvSpPr/>
            <p:nvPr/>
          </p:nvSpPr>
          <p:spPr>
            <a:xfrm>
              <a:off x="6902119" y="3528702"/>
              <a:ext cx="238662" cy="14658"/>
            </a:xfrm>
            <a:prstGeom prst="rect">
              <a:avLst/>
            </a:prstGeom>
            <a:solidFill>
              <a:srgbClr val="E2231A">
                <a:alpha val="100000"/>
              </a:srgbClr>
            </a:solidFill>
          </p:spPr>
          <p:txBody>
            <a:bodyPr/>
            <a:lstStyle/>
            <a:p/>
          </p:txBody>
        </p:sp>
        <p:sp>
          <p:nvSpPr>
            <p:cNvPr id="69" name="rc69"/>
            <p:cNvSpPr/>
            <p:nvPr/>
          </p:nvSpPr>
          <p:spPr>
            <a:xfrm>
              <a:off x="7167299" y="3570233"/>
              <a:ext cx="238662" cy="737788"/>
            </a:xfrm>
            <a:prstGeom prst="rect">
              <a:avLst/>
            </a:prstGeom>
            <a:solidFill>
              <a:srgbClr val="80BD41">
                <a:alpha val="100000"/>
              </a:srgbClr>
            </a:solidFill>
          </p:spPr>
          <p:txBody>
            <a:bodyPr/>
            <a:lstStyle/>
            <a:p/>
          </p:txBody>
        </p:sp>
        <p:sp>
          <p:nvSpPr>
            <p:cNvPr id="70" name="rc70"/>
            <p:cNvSpPr/>
            <p:nvPr/>
          </p:nvSpPr>
          <p:spPr>
            <a:xfrm>
              <a:off x="7167299" y="3555575"/>
              <a:ext cx="238662" cy="14658"/>
            </a:xfrm>
            <a:prstGeom prst="rect">
              <a:avLst/>
            </a:prstGeom>
            <a:solidFill>
              <a:srgbClr val="E2231A">
                <a:alpha val="100000"/>
              </a:srgbClr>
            </a:solidFill>
          </p:spPr>
          <p:txBody>
            <a:bodyPr/>
            <a:lstStyle/>
            <a:p/>
          </p:txBody>
        </p:sp>
        <p:sp>
          <p:nvSpPr>
            <p:cNvPr id="71" name="rc71"/>
            <p:cNvSpPr/>
            <p:nvPr/>
          </p:nvSpPr>
          <p:spPr>
            <a:xfrm>
              <a:off x="7432480" y="3619093"/>
              <a:ext cx="238662" cy="688928"/>
            </a:xfrm>
            <a:prstGeom prst="rect">
              <a:avLst/>
            </a:prstGeom>
            <a:solidFill>
              <a:srgbClr val="80BD41">
                <a:alpha val="100000"/>
              </a:srgbClr>
            </a:solidFill>
          </p:spPr>
          <p:txBody>
            <a:bodyPr/>
            <a:lstStyle/>
            <a:p/>
          </p:txBody>
        </p:sp>
        <p:sp>
          <p:nvSpPr>
            <p:cNvPr id="72" name="rc72"/>
            <p:cNvSpPr/>
            <p:nvPr/>
          </p:nvSpPr>
          <p:spPr>
            <a:xfrm>
              <a:off x="7432480" y="3582448"/>
              <a:ext cx="238662" cy="36645"/>
            </a:xfrm>
            <a:prstGeom prst="rect">
              <a:avLst/>
            </a:prstGeom>
            <a:solidFill>
              <a:srgbClr val="E2231A">
                <a:alpha val="100000"/>
              </a:srgbClr>
            </a:solidFill>
          </p:spPr>
          <p:txBody>
            <a:bodyPr/>
            <a:lstStyle/>
            <a:p/>
          </p:txBody>
        </p:sp>
        <p:sp>
          <p:nvSpPr>
            <p:cNvPr id="73" name="rc73"/>
            <p:cNvSpPr/>
            <p:nvPr/>
          </p:nvSpPr>
          <p:spPr>
            <a:xfrm>
              <a:off x="7697661" y="3660624"/>
              <a:ext cx="238662" cy="647397"/>
            </a:xfrm>
            <a:prstGeom prst="rect">
              <a:avLst/>
            </a:prstGeom>
            <a:solidFill>
              <a:srgbClr val="80BD41">
                <a:alpha val="100000"/>
              </a:srgbClr>
            </a:solidFill>
          </p:spPr>
          <p:txBody>
            <a:bodyPr/>
            <a:lstStyle/>
            <a:p/>
          </p:txBody>
        </p:sp>
        <p:sp>
          <p:nvSpPr>
            <p:cNvPr id="74" name="rc74"/>
            <p:cNvSpPr/>
            <p:nvPr/>
          </p:nvSpPr>
          <p:spPr>
            <a:xfrm>
              <a:off x="7697661" y="3604435"/>
              <a:ext cx="238662" cy="56189"/>
            </a:xfrm>
            <a:prstGeom prst="rect">
              <a:avLst/>
            </a:prstGeom>
            <a:solidFill>
              <a:srgbClr val="E2231A">
                <a:alpha val="100000"/>
              </a:srgbClr>
            </a:solidFill>
          </p:spPr>
          <p:txBody>
            <a:bodyPr/>
            <a:lstStyle/>
            <a:p/>
          </p:txBody>
        </p:sp>
        <p:sp>
          <p:nvSpPr>
            <p:cNvPr id="75" name="rc75"/>
            <p:cNvSpPr/>
            <p:nvPr/>
          </p:nvSpPr>
          <p:spPr>
            <a:xfrm>
              <a:off x="7962842" y="3814534"/>
              <a:ext cx="238662" cy="493487"/>
            </a:xfrm>
            <a:prstGeom prst="rect">
              <a:avLst/>
            </a:prstGeom>
            <a:solidFill>
              <a:srgbClr val="80BD41">
                <a:alpha val="100000"/>
              </a:srgbClr>
            </a:solidFill>
          </p:spPr>
          <p:txBody>
            <a:bodyPr/>
            <a:lstStyle/>
            <a:p/>
          </p:txBody>
        </p:sp>
        <p:sp>
          <p:nvSpPr>
            <p:cNvPr id="76" name="rc76"/>
            <p:cNvSpPr/>
            <p:nvPr/>
          </p:nvSpPr>
          <p:spPr>
            <a:xfrm>
              <a:off x="7962842" y="3614207"/>
              <a:ext cx="238662" cy="200326"/>
            </a:xfrm>
            <a:prstGeom prst="rect">
              <a:avLst/>
            </a:prstGeom>
            <a:solidFill>
              <a:srgbClr val="E2231A">
                <a:alpha val="100000"/>
              </a:srgbClr>
            </a:solidFill>
          </p:spPr>
          <p:txBody>
            <a:bodyPr/>
            <a:lstStyle/>
            <a:p/>
          </p:txBody>
        </p:sp>
        <p:sp>
          <p:nvSpPr>
            <p:cNvPr id="77" name="pl77"/>
            <p:cNvSpPr/>
            <p:nvPr/>
          </p:nvSpPr>
          <p:spPr>
            <a:xfrm>
              <a:off x="1452654" y="2095023"/>
              <a:ext cx="6629519" cy="2034170"/>
            </a:xfrm>
            <a:custGeom>
              <a:avLst/>
              <a:pathLst>
                <a:path w="6629519" h="2034170">
                  <a:moveTo>
                    <a:pt x="0" y="2034170"/>
                  </a:moveTo>
                  <a:lnTo>
                    <a:pt x="265180" y="89414"/>
                  </a:lnTo>
                  <a:lnTo>
                    <a:pt x="530361" y="1318857"/>
                  </a:lnTo>
                  <a:lnTo>
                    <a:pt x="795542" y="1028261"/>
                  </a:lnTo>
                  <a:lnTo>
                    <a:pt x="1060723" y="715312"/>
                  </a:lnTo>
                  <a:lnTo>
                    <a:pt x="1325903" y="424716"/>
                  </a:lnTo>
                  <a:lnTo>
                    <a:pt x="1591084" y="0"/>
                  </a:lnTo>
                  <a:lnTo>
                    <a:pt x="1856265" y="0"/>
                  </a:lnTo>
                  <a:lnTo>
                    <a:pt x="2121446" y="0"/>
                  </a:lnTo>
                  <a:lnTo>
                    <a:pt x="2386626" y="0"/>
                  </a:lnTo>
                  <a:lnTo>
                    <a:pt x="2651807" y="0"/>
                  </a:lnTo>
                  <a:lnTo>
                    <a:pt x="2916988" y="0"/>
                  </a:lnTo>
                  <a:lnTo>
                    <a:pt x="3182169" y="67060"/>
                  </a:lnTo>
                  <a:lnTo>
                    <a:pt x="3447350" y="44707"/>
                  </a:lnTo>
                  <a:lnTo>
                    <a:pt x="3712530" y="22353"/>
                  </a:lnTo>
                  <a:lnTo>
                    <a:pt x="3977711" y="22353"/>
                  </a:lnTo>
                  <a:lnTo>
                    <a:pt x="4242892" y="22353"/>
                  </a:lnTo>
                  <a:lnTo>
                    <a:pt x="4508073" y="89414"/>
                  </a:lnTo>
                  <a:lnTo>
                    <a:pt x="4773253" y="0"/>
                  </a:lnTo>
                  <a:lnTo>
                    <a:pt x="5038434" y="89414"/>
                  </a:lnTo>
                  <a:lnTo>
                    <a:pt x="5303615" y="22353"/>
                  </a:lnTo>
                  <a:lnTo>
                    <a:pt x="5568796" y="22353"/>
                  </a:lnTo>
                  <a:lnTo>
                    <a:pt x="5833977" y="22353"/>
                  </a:lnTo>
                  <a:lnTo>
                    <a:pt x="6099157" y="89414"/>
                  </a:lnTo>
                  <a:lnTo>
                    <a:pt x="6364338" y="156474"/>
                  </a:lnTo>
                  <a:lnTo>
                    <a:pt x="6629519" y="625898"/>
                  </a:lnTo>
                </a:path>
              </a:pathLst>
            </a:custGeom>
            <a:ln w="27101" cap="flat">
              <a:solidFill>
                <a:srgbClr val="0058AB">
                  <a:alpha val="100000"/>
                </a:srgbClr>
              </a:solidFill>
              <a:prstDash val="solid"/>
              <a:round/>
            </a:ln>
          </p:spPr>
          <p:txBody>
            <a:bodyPr/>
            <a:lstStyle/>
            <a:p/>
          </p:txBody>
        </p:sp>
        <p:sp>
          <p:nvSpPr>
            <p:cNvPr id="78" name="tx78"/>
            <p:cNvSpPr/>
            <p:nvPr/>
          </p:nvSpPr>
          <p:spPr>
            <a:xfrm>
              <a:off x="1422509" y="19487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802188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9" name="tx89"/>
            <p:cNvSpPr/>
            <p:nvPr/>
          </p:nvSpPr>
          <p:spPr>
            <a:xfrm>
              <a:off x="1346844" y="349049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2672748" y="349293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3998652" y="330727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5324556" y="327795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6385279" y="33512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6650460" y="337323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6915640" y="339277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7180821" y="341964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7" name="tx97"/>
            <p:cNvSpPr/>
            <p:nvPr/>
          </p:nvSpPr>
          <p:spPr>
            <a:xfrm>
              <a:off x="7446002" y="344652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8" name="tx98"/>
            <p:cNvSpPr/>
            <p:nvPr/>
          </p:nvSpPr>
          <p:spPr>
            <a:xfrm>
              <a:off x="7711183" y="346850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9" name="tx99"/>
            <p:cNvSpPr/>
            <p:nvPr/>
          </p:nvSpPr>
          <p:spPr>
            <a:xfrm>
              <a:off x="7976363" y="347828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100" name="pl100"/>
            <p:cNvSpPr/>
            <p:nvPr/>
          </p:nvSpPr>
          <p:spPr>
            <a:xfrm>
              <a:off x="1452654" y="2072669"/>
              <a:ext cx="0" cy="2056523"/>
            </a:xfrm>
            <a:custGeom>
              <a:avLst/>
              <a:pathLst>
                <a:path w="0" h="2056523">
                  <a:moveTo>
                    <a:pt x="0" y="205652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94200" y="36451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13" name="tx113"/>
            <p:cNvSpPr/>
            <p:nvPr/>
          </p:nvSpPr>
          <p:spPr>
            <a:xfrm>
              <a:off x="694200" y="30344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4" name="tx114"/>
            <p:cNvSpPr/>
            <p:nvPr/>
          </p:nvSpPr>
          <p:spPr>
            <a:xfrm>
              <a:off x="694200" y="24236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15" name="tx115"/>
            <p:cNvSpPr/>
            <p:nvPr/>
          </p:nvSpPr>
          <p:spPr>
            <a:xfrm>
              <a:off x="577692" y="179482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6" name="tx11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3" name="tx13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4" name="pl134"/>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6" name="rc136"/>
            <p:cNvSpPr/>
            <p:nvPr/>
          </p:nvSpPr>
          <p:spPr>
            <a:xfrm>
              <a:off x="4468266" y="5180747"/>
              <a:ext cx="201456" cy="201456"/>
            </a:xfrm>
            <a:prstGeom prst="rect">
              <a:avLst/>
            </a:prstGeom>
            <a:solidFill>
              <a:srgbClr val="E2231A">
                <a:alpha val="100000"/>
              </a:srgbClr>
            </a:solidFill>
          </p:spPr>
          <p:txBody>
            <a:bodyPr/>
            <a:lstStyle/>
            <a:p/>
          </p:txBody>
        </p:sp>
        <p:sp>
          <p:nvSpPr>
            <p:cNvPr id="137" name="rc137"/>
            <p:cNvSpPr/>
            <p:nvPr/>
          </p:nvSpPr>
          <p:spPr>
            <a:xfrm>
              <a:off x="5673354" y="5180747"/>
              <a:ext cx="201456" cy="201456"/>
            </a:xfrm>
            <a:prstGeom prst="rect">
              <a:avLst/>
            </a:prstGeom>
            <a:solidFill>
              <a:srgbClr val="80BD41">
                <a:alpha val="100000"/>
              </a:srgbClr>
            </a:solidFill>
          </p:spPr>
          <p:txBody>
            <a:bodyPr/>
            <a:lstStyle/>
            <a:p/>
          </p:txBody>
        </p:sp>
        <p:sp>
          <p:nvSpPr>
            <p:cNvPr id="138" name="tx138"/>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1" name="tx141"/>
            <p:cNvSpPr/>
            <p:nvPr/>
          </p:nvSpPr>
          <p:spPr>
            <a:xfrm>
              <a:off x="989913" y="1594448"/>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Nauru, 2000-2025</a:t>
              </a:r>
            </a:p>
          </p:txBody>
        </p:sp>
        <p:sp>
          <p:nvSpPr>
            <p:cNvPr id="142" name="pl142"/>
            <p:cNvSpPr/>
            <p:nvPr/>
          </p:nvSpPr>
          <p:spPr>
            <a:xfrm>
              <a:off x="23067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2534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20023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1469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7" name="pl147"/>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8" name="pl148"/>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9" name="pl149"/>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28008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2268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1736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33322" y="5954972"/>
              <a:ext cx="6210175" cy="129091"/>
            </a:xfrm>
            <a:prstGeom prst="rect">
              <a:avLst/>
            </a:prstGeom>
            <a:solidFill>
              <a:srgbClr val="80BD41">
                <a:alpha val="100000"/>
              </a:srgbClr>
            </a:solidFill>
          </p:spPr>
          <p:txBody>
            <a:bodyPr/>
            <a:lstStyle/>
            <a:p/>
          </p:txBody>
        </p:sp>
        <p:sp>
          <p:nvSpPr>
            <p:cNvPr id="154" name="rc154"/>
            <p:cNvSpPr/>
            <p:nvPr/>
          </p:nvSpPr>
          <p:spPr>
            <a:xfrm>
              <a:off x="7543498" y="5954972"/>
              <a:ext cx="330949" cy="129091"/>
            </a:xfrm>
            <a:prstGeom prst="rect">
              <a:avLst/>
            </a:prstGeom>
            <a:solidFill>
              <a:srgbClr val="E2231A">
                <a:alpha val="100000"/>
              </a:srgbClr>
            </a:solidFill>
          </p:spPr>
          <p:txBody>
            <a:bodyPr/>
            <a:lstStyle/>
            <a:p/>
          </p:txBody>
        </p:sp>
        <p:sp>
          <p:nvSpPr>
            <p:cNvPr id="155" name="rc155"/>
            <p:cNvSpPr/>
            <p:nvPr/>
          </p:nvSpPr>
          <p:spPr>
            <a:xfrm>
              <a:off x="1333322" y="5793607"/>
              <a:ext cx="5158923" cy="129091"/>
            </a:xfrm>
            <a:prstGeom prst="rect">
              <a:avLst/>
            </a:prstGeom>
            <a:solidFill>
              <a:srgbClr val="80BD41">
                <a:alpha val="100000"/>
              </a:srgbClr>
            </a:solidFill>
          </p:spPr>
          <p:txBody>
            <a:bodyPr/>
            <a:lstStyle/>
            <a:p/>
          </p:txBody>
        </p:sp>
        <p:sp>
          <p:nvSpPr>
            <p:cNvPr id="156" name="rc156"/>
            <p:cNvSpPr/>
            <p:nvPr/>
          </p:nvSpPr>
          <p:spPr>
            <a:xfrm>
              <a:off x="6492246" y="5793607"/>
              <a:ext cx="447755" cy="129091"/>
            </a:xfrm>
            <a:prstGeom prst="rect">
              <a:avLst/>
            </a:prstGeom>
            <a:solidFill>
              <a:srgbClr val="E2231A">
                <a:alpha val="100000"/>
              </a:srgbClr>
            </a:solidFill>
          </p:spPr>
          <p:txBody>
            <a:bodyPr/>
            <a:lstStyle/>
            <a:p/>
          </p:txBody>
        </p:sp>
        <p:sp>
          <p:nvSpPr>
            <p:cNvPr id="157" name="rc157"/>
            <p:cNvSpPr/>
            <p:nvPr/>
          </p:nvSpPr>
          <p:spPr>
            <a:xfrm>
              <a:off x="1333322" y="5632243"/>
              <a:ext cx="3932462" cy="129091"/>
            </a:xfrm>
            <a:prstGeom prst="rect">
              <a:avLst/>
            </a:prstGeom>
            <a:solidFill>
              <a:srgbClr val="80BD41">
                <a:alpha val="100000"/>
              </a:srgbClr>
            </a:solidFill>
          </p:spPr>
          <p:txBody>
            <a:bodyPr/>
            <a:lstStyle/>
            <a:p/>
          </p:txBody>
        </p:sp>
        <p:sp>
          <p:nvSpPr>
            <p:cNvPr id="158" name="rc158"/>
            <p:cNvSpPr/>
            <p:nvPr/>
          </p:nvSpPr>
          <p:spPr>
            <a:xfrm>
              <a:off x="5265785" y="5632243"/>
              <a:ext cx="1596346" cy="129091"/>
            </a:xfrm>
            <a:prstGeom prst="rect">
              <a:avLst/>
            </a:prstGeom>
            <a:solidFill>
              <a:srgbClr val="E2231A">
                <a:alpha val="100000"/>
              </a:srgbClr>
            </a:solidFill>
          </p:spPr>
          <p:txBody>
            <a:bodyPr/>
            <a:lstStyle/>
            <a:p/>
          </p:txBody>
        </p:sp>
        <p:sp>
          <p:nvSpPr>
            <p:cNvPr id="159" name="tx159"/>
            <p:cNvSpPr/>
            <p:nvPr/>
          </p:nvSpPr>
          <p:spPr>
            <a:xfrm>
              <a:off x="8071277"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0" name="tx160"/>
            <p:cNvSpPr/>
            <p:nvPr/>
          </p:nvSpPr>
          <p:spPr>
            <a:xfrm>
              <a:off x="7090108"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1" name="tx161"/>
            <p:cNvSpPr/>
            <p:nvPr/>
          </p:nvSpPr>
          <p:spPr>
            <a:xfrm>
              <a:off x="7008344"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2" name="tx162"/>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5" name="tx165"/>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6" name="tx166"/>
            <p:cNvSpPr/>
            <p:nvPr/>
          </p:nvSpPr>
          <p:spPr>
            <a:xfrm>
              <a:off x="316354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7" name="tx167"/>
            <p:cNvSpPr/>
            <p:nvPr/>
          </p:nvSpPr>
          <p:spPr>
            <a:xfrm>
              <a:off x="511030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8" name="tx168"/>
            <p:cNvSpPr/>
            <p:nvPr/>
          </p:nvSpPr>
          <p:spPr>
            <a:xfrm>
              <a:off x="7057071"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9" name="tx169"/>
            <p:cNvSpPr/>
            <p:nvPr/>
          </p:nvSpPr>
          <p:spPr>
            <a:xfrm>
              <a:off x="4406328"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70" name="tx17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(71%) was lower than in 2019 (95%).
The number of children vaccinated with MCV1 decreased between 2019 and 2025.
The number of surviving infants decreased between 2019 and 2025.
In 2025, fewer children were vaccinated than in 2019.
In 2025, there were fewer surviving infants (target population) than in 2019.</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3" name=""/>
          <p:cNvGrpSpPr/>
          <p:nvPr/>
        </p:nvGrpSpPr>
        <p:grpSpPr>
          <a:xfrm>
            <a:off x="292608" y="1005840"/>
            <a:ext cx="8595360" cy="28575"/>
            <a:chOff x="292608" y="1005840"/>
            <a:chExt cx="8595360" cy="28575"/>
          </a:xfrm>
        </p:grpSpPr>
        <p:sp>
          <p:nvSpPr>
            <p:cNvPr id="1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31027" y="4724292"/>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6" name="pl6"/>
            <p:cNvSpPr/>
            <p:nvPr/>
          </p:nvSpPr>
          <p:spPr>
            <a:xfrm>
              <a:off x="831027" y="3917545"/>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7" name="pl7"/>
            <p:cNvSpPr/>
            <p:nvPr/>
          </p:nvSpPr>
          <p:spPr>
            <a:xfrm>
              <a:off x="831027" y="3110798"/>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8" name="pl8"/>
            <p:cNvSpPr/>
            <p:nvPr/>
          </p:nvSpPr>
          <p:spPr>
            <a:xfrm>
              <a:off x="831027" y="2304050"/>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9" name="pl9"/>
            <p:cNvSpPr/>
            <p:nvPr/>
          </p:nvSpPr>
          <p:spPr>
            <a:xfrm>
              <a:off x="831027" y="5127666"/>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10" name="pl10"/>
            <p:cNvSpPr/>
            <p:nvPr/>
          </p:nvSpPr>
          <p:spPr>
            <a:xfrm>
              <a:off x="831027" y="4320919"/>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11" name="pl11"/>
            <p:cNvSpPr/>
            <p:nvPr/>
          </p:nvSpPr>
          <p:spPr>
            <a:xfrm>
              <a:off x="831027" y="3514171"/>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12" name="pl12"/>
            <p:cNvSpPr/>
            <p:nvPr/>
          </p:nvSpPr>
          <p:spPr>
            <a:xfrm>
              <a:off x="831027" y="2707424"/>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13" name="pl13"/>
            <p:cNvSpPr/>
            <p:nvPr/>
          </p:nvSpPr>
          <p:spPr>
            <a:xfrm>
              <a:off x="831027" y="1900676"/>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14" name="pl14"/>
            <p:cNvSpPr/>
            <p:nvPr/>
          </p:nvSpPr>
          <p:spPr>
            <a:xfrm>
              <a:off x="100414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660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8906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81530"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35500"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796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64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04142" y="3578711"/>
              <a:ext cx="3462312" cy="1548955"/>
            </a:xfrm>
            <a:custGeom>
              <a:avLst/>
              <a:pathLst>
                <a:path w="3462312" h="1548955">
                  <a:moveTo>
                    <a:pt x="0" y="0"/>
                  </a:moveTo>
                  <a:lnTo>
                    <a:pt x="138492" y="1452145"/>
                  </a:lnTo>
                  <a:lnTo>
                    <a:pt x="276984" y="935827"/>
                  </a:lnTo>
                  <a:lnTo>
                    <a:pt x="415477" y="1000366"/>
                  </a:lnTo>
                  <a:lnTo>
                    <a:pt x="553969" y="1097176"/>
                  </a:lnTo>
                  <a:lnTo>
                    <a:pt x="692462" y="1193986"/>
                  </a:lnTo>
                  <a:lnTo>
                    <a:pt x="830954" y="677667"/>
                  </a:lnTo>
                  <a:lnTo>
                    <a:pt x="969447" y="1548955"/>
                  </a:lnTo>
                  <a:lnTo>
                    <a:pt x="1107939" y="1548955"/>
                  </a:lnTo>
                  <a:lnTo>
                    <a:pt x="1246432" y="1548955"/>
                  </a:lnTo>
                  <a:lnTo>
                    <a:pt x="1384924" y="1548955"/>
                  </a:lnTo>
                  <a:lnTo>
                    <a:pt x="1523417" y="1548955"/>
                  </a:lnTo>
                  <a:lnTo>
                    <a:pt x="1661909" y="935827"/>
                  </a:lnTo>
                  <a:lnTo>
                    <a:pt x="1800402" y="1193986"/>
                  </a:lnTo>
                  <a:lnTo>
                    <a:pt x="1938894" y="1452145"/>
                  </a:lnTo>
                  <a:lnTo>
                    <a:pt x="2077387" y="1323065"/>
                  </a:lnTo>
                  <a:lnTo>
                    <a:pt x="2215879" y="1484415"/>
                  </a:lnTo>
                  <a:lnTo>
                    <a:pt x="2354372" y="1161716"/>
                  </a:lnTo>
                  <a:lnTo>
                    <a:pt x="2492864" y="1258526"/>
                  </a:lnTo>
                  <a:lnTo>
                    <a:pt x="2631357" y="1452145"/>
                  </a:lnTo>
                  <a:lnTo>
                    <a:pt x="2769849" y="1419875"/>
                  </a:lnTo>
                  <a:lnTo>
                    <a:pt x="2908342" y="1516685"/>
                  </a:lnTo>
                  <a:lnTo>
                    <a:pt x="3046834" y="1548955"/>
                  </a:lnTo>
                  <a:lnTo>
                    <a:pt x="3185327" y="1129446"/>
                  </a:lnTo>
                  <a:lnTo>
                    <a:pt x="3323819" y="677667"/>
                  </a:lnTo>
                  <a:lnTo>
                    <a:pt x="3462312" y="548588"/>
                  </a:lnTo>
                </a:path>
              </a:pathLst>
            </a:custGeom>
            <a:ln w="27101" cap="flat">
              <a:solidFill>
                <a:srgbClr val="0058AB">
                  <a:alpha val="80000"/>
                </a:srgbClr>
              </a:solidFill>
              <a:prstDash val="solid"/>
              <a:round/>
            </a:ln>
          </p:spPr>
          <p:txBody>
            <a:bodyPr/>
            <a:lstStyle/>
            <a:p/>
          </p:txBody>
        </p:sp>
        <p:sp>
          <p:nvSpPr>
            <p:cNvPr id="22" name="pl22"/>
            <p:cNvSpPr/>
            <p:nvPr/>
          </p:nvSpPr>
          <p:spPr>
            <a:xfrm>
              <a:off x="1004142" y="4708158"/>
              <a:ext cx="3462312" cy="290429"/>
            </a:xfrm>
            <a:custGeom>
              <a:avLst/>
              <a:pathLst>
                <a:path w="3462312" h="290429">
                  <a:moveTo>
                    <a:pt x="0" y="0"/>
                  </a:moveTo>
                  <a:lnTo>
                    <a:pt x="138492" y="32269"/>
                  </a:lnTo>
                  <a:lnTo>
                    <a:pt x="276984" y="0"/>
                  </a:lnTo>
                  <a:lnTo>
                    <a:pt x="415477" y="64539"/>
                  </a:lnTo>
                  <a:lnTo>
                    <a:pt x="553969" y="96809"/>
                  </a:lnTo>
                  <a:lnTo>
                    <a:pt x="692462" y="64539"/>
                  </a:lnTo>
                  <a:lnTo>
                    <a:pt x="830954" y="96809"/>
                  </a:lnTo>
                  <a:lnTo>
                    <a:pt x="969447" y="96809"/>
                  </a:lnTo>
                  <a:lnTo>
                    <a:pt x="1107939" y="161349"/>
                  </a:lnTo>
                  <a:lnTo>
                    <a:pt x="1246432" y="193619"/>
                  </a:lnTo>
                  <a:lnTo>
                    <a:pt x="1384924" y="225889"/>
                  </a:lnTo>
                  <a:lnTo>
                    <a:pt x="1523417" y="225889"/>
                  </a:lnTo>
                  <a:lnTo>
                    <a:pt x="1661909" y="225889"/>
                  </a:lnTo>
                  <a:lnTo>
                    <a:pt x="1800402" y="225889"/>
                  </a:lnTo>
                  <a:lnTo>
                    <a:pt x="1938894" y="258159"/>
                  </a:lnTo>
                  <a:lnTo>
                    <a:pt x="2077387" y="258159"/>
                  </a:lnTo>
                  <a:lnTo>
                    <a:pt x="2215879" y="258159"/>
                  </a:lnTo>
                  <a:lnTo>
                    <a:pt x="2354372" y="258159"/>
                  </a:lnTo>
                  <a:lnTo>
                    <a:pt x="2492864" y="290429"/>
                  </a:lnTo>
                  <a:lnTo>
                    <a:pt x="2631357" y="290429"/>
                  </a:lnTo>
                  <a:lnTo>
                    <a:pt x="2769849" y="258159"/>
                  </a:lnTo>
                  <a:lnTo>
                    <a:pt x="2908342" y="225889"/>
                  </a:lnTo>
                  <a:lnTo>
                    <a:pt x="3046834" y="225889"/>
                  </a:lnTo>
                  <a:lnTo>
                    <a:pt x="3185327" y="225889"/>
                  </a:lnTo>
                  <a:lnTo>
                    <a:pt x="3323819" y="258159"/>
                  </a:lnTo>
                  <a:lnTo>
                    <a:pt x="3462312" y="258159"/>
                  </a:lnTo>
                </a:path>
              </a:pathLst>
            </a:custGeom>
            <a:ln w="27101" cap="flat">
              <a:solidFill>
                <a:srgbClr val="1CABE2">
                  <a:alpha val="80000"/>
                </a:srgbClr>
              </a:solidFill>
              <a:prstDash val="solid"/>
              <a:round/>
            </a:ln>
          </p:spPr>
          <p:txBody>
            <a:bodyPr/>
            <a:lstStyle/>
            <a:p/>
          </p:txBody>
        </p:sp>
        <p:sp>
          <p:nvSpPr>
            <p:cNvPr id="23" name="pl23"/>
            <p:cNvSpPr/>
            <p:nvPr/>
          </p:nvSpPr>
          <p:spPr>
            <a:xfrm>
              <a:off x="1004142" y="4804967"/>
              <a:ext cx="3462312" cy="290429"/>
            </a:xfrm>
            <a:custGeom>
              <a:avLst/>
              <a:pathLst>
                <a:path w="3462312" h="290429">
                  <a:moveTo>
                    <a:pt x="0" y="0"/>
                  </a:moveTo>
                  <a:lnTo>
                    <a:pt x="138492" y="32269"/>
                  </a:lnTo>
                  <a:lnTo>
                    <a:pt x="276984" y="0"/>
                  </a:lnTo>
                  <a:lnTo>
                    <a:pt x="415477" y="32269"/>
                  </a:lnTo>
                  <a:lnTo>
                    <a:pt x="553969" y="64539"/>
                  </a:lnTo>
                  <a:lnTo>
                    <a:pt x="692462" y="64539"/>
                  </a:lnTo>
                  <a:lnTo>
                    <a:pt x="830954" y="96809"/>
                  </a:lnTo>
                  <a:lnTo>
                    <a:pt x="969447" y="129079"/>
                  </a:lnTo>
                  <a:lnTo>
                    <a:pt x="1107939" y="193619"/>
                  </a:lnTo>
                  <a:lnTo>
                    <a:pt x="1246432" y="258159"/>
                  </a:lnTo>
                  <a:lnTo>
                    <a:pt x="1384924" y="258159"/>
                  </a:lnTo>
                  <a:lnTo>
                    <a:pt x="1523417" y="258159"/>
                  </a:lnTo>
                  <a:lnTo>
                    <a:pt x="1661909" y="290429"/>
                  </a:lnTo>
                  <a:lnTo>
                    <a:pt x="1800402" y="225889"/>
                  </a:lnTo>
                  <a:lnTo>
                    <a:pt x="1938894" y="258159"/>
                  </a:lnTo>
                  <a:lnTo>
                    <a:pt x="2077387" y="258159"/>
                  </a:lnTo>
                  <a:lnTo>
                    <a:pt x="2215879" y="258159"/>
                  </a:lnTo>
                  <a:lnTo>
                    <a:pt x="2354372" y="258159"/>
                  </a:lnTo>
                  <a:lnTo>
                    <a:pt x="2492864" y="258159"/>
                  </a:lnTo>
                  <a:lnTo>
                    <a:pt x="2631357" y="258159"/>
                  </a:lnTo>
                  <a:lnTo>
                    <a:pt x="2769849" y="258159"/>
                  </a:lnTo>
                  <a:lnTo>
                    <a:pt x="2908342" y="225889"/>
                  </a:lnTo>
                  <a:lnTo>
                    <a:pt x="3046834" y="258159"/>
                  </a:lnTo>
                  <a:lnTo>
                    <a:pt x="3185327" y="225889"/>
                  </a:lnTo>
                  <a:lnTo>
                    <a:pt x="3323819" y="225889"/>
                  </a:lnTo>
                  <a:lnTo>
                    <a:pt x="3462312" y="258159"/>
                  </a:lnTo>
                </a:path>
              </a:pathLst>
            </a:custGeom>
            <a:ln w="27101" cap="flat">
              <a:solidFill>
                <a:srgbClr val="00833D">
                  <a:alpha val="80000"/>
                </a:srgbClr>
              </a:solidFill>
              <a:prstDash val="solid"/>
              <a:round/>
            </a:ln>
          </p:spPr>
          <p:txBody>
            <a:bodyPr/>
            <a:lstStyle/>
            <a:p/>
          </p:txBody>
        </p:sp>
        <p:sp>
          <p:nvSpPr>
            <p:cNvPr id="24" name="pl24"/>
            <p:cNvSpPr/>
            <p:nvPr/>
          </p:nvSpPr>
          <p:spPr>
            <a:xfrm>
              <a:off x="1004142" y="3578711"/>
              <a:ext cx="3462312" cy="1548955"/>
            </a:xfrm>
            <a:custGeom>
              <a:avLst/>
              <a:pathLst>
                <a:path w="3462312" h="1548955">
                  <a:moveTo>
                    <a:pt x="0" y="0"/>
                  </a:moveTo>
                  <a:lnTo>
                    <a:pt x="138492" y="1452145"/>
                  </a:lnTo>
                  <a:lnTo>
                    <a:pt x="276984" y="935827"/>
                  </a:lnTo>
                  <a:lnTo>
                    <a:pt x="415477" y="1000366"/>
                  </a:lnTo>
                  <a:lnTo>
                    <a:pt x="553969" y="1097176"/>
                  </a:lnTo>
                  <a:lnTo>
                    <a:pt x="692462" y="1193986"/>
                  </a:lnTo>
                  <a:lnTo>
                    <a:pt x="830954" y="677667"/>
                  </a:lnTo>
                  <a:lnTo>
                    <a:pt x="969447" y="1548955"/>
                  </a:lnTo>
                  <a:lnTo>
                    <a:pt x="1107939" y="1548955"/>
                  </a:lnTo>
                  <a:lnTo>
                    <a:pt x="1246432" y="1548955"/>
                  </a:lnTo>
                  <a:lnTo>
                    <a:pt x="1384924" y="1548955"/>
                  </a:lnTo>
                  <a:lnTo>
                    <a:pt x="1523417" y="1548955"/>
                  </a:lnTo>
                  <a:lnTo>
                    <a:pt x="1661909" y="935827"/>
                  </a:lnTo>
                  <a:lnTo>
                    <a:pt x="1800402" y="1193986"/>
                  </a:lnTo>
                  <a:lnTo>
                    <a:pt x="1938894" y="1452145"/>
                  </a:lnTo>
                  <a:lnTo>
                    <a:pt x="2077387" y="1323065"/>
                  </a:lnTo>
                  <a:lnTo>
                    <a:pt x="2215879" y="1484415"/>
                  </a:lnTo>
                  <a:lnTo>
                    <a:pt x="2354372" y="1161716"/>
                  </a:lnTo>
                  <a:lnTo>
                    <a:pt x="2492864" y="1258526"/>
                  </a:lnTo>
                  <a:lnTo>
                    <a:pt x="2631357" y="1452145"/>
                  </a:lnTo>
                  <a:lnTo>
                    <a:pt x="2769849" y="1419875"/>
                  </a:lnTo>
                  <a:lnTo>
                    <a:pt x="2908342" y="1516685"/>
                  </a:lnTo>
                  <a:lnTo>
                    <a:pt x="3046834" y="1548955"/>
                  </a:lnTo>
                  <a:lnTo>
                    <a:pt x="3185327" y="1129446"/>
                  </a:lnTo>
                  <a:lnTo>
                    <a:pt x="3323819" y="677667"/>
                  </a:lnTo>
                  <a:lnTo>
                    <a:pt x="3462312" y="548588"/>
                  </a:lnTo>
                </a:path>
              </a:pathLst>
            </a:custGeom>
            <a:ln w="43362" cap="flat">
              <a:solidFill>
                <a:srgbClr val="000000">
                  <a:alpha val="100000"/>
                </a:srgbClr>
              </a:solidFill>
              <a:prstDash val="solid"/>
              <a:round/>
            </a:ln>
          </p:spPr>
          <p:txBody>
            <a:bodyPr/>
            <a:lstStyle/>
            <a:p/>
          </p:txBody>
        </p:sp>
        <p:sp>
          <p:nvSpPr>
            <p:cNvPr id="25" name="pl25"/>
            <p:cNvSpPr/>
            <p:nvPr/>
          </p:nvSpPr>
          <p:spPr>
            <a:xfrm>
              <a:off x="1004142" y="3578711"/>
              <a:ext cx="3462312" cy="1548955"/>
            </a:xfrm>
            <a:custGeom>
              <a:avLst/>
              <a:pathLst>
                <a:path w="3462312" h="1548955">
                  <a:moveTo>
                    <a:pt x="0" y="0"/>
                  </a:moveTo>
                  <a:lnTo>
                    <a:pt x="138492" y="1452145"/>
                  </a:lnTo>
                  <a:lnTo>
                    <a:pt x="276984" y="935827"/>
                  </a:lnTo>
                  <a:lnTo>
                    <a:pt x="415477" y="1000366"/>
                  </a:lnTo>
                  <a:lnTo>
                    <a:pt x="553969" y="1097176"/>
                  </a:lnTo>
                  <a:lnTo>
                    <a:pt x="692462" y="1193986"/>
                  </a:lnTo>
                  <a:lnTo>
                    <a:pt x="830954" y="677667"/>
                  </a:lnTo>
                  <a:lnTo>
                    <a:pt x="969447" y="1548955"/>
                  </a:lnTo>
                  <a:lnTo>
                    <a:pt x="1107939" y="1548955"/>
                  </a:lnTo>
                  <a:lnTo>
                    <a:pt x="1246432" y="1548955"/>
                  </a:lnTo>
                  <a:lnTo>
                    <a:pt x="1384924" y="1548955"/>
                  </a:lnTo>
                  <a:lnTo>
                    <a:pt x="1523417" y="1548955"/>
                  </a:lnTo>
                  <a:lnTo>
                    <a:pt x="1661909" y="935827"/>
                  </a:lnTo>
                  <a:lnTo>
                    <a:pt x="1800402" y="1193986"/>
                  </a:lnTo>
                  <a:lnTo>
                    <a:pt x="1938894" y="1452145"/>
                  </a:lnTo>
                  <a:lnTo>
                    <a:pt x="2077387" y="1323065"/>
                  </a:lnTo>
                  <a:lnTo>
                    <a:pt x="2215879" y="1484415"/>
                  </a:lnTo>
                  <a:lnTo>
                    <a:pt x="2354372" y="1161716"/>
                  </a:lnTo>
                  <a:lnTo>
                    <a:pt x="2492864" y="1258526"/>
                  </a:lnTo>
                  <a:lnTo>
                    <a:pt x="2631357" y="1452145"/>
                  </a:lnTo>
                  <a:lnTo>
                    <a:pt x="2769849" y="1419875"/>
                  </a:lnTo>
                  <a:lnTo>
                    <a:pt x="2908342" y="1516685"/>
                  </a:lnTo>
                  <a:lnTo>
                    <a:pt x="3046834" y="1548955"/>
                  </a:lnTo>
                  <a:lnTo>
                    <a:pt x="3185327" y="1129446"/>
                  </a:lnTo>
                  <a:lnTo>
                    <a:pt x="3323819" y="677667"/>
                  </a:lnTo>
                  <a:lnTo>
                    <a:pt x="3462312" y="548588"/>
                  </a:lnTo>
                </a:path>
              </a:pathLst>
            </a:custGeom>
            <a:ln w="27101" cap="flat">
              <a:solidFill>
                <a:srgbClr val="0058AB">
                  <a:alpha val="100000"/>
                </a:srgbClr>
              </a:solidFill>
              <a:prstDash val="solid"/>
              <a:round/>
            </a:ln>
          </p:spPr>
          <p:txBody>
            <a:bodyPr/>
            <a:lstStyle/>
            <a:p/>
          </p:txBody>
        </p:sp>
        <p:sp>
          <p:nvSpPr>
            <p:cNvPr id="26" name="pl26"/>
            <p:cNvSpPr/>
            <p:nvPr/>
          </p:nvSpPr>
          <p:spPr>
            <a:xfrm>
              <a:off x="831027" y="5127666"/>
              <a:ext cx="3808543" cy="0"/>
            </a:xfrm>
            <a:custGeom>
              <a:avLst/>
              <a:pathLst>
                <a:path w="3808543" h="0">
                  <a:moveTo>
                    <a:pt x="0" y="0"/>
                  </a:moveTo>
                  <a:lnTo>
                    <a:pt x="3808543" y="0"/>
                  </a:lnTo>
                  <a:lnTo>
                    <a:pt x="3808543" y="0"/>
                  </a:lnTo>
                </a:path>
              </a:pathLst>
            </a:custGeom>
            <a:ln w="13550" cap="flat">
              <a:solidFill>
                <a:srgbClr val="BEBEBE">
                  <a:alpha val="100000"/>
                </a:srgbClr>
              </a:solidFill>
              <a:prstDash val="dash"/>
              <a:round/>
            </a:ln>
          </p:spPr>
          <p:txBody>
            <a:bodyPr/>
            <a:lstStyle/>
            <a:p/>
          </p:txBody>
        </p:sp>
        <p:sp>
          <p:nvSpPr>
            <p:cNvPr id="27" name="pl27"/>
            <p:cNvSpPr/>
            <p:nvPr/>
          </p:nvSpPr>
          <p:spPr>
            <a:xfrm>
              <a:off x="1004142" y="3481901"/>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96605" y="4675888"/>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89067" y="5030856"/>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81530" y="4804967"/>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35500" y="4934047"/>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7962" y="4159569"/>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6455" y="4030490"/>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917519" y="341533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47872" y="344415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48</a:t>
              </a:r>
            </a:p>
          </p:txBody>
        </p:sp>
        <p:sp>
          <p:nvSpPr>
            <p:cNvPr id="36" name="pg36"/>
            <p:cNvSpPr/>
            <p:nvPr/>
          </p:nvSpPr>
          <p:spPr>
            <a:xfrm>
              <a:off x="1609981" y="46093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0334" y="463937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8" name="pg38"/>
            <p:cNvSpPr/>
            <p:nvPr/>
          </p:nvSpPr>
          <p:spPr>
            <a:xfrm>
              <a:off x="2330579" y="49642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60932" y="49931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23041" y="47384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53395" y="476969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2" name="pg42"/>
            <p:cNvSpPr/>
            <p:nvPr/>
          </p:nvSpPr>
          <p:spPr>
            <a:xfrm>
              <a:off x="3577011" y="48674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607365" y="489625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pg44"/>
            <p:cNvSpPr/>
            <p:nvPr/>
          </p:nvSpPr>
          <p:spPr>
            <a:xfrm>
              <a:off x="4241339" y="409300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71692" y="412306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46" name="pg46"/>
            <p:cNvSpPr/>
            <p:nvPr/>
          </p:nvSpPr>
          <p:spPr>
            <a:xfrm>
              <a:off x="4379831" y="39639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10184" y="399269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48" name="tx48"/>
            <p:cNvSpPr/>
            <p:nvPr/>
          </p:nvSpPr>
          <p:spPr>
            <a:xfrm>
              <a:off x="4526745" y="492725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6745" y="50240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0" name="tx50"/>
            <p:cNvSpPr/>
            <p:nvPr/>
          </p:nvSpPr>
          <p:spPr>
            <a:xfrm>
              <a:off x="704828" y="50850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2782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52" name="tx52"/>
            <p:cNvSpPr/>
            <p:nvPr/>
          </p:nvSpPr>
          <p:spPr>
            <a:xfrm>
              <a:off x="641260" y="347153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3" name="tx53"/>
            <p:cNvSpPr/>
            <p:nvPr/>
          </p:nvSpPr>
          <p:spPr>
            <a:xfrm>
              <a:off x="641260" y="266618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54" name="tx54"/>
            <p:cNvSpPr/>
            <p:nvPr/>
          </p:nvSpPr>
          <p:spPr>
            <a:xfrm>
              <a:off x="577692" y="185803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55" name="tx55"/>
            <p:cNvSpPr/>
            <p:nvPr/>
          </p:nvSpPr>
          <p:spPr>
            <a:xfrm rot="-5400000">
              <a:off x="84769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4015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3262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25084"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79054"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7151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100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717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717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1084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7330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938819" y="612090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68" name="tx68"/>
            <p:cNvSpPr/>
            <p:nvPr/>
          </p:nvSpPr>
          <p:spPr>
            <a:xfrm>
              <a:off x="267794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40399"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0" name="tx70"/>
            <p:cNvSpPr/>
            <p:nvPr/>
          </p:nvSpPr>
          <p:spPr>
            <a:xfrm>
              <a:off x="2176263"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96278" y="4724292"/>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72" name="pl72"/>
            <p:cNvSpPr/>
            <p:nvPr/>
          </p:nvSpPr>
          <p:spPr>
            <a:xfrm>
              <a:off x="5196278" y="3917545"/>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73" name="pl73"/>
            <p:cNvSpPr/>
            <p:nvPr/>
          </p:nvSpPr>
          <p:spPr>
            <a:xfrm>
              <a:off x="5196278" y="3110798"/>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74" name="pl74"/>
            <p:cNvSpPr/>
            <p:nvPr/>
          </p:nvSpPr>
          <p:spPr>
            <a:xfrm>
              <a:off x="5196278" y="2304050"/>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75" name="pl75"/>
            <p:cNvSpPr/>
            <p:nvPr/>
          </p:nvSpPr>
          <p:spPr>
            <a:xfrm>
              <a:off x="5196278" y="5127666"/>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76" name="pl76"/>
            <p:cNvSpPr/>
            <p:nvPr/>
          </p:nvSpPr>
          <p:spPr>
            <a:xfrm>
              <a:off x="5196278" y="4320919"/>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77" name="pl77"/>
            <p:cNvSpPr/>
            <p:nvPr/>
          </p:nvSpPr>
          <p:spPr>
            <a:xfrm>
              <a:off x="5196278" y="3514171"/>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78" name="pl78"/>
            <p:cNvSpPr/>
            <p:nvPr/>
          </p:nvSpPr>
          <p:spPr>
            <a:xfrm>
              <a:off x="5196278" y="2707424"/>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79" name="pl79"/>
            <p:cNvSpPr/>
            <p:nvPr/>
          </p:nvSpPr>
          <p:spPr>
            <a:xfrm>
              <a:off x="5196278" y="1900676"/>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80" name="pl80"/>
            <p:cNvSpPr/>
            <p:nvPr/>
          </p:nvSpPr>
          <p:spPr>
            <a:xfrm>
              <a:off x="5369393"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6185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54318"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4678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0075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93213"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3170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69393" y="2191105"/>
              <a:ext cx="3462312" cy="2968830"/>
            </a:xfrm>
            <a:custGeom>
              <a:avLst/>
              <a:pathLst>
                <a:path w="3462312" h="2968830">
                  <a:moveTo>
                    <a:pt x="0" y="0"/>
                  </a:moveTo>
                  <a:lnTo>
                    <a:pt x="138492" y="2839751"/>
                  </a:lnTo>
                  <a:lnTo>
                    <a:pt x="276984" y="1032636"/>
                  </a:lnTo>
                  <a:lnTo>
                    <a:pt x="415477" y="1484415"/>
                  </a:lnTo>
                  <a:lnTo>
                    <a:pt x="553969" y="2033003"/>
                  </a:lnTo>
                  <a:lnTo>
                    <a:pt x="692462" y="2581591"/>
                  </a:lnTo>
                  <a:lnTo>
                    <a:pt x="830954" y="2968830"/>
                  </a:lnTo>
                  <a:lnTo>
                    <a:pt x="969447" y="2936560"/>
                  </a:lnTo>
                  <a:lnTo>
                    <a:pt x="1107939" y="2936560"/>
                  </a:lnTo>
                  <a:lnTo>
                    <a:pt x="1246432" y="2936560"/>
                  </a:lnTo>
                  <a:lnTo>
                    <a:pt x="1384924" y="2936560"/>
                  </a:lnTo>
                  <a:lnTo>
                    <a:pt x="1523417" y="2936560"/>
                  </a:lnTo>
                  <a:lnTo>
                    <a:pt x="1661909" y="2872020"/>
                  </a:lnTo>
                  <a:lnTo>
                    <a:pt x="1800402" y="2904290"/>
                  </a:lnTo>
                  <a:lnTo>
                    <a:pt x="1938894" y="2936560"/>
                  </a:lnTo>
                  <a:lnTo>
                    <a:pt x="2077387" y="2936560"/>
                  </a:lnTo>
                  <a:lnTo>
                    <a:pt x="2215879" y="2904290"/>
                  </a:lnTo>
                  <a:lnTo>
                    <a:pt x="2354372" y="2807481"/>
                  </a:lnTo>
                  <a:lnTo>
                    <a:pt x="2492864" y="2936560"/>
                  </a:lnTo>
                  <a:lnTo>
                    <a:pt x="2631357" y="2807481"/>
                  </a:lnTo>
                  <a:lnTo>
                    <a:pt x="2769849" y="2904290"/>
                  </a:lnTo>
                  <a:lnTo>
                    <a:pt x="2908342" y="2904290"/>
                  </a:lnTo>
                  <a:lnTo>
                    <a:pt x="3046834" y="2904290"/>
                  </a:lnTo>
                  <a:lnTo>
                    <a:pt x="3185327" y="2839751"/>
                  </a:lnTo>
                  <a:lnTo>
                    <a:pt x="3323819" y="2807481"/>
                  </a:lnTo>
                  <a:lnTo>
                    <a:pt x="3462312" y="2129813"/>
                  </a:lnTo>
                </a:path>
              </a:pathLst>
            </a:custGeom>
            <a:ln w="27101" cap="flat">
              <a:solidFill>
                <a:srgbClr val="0058AB">
                  <a:alpha val="80000"/>
                </a:srgbClr>
              </a:solidFill>
              <a:prstDash val="solid"/>
              <a:round/>
            </a:ln>
          </p:spPr>
          <p:txBody>
            <a:bodyPr/>
            <a:lstStyle/>
            <a:p/>
          </p:txBody>
        </p:sp>
        <p:sp>
          <p:nvSpPr>
            <p:cNvPr id="88" name="pl88"/>
            <p:cNvSpPr/>
            <p:nvPr/>
          </p:nvSpPr>
          <p:spPr>
            <a:xfrm>
              <a:off x="5369393" y="4675888"/>
              <a:ext cx="3462312" cy="290429"/>
            </a:xfrm>
            <a:custGeom>
              <a:avLst/>
              <a:pathLst>
                <a:path w="3462312" h="290429">
                  <a:moveTo>
                    <a:pt x="0" y="0"/>
                  </a:moveTo>
                  <a:lnTo>
                    <a:pt x="138492" y="32269"/>
                  </a:lnTo>
                  <a:lnTo>
                    <a:pt x="276984" y="32269"/>
                  </a:lnTo>
                  <a:lnTo>
                    <a:pt x="415477" y="64539"/>
                  </a:lnTo>
                  <a:lnTo>
                    <a:pt x="553969" y="96809"/>
                  </a:lnTo>
                  <a:lnTo>
                    <a:pt x="692462" y="96809"/>
                  </a:lnTo>
                  <a:lnTo>
                    <a:pt x="830954" y="129079"/>
                  </a:lnTo>
                  <a:lnTo>
                    <a:pt x="969447" y="161349"/>
                  </a:lnTo>
                  <a:lnTo>
                    <a:pt x="1107939" y="193619"/>
                  </a:lnTo>
                  <a:lnTo>
                    <a:pt x="1246432" y="225889"/>
                  </a:lnTo>
                  <a:lnTo>
                    <a:pt x="1384924" y="258159"/>
                  </a:lnTo>
                  <a:lnTo>
                    <a:pt x="1523417" y="258159"/>
                  </a:lnTo>
                  <a:lnTo>
                    <a:pt x="1661909" y="258159"/>
                  </a:lnTo>
                  <a:lnTo>
                    <a:pt x="1800402" y="258159"/>
                  </a:lnTo>
                  <a:lnTo>
                    <a:pt x="1938894" y="258159"/>
                  </a:lnTo>
                  <a:lnTo>
                    <a:pt x="2077387" y="290429"/>
                  </a:lnTo>
                  <a:lnTo>
                    <a:pt x="2215879" y="258159"/>
                  </a:lnTo>
                  <a:lnTo>
                    <a:pt x="2354372" y="258159"/>
                  </a:lnTo>
                  <a:lnTo>
                    <a:pt x="2492864" y="290429"/>
                  </a:lnTo>
                  <a:lnTo>
                    <a:pt x="2631357" y="290429"/>
                  </a:lnTo>
                  <a:lnTo>
                    <a:pt x="2769849" y="290429"/>
                  </a:lnTo>
                  <a:lnTo>
                    <a:pt x="2908342" y="258159"/>
                  </a:lnTo>
                  <a:lnTo>
                    <a:pt x="3046834" y="225889"/>
                  </a:lnTo>
                  <a:lnTo>
                    <a:pt x="3185327" y="225889"/>
                  </a:lnTo>
                  <a:lnTo>
                    <a:pt x="3323819" y="258159"/>
                  </a:lnTo>
                  <a:lnTo>
                    <a:pt x="3462312" y="258159"/>
                  </a:lnTo>
                </a:path>
              </a:pathLst>
            </a:custGeom>
            <a:ln w="27101" cap="flat">
              <a:solidFill>
                <a:srgbClr val="1CABE2">
                  <a:alpha val="80000"/>
                </a:srgbClr>
              </a:solidFill>
              <a:prstDash val="solid"/>
              <a:round/>
            </a:ln>
          </p:spPr>
          <p:txBody>
            <a:bodyPr/>
            <a:lstStyle/>
            <a:p/>
          </p:txBody>
        </p:sp>
        <p:sp>
          <p:nvSpPr>
            <p:cNvPr id="89" name="pl89"/>
            <p:cNvSpPr/>
            <p:nvPr/>
          </p:nvSpPr>
          <p:spPr>
            <a:xfrm>
              <a:off x="5369393" y="4804967"/>
              <a:ext cx="3462312" cy="322698"/>
            </a:xfrm>
            <a:custGeom>
              <a:avLst/>
              <a:pathLst>
                <a:path w="3462312" h="322698">
                  <a:moveTo>
                    <a:pt x="0" y="0"/>
                  </a:moveTo>
                  <a:lnTo>
                    <a:pt x="138492" y="32269"/>
                  </a:lnTo>
                  <a:lnTo>
                    <a:pt x="276984" y="64539"/>
                  </a:lnTo>
                  <a:lnTo>
                    <a:pt x="415477" y="32269"/>
                  </a:lnTo>
                  <a:lnTo>
                    <a:pt x="553969" y="96809"/>
                  </a:lnTo>
                  <a:lnTo>
                    <a:pt x="692462" y="96809"/>
                  </a:lnTo>
                  <a:lnTo>
                    <a:pt x="830954" y="161349"/>
                  </a:lnTo>
                  <a:lnTo>
                    <a:pt x="969447" y="129079"/>
                  </a:lnTo>
                  <a:lnTo>
                    <a:pt x="1107939" y="193619"/>
                  </a:lnTo>
                  <a:lnTo>
                    <a:pt x="1246432" y="225889"/>
                  </a:lnTo>
                  <a:lnTo>
                    <a:pt x="1384924" y="258159"/>
                  </a:lnTo>
                  <a:lnTo>
                    <a:pt x="1523417" y="258159"/>
                  </a:lnTo>
                  <a:lnTo>
                    <a:pt x="1661909" y="225889"/>
                  </a:lnTo>
                  <a:lnTo>
                    <a:pt x="1800402" y="258159"/>
                  </a:lnTo>
                  <a:lnTo>
                    <a:pt x="1938894" y="258159"/>
                  </a:lnTo>
                  <a:lnTo>
                    <a:pt x="2077387" y="290429"/>
                  </a:lnTo>
                  <a:lnTo>
                    <a:pt x="2215879" y="290429"/>
                  </a:lnTo>
                  <a:lnTo>
                    <a:pt x="2354372" y="290429"/>
                  </a:lnTo>
                  <a:lnTo>
                    <a:pt x="2492864" y="322698"/>
                  </a:lnTo>
                  <a:lnTo>
                    <a:pt x="2631357" y="290429"/>
                  </a:lnTo>
                  <a:lnTo>
                    <a:pt x="2769849" y="258159"/>
                  </a:lnTo>
                  <a:lnTo>
                    <a:pt x="2908342" y="290429"/>
                  </a:lnTo>
                  <a:lnTo>
                    <a:pt x="3046834" y="258159"/>
                  </a:lnTo>
                  <a:lnTo>
                    <a:pt x="3185327" y="225889"/>
                  </a:lnTo>
                  <a:lnTo>
                    <a:pt x="3323819" y="290429"/>
                  </a:lnTo>
                  <a:lnTo>
                    <a:pt x="3462312" y="258159"/>
                  </a:lnTo>
                </a:path>
              </a:pathLst>
            </a:custGeom>
            <a:ln w="27101" cap="flat">
              <a:solidFill>
                <a:srgbClr val="00833D">
                  <a:alpha val="80000"/>
                </a:srgbClr>
              </a:solidFill>
              <a:prstDash val="solid"/>
              <a:round/>
            </a:ln>
          </p:spPr>
          <p:txBody>
            <a:bodyPr/>
            <a:lstStyle/>
            <a:p/>
          </p:txBody>
        </p:sp>
        <p:sp>
          <p:nvSpPr>
            <p:cNvPr id="90" name="pl90"/>
            <p:cNvSpPr/>
            <p:nvPr/>
          </p:nvSpPr>
          <p:spPr>
            <a:xfrm>
              <a:off x="5369393" y="2191105"/>
              <a:ext cx="3462312" cy="2968830"/>
            </a:xfrm>
            <a:custGeom>
              <a:avLst/>
              <a:pathLst>
                <a:path w="3462312" h="2968830">
                  <a:moveTo>
                    <a:pt x="0" y="0"/>
                  </a:moveTo>
                  <a:lnTo>
                    <a:pt x="138492" y="2839751"/>
                  </a:lnTo>
                  <a:lnTo>
                    <a:pt x="276984" y="1032636"/>
                  </a:lnTo>
                  <a:lnTo>
                    <a:pt x="415477" y="1484415"/>
                  </a:lnTo>
                  <a:lnTo>
                    <a:pt x="553969" y="2033003"/>
                  </a:lnTo>
                  <a:lnTo>
                    <a:pt x="692462" y="2581591"/>
                  </a:lnTo>
                  <a:lnTo>
                    <a:pt x="830954" y="2968830"/>
                  </a:lnTo>
                  <a:lnTo>
                    <a:pt x="969447" y="2936560"/>
                  </a:lnTo>
                  <a:lnTo>
                    <a:pt x="1107939" y="2936560"/>
                  </a:lnTo>
                  <a:lnTo>
                    <a:pt x="1246432" y="2936560"/>
                  </a:lnTo>
                  <a:lnTo>
                    <a:pt x="1384924" y="2936560"/>
                  </a:lnTo>
                  <a:lnTo>
                    <a:pt x="1523417" y="2936560"/>
                  </a:lnTo>
                  <a:lnTo>
                    <a:pt x="1661909" y="2872020"/>
                  </a:lnTo>
                  <a:lnTo>
                    <a:pt x="1800402" y="2904290"/>
                  </a:lnTo>
                  <a:lnTo>
                    <a:pt x="1938894" y="2936560"/>
                  </a:lnTo>
                  <a:lnTo>
                    <a:pt x="2077387" y="2936560"/>
                  </a:lnTo>
                  <a:lnTo>
                    <a:pt x="2215879" y="2904290"/>
                  </a:lnTo>
                  <a:lnTo>
                    <a:pt x="2354372" y="2807481"/>
                  </a:lnTo>
                  <a:lnTo>
                    <a:pt x="2492864" y="2936560"/>
                  </a:lnTo>
                  <a:lnTo>
                    <a:pt x="2631357" y="2807481"/>
                  </a:lnTo>
                  <a:lnTo>
                    <a:pt x="2769849" y="2904290"/>
                  </a:lnTo>
                  <a:lnTo>
                    <a:pt x="2908342" y="2904290"/>
                  </a:lnTo>
                  <a:lnTo>
                    <a:pt x="3046834" y="2904290"/>
                  </a:lnTo>
                  <a:lnTo>
                    <a:pt x="3185327" y="2839751"/>
                  </a:lnTo>
                  <a:lnTo>
                    <a:pt x="3323819" y="2807481"/>
                  </a:lnTo>
                  <a:lnTo>
                    <a:pt x="3462312" y="2129813"/>
                  </a:lnTo>
                </a:path>
              </a:pathLst>
            </a:custGeom>
            <a:ln w="43362" cap="flat">
              <a:solidFill>
                <a:srgbClr val="000000">
                  <a:alpha val="100000"/>
                </a:srgbClr>
              </a:solidFill>
              <a:prstDash val="solid"/>
              <a:round/>
            </a:ln>
          </p:spPr>
          <p:txBody>
            <a:bodyPr/>
            <a:lstStyle/>
            <a:p/>
          </p:txBody>
        </p:sp>
        <p:sp>
          <p:nvSpPr>
            <p:cNvPr id="91" name="pl91"/>
            <p:cNvSpPr/>
            <p:nvPr/>
          </p:nvSpPr>
          <p:spPr>
            <a:xfrm>
              <a:off x="5369393" y="2191105"/>
              <a:ext cx="3462312" cy="2968830"/>
            </a:xfrm>
            <a:custGeom>
              <a:avLst/>
              <a:pathLst>
                <a:path w="3462312" h="2968830">
                  <a:moveTo>
                    <a:pt x="0" y="0"/>
                  </a:moveTo>
                  <a:lnTo>
                    <a:pt x="138492" y="2839751"/>
                  </a:lnTo>
                  <a:lnTo>
                    <a:pt x="276984" y="1032636"/>
                  </a:lnTo>
                  <a:lnTo>
                    <a:pt x="415477" y="1484415"/>
                  </a:lnTo>
                  <a:lnTo>
                    <a:pt x="553969" y="2033003"/>
                  </a:lnTo>
                  <a:lnTo>
                    <a:pt x="692462" y="2581591"/>
                  </a:lnTo>
                  <a:lnTo>
                    <a:pt x="830954" y="2968830"/>
                  </a:lnTo>
                  <a:lnTo>
                    <a:pt x="969447" y="2936560"/>
                  </a:lnTo>
                  <a:lnTo>
                    <a:pt x="1107939" y="2936560"/>
                  </a:lnTo>
                  <a:lnTo>
                    <a:pt x="1246432" y="2936560"/>
                  </a:lnTo>
                  <a:lnTo>
                    <a:pt x="1384924" y="2936560"/>
                  </a:lnTo>
                  <a:lnTo>
                    <a:pt x="1523417" y="2936560"/>
                  </a:lnTo>
                  <a:lnTo>
                    <a:pt x="1661909" y="2872020"/>
                  </a:lnTo>
                  <a:lnTo>
                    <a:pt x="1800402" y="2904290"/>
                  </a:lnTo>
                  <a:lnTo>
                    <a:pt x="1938894" y="2936560"/>
                  </a:lnTo>
                  <a:lnTo>
                    <a:pt x="2077387" y="2936560"/>
                  </a:lnTo>
                  <a:lnTo>
                    <a:pt x="2215879" y="2904290"/>
                  </a:lnTo>
                  <a:lnTo>
                    <a:pt x="2354372" y="2807481"/>
                  </a:lnTo>
                  <a:lnTo>
                    <a:pt x="2492864" y="2936560"/>
                  </a:lnTo>
                  <a:lnTo>
                    <a:pt x="2631357" y="2807481"/>
                  </a:lnTo>
                  <a:lnTo>
                    <a:pt x="2769849" y="2904290"/>
                  </a:lnTo>
                  <a:lnTo>
                    <a:pt x="2908342" y="2904290"/>
                  </a:lnTo>
                  <a:lnTo>
                    <a:pt x="3046834" y="2904290"/>
                  </a:lnTo>
                  <a:lnTo>
                    <a:pt x="3185327" y="2839751"/>
                  </a:lnTo>
                  <a:lnTo>
                    <a:pt x="3323819" y="2807481"/>
                  </a:lnTo>
                  <a:lnTo>
                    <a:pt x="3462312" y="2129813"/>
                  </a:lnTo>
                </a:path>
              </a:pathLst>
            </a:custGeom>
            <a:ln w="27101" cap="flat">
              <a:solidFill>
                <a:srgbClr val="0058AB">
                  <a:alpha val="100000"/>
                </a:srgbClr>
              </a:solidFill>
              <a:prstDash val="solid"/>
              <a:round/>
            </a:ln>
          </p:spPr>
          <p:txBody>
            <a:bodyPr/>
            <a:lstStyle/>
            <a:p/>
          </p:txBody>
        </p:sp>
        <p:sp>
          <p:nvSpPr>
            <p:cNvPr id="92" name="pl92"/>
            <p:cNvSpPr/>
            <p:nvPr/>
          </p:nvSpPr>
          <p:spPr>
            <a:xfrm>
              <a:off x="5196278" y="5127666"/>
              <a:ext cx="3808543" cy="0"/>
            </a:xfrm>
            <a:custGeom>
              <a:avLst/>
              <a:pathLst>
                <a:path w="3808543" h="0">
                  <a:moveTo>
                    <a:pt x="0" y="0"/>
                  </a:moveTo>
                  <a:lnTo>
                    <a:pt x="3808543" y="0"/>
                  </a:lnTo>
                  <a:lnTo>
                    <a:pt x="3808543" y="0"/>
                  </a:lnTo>
                </a:path>
              </a:pathLst>
            </a:custGeom>
            <a:ln w="13550" cap="flat">
              <a:solidFill>
                <a:srgbClr val="BEBEBE">
                  <a:alpha val="100000"/>
                </a:srgbClr>
              </a:solidFill>
              <a:prstDash val="dash"/>
              <a:round/>
            </a:ln>
          </p:spPr>
          <p:txBody>
            <a:bodyPr/>
            <a:lstStyle/>
            <a:p/>
          </p:txBody>
        </p:sp>
        <p:sp>
          <p:nvSpPr>
            <p:cNvPr id="93" name="pl93"/>
            <p:cNvSpPr/>
            <p:nvPr/>
          </p:nvSpPr>
          <p:spPr>
            <a:xfrm>
              <a:off x="5369393" y="2094296"/>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61856" y="4675888"/>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54318" y="5030856"/>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46781" y="5030856"/>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00751" y="4901777"/>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93213" y="4901777"/>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31706" y="4224109"/>
              <a:ext cx="0" cy="96809"/>
            </a:xfrm>
            <a:custGeom>
              <a:avLst/>
              <a:pathLst>
                <a:path w="0" h="96809">
                  <a:moveTo>
                    <a:pt x="0" y="96809"/>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82770" y="20277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313123" y="20565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91</a:t>
              </a:r>
            </a:p>
          </p:txBody>
        </p:sp>
        <p:sp>
          <p:nvSpPr>
            <p:cNvPr id="102" name="pg102"/>
            <p:cNvSpPr/>
            <p:nvPr/>
          </p:nvSpPr>
          <p:spPr>
            <a:xfrm>
              <a:off x="5975232" y="46093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05585" y="463937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4" name="pg104"/>
            <p:cNvSpPr/>
            <p:nvPr/>
          </p:nvSpPr>
          <p:spPr>
            <a:xfrm>
              <a:off x="6695830" y="49642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26183" y="49931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388292" y="49642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18646" y="49931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942262" y="48352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72616" y="486556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8634725" y="48352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65078" y="486556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2" name="pg112"/>
            <p:cNvSpPr/>
            <p:nvPr/>
          </p:nvSpPr>
          <p:spPr>
            <a:xfrm>
              <a:off x="8745082" y="415754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5435" y="418636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14" name="tx114"/>
            <p:cNvSpPr/>
            <p:nvPr/>
          </p:nvSpPr>
          <p:spPr>
            <a:xfrm>
              <a:off x="8891995" y="48936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91995" y="50240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6" name="tx116"/>
            <p:cNvSpPr/>
            <p:nvPr/>
          </p:nvSpPr>
          <p:spPr>
            <a:xfrm>
              <a:off x="5070079" y="50850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2782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8" name="tx118"/>
            <p:cNvSpPr/>
            <p:nvPr/>
          </p:nvSpPr>
          <p:spPr>
            <a:xfrm>
              <a:off x="5006511" y="347153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19" name="tx119"/>
            <p:cNvSpPr/>
            <p:nvPr/>
          </p:nvSpPr>
          <p:spPr>
            <a:xfrm>
              <a:off x="5006511" y="266618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20" name="tx120"/>
            <p:cNvSpPr/>
            <p:nvPr/>
          </p:nvSpPr>
          <p:spPr>
            <a:xfrm>
              <a:off x="4942943" y="185803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21" name="tx121"/>
            <p:cNvSpPr/>
            <p:nvPr/>
          </p:nvSpPr>
          <p:spPr>
            <a:xfrm rot="-5400000">
              <a:off x="521294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90541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97872"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9033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4430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676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526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603697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603697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7609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3855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304070" y="612090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134" name="tx134"/>
            <p:cNvSpPr/>
            <p:nvPr/>
          </p:nvSpPr>
          <p:spPr>
            <a:xfrm>
              <a:off x="704319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05650"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6" name="tx136"/>
            <p:cNvSpPr/>
            <p:nvPr/>
          </p:nvSpPr>
          <p:spPr>
            <a:xfrm>
              <a:off x="6524585"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31% of children who received DTP1 did not receive DTP3 (left), and 25%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Nauru DTP drop-out was higher than the global rate, while DTP-MCV drop-out was higher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Nauru, indicating poor retention of children in immunization programmes, and the need for stronger follow-up of those initially reached.</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76363"/>
            </a:xfrm>
            <a:custGeom>
              <a:avLst/>
              <a:pathLst>
                <a:path w="2135265" h="76363">
                  <a:moveTo>
                    <a:pt x="0" y="50909"/>
                  </a:moveTo>
                  <a:lnTo>
                    <a:pt x="85410" y="0"/>
                  </a:lnTo>
                  <a:lnTo>
                    <a:pt x="170821" y="0"/>
                  </a:lnTo>
                  <a:lnTo>
                    <a:pt x="256231" y="16969"/>
                  </a:lnTo>
                  <a:lnTo>
                    <a:pt x="341642" y="50909"/>
                  </a:lnTo>
                  <a:lnTo>
                    <a:pt x="427053" y="76363"/>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279999"/>
            </a:xfrm>
            <a:custGeom>
              <a:avLst/>
              <a:pathLst>
                <a:path w="854106" h="279999">
                  <a:moveTo>
                    <a:pt x="0" y="67878"/>
                  </a:moveTo>
                  <a:lnTo>
                    <a:pt x="85410" y="16969"/>
                  </a:lnTo>
                  <a:lnTo>
                    <a:pt x="170821" y="0"/>
                  </a:lnTo>
                  <a:lnTo>
                    <a:pt x="256231" y="0"/>
                  </a:lnTo>
                  <a:lnTo>
                    <a:pt x="341642" y="25454"/>
                  </a:lnTo>
                  <a:lnTo>
                    <a:pt x="427053" y="33939"/>
                  </a:lnTo>
                  <a:lnTo>
                    <a:pt x="512463" y="0"/>
                  </a:lnTo>
                  <a:lnTo>
                    <a:pt x="597874" y="16969"/>
                  </a:lnTo>
                  <a:lnTo>
                    <a:pt x="683284" y="135757"/>
                  </a:lnTo>
                  <a:lnTo>
                    <a:pt x="768695" y="254545"/>
                  </a:lnTo>
                  <a:lnTo>
                    <a:pt x="854106" y="279999"/>
                  </a:lnTo>
                </a:path>
              </a:pathLst>
            </a:custGeom>
            <a:ln w="27101" cap="flat">
              <a:solidFill>
                <a:srgbClr val="1CABE2">
                  <a:alpha val="100000"/>
                </a:srgbClr>
              </a:solidFill>
              <a:prstDash val="solid"/>
              <a:round/>
            </a:ln>
          </p:spPr>
          <p:txBody>
            <a:bodyPr/>
            <a:lstStyle/>
            <a:p/>
          </p:txBody>
        </p:sp>
        <p:sp>
          <p:nvSpPr>
            <p:cNvPr id="74" name="pt74"/>
            <p:cNvSpPr/>
            <p:nvPr/>
          </p:nvSpPr>
          <p:spPr>
            <a:xfrm>
              <a:off x="231921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6" name="tx86"/>
            <p:cNvSpPr/>
            <p:nvPr/>
          </p:nvSpPr>
          <p:spPr>
            <a:xfrm>
              <a:off x="3223926" y="34466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87" name="tx87"/>
            <p:cNvSpPr/>
            <p:nvPr/>
          </p:nvSpPr>
          <p:spPr>
            <a:xfrm>
              <a:off x="262464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tx88"/>
            <p:cNvSpPr/>
            <p:nvPr/>
          </p:nvSpPr>
          <p:spPr>
            <a:xfrm>
              <a:off x="3051698" y="33722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849727" y="4586970"/>
              <a:ext cx="341642" cy="313938"/>
            </a:xfrm>
            <a:custGeom>
              <a:avLst/>
              <a:pathLst>
                <a:path w="341642" h="313938">
                  <a:moveTo>
                    <a:pt x="0" y="313938"/>
                  </a:moveTo>
                  <a:lnTo>
                    <a:pt x="85410" y="0"/>
                  </a:lnTo>
                  <a:lnTo>
                    <a:pt x="170821" y="118787"/>
                  </a:lnTo>
                  <a:lnTo>
                    <a:pt x="256231" y="237575"/>
                  </a:lnTo>
                  <a:lnTo>
                    <a:pt x="341642" y="271514"/>
                  </a:lnTo>
                </a:path>
              </a:pathLst>
            </a:custGeom>
            <a:ln w="27101" cap="flat">
              <a:solidFill>
                <a:srgbClr val="1CABE2">
                  <a:alpha val="100000"/>
                </a:srgbClr>
              </a:solidFill>
              <a:prstDash val="solid"/>
              <a:round/>
            </a:ln>
          </p:spPr>
          <p:txBody>
            <a:bodyPr/>
            <a:lstStyle/>
            <a:p/>
          </p:txBody>
        </p:sp>
        <p:sp>
          <p:nvSpPr>
            <p:cNvPr id="109" name="pt109"/>
            <p:cNvSpPr/>
            <p:nvPr/>
          </p:nvSpPr>
          <p:spPr>
            <a:xfrm>
              <a:off x="2831676"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917087"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300249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3087908"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173319"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tx114"/>
            <p:cNvSpPr/>
            <p:nvPr/>
          </p:nvSpPr>
          <p:spPr>
            <a:xfrm>
              <a:off x="2697797" y="48086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15" name="tx115"/>
            <p:cNvSpPr/>
            <p:nvPr/>
          </p:nvSpPr>
          <p:spPr>
            <a:xfrm>
              <a:off x="3223926" y="47662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16" name="tx116"/>
            <p:cNvSpPr/>
            <p:nvPr/>
          </p:nvSpPr>
          <p:spPr>
            <a:xfrm>
              <a:off x="3051698" y="46833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17" name="pl117"/>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947768"/>
              <a:ext cx="2135265" cy="118787"/>
            </a:xfrm>
            <a:custGeom>
              <a:avLst/>
              <a:pathLst>
                <a:path w="2135265" h="118787">
                  <a:moveTo>
                    <a:pt x="0" y="118787"/>
                  </a:moveTo>
                  <a:lnTo>
                    <a:pt x="85410" y="8484"/>
                  </a:lnTo>
                  <a:lnTo>
                    <a:pt x="170821" y="0"/>
                  </a:lnTo>
                  <a:lnTo>
                    <a:pt x="256231" y="16969"/>
                  </a:lnTo>
                  <a:lnTo>
                    <a:pt x="341642" y="50909"/>
                  </a:lnTo>
                  <a:lnTo>
                    <a:pt x="427053" y="76363"/>
                  </a:lnTo>
                  <a:lnTo>
                    <a:pt x="512463" y="8484"/>
                  </a:lnTo>
                  <a:lnTo>
                    <a:pt x="597874" y="0"/>
                  </a:lnTo>
                  <a:lnTo>
                    <a:pt x="683284" y="0"/>
                  </a:lnTo>
                  <a:lnTo>
                    <a:pt x="768695" y="0"/>
                  </a:lnTo>
                  <a:lnTo>
                    <a:pt x="854106" y="0"/>
                  </a:lnTo>
                  <a:lnTo>
                    <a:pt x="939516" y="0"/>
                  </a:lnTo>
                  <a:lnTo>
                    <a:pt x="1024927" y="8484"/>
                  </a:lnTo>
                  <a:lnTo>
                    <a:pt x="1110337" y="8484"/>
                  </a:lnTo>
                  <a:lnTo>
                    <a:pt x="1195748" y="8484"/>
                  </a:lnTo>
                  <a:lnTo>
                    <a:pt x="1281159" y="8484"/>
                  </a:lnTo>
                  <a:lnTo>
                    <a:pt x="1366569" y="0"/>
                  </a:lnTo>
                  <a:lnTo>
                    <a:pt x="1451980" y="0"/>
                  </a:lnTo>
                  <a:lnTo>
                    <a:pt x="1537390" y="0"/>
                  </a:lnTo>
                  <a:lnTo>
                    <a:pt x="1622801" y="0"/>
                  </a:lnTo>
                  <a:lnTo>
                    <a:pt x="1708212" y="0"/>
                  </a:lnTo>
                  <a:lnTo>
                    <a:pt x="1793622" y="0"/>
                  </a:lnTo>
                  <a:lnTo>
                    <a:pt x="1879033" y="0"/>
                  </a:lnTo>
                  <a:lnTo>
                    <a:pt x="1964443" y="8484"/>
                  </a:lnTo>
                  <a:lnTo>
                    <a:pt x="2049854" y="25454"/>
                  </a:lnTo>
                  <a:lnTo>
                    <a:pt x="2135265" y="33939"/>
                  </a:lnTo>
                </a:path>
              </a:pathLst>
            </a:custGeom>
            <a:ln w="27101" cap="flat">
              <a:solidFill>
                <a:srgbClr val="1CABE2">
                  <a:alpha val="100000"/>
                </a:srgbClr>
              </a:solidFill>
              <a:prstDash val="solid"/>
              <a:round/>
            </a:ln>
          </p:spPr>
          <p:txBody>
            <a:bodyPr/>
            <a:lstStyle/>
            <a:p/>
          </p:txBody>
        </p:sp>
        <p:sp>
          <p:nvSpPr>
            <p:cNvPr id="137" name="pt137"/>
            <p:cNvSpPr/>
            <p:nvPr/>
          </p:nvSpPr>
          <p:spPr>
            <a:xfrm>
              <a:off x="383224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391765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08847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173883"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4259294"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02798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11340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7966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88209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96750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tx163"/>
            <p:cNvSpPr/>
            <p:nvPr/>
          </p:nvSpPr>
          <p:spPr>
            <a:xfrm>
              <a:off x="3698362"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64" name="tx164"/>
            <p:cNvSpPr/>
            <p:nvPr/>
          </p:nvSpPr>
          <p:spPr>
            <a:xfrm>
              <a:off x="6018113"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5" name="tx165"/>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6" name="tx166"/>
            <p:cNvSpPr/>
            <p:nvPr/>
          </p:nvSpPr>
          <p:spPr>
            <a:xfrm>
              <a:off x="584588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7" name="pl167"/>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258884"/>
              <a:ext cx="2135265" cy="772119"/>
            </a:xfrm>
            <a:custGeom>
              <a:avLst/>
              <a:pathLst>
                <a:path w="2135265" h="772119">
                  <a:moveTo>
                    <a:pt x="0" y="772119"/>
                  </a:moveTo>
                  <a:lnTo>
                    <a:pt x="85410" y="33939"/>
                  </a:lnTo>
                  <a:lnTo>
                    <a:pt x="170821" y="500605"/>
                  </a:lnTo>
                  <a:lnTo>
                    <a:pt x="256231" y="390302"/>
                  </a:lnTo>
                  <a:lnTo>
                    <a:pt x="341642" y="271514"/>
                  </a:lnTo>
                  <a:lnTo>
                    <a:pt x="427053" y="161211"/>
                  </a:lnTo>
                  <a:lnTo>
                    <a:pt x="512463" y="0"/>
                  </a:lnTo>
                  <a:lnTo>
                    <a:pt x="597874" y="0"/>
                  </a:lnTo>
                  <a:lnTo>
                    <a:pt x="683284" y="0"/>
                  </a:lnTo>
                  <a:lnTo>
                    <a:pt x="768695" y="0"/>
                  </a:lnTo>
                  <a:lnTo>
                    <a:pt x="854106" y="0"/>
                  </a:lnTo>
                  <a:lnTo>
                    <a:pt x="939516" y="0"/>
                  </a:lnTo>
                  <a:lnTo>
                    <a:pt x="1024927" y="25454"/>
                  </a:lnTo>
                  <a:lnTo>
                    <a:pt x="1110337" y="16969"/>
                  </a:lnTo>
                  <a:lnTo>
                    <a:pt x="1195748" y="8484"/>
                  </a:lnTo>
                  <a:lnTo>
                    <a:pt x="1281159" y="8484"/>
                  </a:lnTo>
                  <a:lnTo>
                    <a:pt x="1366569" y="8484"/>
                  </a:lnTo>
                  <a:lnTo>
                    <a:pt x="1451980" y="33939"/>
                  </a:lnTo>
                  <a:lnTo>
                    <a:pt x="1537390" y="0"/>
                  </a:lnTo>
                  <a:lnTo>
                    <a:pt x="1622801" y="33939"/>
                  </a:lnTo>
                  <a:lnTo>
                    <a:pt x="1708212" y="8484"/>
                  </a:lnTo>
                  <a:lnTo>
                    <a:pt x="1793622" y="8484"/>
                  </a:lnTo>
                  <a:lnTo>
                    <a:pt x="1879033" y="8484"/>
                  </a:lnTo>
                  <a:lnTo>
                    <a:pt x="1964443" y="33939"/>
                  </a:lnTo>
                  <a:lnTo>
                    <a:pt x="2049854" y="59393"/>
                  </a:lnTo>
                  <a:lnTo>
                    <a:pt x="2135265" y="237575"/>
                  </a:lnTo>
                </a:path>
              </a:pathLst>
            </a:custGeom>
            <a:ln w="27101" cap="flat">
              <a:solidFill>
                <a:srgbClr val="1CABE2">
                  <a:alpha val="100000"/>
                </a:srgbClr>
              </a:solidFill>
              <a:prstDash val="solid"/>
              <a:round/>
            </a:ln>
          </p:spPr>
          <p:txBody>
            <a:bodyPr/>
            <a:lstStyle/>
            <a:p/>
          </p:txBody>
        </p:sp>
        <p:sp>
          <p:nvSpPr>
            <p:cNvPr id="187" name="pt187"/>
            <p:cNvSpPr/>
            <p:nvPr/>
          </p:nvSpPr>
          <p:spPr>
            <a:xfrm>
              <a:off x="3832241" y="40129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391765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003062"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088473"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173883"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259294"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51552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85716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02798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11340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19881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28422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45504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54045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62586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71127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79668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88209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967506"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tx213"/>
            <p:cNvSpPr/>
            <p:nvPr/>
          </p:nvSpPr>
          <p:spPr>
            <a:xfrm>
              <a:off x="3774327" y="393873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214" name="tx214"/>
            <p:cNvSpPr/>
            <p:nvPr/>
          </p:nvSpPr>
          <p:spPr>
            <a:xfrm>
              <a:off x="6018113"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5" name="tx215"/>
            <p:cNvSpPr/>
            <p:nvPr/>
          </p:nvSpPr>
          <p:spPr>
            <a:xfrm>
              <a:off x="5418832"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6" name="tx216"/>
            <p:cNvSpPr/>
            <p:nvPr/>
          </p:nvSpPr>
          <p:spPr>
            <a:xfrm>
              <a:off x="584588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7" name="pl217"/>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644479" y="1947768"/>
              <a:ext cx="2135265" cy="466665"/>
            </a:xfrm>
            <a:custGeom>
              <a:avLst/>
              <a:pathLst>
                <a:path w="2135265" h="466665">
                  <a:moveTo>
                    <a:pt x="0" y="466665"/>
                  </a:moveTo>
                  <a:lnTo>
                    <a:pt x="85410" y="33939"/>
                  </a:lnTo>
                  <a:lnTo>
                    <a:pt x="170821" y="161211"/>
                  </a:lnTo>
                  <a:lnTo>
                    <a:pt x="256231" y="161211"/>
                  </a:lnTo>
                  <a:lnTo>
                    <a:pt x="341642" y="161211"/>
                  </a:lnTo>
                  <a:lnTo>
                    <a:pt x="427053" y="161211"/>
                  </a:lnTo>
                  <a:lnTo>
                    <a:pt x="512463" y="229090"/>
                  </a:lnTo>
                  <a:lnTo>
                    <a:pt x="597874" y="0"/>
                  </a:lnTo>
                  <a:lnTo>
                    <a:pt x="683284" y="0"/>
                  </a:lnTo>
                  <a:lnTo>
                    <a:pt x="768695" y="0"/>
                  </a:lnTo>
                  <a:lnTo>
                    <a:pt x="854106" y="0"/>
                  </a:lnTo>
                  <a:lnTo>
                    <a:pt x="939516" y="0"/>
                  </a:lnTo>
                  <a:lnTo>
                    <a:pt x="1024927" y="169696"/>
                  </a:lnTo>
                  <a:lnTo>
                    <a:pt x="1110337" y="101818"/>
                  </a:lnTo>
                  <a:lnTo>
                    <a:pt x="1195748" y="33939"/>
                  </a:lnTo>
                  <a:lnTo>
                    <a:pt x="1281159" y="67878"/>
                  </a:lnTo>
                  <a:lnTo>
                    <a:pt x="1366569" y="16969"/>
                  </a:lnTo>
                  <a:lnTo>
                    <a:pt x="1451980" y="101818"/>
                  </a:lnTo>
                  <a:lnTo>
                    <a:pt x="1537390" y="76363"/>
                  </a:lnTo>
                  <a:lnTo>
                    <a:pt x="1622801" y="25454"/>
                  </a:lnTo>
                  <a:lnTo>
                    <a:pt x="1708212" y="33939"/>
                  </a:lnTo>
                  <a:lnTo>
                    <a:pt x="1793622" y="8484"/>
                  </a:lnTo>
                  <a:lnTo>
                    <a:pt x="1879033" y="0"/>
                  </a:lnTo>
                  <a:lnTo>
                    <a:pt x="1964443" y="118787"/>
                  </a:lnTo>
                  <a:lnTo>
                    <a:pt x="2049854" y="246060"/>
                  </a:lnTo>
                  <a:lnTo>
                    <a:pt x="2135265" y="279999"/>
                  </a:lnTo>
                </a:path>
              </a:pathLst>
            </a:custGeom>
            <a:ln w="27101" cap="flat">
              <a:solidFill>
                <a:srgbClr val="1CABE2">
                  <a:alpha val="100000"/>
                </a:srgbClr>
              </a:solidFill>
              <a:prstDash val="solid"/>
              <a:round/>
            </a:ln>
          </p:spPr>
          <p:txBody>
            <a:bodyPr/>
            <a:lstStyle/>
            <a:p/>
          </p:txBody>
        </p:sp>
        <p:sp>
          <p:nvSpPr>
            <p:cNvPr id="237" name="pt237"/>
            <p:cNvSpPr/>
            <p:nvPr/>
          </p:nvSpPr>
          <p:spPr>
            <a:xfrm>
              <a:off x="6626428"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71183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797249"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882660"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968071"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2" name="pt242"/>
            <p:cNvSpPr/>
            <p:nvPr/>
          </p:nvSpPr>
          <p:spPr>
            <a:xfrm>
              <a:off x="7053481"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3" name="pt243"/>
            <p:cNvSpPr/>
            <p:nvPr/>
          </p:nvSpPr>
          <p:spPr>
            <a:xfrm>
              <a:off x="713889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65135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73676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82217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90758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99299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07840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16381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24923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33464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42005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50546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59087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676283"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761693"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tx263"/>
            <p:cNvSpPr/>
            <p:nvPr/>
          </p:nvSpPr>
          <p:spPr>
            <a:xfrm>
              <a:off x="6492549" y="232364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264" name="tx264"/>
            <p:cNvSpPr/>
            <p:nvPr/>
          </p:nvSpPr>
          <p:spPr>
            <a:xfrm>
              <a:off x="8812300" y="213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65" name="tx265"/>
            <p:cNvSpPr/>
            <p:nvPr/>
          </p:nvSpPr>
          <p:spPr>
            <a:xfrm>
              <a:off x="8213020"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6" name="tx266"/>
            <p:cNvSpPr/>
            <p:nvPr/>
          </p:nvSpPr>
          <p:spPr>
            <a:xfrm>
              <a:off x="8640073"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67" name="pl26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6729889" y="3258884"/>
              <a:ext cx="2049854" cy="415756"/>
            </a:xfrm>
            <a:custGeom>
              <a:avLst/>
              <a:pathLst>
                <a:path w="2049854" h="415756">
                  <a:moveTo>
                    <a:pt x="0" y="33939"/>
                  </a:moveTo>
                  <a:lnTo>
                    <a:pt x="85410" y="135757"/>
                  </a:lnTo>
                  <a:lnTo>
                    <a:pt x="170821" y="229090"/>
                  </a:lnTo>
                  <a:lnTo>
                    <a:pt x="256231" y="330908"/>
                  </a:lnTo>
                  <a:lnTo>
                    <a:pt x="341642" y="415756"/>
                  </a:lnTo>
                  <a:lnTo>
                    <a:pt x="427053" y="16969"/>
                  </a:lnTo>
                  <a:lnTo>
                    <a:pt x="512463" y="0"/>
                  </a:lnTo>
                  <a:lnTo>
                    <a:pt x="597874" y="0"/>
                  </a:lnTo>
                  <a:lnTo>
                    <a:pt x="683284" y="59393"/>
                  </a:lnTo>
                  <a:lnTo>
                    <a:pt x="768695" y="0"/>
                  </a:lnTo>
                  <a:lnTo>
                    <a:pt x="854106" y="0"/>
                  </a:lnTo>
                  <a:lnTo>
                    <a:pt x="939516" y="152727"/>
                  </a:lnTo>
                  <a:lnTo>
                    <a:pt x="1024927" y="93333"/>
                  </a:lnTo>
                  <a:lnTo>
                    <a:pt x="1110337" y="42424"/>
                  </a:lnTo>
                  <a:lnTo>
                    <a:pt x="1195748" y="25454"/>
                  </a:lnTo>
                  <a:lnTo>
                    <a:pt x="1281159" y="16969"/>
                  </a:lnTo>
                  <a:lnTo>
                    <a:pt x="1366569" y="42424"/>
                  </a:lnTo>
                  <a:lnTo>
                    <a:pt x="1451980" y="42424"/>
                  </a:lnTo>
                  <a:lnTo>
                    <a:pt x="1537390" y="33939"/>
                  </a:lnTo>
                  <a:lnTo>
                    <a:pt x="1622801" y="16969"/>
                  </a:lnTo>
                  <a:lnTo>
                    <a:pt x="1708212" y="0"/>
                  </a:lnTo>
                  <a:lnTo>
                    <a:pt x="1793622" y="0"/>
                  </a:lnTo>
                  <a:lnTo>
                    <a:pt x="1879033" y="195151"/>
                  </a:lnTo>
                  <a:lnTo>
                    <a:pt x="1964443" y="398787"/>
                  </a:lnTo>
                  <a:lnTo>
                    <a:pt x="2049854" y="407272"/>
                  </a:lnTo>
                </a:path>
              </a:pathLst>
            </a:custGeom>
            <a:ln w="27101" cap="flat">
              <a:solidFill>
                <a:srgbClr val="1CABE2">
                  <a:alpha val="100000"/>
                </a:srgbClr>
              </a:solidFill>
              <a:prstDash val="solid"/>
              <a:round/>
            </a:ln>
          </p:spPr>
          <p:txBody>
            <a:bodyPr/>
            <a:lstStyle/>
            <a:p/>
          </p:txBody>
        </p:sp>
        <p:sp>
          <p:nvSpPr>
            <p:cNvPr id="287" name="pt287"/>
            <p:cNvSpPr/>
            <p:nvPr/>
          </p:nvSpPr>
          <p:spPr>
            <a:xfrm>
              <a:off x="671183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79724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882660"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968071"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053481"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13889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22430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3097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39512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4805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56594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65135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73676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82217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9075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99299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07840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1638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249230"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33464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42005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0546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590872"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676283"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761693"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tx312"/>
            <p:cNvSpPr/>
            <p:nvPr/>
          </p:nvSpPr>
          <p:spPr>
            <a:xfrm>
              <a:off x="6577959"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13" name="tx313"/>
            <p:cNvSpPr/>
            <p:nvPr/>
          </p:nvSpPr>
          <p:spPr>
            <a:xfrm>
              <a:off x="8812300" y="357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314" name="tx314"/>
            <p:cNvSpPr/>
            <p:nvPr/>
          </p:nvSpPr>
          <p:spPr>
            <a:xfrm>
              <a:off x="8213020"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15" name="tx315"/>
            <p:cNvSpPr/>
            <p:nvPr/>
          </p:nvSpPr>
          <p:spPr>
            <a:xfrm>
              <a:off x="8640073" y="351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316" name="tx316"/>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7" name="tx317"/>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8" name="tx318"/>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9" name="tx319"/>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0" name="tx32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1" name="tx32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2" name="tx32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3" name="tx32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4" name="tx32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5" name="tx32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6" name="tx32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7" name="tx32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8" name="tx32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9" name="tx32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0" name="tx330"/>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1" name="tx331"/>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2" name="tx332"/>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3" name="tx333"/>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4" name="tx334"/>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5" name="tx335"/>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6" name="tx336"/>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7" name="tx337"/>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8" name="tx338"/>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9" name="tx339"/>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0" name="tx340"/>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1" name="tx341"/>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2" name="tx342"/>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3" name="tx343"/>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4" name="tx344"/>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5" name="tx345"/>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6" name="tx346"/>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7" name="tx347"/>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8" name="tx348"/>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9" name="tx349"/>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0" name="tx350"/>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1" name="tx351"/>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2" name="tx352"/>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3" name="tx353"/>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4" name="tx354"/>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5" name="tx355"/>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6" name="tx356"/>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7" name="tx357"/>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8" name="tx358"/>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9" name="tx359"/>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0" name="tx360"/>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1" name="tx361"/>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2" name="tx36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3" name="pt36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5" name="tx36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6" name="tx36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7" name="tx367"/>
            <p:cNvSpPr/>
            <p:nvPr/>
          </p:nvSpPr>
          <p:spPr>
            <a:xfrm>
              <a:off x="2448386" y="1330710"/>
              <a:ext cx="49390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Nauru, 2000-2025</a:t>
              </a:r>
            </a:p>
          </p:txBody>
        </p:sp>
        <p:sp>
          <p:nvSpPr>
            <p:cNvPr id="368" name="tx36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9" name="tx36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(51%), followed by ROTAC (65%).
Compared to 2019, coverage of one vaccine remained constant (BCG) and 5 vaccines decreased (DTP1, DTP3, IPV1, MCV1 and MCV2).
Compared to 2024, coverage of one vaccine remained constant (BCG) and 6 vaccines decreased (DTP1, DTP3, IPV1, MCV1, MCV2 and ROTAC).</a:t>
            </a:r>
          </a:p>
        </p:txBody>
      </p:sp>
      <p:sp>
        <p:nvSpPr>
          <p:cNvPr id="3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Nauru had its lowest coverage in MCV2 (51%), while most other routine vaccines clustered around 65-99%; 5 antigens decreased since 2019, and 6 antigens decreased since 2024.</a:t>
            </a:r>
          </a:p>
        </p:txBody>
      </p:sp>
      <p:grpSp xmlns:pic="http://schemas.openxmlformats.org/drawingml/2006/picture">
        <p:nvGrpSpPr>
          <p:cNvPr id="372" name=""/>
          <p:cNvGrpSpPr/>
          <p:nvPr/>
        </p:nvGrpSpPr>
        <p:grpSpPr>
          <a:xfrm>
            <a:off x="292608" y="1097280"/>
            <a:ext cx="8595360" cy="28575"/>
            <a:chOff x="292608" y="1097280"/>
            <a:chExt cx="8595360" cy="28575"/>
          </a:xfrm>
        </p:grpSpPr>
        <p:sp>
          <p:nvSpPr>
            <p:cNvPr id="37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609728"/>
            </a:xfrm>
            <a:custGeom>
              <a:avLst/>
              <a:pathLst>
                <a:path w="6518190" h="2609728">
                  <a:moveTo>
                    <a:pt x="0" y="2609728"/>
                  </a:moveTo>
                  <a:lnTo>
                    <a:pt x="260727" y="189798"/>
                  </a:lnTo>
                  <a:lnTo>
                    <a:pt x="521455" y="901542"/>
                  </a:lnTo>
                  <a:lnTo>
                    <a:pt x="782182" y="901542"/>
                  </a:lnTo>
                  <a:lnTo>
                    <a:pt x="1042910" y="901542"/>
                  </a:lnTo>
                  <a:lnTo>
                    <a:pt x="1303638" y="901542"/>
                  </a:lnTo>
                  <a:lnTo>
                    <a:pt x="1564365" y="1281139"/>
                  </a:lnTo>
                  <a:lnTo>
                    <a:pt x="1825093" y="0"/>
                  </a:lnTo>
                  <a:lnTo>
                    <a:pt x="2085820" y="0"/>
                  </a:lnTo>
                  <a:lnTo>
                    <a:pt x="2346548" y="0"/>
                  </a:lnTo>
                  <a:lnTo>
                    <a:pt x="2607276" y="0"/>
                  </a:lnTo>
                  <a:lnTo>
                    <a:pt x="2868003" y="0"/>
                  </a:lnTo>
                  <a:lnTo>
                    <a:pt x="3128731" y="948992"/>
                  </a:lnTo>
                  <a:lnTo>
                    <a:pt x="3389458" y="569395"/>
                  </a:lnTo>
                  <a:lnTo>
                    <a:pt x="3650186" y="189798"/>
                  </a:lnTo>
                  <a:lnTo>
                    <a:pt x="3910914" y="379596"/>
                  </a:lnTo>
                  <a:lnTo>
                    <a:pt x="4171641" y="94899"/>
                  </a:lnTo>
                  <a:lnTo>
                    <a:pt x="4432369" y="569395"/>
                  </a:lnTo>
                  <a:lnTo>
                    <a:pt x="4693096" y="427046"/>
                  </a:lnTo>
                  <a:lnTo>
                    <a:pt x="4953824" y="142348"/>
                  </a:lnTo>
                  <a:lnTo>
                    <a:pt x="5214552" y="189798"/>
                  </a:lnTo>
                  <a:lnTo>
                    <a:pt x="5475279" y="47449"/>
                  </a:lnTo>
                  <a:lnTo>
                    <a:pt x="5736007" y="0"/>
                  </a:lnTo>
                  <a:lnTo>
                    <a:pt x="5996734" y="664294"/>
                  </a:lnTo>
                  <a:lnTo>
                    <a:pt x="6257462" y="1376038"/>
                  </a:lnTo>
                  <a:lnTo>
                    <a:pt x="6518190" y="1565837"/>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945434"/>
            </a:xfrm>
            <a:custGeom>
              <a:avLst/>
              <a:pathLst>
                <a:path w="6518190" h="1945434">
                  <a:moveTo>
                    <a:pt x="0" y="1945434"/>
                  </a:moveTo>
                  <a:lnTo>
                    <a:pt x="260727" y="189798"/>
                  </a:lnTo>
                  <a:lnTo>
                    <a:pt x="521455" y="1138790"/>
                  </a:lnTo>
                  <a:lnTo>
                    <a:pt x="782182" y="1043891"/>
                  </a:lnTo>
                  <a:lnTo>
                    <a:pt x="1042910" y="996441"/>
                  </a:lnTo>
                  <a:lnTo>
                    <a:pt x="1303638" y="901542"/>
                  </a:lnTo>
                  <a:lnTo>
                    <a:pt x="1564365" y="0"/>
                  </a:lnTo>
                  <a:lnTo>
                    <a:pt x="1825093" y="0"/>
                  </a:lnTo>
                  <a:lnTo>
                    <a:pt x="2085820" y="0"/>
                  </a:lnTo>
                  <a:lnTo>
                    <a:pt x="2346548" y="0"/>
                  </a:lnTo>
                  <a:lnTo>
                    <a:pt x="2607276" y="0"/>
                  </a:lnTo>
                  <a:lnTo>
                    <a:pt x="2868003" y="0"/>
                  </a:lnTo>
                  <a:lnTo>
                    <a:pt x="3128731" y="948992"/>
                  </a:lnTo>
                  <a:lnTo>
                    <a:pt x="3389458" y="569395"/>
                  </a:lnTo>
                  <a:lnTo>
                    <a:pt x="3650186" y="189798"/>
                  </a:lnTo>
                  <a:lnTo>
                    <a:pt x="3910914" y="379596"/>
                  </a:lnTo>
                  <a:lnTo>
                    <a:pt x="4171641" y="94899"/>
                  </a:lnTo>
                  <a:lnTo>
                    <a:pt x="4432369" y="569395"/>
                  </a:lnTo>
                  <a:lnTo>
                    <a:pt x="4693096" y="427046"/>
                  </a:lnTo>
                  <a:lnTo>
                    <a:pt x="4953824" y="142348"/>
                  </a:lnTo>
                  <a:lnTo>
                    <a:pt x="5214552" y="189798"/>
                  </a:lnTo>
                  <a:lnTo>
                    <a:pt x="5475279" y="47449"/>
                  </a:lnTo>
                  <a:lnTo>
                    <a:pt x="5736007" y="94899"/>
                  </a:lnTo>
                  <a:lnTo>
                    <a:pt x="5996734" y="664294"/>
                  </a:lnTo>
                  <a:lnTo>
                    <a:pt x="6257462" y="1376038"/>
                  </a:lnTo>
                  <a:lnTo>
                    <a:pt x="6518190" y="1565837"/>
                  </a:lnTo>
                </a:path>
              </a:pathLst>
            </a:custGeom>
            <a:ln w="27101" cap="flat">
              <a:solidFill>
                <a:srgbClr val="80BD41">
                  <a:alpha val="100000"/>
                </a:srgbClr>
              </a:solidFill>
              <a:prstDash val="solid"/>
              <a:round/>
            </a:ln>
          </p:spPr>
          <p:txBody>
            <a:bodyPr/>
            <a:lstStyle/>
            <a:p/>
          </p:txBody>
        </p:sp>
        <p:sp>
          <p:nvSpPr>
            <p:cNvPr id="40" name="pl40"/>
            <p:cNvSpPr/>
            <p:nvPr/>
          </p:nvSpPr>
          <p:spPr>
            <a:xfrm>
              <a:off x="3481803" y="930799"/>
              <a:ext cx="4171641" cy="1565837"/>
            </a:xfrm>
            <a:custGeom>
              <a:avLst/>
              <a:pathLst>
                <a:path w="4171641" h="1565837">
                  <a:moveTo>
                    <a:pt x="0" y="0"/>
                  </a:moveTo>
                  <a:lnTo>
                    <a:pt x="260727" y="0"/>
                  </a:lnTo>
                  <a:lnTo>
                    <a:pt x="521455" y="0"/>
                  </a:lnTo>
                  <a:lnTo>
                    <a:pt x="782182" y="948992"/>
                  </a:lnTo>
                  <a:lnTo>
                    <a:pt x="1042910" y="569395"/>
                  </a:lnTo>
                  <a:lnTo>
                    <a:pt x="1303638" y="189798"/>
                  </a:lnTo>
                  <a:lnTo>
                    <a:pt x="1564365" y="379596"/>
                  </a:lnTo>
                  <a:lnTo>
                    <a:pt x="1825093" y="94899"/>
                  </a:lnTo>
                  <a:lnTo>
                    <a:pt x="2085820" y="569395"/>
                  </a:lnTo>
                  <a:lnTo>
                    <a:pt x="2346548" y="427046"/>
                  </a:lnTo>
                  <a:lnTo>
                    <a:pt x="2607276" y="142348"/>
                  </a:lnTo>
                  <a:lnTo>
                    <a:pt x="2868003" y="189798"/>
                  </a:lnTo>
                  <a:lnTo>
                    <a:pt x="3128731" y="47449"/>
                  </a:lnTo>
                  <a:lnTo>
                    <a:pt x="3389458" y="94899"/>
                  </a:lnTo>
                  <a:lnTo>
                    <a:pt x="3650186" y="664294"/>
                  </a:lnTo>
                  <a:lnTo>
                    <a:pt x="3910914" y="1376038"/>
                  </a:lnTo>
                  <a:lnTo>
                    <a:pt x="4171641" y="1565837"/>
                  </a:lnTo>
                </a:path>
              </a:pathLst>
            </a:custGeom>
            <a:ln w="27101" cap="flat">
              <a:solidFill>
                <a:srgbClr val="EE00EE">
                  <a:alpha val="100000"/>
                </a:srgbClr>
              </a:solidFill>
              <a:prstDash val="solid"/>
              <a:round/>
            </a:ln>
          </p:spPr>
          <p:txBody>
            <a:bodyPr/>
            <a:lstStyle/>
            <a:p/>
          </p:txBody>
        </p:sp>
        <p:sp>
          <p:nvSpPr>
            <p:cNvPr id="41" name="pl41"/>
            <p:cNvSpPr/>
            <p:nvPr/>
          </p:nvSpPr>
          <p:spPr>
            <a:xfrm>
              <a:off x="7392717" y="5343613"/>
              <a:ext cx="260727" cy="0"/>
            </a:xfrm>
            <a:custGeom>
              <a:avLst/>
              <a:pathLst>
                <a:path w="260727" h="0">
                  <a:moveTo>
                    <a:pt x="0" y="0"/>
                  </a:moveTo>
                  <a:lnTo>
                    <a:pt x="260727"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565837"/>
            </a:xfrm>
            <a:custGeom>
              <a:avLst/>
              <a:pathLst>
                <a:path w="2607276" h="1565837">
                  <a:moveTo>
                    <a:pt x="0" y="379596"/>
                  </a:moveTo>
                  <a:lnTo>
                    <a:pt x="260727" y="94899"/>
                  </a:lnTo>
                  <a:lnTo>
                    <a:pt x="521455" y="0"/>
                  </a:lnTo>
                  <a:lnTo>
                    <a:pt x="782182" y="0"/>
                  </a:lnTo>
                  <a:lnTo>
                    <a:pt x="1042910" y="142348"/>
                  </a:lnTo>
                  <a:lnTo>
                    <a:pt x="1303638" y="189798"/>
                  </a:lnTo>
                  <a:lnTo>
                    <a:pt x="1564365" y="0"/>
                  </a:lnTo>
                  <a:lnTo>
                    <a:pt x="1825093" y="94899"/>
                  </a:lnTo>
                  <a:lnTo>
                    <a:pt x="2085820" y="759193"/>
                  </a:lnTo>
                  <a:lnTo>
                    <a:pt x="2346548" y="1423488"/>
                  </a:lnTo>
                  <a:lnTo>
                    <a:pt x="2607276" y="1565837"/>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4317914"/>
            </a:xfrm>
            <a:custGeom>
              <a:avLst/>
              <a:pathLst>
                <a:path w="6518190" h="4317914">
                  <a:moveTo>
                    <a:pt x="0" y="4317914"/>
                  </a:moveTo>
                  <a:lnTo>
                    <a:pt x="260727" y="189798"/>
                  </a:lnTo>
                  <a:lnTo>
                    <a:pt x="521455" y="2799527"/>
                  </a:lnTo>
                  <a:lnTo>
                    <a:pt x="782182" y="2182682"/>
                  </a:lnTo>
                  <a:lnTo>
                    <a:pt x="1042910" y="1518387"/>
                  </a:lnTo>
                  <a:lnTo>
                    <a:pt x="1303638" y="901542"/>
                  </a:lnTo>
                  <a:lnTo>
                    <a:pt x="1564365" y="0"/>
                  </a:lnTo>
                  <a:lnTo>
                    <a:pt x="1825093" y="0"/>
                  </a:lnTo>
                  <a:lnTo>
                    <a:pt x="2085820" y="0"/>
                  </a:lnTo>
                  <a:lnTo>
                    <a:pt x="2346548" y="0"/>
                  </a:lnTo>
                  <a:lnTo>
                    <a:pt x="2607276" y="0"/>
                  </a:lnTo>
                  <a:lnTo>
                    <a:pt x="2868003" y="0"/>
                  </a:lnTo>
                  <a:lnTo>
                    <a:pt x="3128731" y="142348"/>
                  </a:lnTo>
                  <a:lnTo>
                    <a:pt x="3389458" y="94899"/>
                  </a:lnTo>
                  <a:lnTo>
                    <a:pt x="3650186" y="47449"/>
                  </a:lnTo>
                  <a:lnTo>
                    <a:pt x="3910914" y="47449"/>
                  </a:lnTo>
                  <a:lnTo>
                    <a:pt x="4171641" y="47449"/>
                  </a:lnTo>
                  <a:lnTo>
                    <a:pt x="4432369" y="189798"/>
                  </a:lnTo>
                  <a:lnTo>
                    <a:pt x="4693096" y="0"/>
                  </a:lnTo>
                  <a:lnTo>
                    <a:pt x="4953824" y="189798"/>
                  </a:lnTo>
                  <a:lnTo>
                    <a:pt x="5214552" y="47449"/>
                  </a:lnTo>
                  <a:lnTo>
                    <a:pt x="5475279" y="47449"/>
                  </a:lnTo>
                  <a:lnTo>
                    <a:pt x="5736007" y="47449"/>
                  </a:lnTo>
                  <a:lnTo>
                    <a:pt x="5996734" y="189798"/>
                  </a:lnTo>
                  <a:lnTo>
                    <a:pt x="6257462" y="332147"/>
                  </a:lnTo>
                  <a:lnTo>
                    <a:pt x="6518190" y="1328589"/>
                  </a:lnTo>
                </a:path>
              </a:pathLst>
            </a:custGeom>
            <a:ln w="27101" cap="flat">
              <a:solidFill>
                <a:srgbClr val="FF7F00">
                  <a:alpha val="100000"/>
                </a:srgbClr>
              </a:solidFill>
              <a:prstDash val="solid"/>
              <a:round/>
            </a:ln>
          </p:spPr>
          <p:txBody>
            <a:bodyPr/>
            <a:lstStyle/>
            <a:p/>
          </p:txBody>
        </p:sp>
        <p:sp>
          <p:nvSpPr>
            <p:cNvPr id="44" name="pl44"/>
            <p:cNvSpPr/>
            <p:nvPr/>
          </p:nvSpPr>
          <p:spPr>
            <a:xfrm>
              <a:off x="1395982" y="930799"/>
              <a:ext cx="6257462" cy="2325030"/>
            </a:xfrm>
            <a:custGeom>
              <a:avLst/>
              <a:pathLst>
                <a:path w="6257462" h="2325030">
                  <a:moveTo>
                    <a:pt x="0" y="189798"/>
                  </a:moveTo>
                  <a:lnTo>
                    <a:pt x="260727" y="759193"/>
                  </a:lnTo>
                  <a:lnTo>
                    <a:pt x="521455" y="1281139"/>
                  </a:lnTo>
                  <a:lnTo>
                    <a:pt x="782182" y="1850534"/>
                  </a:lnTo>
                  <a:lnTo>
                    <a:pt x="1042910" y="2325030"/>
                  </a:lnTo>
                  <a:lnTo>
                    <a:pt x="1303638" y="94899"/>
                  </a:lnTo>
                  <a:lnTo>
                    <a:pt x="1564365" y="0"/>
                  </a:lnTo>
                  <a:lnTo>
                    <a:pt x="1825093" y="0"/>
                  </a:lnTo>
                  <a:lnTo>
                    <a:pt x="2085820" y="332147"/>
                  </a:lnTo>
                  <a:lnTo>
                    <a:pt x="2346548" y="0"/>
                  </a:lnTo>
                  <a:lnTo>
                    <a:pt x="2607276" y="0"/>
                  </a:lnTo>
                  <a:lnTo>
                    <a:pt x="2868003" y="854093"/>
                  </a:lnTo>
                  <a:lnTo>
                    <a:pt x="3128731" y="521945"/>
                  </a:lnTo>
                  <a:lnTo>
                    <a:pt x="3389458" y="237248"/>
                  </a:lnTo>
                  <a:lnTo>
                    <a:pt x="3650186" y="142348"/>
                  </a:lnTo>
                  <a:lnTo>
                    <a:pt x="3910914" y="94899"/>
                  </a:lnTo>
                  <a:lnTo>
                    <a:pt x="4171641" y="237248"/>
                  </a:lnTo>
                  <a:lnTo>
                    <a:pt x="4432369" y="237248"/>
                  </a:lnTo>
                  <a:lnTo>
                    <a:pt x="4693096" y="189798"/>
                  </a:lnTo>
                  <a:lnTo>
                    <a:pt x="4953824" y="94899"/>
                  </a:lnTo>
                  <a:lnTo>
                    <a:pt x="5214552" y="0"/>
                  </a:lnTo>
                  <a:lnTo>
                    <a:pt x="5475279" y="0"/>
                  </a:lnTo>
                  <a:lnTo>
                    <a:pt x="5736007" y="1091341"/>
                  </a:lnTo>
                  <a:lnTo>
                    <a:pt x="5996734" y="2230131"/>
                  </a:lnTo>
                  <a:lnTo>
                    <a:pt x="6257462" y="2277581"/>
                  </a:lnTo>
                </a:path>
              </a:pathLst>
            </a:custGeom>
            <a:ln w="27101" cap="flat">
              <a:solidFill>
                <a:srgbClr val="FFC20E">
                  <a:alpha val="100000"/>
                </a:srgbClr>
              </a:solidFill>
              <a:prstDash val="solid"/>
              <a:round/>
            </a:ln>
          </p:spPr>
          <p:txBody>
            <a:bodyPr/>
            <a:lstStyle/>
            <a:p/>
          </p:txBody>
        </p:sp>
        <p:sp>
          <p:nvSpPr>
            <p:cNvPr id="45" name="pl45"/>
            <p:cNvSpPr/>
            <p:nvPr/>
          </p:nvSpPr>
          <p:spPr>
            <a:xfrm>
              <a:off x="6610535" y="1025698"/>
              <a:ext cx="1042910" cy="1803085"/>
            </a:xfrm>
            <a:custGeom>
              <a:avLst/>
              <a:pathLst>
                <a:path w="1042910" h="1803085">
                  <a:moveTo>
                    <a:pt x="0" y="1803085"/>
                  </a:moveTo>
                  <a:lnTo>
                    <a:pt x="260727" y="0"/>
                  </a:lnTo>
                  <a:lnTo>
                    <a:pt x="521455" y="616844"/>
                  </a:lnTo>
                  <a:lnTo>
                    <a:pt x="782182" y="1281139"/>
                  </a:lnTo>
                  <a:lnTo>
                    <a:pt x="1042910" y="1470937"/>
                  </a:lnTo>
                </a:path>
              </a:pathLst>
            </a:custGeom>
            <a:ln w="27101" cap="flat">
              <a:solidFill>
                <a:srgbClr val="008B00">
                  <a:alpha val="100000"/>
                </a:srgbClr>
              </a:solidFill>
              <a:prstDash val="solid"/>
              <a:round/>
            </a:ln>
          </p:spPr>
          <p:txBody>
            <a:bodyPr/>
            <a:lstStyle/>
            <a:p/>
          </p:txBody>
        </p:sp>
        <p:sp>
          <p:nvSpPr>
            <p:cNvPr id="46" name="pl46"/>
            <p:cNvSpPr/>
            <p:nvPr/>
          </p:nvSpPr>
          <p:spPr>
            <a:xfrm>
              <a:off x="6610535" y="1025698"/>
              <a:ext cx="1042910" cy="1755635"/>
            </a:xfrm>
            <a:custGeom>
              <a:avLst/>
              <a:pathLst>
                <a:path w="1042910" h="1755635">
                  <a:moveTo>
                    <a:pt x="0" y="1755635"/>
                  </a:moveTo>
                  <a:lnTo>
                    <a:pt x="260727" y="0"/>
                  </a:lnTo>
                  <a:lnTo>
                    <a:pt x="521455" y="664294"/>
                  </a:lnTo>
                  <a:lnTo>
                    <a:pt x="782182" y="1328589"/>
                  </a:lnTo>
                  <a:lnTo>
                    <a:pt x="1042910" y="1518387"/>
                  </a:lnTo>
                </a:path>
              </a:pathLst>
            </a:custGeom>
            <a:ln w="27101" cap="flat">
              <a:solidFill>
                <a:srgbClr val="9A32CD">
                  <a:alpha val="100000"/>
                </a:srgbClr>
              </a:solidFill>
              <a:prstDash val="solid"/>
              <a:round/>
            </a:ln>
          </p:spPr>
          <p:txBody>
            <a:bodyPr/>
            <a:lstStyle/>
            <a:p/>
          </p:txBody>
        </p:sp>
        <p:sp>
          <p:nvSpPr>
            <p:cNvPr id="47" name="pl47"/>
            <p:cNvSpPr/>
            <p:nvPr/>
          </p:nvSpPr>
          <p:spPr>
            <a:xfrm>
              <a:off x="2699620" y="930799"/>
              <a:ext cx="4953824" cy="1328589"/>
            </a:xfrm>
            <a:custGeom>
              <a:avLst/>
              <a:pathLst>
                <a:path w="4953824" h="1328589">
                  <a:moveTo>
                    <a:pt x="0" y="94899"/>
                  </a:moveTo>
                  <a:lnTo>
                    <a:pt x="260727" y="0"/>
                  </a:lnTo>
                  <a:lnTo>
                    <a:pt x="521455" y="0"/>
                  </a:lnTo>
                  <a:lnTo>
                    <a:pt x="782182" y="332147"/>
                  </a:lnTo>
                  <a:lnTo>
                    <a:pt x="1042910" y="0"/>
                  </a:lnTo>
                  <a:lnTo>
                    <a:pt x="1303638" y="0"/>
                  </a:lnTo>
                  <a:lnTo>
                    <a:pt x="1564365" y="142348"/>
                  </a:lnTo>
                  <a:lnTo>
                    <a:pt x="1825093" y="94899"/>
                  </a:lnTo>
                  <a:lnTo>
                    <a:pt x="2085820" y="47449"/>
                  </a:lnTo>
                  <a:lnTo>
                    <a:pt x="2346548" y="47449"/>
                  </a:lnTo>
                  <a:lnTo>
                    <a:pt x="2607276" y="47449"/>
                  </a:lnTo>
                  <a:lnTo>
                    <a:pt x="2868003" y="189798"/>
                  </a:lnTo>
                  <a:lnTo>
                    <a:pt x="3128731" y="0"/>
                  </a:lnTo>
                  <a:lnTo>
                    <a:pt x="3389458" y="189798"/>
                  </a:lnTo>
                  <a:lnTo>
                    <a:pt x="3650186" y="47449"/>
                  </a:lnTo>
                  <a:lnTo>
                    <a:pt x="3910914" y="47449"/>
                  </a:lnTo>
                  <a:lnTo>
                    <a:pt x="4171641" y="47449"/>
                  </a:lnTo>
                  <a:lnTo>
                    <a:pt x="4432369" y="189798"/>
                  </a:lnTo>
                  <a:lnTo>
                    <a:pt x="4693096" y="332147"/>
                  </a:lnTo>
                  <a:lnTo>
                    <a:pt x="4953824" y="1328589"/>
                  </a:lnTo>
                </a:path>
              </a:pathLst>
            </a:custGeom>
            <a:ln w="27101" cap="flat">
              <a:solidFill>
                <a:srgbClr val="836FFF">
                  <a:alpha val="100000"/>
                </a:srgbClr>
              </a:solidFill>
              <a:prstDash val="solid"/>
              <a:round/>
            </a:ln>
          </p:spPr>
          <p:txBody>
            <a:bodyPr/>
            <a:lstStyle/>
            <a:p/>
          </p:txBody>
        </p:sp>
        <p:sp>
          <p:nvSpPr>
            <p:cNvPr id="48" name="pl48"/>
            <p:cNvSpPr/>
            <p:nvPr/>
          </p:nvSpPr>
          <p:spPr>
            <a:xfrm>
              <a:off x="7662429" y="1482788"/>
              <a:ext cx="696432" cy="766709"/>
            </a:xfrm>
            <a:custGeom>
              <a:avLst/>
              <a:pathLst>
                <a:path w="696432" h="766709">
                  <a:moveTo>
                    <a:pt x="696432" y="0"/>
                  </a:moveTo>
                  <a:lnTo>
                    <a:pt x="0" y="766709"/>
                  </a:lnTo>
                </a:path>
              </a:pathLst>
            </a:custGeom>
          </p:spPr>
          <p:txBody>
            <a:bodyPr/>
            <a:lstStyle/>
            <a:p/>
          </p:txBody>
        </p:sp>
        <p:sp>
          <p:nvSpPr>
            <p:cNvPr id="49" name="pl49"/>
            <p:cNvSpPr/>
            <p:nvPr/>
          </p:nvSpPr>
          <p:spPr>
            <a:xfrm>
              <a:off x="7664651" y="1748908"/>
              <a:ext cx="627780" cy="501527"/>
            </a:xfrm>
            <a:custGeom>
              <a:avLst/>
              <a:pathLst>
                <a:path w="627780" h="501527">
                  <a:moveTo>
                    <a:pt x="627780" y="0"/>
                  </a:moveTo>
                  <a:lnTo>
                    <a:pt x="0" y="501527"/>
                  </a:lnTo>
                </a:path>
              </a:pathLst>
            </a:custGeom>
          </p:spPr>
          <p:txBody>
            <a:bodyPr/>
            <a:lstStyle/>
            <a:p/>
          </p:txBody>
        </p:sp>
        <p:sp>
          <p:nvSpPr>
            <p:cNvPr id="50" name="pl50"/>
            <p:cNvSpPr/>
            <p:nvPr/>
          </p:nvSpPr>
          <p:spPr>
            <a:xfrm>
              <a:off x="7665203" y="2505305"/>
              <a:ext cx="717742" cy="529166"/>
            </a:xfrm>
            <a:custGeom>
              <a:avLst/>
              <a:pathLst>
                <a:path w="717742" h="529166">
                  <a:moveTo>
                    <a:pt x="717742" y="529166"/>
                  </a:moveTo>
                  <a:lnTo>
                    <a:pt x="0" y="0"/>
                  </a:lnTo>
                </a:path>
              </a:pathLst>
            </a:custGeom>
          </p:spPr>
          <p:txBody>
            <a:bodyPr/>
            <a:lstStyle/>
            <a:p/>
          </p:txBody>
        </p:sp>
        <p:sp>
          <p:nvSpPr>
            <p:cNvPr id="51" name="pl51"/>
            <p:cNvSpPr/>
            <p:nvPr/>
          </p:nvSpPr>
          <p:spPr>
            <a:xfrm>
              <a:off x="7665326" y="2007773"/>
              <a:ext cx="663258" cy="480260"/>
            </a:xfrm>
            <a:custGeom>
              <a:avLst/>
              <a:pathLst>
                <a:path w="663258" h="480260">
                  <a:moveTo>
                    <a:pt x="663258" y="0"/>
                  </a:moveTo>
                  <a:lnTo>
                    <a:pt x="0" y="480260"/>
                  </a:lnTo>
                </a:path>
              </a:pathLst>
            </a:custGeom>
          </p:spPr>
          <p:txBody>
            <a:bodyPr/>
            <a:lstStyle/>
            <a:p/>
          </p:txBody>
        </p:sp>
        <p:sp>
          <p:nvSpPr>
            <p:cNvPr id="52" name="pl52"/>
            <p:cNvSpPr/>
            <p:nvPr/>
          </p:nvSpPr>
          <p:spPr>
            <a:xfrm>
              <a:off x="7669186" y="2502295"/>
              <a:ext cx="767909" cy="276063"/>
            </a:xfrm>
            <a:custGeom>
              <a:avLst/>
              <a:pathLst>
                <a:path w="767909" h="276063">
                  <a:moveTo>
                    <a:pt x="767909" y="276063"/>
                  </a:moveTo>
                  <a:lnTo>
                    <a:pt x="0" y="0"/>
                  </a:lnTo>
                </a:path>
              </a:pathLst>
            </a:custGeom>
          </p:spPr>
          <p:txBody>
            <a:bodyPr/>
            <a:lstStyle/>
            <a:p/>
          </p:txBody>
        </p:sp>
        <p:sp>
          <p:nvSpPr>
            <p:cNvPr id="53" name="pl53"/>
            <p:cNvSpPr/>
            <p:nvPr/>
          </p:nvSpPr>
          <p:spPr>
            <a:xfrm>
              <a:off x="7669796" y="2264008"/>
              <a:ext cx="755229" cy="227698"/>
            </a:xfrm>
            <a:custGeom>
              <a:avLst/>
              <a:pathLst>
                <a:path w="755229" h="227698">
                  <a:moveTo>
                    <a:pt x="755229" y="0"/>
                  </a:moveTo>
                  <a:lnTo>
                    <a:pt x="0" y="227698"/>
                  </a:lnTo>
                </a:path>
              </a:pathLst>
            </a:custGeom>
          </p:spPr>
          <p:txBody>
            <a:bodyPr/>
            <a:lstStyle/>
            <a:p/>
          </p:txBody>
        </p:sp>
        <p:sp>
          <p:nvSpPr>
            <p:cNvPr id="54" name="pl54"/>
            <p:cNvSpPr/>
            <p:nvPr/>
          </p:nvSpPr>
          <p:spPr>
            <a:xfrm>
              <a:off x="7671562" y="2497212"/>
              <a:ext cx="711383" cy="22628"/>
            </a:xfrm>
            <a:custGeom>
              <a:avLst/>
              <a:pathLst>
                <a:path w="711383" h="22628">
                  <a:moveTo>
                    <a:pt x="711383" y="22628"/>
                  </a:moveTo>
                  <a:lnTo>
                    <a:pt x="0" y="0"/>
                  </a:lnTo>
                </a:path>
              </a:pathLst>
            </a:custGeom>
          </p:spPr>
          <p:txBody>
            <a:bodyPr/>
            <a:lstStyle/>
            <a:p/>
          </p:txBody>
        </p:sp>
        <p:sp>
          <p:nvSpPr>
            <p:cNvPr id="55" name="pl55"/>
            <p:cNvSpPr/>
            <p:nvPr/>
          </p:nvSpPr>
          <p:spPr>
            <a:xfrm>
              <a:off x="7662569" y="2553925"/>
              <a:ext cx="690205" cy="744352"/>
            </a:xfrm>
            <a:custGeom>
              <a:avLst/>
              <a:pathLst>
                <a:path w="690205" h="744352">
                  <a:moveTo>
                    <a:pt x="690205" y="744352"/>
                  </a:moveTo>
                  <a:lnTo>
                    <a:pt x="0" y="0"/>
                  </a:lnTo>
                </a:path>
              </a:pathLst>
            </a:custGeom>
          </p:spPr>
          <p:txBody>
            <a:bodyPr/>
            <a:lstStyle/>
            <a:p/>
          </p:txBody>
        </p:sp>
        <p:sp>
          <p:nvSpPr>
            <p:cNvPr id="56" name="pl56"/>
            <p:cNvSpPr/>
            <p:nvPr/>
          </p:nvSpPr>
          <p:spPr>
            <a:xfrm>
              <a:off x="7667615" y="3215488"/>
              <a:ext cx="691245" cy="346725"/>
            </a:xfrm>
            <a:custGeom>
              <a:avLst/>
              <a:pathLst>
                <a:path w="691245" h="346725">
                  <a:moveTo>
                    <a:pt x="691245" y="346725"/>
                  </a:moveTo>
                  <a:lnTo>
                    <a:pt x="0" y="0"/>
                  </a:lnTo>
                </a:path>
              </a:pathLst>
            </a:custGeom>
          </p:spPr>
          <p:txBody>
            <a:bodyPr/>
            <a:lstStyle/>
            <a:p/>
          </p:txBody>
        </p:sp>
        <p:sp>
          <p:nvSpPr>
            <p:cNvPr id="57" name="pl57"/>
            <p:cNvSpPr/>
            <p:nvPr/>
          </p:nvSpPr>
          <p:spPr>
            <a:xfrm>
              <a:off x="7671585" y="5343613"/>
              <a:ext cx="771649" cy="3"/>
            </a:xfrm>
            <a:custGeom>
              <a:avLst/>
              <a:pathLst>
                <a:path w="771649" h="3">
                  <a:moveTo>
                    <a:pt x="771649" y="3"/>
                  </a:moveTo>
                  <a:lnTo>
                    <a:pt x="0" y="0"/>
                  </a:lnTo>
                </a:path>
              </a:pathLst>
            </a:custGeom>
          </p:spPr>
          <p:txBody>
            <a:bodyPr/>
            <a:lstStyle/>
            <a:p/>
          </p:txBody>
        </p:sp>
        <p:sp>
          <p:nvSpPr>
            <p:cNvPr id="58" name="pg58"/>
            <p:cNvSpPr/>
            <p:nvPr/>
          </p:nvSpPr>
          <p:spPr>
            <a:xfrm>
              <a:off x="8290281" y="139145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13141" y="143299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71%</a:t>
              </a:r>
            </a:p>
          </p:txBody>
        </p:sp>
        <p:sp>
          <p:nvSpPr>
            <p:cNvPr id="60" name="pg60"/>
            <p:cNvSpPr/>
            <p:nvPr/>
          </p:nvSpPr>
          <p:spPr>
            <a:xfrm>
              <a:off x="8223851" y="165606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1" name="tx61"/>
            <p:cNvSpPr/>
            <p:nvPr/>
          </p:nvSpPr>
          <p:spPr>
            <a:xfrm>
              <a:off x="8246711" y="169759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71%</a:t>
              </a:r>
            </a:p>
          </p:txBody>
        </p:sp>
        <p:sp>
          <p:nvSpPr>
            <p:cNvPr id="62" name="pg62"/>
            <p:cNvSpPr/>
            <p:nvPr/>
          </p:nvSpPr>
          <p:spPr>
            <a:xfrm>
              <a:off x="8314365" y="295736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299890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66%</a:t>
              </a:r>
            </a:p>
          </p:txBody>
        </p:sp>
        <p:sp>
          <p:nvSpPr>
            <p:cNvPr id="64" name="pg64"/>
            <p:cNvSpPr/>
            <p:nvPr/>
          </p:nvSpPr>
          <p:spPr>
            <a:xfrm>
              <a:off x="8260004" y="191525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93811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66%</a:t>
              </a:r>
            </a:p>
          </p:txBody>
        </p:sp>
        <p:sp>
          <p:nvSpPr>
            <p:cNvPr id="66" name="pg66"/>
            <p:cNvSpPr/>
            <p:nvPr/>
          </p:nvSpPr>
          <p:spPr>
            <a:xfrm>
              <a:off x="8368515" y="269941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274095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66%</a:t>
              </a:r>
            </a:p>
          </p:txBody>
        </p:sp>
        <p:sp>
          <p:nvSpPr>
            <p:cNvPr id="68" name="pg68"/>
            <p:cNvSpPr/>
            <p:nvPr/>
          </p:nvSpPr>
          <p:spPr>
            <a:xfrm>
              <a:off x="8356446" y="217454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221608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66%</a:t>
              </a:r>
            </a:p>
          </p:txBody>
        </p:sp>
        <p:sp>
          <p:nvSpPr>
            <p:cNvPr id="70" name="pg70"/>
            <p:cNvSpPr/>
            <p:nvPr/>
          </p:nvSpPr>
          <p:spPr>
            <a:xfrm>
              <a:off x="8314365" y="243535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37225" y="247689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66%</a:t>
              </a:r>
            </a:p>
          </p:txBody>
        </p:sp>
        <p:sp>
          <p:nvSpPr>
            <p:cNvPr id="72" name="pg72"/>
            <p:cNvSpPr/>
            <p:nvPr/>
          </p:nvSpPr>
          <p:spPr>
            <a:xfrm>
              <a:off x="8284194" y="322069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07054" y="326223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65%</a:t>
              </a:r>
            </a:p>
          </p:txBody>
        </p:sp>
        <p:sp>
          <p:nvSpPr>
            <p:cNvPr id="74" name="pg74"/>
            <p:cNvSpPr/>
            <p:nvPr/>
          </p:nvSpPr>
          <p:spPr>
            <a:xfrm>
              <a:off x="8290281" y="348498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352652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51%</a:t>
              </a:r>
            </a:p>
          </p:txBody>
        </p:sp>
        <p:sp>
          <p:nvSpPr>
            <p:cNvPr id="76" name="pg76"/>
            <p:cNvSpPr/>
            <p:nvPr/>
          </p:nvSpPr>
          <p:spPr>
            <a:xfrm>
              <a:off x="8374655" y="5259097"/>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97515" y="5300636"/>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513770" y="401416"/>
              <a:ext cx="28040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Nauru,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(6%), followed by MCV2 (51%).
Coverage of 7 vaccines decreased (DTP3, HEPB3, HIB3, IPV1, MCV1, MCV2 and RUBELLA) compared to respective coverage in 2019.
Coverage of 8 vaccines decreased (DTP3, HEPB3, HIB3, IPV1, MCV1, MCV2, ROTAC and RUBELLA) and 1 vaccine was the same (HPVC)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352246" y="1385547"/>
              <a:ext cx="288865" cy="0"/>
            </a:xfrm>
            <a:custGeom>
              <a:avLst/>
              <a:pathLst>
                <a:path w="288865" h="0">
                  <a:moveTo>
                    <a:pt x="0" y="0"/>
                  </a:moveTo>
                  <a:lnTo>
                    <a:pt x="72216" y="0"/>
                  </a:lnTo>
                  <a:lnTo>
                    <a:pt x="216649"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6257971" y="1838878"/>
              <a:ext cx="2383141" cy="0"/>
            </a:xfrm>
            <a:custGeom>
              <a:avLst/>
              <a:pathLst>
                <a:path w="2383141" h="0">
                  <a:moveTo>
                    <a:pt x="0" y="0"/>
                  </a:moveTo>
                  <a:lnTo>
                    <a:pt x="288865" y="0"/>
                  </a:lnTo>
                  <a:lnTo>
                    <a:pt x="1372111" y="0"/>
                  </a:lnTo>
                  <a:lnTo>
                    <a:pt x="2094275" y="0"/>
                  </a:lnTo>
                  <a:lnTo>
                    <a:pt x="2166492" y="0"/>
                  </a:lnTo>
                  <a:lnTo>
                    <a:pt x="2310924" y="0"/>
                  </a:lnTo>
                  <a:lnTo>
                    <a:pt x="2383141" y="0"/>
                  </a:lnTo>
                </a:path>
              </a:pathLst>
            </a:custGeom>
            <a:ln w="116535" cap="flat">
              <a:solidFill>
                <a:srgbClr val="E8E8E8">
                  <a:alpha val="100000"/>
                </a:srgbClr>
              </a:solidFill>
              <a:prstDash val="solid"/>
              <a:round/>
            </a:ln>
          </p:spPr>
          <p:txBody>
            <a:bodyPr/>
            <a:lstStyle/>
            <a:p/>
          </p:txBody>
        </p:sp>
        <p:sp>
          <p:nvSpPr>
            <p:cNvPr id="22" name="pl22"/>
            <p:cNvSpPr/>
            <p:nvPr/>
          </p:nvSpPr>
          <p:spPr>
            <a:xfrm>
              <a:off x="6257971" y="2292210"/>
              <a:ext cx="2310924" cy="0"/>
            </a:xfrm>
            <a:custGeom>
              <a:avLst/>
              <a:pathLst>
                <a:path w="2310924" h="0">
                  <a:moveTo>
                    <a:pt x="0" y="0"/>
                  </a:moveTo>
                  <a:lnTo>
                    <a:pt x="288865" y="0"/>
                  </a:lnTo>
                  <a:lnTo>
                    <a:pt x="1372111" y="0"/>
                  </a:lnTo>
                  <a:lnTo>
                    <a:pt x="2094275" y="0"/>
                  </a:lnTo>
                  <a:lnTo>
                    <a:pt x="2166492" y="0"/>
                  </a:lnTo>
                  <a:lnTo>
                    <a:pt x="2238708" y="0"/>
                  </a:lnTo>
                  <a:lnTo>
                    <a:pt x="2310924"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74554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6257971" y="3198872"/>
              <a:ext cx="2310924" cy="0"/>
            </a:xfrm>
            <a:custGeom>
              <a:avLst/>
              <a:pathLst>
                <a:path w="2310924" h="0">
                  <a:moveTo>
                    <a:pt x="0" y="0"/>
                  </a:moveTo>
                  <a:lnTo>
                    <a:pt x="288865" y="0"/>
                  </a:lnTo>
                  <a:lnTo>
                    <a:pt x="1372111" y="0"/>
                  </a:lnTo>
                  <a:lnTo>
                    <a:pt x="2094275" y="0"/>
                  </a:lnTo>
                  <a:lnTo>
                    <a:pt x="2166492" y="0"/>
                  </a:lnTo>
                  <a:lnTo>
                    <a:pt x="2238708" y="0"/>
                  </a:lnTo>
                  <a:lnTo>
                    <a:pt x="2310924" y="0"/>
                  </a:lnTo>
                </a:path>
              </a:pathLst>
            </a:custGeom>
            <a:ln w="116535" cap="flat">
              <a:solidFill>
                <a:srgbClr val="E8E8E8">
                  <a:alpha val="100000"/>
                </a:srgbClr>
              </a:solidFill>
              <a:prstDash val="solid"/>
              <a:round/>
            </a:ln>
          </p:spPr>
          <p:txBody>
            <a:bodyPr/>
            <a:lstStyle/>
            <a:p/>
          </p:txBody>
        </p:sp>
        <p:sp>
          <p:nvSpPr>
            <p:cNvPr id="25" name="pl25"/>
            <p:cNvSpPr/>
            <p:nvPr/>
          </p:nvSpPr>
          <p:spPr>
            <a:xfrm>
              <a:off x="6257971" y="3652203"/>
              <a:ext cx="2383141" cy="0"/>
            </a:xfrm>
            <a:custGeom>
              <a:avLst/>
              <a:pathLst>
                <a:path w="2383141" h="0">
                  <a:moveTo>
                    <a:pt x="0" y="0"/>
                  </a:moveTo>
                  <a:lnTo>
                    <a:pt x="216649" y="0"/>
                  </a:lnTo>
                  <a:lnTo>
                    <a:pt x="1227678" y="0"/>
                  </a:lnTo>
                  <a:lnTo>
                    <a:pt x="2094275" y="0"/>
                  </a:lnTo>
                  <a:lnTo>
                    <a:pt x="2166492" y="0"/>
                  </a:lnTo>
                  <a:lnTo>
                    <a:pt x="2238708" y="0"/>
                  </a:lnTo>
                  <a:lnTo>
                    <a:pt x="2383141" y="0"/>
                  </a:lnTo>
                </a:path>
              </a:pathLst>
            </a:custGeom>
            <a:ln w="116535" cap="flat">
              <a:solidFill>
                <a:srgbClr val="E8E8E8">
                  <a:alpha val="100000"/>
                </a:srgbClr>
              </a:solidFill>
              <a:prstDash val="solid"/>
              <a:round/>
            </a:ln>
          </p:spPr>
          <p:txBody>
            <a:bodyPr/>
            <a:lstStyle/>
            <a:p/>
          </p:txBody>
        </p:sp>
        <p:sp>
          <p:nvSpPr>
            <p:cNvPr id="26" name="pl26"/>
            <p:cNvSpPr/>
            <p:nvPr/>
          </p:nvSpPr>
          <p:spPr>
            <a:xfrm>
              <a:off x="6619053" y="4105534"/>
              <a:ext cx="1949842" cy="0"/>
            </a:xfrm>
            <a:custGeom>
              <a:avLst/>
              <a:pathLst>
                <a:path w="1949842" h="0">
                  <a:moveTo>
                    <a:pt x="0" y="0"/>
                  </a:moveTo>
                  <a:lnTo>
                    <a:pt x="1516544" y="0"/>
                  </a:lnTo>
                  <a:lnTo>
                    <a:pt x="1733193" y="0"/>
                  </a:lnTo>
                  <a:lnTo>
                    <a:pt x="1733193" y="0"/>
                  </a:lnTo>
                  <a:lnTo>
                    <a:pt x="1949842" y="0"/>
                  </a:lnTo>
                  <a:lnTo>
                    <a:pt x="1949842" y="0"/>
                  </a:lnTo>
                  <a:lnTo>
                    <a:pt x="1949842" y="0"/>
                  </a:lnTo>
                </a:path>
              </a:pathLst>
            </a:custGeom>
            <a:ln w="116535" cap="flat">
              <a:solidFill>
                <a:srgbClr val="E8E8E8">
                  <a:alpha val="100000"/>
                </a:srgbClr>
              </a:solidFill>
              <a:prstDash val="solid"/>
              <a:round/>
            </a:ln>
          </p:spPr>
          <p:txBody>
            <a:bodyPr/>
            <a:lstStyle/>
            <a:p/>
          </p:txBody>
        </p:sp>
        <p:sp>
          <p:nvSpPr>
            <p:cNvPr id="27" name="pl27"/>
            <p:cNvSpPr/>
            <p:nvPr/>
          </p:nvSpPr>
          <p:spPr>
            <a:xfrm>
              <a:off x="5174725" y="4558865"/>
              <a:ext cx="3466387" cy="0"/>
            </a:xfrm>
            <a:custGeom>
              <a:avLst/>
              <a:pathLst>
                <a:path w="3466387" h="0">
                  <a:moveTo>
                    <a:pt x="0" y="0"/>
                  </a:moveTo>
                  <a:lnTo>
                    <a:pt x="72216" y="0"/>
                  </a:lnTo>
                  <a:lnTo>
                    <a:pt x="1805410" y="0"/>
                  </a:lnTo>
                  <a:lnTo>
                    <a:pt x="3177521" y="0"/>
                  </a:lnTo>
                  <a:lnTo>
                    <a:pt x="3321954" y="0"/>
                  </a:lnTo>
                  <a:lnTo>
                    <a:pt x="3466387" y="0"/>
                  </a:lnTo>
                  <a:lnTo>
                    <a:pt x="3466387" y="0"/>
                  </a:lnTo>
                </a:path>
              </a:pathLst>
            </a:custGeom>
            <a:ln w="116535" cap="flat">
              <a:solidFill>
                <a:srgbClr val="E8E8E8">
                  <a:alpha val="100000"/>
                </a:srgbClr>
              </a:solidFill>
              <a:prstDash val="solid"/>
              <a:round/>
            </a:ln>
          </p:spPr>
          <p:txBody>
            <a:bodyPr/>
            <a:lstStyle/>
            <a:p/>
          </p:txBody>
        </p:sp>
        <p:sp>
          <p:nvSpPr>
            <p:cNvPr id="28" name="pl28"/>
            <p:cNvSpPr/>
            <p:nvPr/>
          </p:nvSpPr>
          <p:spPr>
            <a:xfrm>
              <a:off x="6619053" y="5012197"/>
              <a:ext cx="1949842" cy="0"/>
            </a:xfrm>
            <a:custGeom>
              <a:avLst/>
              <a:pathLst>
                <a:path w="1949842" h="0">
                  <a:moveTo>
                    <a:pt x="0" y="0"/>
                  </a:moveTo>
                  <a:lnTo>
                    <a:pt x="1516544" y="0"/>
                  </a:lnTo>
                  <a:lnTo>
                    <a:pt x="1733193" y="0"/>
                  </a:lnTo>
                  <a:lnTo>
                    <a:pt x="1733193" y="0"/>
                  </a:lnTo>
                  <a:lnTo>
                    <a:pt x="1949842" y="0"/>
                  </a:lnTo>
                  <a:lnTo>
                    <a:pt x="1949842" y="0"/>
                  </a:lnTo>
                  <a:lnTo>
                    <a:pt x="1949842"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54233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25347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4233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25347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2558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54233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25347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47012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25347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7563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24244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17022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3109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1455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361695"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8947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361695"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484069"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195203"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361695"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484069"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195203"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484069"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195203"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361695"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411852"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195203"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89479"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72830"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55628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89479"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184173"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111957"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89479"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072830"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55628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0844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Nauru,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(96%). DTP1 coverage declined in 2025 (95%) compared to 2024, and was lower than in 2019. In 2019-2025, DTP1 coverage was at it's lowest level in 2025 (95%).
In 2024, 8 vaccines had lower coverage than in 2019.
In 2025, 8 vaccines had lower coverage than in 2019.
In 2025, 8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4622337"/>
              <a:ext cx="2520366" cy="27340"/>
            </a:xfrm>
            <a:custGeom>
              <a:avLst/>
              <a:pathLst>
                <a:path w="2520366" h="27340">
                  <a:moveTo>
                    <a:pt x="0" y="27340"/>
                  </a:moveTo>
                  <a:lnTo>
                    <a:pt x="2520366" y="0"/>
                  </a:lnTo>
                </a:path>
              </a:pathLst>
            </a:custGeom>
            <a:ln w="29811" cap="flat">
              <a:solidFill>
                <a:srgbClr val="FF0000">
                  <a:alpha val="100000"/>
                </a:srgbClr>
              </a:solidFill>
              <a:prstDash val="solid"/>
              <a:round/>
            </a:ln>
          </p:spPr>
          <p:txBody>
            <a:bodyPr/>
            <a:lstStyle/>
            <a:p/>
          </p:txBody>
        </p:sp>
        <p:sp>
          <p:nvSpPr>
            <p:cNvPr id="20" name="pl20"/>
            <p:cNvSpPr/>
            <p:nvPr/>
          </p:nvSpPr>
          <p:spPr>
            <a:xfrm>
              <a:off x="3655622" y="4841057"/>
              <a:ext cx="2520366" cy="0"/>
            </a:xfrm>
            <a:custGeom>
              <a:avLst/>
              <a:pathLst>
                <a:path w="2520366" h="0">
                  <a:moveTo>
                    <a:pt x="0" y="0"/>
                  </a:moveTo>
                  <a:lnTo>
                    <a:pt x="2520366" y="0"/>
                  </a:lnTo>
                </a:path>
              </a:pathLst>
            </a:custGeom>
            <a:ln w="29811" cap="flat">
              <a:solidFill>
                <a:srgbClr val="0058AB">
                  <a:alpha val="100000"/>
                </a:srgbClr>
              </a:solidFill>
              <a:prstDash val="solid"/>
              <a:round/>
            </a:ln>
          </p:spPr>
          <p:txBody>
            <a:bodyPr/>
            <a:lstStyle/>
            <a:p/>
          </p:txBody>
        </p:sp>
        <p:sp>
          <p:nvSpPr>
            <p:cNvPr id="21" name="pt21"/>
            <p:cNvSpPr/>
            <p:nvPr/>
          </p:nvSpPr>
          <p:spPr>
            <a:xfrm>
              <a:off x="3630796"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45975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26" name="tx26"/>
            <p:cNvSpPr/>
            <p:nvPr/>
          </p:nvSpPr>
          <p:spPr>
            <a:xfrm>
              <a:off x="6175989"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27" name="tx27"/>
            <p:cNvSpPr/>
            <p:nvPr/>
          </p:nvSpPr>
          <p:spPr>
            <a:xfrm>
              <a:off x="3655622"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28" name="tx28"/>
            <p:cNvSpPr/>
            <p:nvPr/>
          </p:nvSpPr>
          <p:spPr>
            <a:xfrm>
              <a:off x="6175989" y="445132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29" name="pl2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rc30"/>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1" name="tx31"/>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2" name="tx32"/>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3" name="tx33"/>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34" name="tx3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5" name="tx3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6" name="tx3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 name="tx3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8" name="tx3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9" name="tx3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0" name="tx4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 name="pl4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2" name="pl4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3" name="tx4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4" name="tx4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5" name="tx45"/>
            <p:cNvSpPr/>
            <p:nvPr/>
          </p:nvSpPr>
          <p:spPr>
            <a:xfrm>
              <a:off x="757200" y="1330710"/>
              <a:ext cx="52644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Nauru, 2024-2025</a:t>
              </a:r>
            </a:p>
          </p:txBody>
        </p:sp>
        <p:sp>
          <p:nvSpPr>
            <p:cNvPr id="46" name="tx4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 name="tx4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Nauru was 2024.
In 2025, first dose (HPV1) programme coverage among girls was 14%. In 2025, last dose (HPVc) programme coverage among girls was 6%.</a:t>
            </a:r>
          </a:p>
        </p:txBody>
      </p:sp>
      <p:sp>
        <p:nvSpPr>
          <p:cNvPr id="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6%.</a:t>
            </a:r>
          </a:p>
        </p:txBody>
      </p:sp>
      <p:grpSp xmlns:pic="http://schemas.openxmlformats.org/drawingml/2006/picture">
        <p:nvGrpSpPr>
          <p:cNvPr id="50" name=""/>
          <p:cNvGrpSpPr/>
          <p:nvPr/>
        </p:nvGrpSpPr>
        <p:grpSpPr>
          <a:xfrm>
            <a:off x="292608" y="1005840"/>
            <a:ext cx="8595360" cy="28575"/>
            <a:chOff x="292608" y="1005840"/>
            <a:chExt cx="8595360" cy="28575"/>
          </a:xfrm>
        </p:grpSpPr>
        <p:sp>
          <p:nvSpPr>
            <p:cNvPr id="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655162"/>
            </a:xfrm>
            <a:custGeom>
              <a:avLst/>
              <a:pathLst>
                <a:path w="6481656" h="1655162">
                  <a:moveTo>
                    <a:pt x="0" y="1655162"/>
                  </a:moveTo>
                  <a:lnTo>
                    <a:pt x="259266" y="120375"/>
                  </a:lnTo>
                  <a:lnTo>
                    <a:pt x="518532" y="571783"/>
                  </a:lnTo>
                  <a:lnTo>
                    <a:pt x="777798" y="571783"/>
                  </a:lnTo>
                  <a:lnTo>
                    <a:pt x="1037065" y="571783"/>
                  </a:lnTo>
                  <a:lnTo>
                    <a:pt x="1296331" y="571783"/>
                  </a:lnTo>
                  <a:lnTo>
                    <a:pt x="1555597" y="812534"/>
                  </a:lnTo>
                  <a:lnTo>
                    <a:pt x="1814863" y="0"/>
                  </a:lnTo>
                  <a:lnTo>
                    <a:pt x="2074130" y="0"/>
                  </a:lnTo>
                  <a:lnTo>
                    <a:pt x="2333396" y="0"/>
                  </a:lnTo>
                  <a:lnTo>
                    <a:pt x="2592662" y="0"/>
                  </a:lnTo>
                  <a:lnTo>
                    <a:pt x="2851928" y="0"/>
                  </a:lnTo>
                  <a:lnTo>
                    <a:pt x="3111195" y="601877"/>
                  </a:lnTo>
                  <a:lnTo>
                    <a:pt x="3370461" y="361126"/>
                  </a:lnTo>
                  <a:lnTo>
                    <a:pt x="3629727" y="120375"/>
                  </a:lnTo>
                  <a:lnTo>
                    <a:pt x="3888994" y="240750"/>
                  </a:lnTo>
                  <a:lnTo>
                    <a:pt x="4148260" y="60187"/>
                  </a:lnTo>
                  <a:lnTo>
                    <a:pt x="4407526" y="361126"/>
                  </a:lnTo>
                  <a:lnTo>
                    <a:pt x="4666792" y="270844"/>
                  </a:lnTo>
                  <a:lnTo>
                    <a:pt x="4926059" y="90281"/>
                  </a:lnTo>
                  <a:lnTo>
                    <a:pt x="5185325" y="120375"/>
                  </a:lnTo>
                  <a:lnTo>
                    <a:pt x="5444591" y="30093"/>
                  </a:lnTo>
                  <a:lnTo>
                    <a:pt x="5703857" y="0"/>
                  </a:lnTo>
                  <a:lnTo>
                    <a:pt x="5963124" y="421314"/>
                  </a:lnTo>
                  <a:lnTo>
                    <a:pt x="6222390" y="872722"/>
                  </a:lnTo>
                  <a:lnTo>
                    <a:pt x="6481656" y="993097"/>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35571"/>
              <a:ext cx="6222390" cy="1474599"/>
            </a:xfrm>
            <a:custGeom>
              <a:avLst/>
              <a:pathLst>
                <a:path w="6222390" h="1474599">
                  <a:moveTo>
                    <a:pt x="0" y="120375"/>
                  </a:moveTo>
                  <a:lnTo>
                    <a:pt x="259266" y="481501"/>
                  </a:lnTo>
                  <a:lnTo>
                    <a:pt x="518532" y="812534"/>
                  </a:lnTo>
                  <a:lnTo>
                    <a:pt x="777798" y="1173660"/>
                  </a:lnTo>
                  <a:lnTo>
                    <a:pt x="1037065" y="1474599"/>
                  </a:lnTo>
                  <a:lnTo>
                    <a:pt x="1296331" y="60187"/>
                  </a:lnTo>
                  <a:lnTo>
                    <a:pt x="1555597" y="0"/>
                  </a:lnTo>
                  <a:lnTo>
                    <a:pt x="1814863" y="0"/>
                  </a:lnTo>
                  <a:lnTo>
                    <a:pt x="2074130" y="210657"/>
                  </a:lnTo>
                  <a:lnTo>
                    <a:pt x="2333396" y="0"/>
                  </a:lnTo>
                  <a:lnTo>
                    <a:pt x="2592662" y="0"/>
                  </a:lnTo>
                  <a:lnTo>
                    <a:pt x="2851928" y="541689"/>
                  </a:lnTo>
                  <a:lnTo>
                    <a:pt x="3111195" y="331032"/>
                  </a:lnTo>
                  <a:lnTo>
                    <a:pt x="3370461" y="150469"/>
                  </a:lnTo>
                  <a:lnTo>
                    <a:pt x="3629727" y="90281"/>
                  </a:lnTo>
                  <a:lnTo>
                    <a:pt x="3888994" y="60187"/>
                  </a:lnTo>
                  <a:lnTo>
                    <a:pt x="4148260" y="150469"/>
                  </a:lnTo>
                  <a:lnTo>
                    <a:pt x="4407526" y="150469"/>
                  </a:lnTo>
                  <a:lnTo>
                    <a:pt x="4666792" y="120375"/>
                  </a:lnTo>
                  <a:lnTo>
                    <a:pt x="4926059" y="60187"/>
                  </a:lnTo>
                  <a:lnTo>
                    <a:pt x="5185325" y="0"/>
                  </a:lnTo>
                  <a:lnTo>
                    <a:pt x="5444591" y="0"/>
                  </a:lnTo>
                  <a:lnTo>
                    <a:pt x="5703857" y="692158"/>
                  </a:lnTo>
                  <a:lnTo>
                    <a:pt x="5963124" y="1414411"/>
                  </a:lnTo>
                  <a:lnTo>
                    <a:pt x="6222390" y="1444505"/>
                  </a:lnTo>
                </a:path>
              </a:pathLst>
            </a:custGeom>
            <a:ln w="27101" cap="flat">
              <a:solidFill>
                <a:srgbClr val="7CAE00">
                  <a:alpha val="100000"/>
                </a:srgbClr>
              </a:solidFill>
              <a:prstDash val="solid"/>
              <a:round/>
            </a:ln>
          </p:spPr>
          <p:txBody>
            <a:bodyPr/>
            <a:lstStyle/>
            <a:p/>
          </p:txBody>
        </p:sp>
        <p:sp>
          <p:nvSpPr>
            <p:cNvPr id="29" name="pl29"/>
            <p:cNvSpPr/>
            <p:nvPr/>
          </p:nvSpPr>
          <p:spPr>
            <a:xfrm>
              <a:off x="6883610" y="2195759"/>
              <a:ext cx="1037065" cy="1143566"/>
            </a:xfrm>
            <a:custGeom>
              <a:avLst/>
              <a:pathLst>
                <a:path w="1037065" h="1143566">
                  <a:moveTo>
                    <a:pt x="0" y="1143566"/>
                  </a:moveTo>
                  <a:lnTo>
                    <a:pt x="259266" y="0"/>
                  </a:lnTo>
                  <a:lnTo>
                    <a:pt x="518532" y="391220"/>
                  </a:lnTo>
                  <a:lnTo>
                    <a:pt x="777798" y="812534"/>
                  </a:lnTo>
                  <a:lnTo>
                    <a:pt x="1037065" y="932909"/>
                  </a:lnTo>
                </a:path>
              </a:pathLst>
            </a:custGeom>
            <a:ln w="27101" cap="flat">
              <a:solidFill>
                <a:srgbClr val="00BFC4">
                  <a:alpha val="100000"/>
                </a:srgbClr>
              </a:solidFill>
              <a:prstDash val="solid"/>
              <a:round/>
            </a:ln>
          </p:spPr>
          <p:txBody>
            <a:bodyPr/>
            <a:lstStyle/>
            <a:p/>
          </p:txBody>
        </p:sp>
        <p:sp>
          <p:nvSpPr>
            <p:cNvPr id="30" name="pl30"/>
            <p:cNvSpPr/>
            <p:nvPr/>
          </p:nvSpPr>
          <p:spPr>
            <a:xfrm>
              <a:off x="7661409" y="4934301"/>
              <a:ext cx="259266" cy="0"/>
            </a:xfrm>
            <a:custGeom>
              <a:avLst/>
              <a:pathLst>
                <a:path w="259266" h="0">
                  <a:moveTo>
                    <a:pt x="0" y="0"/>
                  </a:moveTo>
                  <a:lnTo>
                    <a:pt x="25926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309029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54170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09029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89592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75235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659909"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845234" y="33009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623033" y="489592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4925" y="3133907"/>
              <a:ext cx="245017" cy="90080"/>
            </a:xfrm>
            <a:custGeom>
              <a:avLst/>
              <a:pathLst>
                <a:path w="245017" h="90080">
                  <a:moveTo>
                    <a:pt x="245017" y="90080"/>
                  </a:moveTo>
                  <a:lnTo>
                    <a:pt x="0" y="0"/>
                  </a:lnTo>
                </a:path>
              </a:pathLst>
            </a:custGeom>
          </p:spPr>
          <p:txBody>
            <a:bodyPr/>
            <a:lstStyle/>
            <a:p/>
          </p:txBody>
        </p:sp>
        <p:sp>
          <p:nvSpPr>
            <p:cNvPr id="41" name="pl41"/>
            <p:cNvSpPr/>
            <p:nvPr/>
          </p:nvSpPr>
          <p:spPr>
            <a:xfrm>
              <a:off x="7933572" y="3012610"/>
              <a:ext cx="246370" cy="110286"/>
            </a:xfrm>
            <a:custGeom>
              <a:avLst/>
              <a:pathLst>
                <a:path w="246370" h="110286">
                  <a:moveTo>
                    <a:pt x="246370" y="0"/>
                  </a:moveTo>
                  <a:lnTo>
                    <a:pt x="0" y="110286"/>
                  </a:lnTo>
                </a:path>
              </a:pathLst>
            </a:custGeom>
          </p:spPr>
          <p:txBody>
            <a:bodyPr/>
            <a:lstStyle/>
            <a:p/>
          </p:txBody>
        </p:sp>
        <p:sp>
          <p:nvSpPr>
            <p:cNvPr id="42" name="pl42"/>
            <p:cNvSpPr/>
            <p:nvPr/>
          </p:nvSpPr>
          <p:spPr>
            <a:xfrm>
              <a:off x="7940023" y="3580078"/>
              <a:ext cx="239918" cy="22"/>
            </a:xfrm>
            <a:custGeom>
              <a:avLst/>
              <a:pathLst>
                <a:path w="239918" h="22">
                  <a:moveTo>
                    <a:pt x="239918" y="22"/>
                  </a:moveTo>
                  <a:lnTo>
                    <a:pt x="0" y="0"/>
                  </a:lnTo>
                </a:path>
              </a:pathLst>
            </a:custGeom>
          </p:spPr>
          <p:txBody>
            <a:bodyPr/>
            <a:lstStyle/>
            <a:p/>
          </p:txBody>
        </p:sp>
        <p:sp>
          <p:nvSpPr>
            <p:cNvPr id="43" name="pl43"/>
            <p:cNvSpPr/>
            <p:nvPr/>
          </p:nvSpPr>
          <p:spPr>
            <a:xfrm>
              <a:off x="7940023" y="4934301"/>
              <a:ext cx="239918" cy="1"/>
            </a:xfrm>
            <a:custGeom>
              <a:avLst/>
              <a:pathLst>
                <a:path w="239918" h="1">
                  <a:moveTo>
                    <a:pt x="239918" y="1"/>
                  </a:moveTo>
                  <a:lnTo>
                    <a:pt x="0" y="0"/>
                  </a:lnTo>
                </a:path>
              </a:pathLst>
            </a:custGeom>
          </p:spPr>
          <p:txBody>
            <a:bodyPr/>
            <a:lstStyle/>
            <a:p/>
          </p:txBody>
        </p:sp>
        <p:sp>
          <p:nvSpPr>
            <p:cNvPr id="44" name="pg44"/>
            <p:cNvSpPr/>
            <p:nvPr/>
          </p:nvSpPr>
          <p:spPr>
            <a:xfrm>
              <a:off x="8111362" y="316284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320368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66%</a:t>
              </a:r>
            </a:p>
          </p:txBody>
        </p:sp>
        <p:sp>
          <p:nvSpPr>
            <p:cNvPr id="46" name="pg46"/>
            <p:cNvSpPr/>
            <p:nvPr/>
          </p:nvSpPr>
          <p:spPr>
            <a:xfrm>
              <a:off x="8111362" y="289025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93109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66%</a:t>
              </a:r>
            </a:p>
          </p:txBody>
        </p:sp>
        <p:sp>
          <p:nvSpPr>
            <p:cNvPr id="48" name="pg48"/>
            <p:cNvSpPr/>
            <p:nvPr/>
          </p:nvSpPr>
          <p:spPr>
            <a:xfrm>
              <a:off x="8111362" y="348911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352995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51%</a:t>
              </a:r>
            </a:p>
          </p:txBody>
        </p:sp>
        <p:sp>
          <p:nvSpPr>
            <p:cNvPr id="50" name="pg50"/>
            <p:cNvSpPr/>
            <p:nvPr/>
          </p:nvSpPr>
          <p:spPr>
            <a:xfrm>
              <a:off x="8111362" y="4843317"/>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884158"/>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a:t>
              </a:r>
            </a:p>
          </p:txBody>
        </p:sp>
        <p:sp>
          <p:nvSpPr>
            <p:cNvPr id="52" name="pg52"/>
            <p:cNvSpPr/>
            <p:nvPr/>
          </p:nvSpPr>
          <p:spPr>
            <a:xfrm>
              <a:off x="1504526" y="362772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246" y="367344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44</a:t>
              </a:r>
            </a:p>
          </p:txBody>
        </p:sp>
        <p:sp>
          <p:nvSpPr>
            <p:cNvPr id="54" name="pg54"/>
            <p:cNvSpPr/>
            <p:nvPr/>
          </p:nvSpPr>
          <p:spPr>
            <a:xfrm>
              <a:off x="1763371" y="209175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809091" y="21355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95</a:t>
              </a:r>
            </a:p>
          </p:txBody>
        </p:sp>
        <p:sp>
          <p:nvSpPr>
            <p:cNvPr id="56" name="pg56"/>
            <p:cNvSpPr/>
            <p:nvPr/>
          </p:nvSpPr>
          <p:spPr>
            <a:xfrm>
              <a:off x="6585278" y="332139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630998" y="33652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59</a:t>
              </a:r>
            </a:p>
          </p:txBody>
        </p:sp>
        <p:sp>
          <p:nvSpPr>
            <p:cNvPr id="58" name="pg58"/>
            <p:cNvSpPr/>
            <p:nvPr/>
          </p:nvSpPr>
          <p:spPr>
            <a:xfrm>
              <a:off x="7435388" y="4900705"/>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481108" y="494451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63397" y="1705910"/>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Nauru,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Nauru has all 4 of the  SDG vaccines.
In 2025, Nauru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96% in 2024 to 95% in 2025.
• DTP3 coverage declined 4 percentage points from 70% in 2024 to 66% in 2025.
• There were there were approximately the same number of zero-dose children in 2025. This leaves &lt;100 children without vaccination, vulnerable to vaccine-preventable diseases and a further &lt;100 with incomplete protection.
• Nauru accounted for &lt;0.1% of zero-dose children in East Asia and the Pacific (EAPR) and &lt;0.1% of zero-dose children globally.
• MCV1 coverage declined 21 percentage point from 92% in 2024 to 71% in 2025. There were &lt;100 children who missed out on the first measles vaccination.
• MCV2 coverage declined 1 percentage point from 52% in 2024 to 51% in 2025.
• Last dose coverage of HPV vaccination (HPVc) among girls remained constant at 6%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Nauru,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Nauru.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P7TF5XRZ5TZD-1674051314-8138</_dlc_DocId>
    <_dlc_DocIdUrl xmlns="5ce71423-0d49-4a04-8822-86064e799dcd">
      <Url>https://unicef.sharepoint.com/teams/DAPM-DataComm/_layouts/15/DocIdRedir.aspx?ID=P7TF5XRZ5TZD-1674051314-8138</Url>
      <Description>P7TF5XRZ5TZD-1674051314-8138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F921C5F-42AF-4C10-8229-ED3A7F971C3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b0bf5588-a05e-4499-8309-69b43829fb13</vt:lpwstr>
  </property>
</Properties>
</file>