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4c5fb35961045b9fdf6ddb89e31e6487f558db.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4da234bc44a4b9938c3a24574bd53367a117db5.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efb995efd70d5f90e16264813a08d0eb22f5b6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678346"/>
            </a:xfrm>
            <a:custGeom>
              <a:avLst/>
              <a:pathLst>
                <a:path w="6481656" h="678346">
                  <a:moveTo>
                    <a:pt x="0" y="558638"/>
                  </a:moveTo>
                  <a:lnTo>
                    <a:pt x="259266" y="558638"/>
                  </a:lnTo>
                  <a:lnTo>
                    <a:pt x="518532" y="558638"/>
                  </a:lnTo>
                  <a:lnTo>
                    <a:pt x="777798" y="638443"/>
                  </a:lnTo>
                  <a:lnTo>
                    <a:pt x="1037065" y="399027"/>
                  </a:lnTo>
                  <a:lnTo>
                    <a:pt x="1296331" y="678346"/>
                  </a:lnTo>
                  <a:lnTo>
                    <a:pt x="1555597" y="199513"/>
                  </a:lnTo>
                  <a:lnTo>
                    <a:pt x="1814863" y="518735"/>
                  </a:lnTo>
                  <a:lnTo>
                    <a:pt x="2074130" y="558638"/>
                  </a:lnTo>
                  <a:lnTo>
                    <a:pt x="2333396" y="119708"/>
                  </a:lnTo>
                  <a:lnTo>
                    <a:pt x="2592662" y="199513"/>
                  </a:lnTo>
                  <a:lnTo>
                    <a:pt x="2851928" y="79805"/>
                  </a:lnTo>
                  <a:lnTo>
                    <a:pt x="3111195" y="319221"/>
                  </a:lnTo>
                  <a:lnTo>
                    <a:pt x="3370461" y="159610"/>
                  </a:lnTo>
                  <a:lnTo>
                    <a:pt x="3629727" y="159610"/>
                  </a:lnTo>
                  <a:lnTo>
                    <a:pt x="3888994" y="159610"/>
                  </a:lnTo>
                  <a:lnTo>
                    <a:pt x="4148260" y="119708"/>
                  </a:lnTo>
                  <a:lnTo>
                    <a:pt x="4407526" y="79805"/>
                  </a:lnTo>
                  <a:lnTo>
                    <a:pt x="4666792" y="79805"/>
                  </a:lnTo>
                  <a:lnTo>
                    <a:pt x="4926059" y="79805"/>
                  </a:lnTo>
                  <a:lnTo>
                    <a:pt x="5185325" y="359124"/>
                  </a:lnTo>
                  <a:lnTo>
                    <a:pt x="5444591" y="239416"/>
                  </a:lnTo>
                  <a:lnTo>
                    <a:pt x="5703857" y="119708"/>
                  </a:lnTo>
                  <a:lnTo>
                    <a:pt x="5963124" y="79805"/>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997568"/>
            </a:xfrm>
            <a:custGeom>
              <a:avLst/>
              <a:pathLst>
                <a:path w="6481656" h="997568">
                  <a:moveTo>
                    <a:pt x="0" y="917762"/>
                  </a:moveTo>
                  <a:lnTo>
                    <a:pt x="259266" y="997568"/>
                  </a:lnTo>
                  <a:lnTo>
                    <a:pt x="518532" y="997568"/>
                  </a:lnTo>
                  <a:lnTo>
                    <a:pt x="777798" y="758151"/>
                  </a:lnTo>
                  <a:lnTo>
                    <a:pt x="1037065" y="678346"/>
                  </a:lnTo>
                  <a:lnTo>
                    <a:pt x="1296331" y="877859"/>
                  </a:lnTo>
                  <a:lnTo>
                    <a:pt x="1555597" y="319221"/>
                  </a:lnTo>
                  <a:lnTo>
                    <a:pt x="1814863" y="598540"/>
                  </a:lnTo>
                  <a:lnTo>
                    <a:pt x="2074130" y="598540"/>
                  </a:lnTo>
                  <a:lnTo>
                    <a:pt x="2333396" y="79805"/>
                  </a:lnTo>
                  <a:lnTo>
                    <a:pt x="2592662" y="159610"/>
                  </a:lnTo>
                  <a:lnTo>
                    <a:pt x="2851928" y="199513"/>
                  </a:lnTo>
                  <a:lnTo>
                    <a:pt x="3111195" y="279319"/>
                  </a:lnTo>
                  <a:lnTo>
                    <a:pt x="3370461" y="199513"/>
                  </a:lnTo>
                  <a:lnTo>
                    <a:pt x="3629727" y="199513"/>
                  </a:lnTo>
                  <a:lnTo>
                    <a:pt x="3888994" y="239416"/>
                  </a:lnTo>
                  <a:lnTo>
                    <a:pt x="4148260" y="399027"/>
                  </a:lnTo>
                  <a:lnTo>
                    <a:pt x="4407526" y="279319"/>
                  </a:lnTo>
                  <a:lnTo>
                    <a:pt x="4666792" y="239416"/>
                  </a:lnTo>
                  <a:lnTo>
                    <a:pt x="4926059" y="159610"/>
                  </a:lnTo>
                  <a:lnTo>
                    <a:pt x="5185325" y="518735"/>
                  </a:lnTo>
                  <a:lnTo>
                    <a:pt x="5444591" y="239416"/>
                  </a:lnTo>
                  <a:lnTo>
                    <a:pt x="5703857" y="279319"/>
                  </a:lnTo>
                  <a:lnTo>
                    <a:pt x="5963124" y="119708"/>
                  </a:lnTo>
                  <a:lnTo>
                    <a:pt x="6222390" y="0"/>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1037470"/>
            </a:xfrm>
            <a:custGeom>
              <a:avLst/>
              <a:pathLst>
                <a:path w="6481656" h="1037470">
                  <a:moveTo>
                    <a:pt x="0" y="1037470"/>
                  </a:moveTo>
                  <a:lnTo>
                    <a:pt x="259266" y="1037470"/>
                  </a:lnTo>
                  <a:lnTo>
                    <a:pt x="518532" y="1037470"/>
                  </a:lnTo>
                  <a:lnTo>
                    <a:pt x="777798" y="877859"/>
                  </a:lnTo>
                  <a:lnTo>
                    <a:pt x="1037065" y="957665"/>
                  </a:lnTo>
                  <a:lnTo>
                    <a:pt x="1296331" y="917762"/>
                  </a:lnTo>
                  <a:lnTo>
                    <a:pt x="1555597" y="478832"/>
                  </a:lnTo>
                  <a:lnTo>
                    <a:pt x="1814863" y="638443"/>
                  </a:lnTo>
                  <a:lnTo>
                    <a:pt x="2074130" y="718249"/>
                  </a:lnTo>
                  <a:lnTo>
                    <a:pt x="2333396" y="279319"/>
                  </a:lnTo>
                  <a:lnTo>
                    <a:pt x="2592662" y="438929"/>
                  </a:lnTo>
                  <a:lnTo>
                    <a:pt x="2851928" y="359124"/>
                  </a:lnTo>
                  <a:lnTo>
                    <a:pt x="3111195" y="438929"/>
                  </a:lnTo>
                  <a:lnTo>
                    <a:pt x="3370461" y="359124"/>
                  </a:lnTo>
                  <a:lnTo>
                    <a:pt x="3629727" y="359124"/>
                  </a:lnTo>
                  <a:lnTo>
                    <a:pt x="3888994" y="478832"/>
                  </a:lnTo>
                  <a:lnTo>
                    <a:pt x="4148260" y="558638"/>
                  </a:lnTo>
                  <a:lnTo>
                    <a:pt x="4407526" y="279319"/>
                  </a:lnTo>
                  <a:lnTo>
                    <a:pt x="4666792" y="239416"/>
                  </a:lnTo>
                  <a:lnTo>
                    <a:pt x="4926059" y="199513"/>
                  </a:lnTo>
                  <a:lnTo>
                    <a:pt x="5185325" y="399027"/>
                  </a:lnTo>
                  <a:lnTo>
                    <a:pt x="5444591" y="279319"/>
                  </a:lnTo>
                  <a:lnTo>
                    <a:pt x="5703857" y="279319"/>
                  </a:lnTo>
                  <a:lnTo>
                    <a:pt x="5963124" y="159610"/>
                  </a:lnTo>
                  <a:lnTo>
                    <a:pt x="6222390" y="0"/>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5587279" y="1558029"/>
              <a:ext cx="2333396" cy="2713385"/>
            </a:xfrm>
            <a:custGeom>
              <a:avLst/>
              <a:pathLst>
                <a:path w="2333396" h="2713385">
                  <a:moveTo>
                    <a:pt x="0" y="2713385"/>
                  </a:moveTo>
                  <a:lnTo>
                    <a:pt x="259266" y="1356692"/>
                  </a:lnTo>
                  <a:lnTo>
                    <a:pt x="518532" y="957665"/>
                  </a:lnTo>
                  <a:lnTo>
                    <a:pt x="777798" y="678346"/>
                  </a:lnTo>
                  <a:lnTo>
                    <a:pt x="1037065" y="758151"/>
                  </a:lnTo>
                  <a:lnTo>
                    <a:pt x="1296331" y="239416"/>
                  </a:lnTo>
                  <a:lnTo>
                    <a:pt x="1555597" y="239416"/>
                  </a:lnTo>
                  <a:lnTo>
                    <a:pt x="1814863" y="159610"/>
                  </a:lnTo>
                  <a:lnTo>
                    <a:pt x="2074130" y="0"/>
                  </a:lnTo>
                  <a:lnTo>
                    <a:pt x="2333396"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2778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42330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906" y="1095858"/>
              <a:ext cx="250035" cy="253305"/>
            </a:xfrm>
            <a:custGeom>
              <a:avLst/>
              <a:pathLst>
                <a:path w="250035" h="253305">
                  <a:moveTo>
                    <a:pt x="250035" y="0"/>
                  </a:moveTo>
                  <a:lnTo>
                    <a:pt x="0" y="253305"/>
                  </a:lnTo>
                </a:path>
              </a:pathLst>
            </a:custGeom>
          </p:spPr>
          <p:txBody>
            <a:bodyPr/>
            <a:lstStyle/>
            <a:p/>
          </p:txBody>
        </p:sp>
        <p:sp>
          <p:nvSpPr>
            <p:cNvPr id="42" name="pl42"/>
            <p:cNvSpPr/>
            <p:nvPr/>
          </p:nvSpPr>
          <p:spPr>
            <a:xfrm>
              <a:off x="7937150" y="1361236"/>
              <a:ext cx="242791" cy="72186"/>
            </a:xfrm>
            <a:custGeom>
              <a:avLst/>
              <a:pathLst>
                <a:path w="242791" h="72186">
                  <a:moveTo>
                    <a:pt x="242791" y="0"/>
                  </a:moveTo>
                  <a:lnTo>
                    <a:pt x="0" y="72186"/>
                  </a:lnTo>
                </a:path>
              </a:pathLst>
            </a:custGeom>
          </p:spPr>
          <p:txBody>
            <a:bodyPr/>
            <a:lstStyle/>
            <a:p/>
          </p:txBody>
        </p:sp>
        <p:sp>
          <p:nvSpPr>
            <p:cNvPr id="43" name="pl43"/>
            <p:cNvSpPr/>
            <p:nvPr/>
          </p:nvSpPr>
          <p:spPr>
            <a:xfrm>
              <a:off x="7933352" y="1446177"/>
              <a:ext cx="246589" cy="152828"/>
            </a:xfrm>
            <a:custGeom>
              <a:avLst/>
              <a:pathLst>
                <a:path w="246589" h="152828">
                  <a:moveTo>
                    <a:pt x="246589" y="152828"/>
                  </a:moveTo>
                  <a:lnTo>
                    <a:pt x="0" y="0"/>
                  </a:lnTo>
                </a:path>
              </a:pathLst>
            </a:custGeom>
          </p:spPr>
          <p:txBody>
            <a:bodyPr/>
            <a:lstStyle/>
            <a:p/>
          </p:txBody>
        </p:sp>
        <p:sp>
          <p:nvSpPr>
            <p:cNvPr id="44" name="pl44"/>
            <p:cNvSpPr/>
            <p:nvPr/>
          </p:nvSpPr>
          <p:spPr>
            <a:xfrm>
              <a:off x="7929570" y="1607393"/>
              <a:ext cx="250371" cy="266334"/>
            </a:xfrm>
            <a:custGeom>
              <a:avLst/>
              <a:pathLst>
                <a:path w="250371" h="266334">
                  <a:moveTo>
                    <a:pt x="250371" y="266334"/>
                  </a:moveTo>
                  <a:lnTo>
                    <a:pt x="0" y="0"/>
                  </a:lnTo>
                </a:path>
              </a:pathLst>
            </a:custGeom>
          </p:spPr>
          <p:txBody>
            <a:bodyPr/>
            <a:lstStyle/>
            <a:p/>
          </p:txBody>
        </p:sp>
        <p:sp>
          <p:nvSpPr>
            <p:cNvPr id="45" name="pg45"/>
            <p:cNvSpPr/>
            <p:nvPr/>
          </p:nvSpPr>
          <p:spPr>
            <a:xfrm>
              <a:off x="8111362" y="9832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240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2577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986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5311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720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1" name="pg51"/>
            <p:cNvSpPr/>
            <p:nvPr/>
          </p:nvSpPr>
          <p:spPr>
            <a:xfrm>
              <a:off x="8111362" y="180395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447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170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Nepal,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0 vaccines increased coverage, 3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979739"/>
              <a:ext cx="1379037" cy="597113"/>
            </a:xfrm>
            <a:prstGeom prst="rect">
              <a:avLst/>
            </a:prstGeom>
            <a:solidFill>
              <a:srgbClr val="D9D9D9">
                <a:alpha val="60000"/>
              </a:srgbClr>
            </a:solidFill>
          </p:spPr>
          <p:txBody>
            <a:bodyPr/>
            <a:lstStyle/>
            <a:p/>
          </p:txBody>
        </p:sp>
        <p:sp>
          <p:nvSpPr>
            <p:cNvPr id="11" name="pl11"/>
            <p:cNvSpPr/>
            <p:nvPr/>
          </p:nvSpPr>
          <p:spPr>
            <a:xfrm>
              <a:off x="160474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75946"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95%</a:t>
              </a:r>
            </a:p>
          </p:txBody>
        </p:sp>
        <p:sp>
          <p:nvSpPr>
            <p:cNvPr id="13" name="pt13"/>
            <p:cNvSpPr/>
            <p:nvPr/>
          </p:nvSpPr>
          <p:spPr>
            <a:xfrm>
              <a:off x="1188222"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29698" y="46179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9698"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69099"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82233"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95367"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608500"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60850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tx21"/>
            <p:cNvSpPr/>
            <p:nvPr/>
          </p:nvSpPr>
          <p:spPr>
            <a:xfrm>
              <a:off x="1302668"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22" name="tx22"/>
            <p:cNvSpPr/>
            <p:nvPr/>
          </p:nvSpPr>
          <p:spPr>
            <a:xfrm>
              <a:off x="1340537" y="463635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23" name="tx23"/>
            <p:cNvSpPr/>
            <p:nvPr/>
          </p:nvSpPr>
          <p:spPr>
            <a:xfrm>
              <a:off x="1353735" y="4041183"/>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24" name="tx24"/>
            <p:cNvSpPr/>
            <p:nvPr/>
          </p:nvSpPr>
          <p:spPr>
            <a:xfrm>
              <a:off x="1401948" y="344407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25" name="tx25"/>
            <p:cNvSpPr/>
            <p:nvPr/>
          </p:nvSpPr>
          <p:spPr>
            <a:xfrm>
              <a:off x="1428434"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26" name="tx26"/>
            <p:cNvSpPr/>
            <p:nvPr/>
          </p:nvSpPr>
          <p:spPr>
            <a:xfrm>
              <a:off x="1423829" y="224984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27" name="tx27"/>
            <p:cNvSpPr/>
            <p:nvPr/>
          </p:nvSpPr>
          <p:spPr>
            <a:xfrm>
              <a:off x="1432615"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28" name="tx28"/>
            <p:cNvSpPr/>
            <p:nvPr/>
          </p:nvSpPr>
          <p:spPr>
            <a:xfrm>
              <a:off x="1414953"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29" name="rc2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30" name="pl3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 name="rc36"/>
            <p:cNvSpPr/>
            <p:nvPr/>
          </p:nvSpPr>
          <p:spPr>
            <a:xfrm>
              <a:off x="1792535" y="2576853"/>
              <a:ext cx="1379037" cy="597113"/>
            </a:xfrm>
            <a:prstGeom prst="rect">
              <a:avLst/>
            </a:prstGeom>
            <a:solidFill>
              <a:srgbClr val="D9D9D9">
                <a:alpha val="60000"/>
              </a:srgbClr>
            </a:solidFill>
          </p:spPr>
          <p:txBody>
            <a:bodyPr/>
            <a:lstStyle/>
            <a:p/>
          </p:txBody>
        </p:sp>
        <p:sp>
          <p:nvSpPr>
            <p:cNvPr id="37" name="pl37"/>
            <p:cNvSpPr/>
            <p:nvPr/>
          </p:nvSpPr>
          <p:spPr>
            <a:xfrm>
              <a:off x="301396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 name="tx38"/>
            <p:cNvSpPr/>
            <p:nvPr/>
          </p:nvSpPr>
          <p:spPr>
            <a:xfrm>
              <a:off x="2585171"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39" name="pt39"/>
            <p:cNvSpPr/>
            <p:nvPr/>
          </p:nvSpPr>
          <p:spPr>
            <a:xfrm>
              <a:off x="2558046"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 name="pt40"/>
            <p:cNvSpPr/>
            <p:nvPr/>
          </p:nvSpPr>
          <p:spPr>
            <a:xfrm>
              <a:off x="2886389"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2965191"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3004592"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3017726"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3017726"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3057127"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305712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tx47"/>
            <p:cNvSpPr/>
            <p:nvPr/>
          </p:nvSpPr>
          <p:spPr>
            <a:xfrm>
              <a:off x="2672492"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48" name="tx48"/>
            <p:cNvSpPr/>
            <p:nvPr/>
          </p:nvSpPr>
          <p:spPr>
            <a:xfrm>
              <a:off x="2710426"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49" name="tx49"/>
            <p:cNvSpPr/>
            <p:nvPr/>
          </p:nvSpPr>
          <p:spPr>
            <a:xfrm>
              <a:off x="2776030"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50" name="tx50"/>
            <p:cNvSpPr/>
            <p:nvPr/>
          </p:nvSpPr>
          <p:spPr>
            <a:xfrm>
              <a:off x="2850793"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51" name="tx51"/>
            <p:cNvSpPr/>
            <p:nvPr/>
          </p:nvSpPr>
          <p:spPr>
            <a:xfrm>
              <a:off x="2846188"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52" name="tx52"/>
            <p:cNvSpPr/>
            <p:nvPr/>
          </p:nvSpPr>
          <p:spPr>
            <a:xfrm>
              <a:off x="2850574"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53" name="tx53"/>
            <p:cNvSpPr/>
            <p:nvPr/>
          </p:nvSpPr>
          <p:spPr>
            <a:xfrm>
              <a:off x="2881241"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54" name="tx54"/>
            <p:cNvSpPr/>
            <p:nvPr/>
          </p:nvSpPr>
          <p:spPr>
            <a:xfrm>
              <a:off x="2863580"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55" name="rc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3241161" y="2576853"/>
              <a:ext cx="1379037" cy="597113"/>
            </a:xfrm>
            <a:prstGeom prst="rect">
              <a:avLst/>
            </a:prstGeom>
            <a:solidFill>
              <a:srgbClr val="D9D9D9">
                <a:alpha val="60000"/>
              </a:srgbClr>
            </a:solidFill>
          </p:spPr>
          <p:txBody>
            <a:bodyPr/>
            <a:lstStyle/>
            <a:p/>
          </p:txBody>
        </p:sp>
        <p:sp>
          <p:nvSpPr>
            <p:cNvPr id="63" name="pl63"/>
            <p:cNvSpPr/>
            <p:nvPr/>
          </p:nvSpPr>
          <p:spPr>
            <a:xfrm>
              <a:off x="446259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4033797"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65" name="pt65"/>
            <p:cNvSpPr/>
            <p:nvPr/>
          </p:nvSpPr>
          <p:spPr>
            <a:xfrm>
              <a:off x="4019806"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4348149"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4453218" y="40208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4453218"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4466352"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4466352"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4505753"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450575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tx73"/>
            <p:cNvSpPr/>
            <p:nvPr/>
          </p:nvSpPr>
          <p:spPr>
            <a:xfrm>
              <a:off x="4134252"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74" name="tx74"/>
            <p:cNvSpPr/>
            <p:nvPr/>
          </p:nvSpPr>
          <p:spPr>
            <a:xfrm>
              <a:off x="4172186"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75" name="tx75"/>
            <p:cNvSpPr/>
            <p:nvPr/>
          </p:nvSpPr>
          <p:spPr>
            <a:xfrm>
              <a:off x="4264058"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76" name="tx76"/>
            <p:cNvSpPr/>
            <p:nvPr/>
          </p:nvSpPr>
          <p:spPr>
            <a:xfrm>
              <a:off x="4299420"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77" name="tx77"/>
            <p:cNvSpPr/>
            <p:nvPr/>
          </p:nvSpPr>
          <p:spPr>
            <a:xfrm>
              <a:off x="4294814"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78" name="tx78"/>
            <p:cNvSpPr/>
            <p:nvPr/>
          </p:nvSpPr>
          <p:spPr>
            <a:xfrm>
              <a:off x="4299200"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79" name="tx79"/>
            <p:cNvSpPr/>
            <p:nvPr/>
          </p:nvSpPr>
          <p:spPr>
            <a:xfrm>
              <a:off x="4329868"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80" name="tx80"/>
            <p:cNvSpPr/>
            <p:nvPr/>
          </p:nvSpPr>
          <p:spPr>
            <a:xfrm>
              <a:off x="4312206"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81" name="rc8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82" name="pl8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4689788" y="2651492"/>
              <a:ext cx="1379037" cy="1044948"/>
            </a:xfrm>
            <a:prstGeom prst="rect">
              <a:avLst/>
            </a:prstGeom>
            <a:solidFill>
              <a:srgbClr val="D9D9D9">
                <a:alpha val="60000"/>
              </a:srgbClr>
            </a:solidFill>
          </p:spPr>
          <p:txBody>
            <a:bodyPr/>
            <a:lstStyle/>
            <a:p/>
          </p:txBody>
        </p:sp>
        <p:sp>
          <p:nvSpPr>
            <p:cNvPr id="89" name="pl89"/>
            <p:cNvSpPr/>
            <p:nvPr/>
          </p:nvSpPr>
          <p:spPr>
            <a:xfrm>
              <a:off x="57667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90" name="tx90"/>
            <p:cNvSpPr/>
            <p:nvPr/>
          </p:nvSpPr>
          <p:spPr>
            <a:xfrm>
              <a:off x="5337953"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81%</a:t>
              </a:r>
            </a:p>
          </p:txBody>
        </p:sp>
        <p:sp>
          <p:nvSpPr>
            <p:cNvPr id="91" name="pt91"/>
            <p:cNvSpPr/>
            <p:nvPr/>
          </p:nvSpPr>
          <p:spPr>
            <a:xfrm>
              <a:off x="531082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5731107" y="41701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5888711"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5901845" y="20802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59281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tx96"/>
            <p:cNvSpPr/>
            <p:nvPr/>
          </p:nvSpPr>
          <p:spPr>
            <a:xfrm>
              <a:off x="5425274"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97" name="tx97"/>
            <p:cNvSpPr/>
            <p:nvPr/>
          </p:nvSpPr>
          <p:spPr>
            <a:xfrm>
              <a:off x="5555144" y="4190461"/>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98" name="tx98"/>
            <p:cNvSpPr/>
            <p:nvPr/>
          </p:nvSpPr>
          <p:spPr>
            <a:xfrm>
              <a:off x="5717173"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99" name="tx99"/>
            <p:cNvSpPr/>
            <p:nvPr/>
          </p:nvSpPr>
          <p:spPr>
            <a:xfrm>
              <a:off x="5748046" y="210056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00" name="tx100"/>
            <p:cNvSpPr/>
            <p:nvPr/>
          </p:nvSpPr>
          <p:spPr>
            <a:xfrm>
              <a:off x="5752227"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01" name="rc101"/>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102" name="pl102"/>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8" name="rc108"/>
            <p:cNvSpPr/>
            <p:nvPr/>
          </p:nvSpPr>
          <p:spPr>
            <a:xfrm>
              <a:off x="6138414" y="3173966"/>
              <a:ext cx="1379037" cy="597113"/>
            </a:xfrm>
            <a:prstGeom prst="rect">
              <a:avLst/>
            </a:prstGeom>
            <a:solidFill>
              <a:srgbClr val="D9D9D9">
                <a:alpha val="60000"/>
              </a:srgbClr>
            </a:solidFill>
          </p:spPr>
          <p:txBody>
            <a:bodyPr/>
            <a:lstStyle/>
            <a:p/>
          </p:txBody>
        </p:sp>
        <p:sp>
          <p:nvSpPr>
            <p:cNvPr id="109" name="pl109"/>
            <p:cNvSpPr/>
            <p:nvPr/>
          </p:nvSpPr>
          <p:spPr>
            <a:xfrm>
              <a:off x="737298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0" name="tx110"/>
            <p:cNvSpPr/>
            <p:nvPr/>
          </p:nvSpPr>
          <p:spPr>
            <a:xfrm>
              <a:off x="6944184"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93%</a:t>
              </a:r>
            </a:p>
          </p:txBody>
        </p:sp>
        <p:sp>
          <p:nvSpPr>
            <p:cNvPr id="111" name="pt111"/>
            <p:cNvSpPr/>
            <p:nvPr/>
          </p:nvSpPr>
          <p:spPr>
            <a:xfrm>
              <a:off x="683825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2" name="pt112"/>
            <p:cNvSpPr/>
            <p:nvPr/>
          </p:nvSpPr>
          <p:spPr>
            <a:xfrm>
              <a:off x="7206000"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3" name="pt113"/>
            <p:cNvSpPr/>
            <p:nvPr/>
          </p:nvSpPr>
          <p:spPr>
            <a:xfrm>
              <a:off x="7284803"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7363605"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7376738"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7389872"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7389872"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74030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tx119"/>
            <p:cNvSpPr/>
            <p:nvPr/>
          </p:nvSpPr>
          <p:spPr>
            <a:xfrm>
              <a:off x="6952703"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20" name="tx120"/>
            <p:cNvSpPr/>
            <p:nvPr/>
          </p:nvSpPr>
          <p:spPr>
            <a:xfrm>
              <a:off x="7030037"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21" name="tx121"/>
            <p:cNvSpPr/>
            <p:nvPr/>
          </p:nvSpPr>
          <p:spPr>
            <a:xfrm>
              <a:off x="7095642"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22" name="tx122"/>
            <p:cNvSpPr/>
            <p:nvPr/>
          </p:nvSpPr>
          <p:spPr>
            <a:xfrm>
              <a:off x="7192067"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23" name="tx123"/>
            <p:cNvSpPr/>
            <p:nvPr/>
          </p:nvSpPr>
          <p:spPr>
            <a:xfrm>
              <a:off x="7209587" y="284695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24" name="tx124"/>
            <p:cNvSpPr/>
            <p:nvPr/>
          </p:nvSpPr>
          <p:spPr>
            <a:xfrm>
              <a:off x="7213987" y="224984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25" name="tx125"/>
            <p:cNvSpPr/>
            <p:nvPr/>
          </p:nvSpPr>
          <p:spPr>
            <a:xfrm>
              <a:off x="7236074" y="165273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26" name="tx126"/>
            <p:cNvSpPr/>
            <p:nvPr/>
          </p:nvSpPr>
          <p:spPr>
            <a:xfrm>
              <a:off x="7209459"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27" name="rc127"/>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128" name="pl128"/>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7587040" y="3173966"/>
              <a:ext cx="1379037" cy="597113"/>
            </a:xfrm>
            <a:prstGeom prst="rect">
              <a:avLst/>
            </a:prstGeom>
            <a:solidFill>
              <a:srgbClr val="D9D9D9">
                <a:alpha val="60000"/>
              </a:srgbClr>
            </a:solidFill>
          </p:spPr>
          <p:txBody>
            <a:bodyPr/>
            <a:lstStyle/>
            <a:p/>
          </p:txBody>
        </p:sp>
        <p:sp>
          <p:nvSpPr>
            <p:cNvPr id="135" name="pl135"/>
            <p:cNvSpPr/>
            <p:nvPr/>
          </p:nvSpPr>
          <p:spPr>
            <a:xfrm>
              <a:off x="878220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6" name="tx136"/>
            <p:cNvSpPr/>
            <p:nvPr/>
          </p:nvSpPr>
          <p:spPr>
            <a:xfrm>
              <a:off x="8353409"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90%</a:t>
              </a:r>
            </a:p>
          </p:txBody>
        </p:sp>
        <p:sp>
          <p:nvSpPr>
            <p:cNvPr id="137" name="pt137"/>
            <p:cNvSpPr/>
            <p:nvPr/>
          </p:nvSpPr>
          <p:spPr>
            <a:xfrm>
              <a:off x="81030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8" name="pt138"/>
            <p:cNvSpPr/>
            <p:nvPr/>
          </p:nvSpPr>
          <p:spPr>
            <a:xfrm>
              <a:off x="8641493"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8680894" y="40208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8759696" y="34237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1" name="pt141"/>
            <p:cNvSpPr/>
            <p:nvPr/>
          </p:nvSpPr>
          <p:spPr>
            <a:xfrm>
              <a:off x="8799097"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8799097"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8851632"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885163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tx145"/>
            <p:cNvSpPr/>
            <p:nvPr/>
          </p:nvSpPr>
          <p:spPr>
            <a:xfrm>
              <a:off x="8217457"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46" name="tx146"/>
            <p:cNvSpPr/>
            <p:nvPr/>
          </p:nvSpPr>
          <p:spPr>
            <a:xfrm>
              <a:off x="8465530"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47" name="tx147"/>
            <p:cNvSpPr/>
            <p:nvPr/>
          </p:nvSpPr>
          <p:spPr>
            <a:xfrm>
              <a:off x="8491733"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48" name="tx148"/>
            <p:cNvSpPr/>
            <p:nvPr/>
          </p:nvSpPr>
          <p:spPr>
            <a:xfrm>
              <a:off x="8588159"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49" name="tx149"/>
            <p:cNvSpPr/>
            <p:nvPr/>
          </p:nvSpPr>
          <p:spPr>
            <a:xfrm>
              <a:off x="8645299"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50" name="tx150"/>
            <p:cNvSpPr/>
            <p:nvPr/>
          </p:nvSpPr>
          <p:spPr>
            <a:xfrm>
              <a:off x="8631946"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51" name="tx151"/>
            <p:cNvSpPr/>
            <p:nvPr/>
          </p:nvSpPr>
          <p:spPr>
            <a:xfrm>
              <a:off x="8675747"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52" name="tx152"/>
            <p:cNvSpPr/>
            <p:nvPr/>
          </p:nvSpPr>
          <p:spPr>
            <a:xfrm>
              <a:off x="8658085"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53" name="rc153"/>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154" name="pl154"/>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9035667" y="2129018"/>
              <a:ext cx="1379037" cy="696632"/>
            </a:xfrm>
            <a:prstGeom prst="rect">
              <a:avLst/>
            </a:prstGeom>
            <a:solidFill>
              <a:srgbClr val="D9D9D9">
                <a:alpha val="60000"/>
              </a:srgbClr>
            </a:solidFill>
          </p:spPr>
          <p:txBody>
            <a:bodyPr/>
            <a:lstStyle/>
            <a:p/>
          </p:txBody>
        </p:sp>
        <p:sp>
          <p:nvSpPr>
            <p:cNvPr id="161" name="pl161"/>
            <p:cNvSpPr/>
            <p:nvPr/>
          </p:nvSpPr>
          <p:spPr>
            <a:xfrm>
              <a:off x="1025710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2" name="tx162"/>
            <p:cNvSpPr/>
            <p:nvPr/>
          </p:nvSpPr>
          <p:spPr>
            <a:xfrm>
              <a:off x="9828303"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163" name="pt163"/>
            <p:cNvSpPr/>
            <p:nvPr/>
          </p:nvSpPr>
          <p:spPr>
            <a:xfrm>
              <a:off x="90262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4" name="pt164"/>
            <p:cNvSpPr/>
            <p:nvPr/>
          </p:nvSpPr>
          <p:spPr>
            <a:xfrm>
              <a:off x="9827446"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5" name="pt165"/>
            <p:cNvSpPr/>
            <p:nvPr/>
          </p:nvSpPr>
          <p:spPr>
            <a:xfrm>
              <a:off x="10129521"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10234590"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7" name="pt167"/>
            <p:cNvSpPr/>
            <p:nvPr/>
          </p:nvSpPr>
          <p:spPr>
            <a:xfrm>
              <a:off x="10234590"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8" name="pt168"/>
            <p:cNvSpPr/>
            <p:nvPr/>
          </p:nvSpPr>
          <p:spPr>
            <a:xfrm>
              <a:off x="10273991" y="17319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1030025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tx170"/>
            <p:cNvSpPr/>
            <p:nvPr/>
          </p:nvSpPr>
          <p:spPr>
            <a:xfrm>
              <a:off x="9140736"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71" name="tx171"/>
            <p:cNvSpPr/>
            <p:nvPr/>
          </p:nvSpPr>
          <p:spPr>
            <a:xfrm>
              <a:off x="9941891" y="453683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72" name="tx172"/>
            <p:cNvSpPr/>
            <p:nvPr/>
          </p:nvSpPr>
          <p:spPr>
            <a:xfrm>
              <a:off x="9953558" y="3842145"/>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73" name="tx173"/>
            <p:cNvSpPr/>
            <p:nvPr/>
          </p:nvSpPr>
          <p:spPr>
            <a:xfrm>
              <a:off x="10045429" y="31435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74" name="tx174"/>
            <p:cNvSpPr/>
            <p:nvPr/>
          </p:nvSpPr>
          <p:spPr>
            <a:xfrm>
              <a:off x="10063052" y="244888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75" name="tx175"/>
            <p:cNvSpPr/>
            <p:nvPr/>
          </p:nvSpPr>
          <p:spPr>
            <a:xfrm>
              <a:off x="10120193" y="175224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76" name="tx176"/>
            <p:cNvSpPr/>
            <p:nvPr/>
          </p:nvSpPr>
          <p:spPr>
            <a:xfrm>
              <a:off x="10124373"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77" name="rc17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178" name="pl17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4" name="rc184"/>
            <p:cNvSpPr/>
            <p:nvPr/>
          </p:nvSpPr>
          <p:spPr>
            <a:xfrm>
              <a:off x="10484293" y="1084069"/>
              <a:ext cx="1379037" cy="928842"/>
            </a:xfrm>
            <a:prstGeom prst="rect">
              <a:avLst/>
            </a:prstGeom>
            <a:solidFill>
              <a:srgbClr val="D9D9D9">
                <a:alpha val="60000"/>
              </a:srgbClr>
            </a:solidFill>
          </p:spPr>
          <p:txBody>
            <a:bodyPr/>
            <a:lstStyle/>
            <a:p/>
          </p:txBody>
        </p:sp>
        <p:sp>
          <p:nvSpPr>
            <p:cNvPr id="185" name="pl185"/>
            <p:cNvSpPr/>
            <p:nvPr/>
          </p:nvSpPr>
          <p:spPr>
            <a:xfrm>
              <a:off x="115481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6" name="tx186"/>
            <p:cNvSpPr/>
            <p:nvPr/>
          </p:nvSpPr>
          <p:spPr>
            <a:xfrm>
              <a:off x="11119325"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80%</a:t>
              </a:r>
            </a:p>
          </p:txBody>
        </p:sp>
        <p:sp>
          <p:nvSpPr>
            <p:cNvPr id="187" name="pt187"/>
            <p:cNvSpPr/>
            <p:nvPr/>
          </p:nvSpPr>
          <p:spPr>
            <a:xfrm>
              <a:off x="1046178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11236671"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11617548"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11643815"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11709484" y="14997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10576229"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93" name="tx193"/>
            <p:cNvSpPr/>
            <p:nvPr/>
          </p:nvSpPr>
          <p:spPr>
            <a:xfrm>
              <a:off x="11351117" y="430462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94" name="tx194"/>
            <p:cNvSpPr/>
            <p:nvPr/>
          </p:nvSpPr>
          <p:spPr>
            <a:xfrm>
              <a:off x="11441585" y="3377724"/>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95" name="tx195"/>
            <p:cNvSpPr/>
            <p:nvPr/>
          </p:nvSpPr>
          <p:spPr>
            <a:xfrm>
              <a:off x="11490017" y="244888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96" name="tx196"/>
            <p:cNvSpPr/>
            <p:nvPr/>
          </p:nvSpPr>
          <p:spPr>
            <a:xfrm>
              <a:off x="11537946" y="152003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97" name="rc19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198" name="rc19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9" name="tx19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200" name="rc20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202" name="rc20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(96%)</a:t>
              </a:r>
            </a:p>
          </p:txBody>
        </p:sp>
        <p:sp>
          <p:nvSpPr>
            <p:cNvPr id="204" name="rc20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(94%)</a:t>
              </a:r>
            </a:p>
          </p:txBody>
        </p:sp>
        <p:sp>
          <p:nvSpPr>
            <p:cNvPr id="206" name="rc20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7" name="tx20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208" name="rc20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9" name="tx20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210" name="rc21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1" name="tx21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(94%)</a:t>
              </a:r>
            </a:p>
          </p:txBody>
        </p:sp>
        <p:sp>
          <p:nvSpPr>
            <p:cNvPr id="212" name="rc21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3" name="tx21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(96%)</a:t>
              </a:r>
            </a:p>
          </p:txBody>
        </p:sp>
        <p:sp>
          <p:nvSpPr>
            <p:cNvPr id="214" name="pl21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15" name="pl21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9" name="pl21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1" name="tx22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22" name="tx22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23" name="tx22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24" name="tx22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25" name="tx22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26" name="tx22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27" name="pl22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28" name="pl22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4" name="tx23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5" name="tx23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36" name="tx23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37" name="tx23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38" name="tx23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39" name="tx23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0" name="pl24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41" name="pl24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7" name="tx24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8" name="tx24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9" name="tx24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50" name="tx25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51" name="tx25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52" name="tx25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3" name="pl25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54" name="pl25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1" name="tx26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2" name="tx26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63" name="tx26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64" name="tx26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65" name="tx26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66" name="pl26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67" name="pl26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3" name="tx27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74" name="tx27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75" name="tx27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76" name="tx27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77" name="tx27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78" name="tx27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79" name="pl27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80" name="pl28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6" name="tx28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87" name="tx28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8" name="tx28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89" name="tx28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90" name="tx29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91" name="tx29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92" name="pl29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93" name="pl29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9" name="tx29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0" name="tx30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01" name="tx30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02" name="tx30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03" name="tx30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04" name="tx30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5" name="pl30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06" name="pl30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2" name="tx31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3" name="tx31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4" name="tx31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15" name="tx31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16" name="tx31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17" name="tx31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18" name="tx31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9" name="tx319"/>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0" name="pt320"/>
            <p:cNvSpPr/>
            <p:nvPr/>
          </p:nvSpPr>
          <p:spPr>
            <a:xfrm>
              <a:off x="511750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1" name="pt321"/>
            <p:cNvSpPr/>
            <p:nvPr/>
          </p:nvSpPr>
          <p:spPr>
            <a:xfrm>
              <a:off x="5665717"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6310190"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954664"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7599137"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tx325"/>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26" name="tx326"/>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27" name="tx327"/>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28" name="tx328"/>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29" name="tx329"/>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330" name="tx330"/>
            <p:cNvSpPr/>
            <p:nvPr/>
          </p:nvSpPr>
          <p:spPr>
            <a:xfrm>
              <a:off x="343909" y="397941"/>
              <a:ext cx="562838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ROSA, 2025</a:t>
              </a:r>
            </a:p>
          </p:txBody>
        </p:sp>
        <p:sp>
          <p:nvSpPr>
            <p:cNvPr id="331" name="tx33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2" name="tx332"/>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npl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048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825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603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380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493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714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4918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394362"/>
              <a:ext cx="239399" cy="721635"/>
            </a:xfrm>
            <a:prstGeom prst="rect">
              <a:avLst/>
            </a:prstGeom>
            <a:solidFill>
              <a:srgbClr val="1CABE2">
                <a:alpha val="85098"/>
              </a:srgbClr>
            </a:solidFill>
          </p:spPr>
          <p:txBody>
            <a:bodyPr/>
            <a:lstStyle/>
            <a:p/>
          </p:txBody>
        </p:sp>
        <p:sp>
          <p:nvSpPr>
            <p:cNvPr id="25" name="rc25"/>
            <p:cNvSpPr/>
            <p:nvPr/>
          </p:nvSpPr>
          <p:spPr>
            <a:xfrm>
              <a:off x="1577053" y="3409308"/>
              <a:ext cx="239399" cy="706688"/>
            </a:xfrm>
            <a:prstGeom prst="rect">
              <a:avLst/>
            </a:prstGeom>
            <a:solidFill>
              <a:srgbClr val="1CABE2">
                <a:alpha val="85098"/>
              </a:srgbClr>
            </a:solidFill>
          </p:spPr>
          <p:txBody>
            <a:bodyPr/>
            <a:lstStyle/>
            <a:p/>
          </p:txBody>
        </p:sp>
        <p:sp>
          <p:nvSpPr>
            <p:cNvPr id="26" name="rc26"/>
            <p:cNvSpPr/>
            <p:nvPr/>
          </p:nvSpPr>
          <p:spPr>
            <a:xfrm>
              <a:off x="1843053" y="3424722"/>
              <a:ext cx="239399" cy="691275"/>
            </a:xfrm>
            <a:prstGeom prst="rect">
              <a:avLst/>
            </a:prstGeom>
            <a:solidFill>
              <a:srgbClr val="1CABE2">
                <a:alpha val="85098"/>
              </a:srgbClr>
            </a:solidFill>
          </p:spPr>
          <p:txBody>
            <a:bodyPr/>
            <a:lstStyle/>
            <a:p/>
          </p:txBody>
        </p:sp>
        <p:sp>
          <p:nvSpPr>
            <p:cNvPr id="27" name="rc27"/>
            <p:cNvSpPr/>
            <p:nvPr/>
          </p:nvSpPr>
          <p:spPr>
            <a:xfrm>
              <a:off x="2109053" y="3350971"/>
              <a:ext cx="239399" cy="765026"/>
            </a:xfrm>
            <a:prstGeom prst="rect">
              <a:avLst/>
            </a:prstGeom>
            <a:solidFill>
              <a:srgbClr val="1CABE2">
                <a:alpha val="85098"/>
              </a:srgbClr>
            </a:solidFill>
          </p:spPr>
          <p:txBody>
            <a:bodyPr/>
            <a:lstStyle/>
            <a:p/>
          </p:txBody>
        </p:sp>
        <p:sp>
          <p:nvSpPr>
            <p:cNvPr id="28" name="rc28"/>
            <p:cNvSpPr/>
            <p:nvPr/>
          </p:nvSpPr>
          <p:spPr>
            <a:xfrm>
              <a:off x="2375052" y="3615349"/>
              <a:ext cx="239399" cy="500648"/>
            </a:xfrm>
            <a:prstGeom prst="rect">
              <a:avLst/>
            </a:prstGeom>
            <a:solidFill>
              <a:srgbClr val="1CABE2">
                <a:alpha val="85098"/>
              </a:srgbClr>
            </a:solidFill>
          </p:spPr>
          <p:txBody>
            <a:bodyPr/>
            <a:lstStyle/>
            <a:p/>
          </p:txBody>
        </p:sp>
        <p:sp>
          <p:nvSpPr>
            <p:cNvPr id="29" name="rc29"/>
            <p:cNvSpPr/>
            <p:nvPr/>
          </p:nvSpPr>
          <p:spPr>
            <a:xfrm>
              <a:off x="2641052" y="3343167"/>
              <a:ext cx="239399" cy="772829"/>
            </a:xfrm>
            <a:prstGeom prst="rect">
              <a:avLst/>
            </a:prstGeom>
            <a:solidFill>
              <a:srgbClr val="1CABE2">
                <a:alpha val="85098"/>
              </a:srgbClr>
            </a:solidFill>
          </p:spPr>
          <p:txBody>
            <a:bodyPr/>
            <a:lstStyle/>
            <a:p/>
          </p:txBody>
        </p:sp>
        <p:sp>
          <p:nvSpPr>
            <p:cNvPr id="30" name="rc30"/>
            <p:cNvSpPr/>
            <p:nvPr/>
          </p:nvSpPr>
          <p:spPr>
            <a:xfrm>
              <a:off x="2907052" y="3838190"/>
              <a:ext cx="239399" cy="277806"/>
            </a:xfrm>
            <a:prstGeom prst="rect">
              <a:avLst/>
            </a:prstGeom>
            <a:solidFill>
              <a:srgbClr val="1CABE2">
                <a:alpha val="85098"/>
              </a:srgbClr>
            </a:solidFill>
          </p:spPr>
          <p:txBody>
            <a:bodyPr/>
            <a:lstStyle/>
            <a:p/>
          </p:txBody>
        </p:sp>
        <p:sp>
          <p:nvSpPr>
            <p:cNvPr id="31" name="rc31"/>
            <p:cNvSpPr/>
            <p:nvPr/>
          </p:nvSpPr>
          <p:spPr>
            <a:xfrm>
              <a:off x="3173051" y="3529102"/>
              <a:ext cx="239399" cy="586895"/>
            </a:xfrm>
            <a:prstGeom prst="rect">
              <a:avLst/>
            </a:prstGeom>
            <a:solidFill>
              <a:srgbClr val="1CABE2">
                <a:alpha val="85098"/>
              </a:srgbClr>
            </a:solidFill>
          </p:spPr>
          <p:txBody>
            <a:bodyPr/>
            <a:lstStyle/>
            <a:p/>
          </p:txBody>
        </p:sp>
        <p:sp>
          <p:nvSpPr>
            <p:cNvPr id="32" name="rc32"/>
            <p:cNvSpPr/>
            <p:nvPr/>
          </p:nvSpPr>
          <p:spPr>
            <a:xfrm>
              <a:off x="3439051" y="3500502"/>
              <a:ext cx="239399" cy="615494"/>
            </a:xfrm>
            <a:prstGeom prst="rect">
              <a:avLst/>
            </a:prstGeom>
            <a:solidFill>
              <a:srgbClr val="1CABE2">
                <a:alpha val="85098"/>
              </a:srgbClr>
            </a:solidFill>
          </p:spPr>
          <p:txBody>
            <a:bodyPr/>
            <a:lstStyle/>
            <a:p/>
          </p:txBody>
        </p:sp>
        <p:sp>
          <p:nvSpPr>
            <p:cNvPr id="33" name="rc33"/>
            <p:cNvSpPr/>
            <p:nvPr/>
          </p:nvSpPr>
          <p:spPr>
            <a:xfrm>
              <a:off x="3705050" y="3926130"/>
              <a:ext cx="239399" cy="189867"/>
            </a:xfrm>
            <a:prstGeom prst="rect">
              <a:avLst/>
            </a:prstGeom>
            <a:solidFill>
              <a:srgbClr val="1CABE2">
                <a:alpha val="85098"/>
              </a:srgbClr>
            </a:solidFill>
          </p:spPr>
          <p:txBody>
            <a:bodyPr/>
            <a:lstStyle/>
            <a:p/>
          </p:txBody>
        </p:sp>
        <p:sp>
          <p:nvSpPr>
            <p:cNvPr id="34" name="rc34"/>
            <p:cNvSpPr/>
            <p:nvPr/>
          </p:nvSpPr>
          <p:spPr>
            <a:xfrm>
              <a:off x="3971050" y="3852646"/>
              <a:ext cx="239399" cy="263351"/>
            </a:xfrm>
            <a:prstGeom prst="rect">
              <a:avLst/>
            </a:prstGeom>
            <a:solidFill>
              <a:srgbClr val="1CABE2">
                <a:alpha val="85098"/>
              </a:srgbClr>
            </a:solidFill>
          </p:spPr>
          <p:txBody>
            <a:bodyPr/>
            <a:lstStyle/>
            <a:p/>
          </p:txBody>
        </p:sp>
        <p:sp>
          <p:nvSpPr>
            <p:cNvPr id="35" name="rc35"/>
            <p:cNvSpPr/>
            <p:nvPr/>
          </p:nvSpPr>
          <p:spPr>
            <a:xfrm>
              <a:off x="4237050" y="3965974"/>
              <a:ext cx="239399" cy="150023"/>
            </a:xfrm>
            <a:prstGeom prst="rect">
              <a:avLst/>
            </a:prstGeom>
            <a:solidFill>
              <a:srgbClr val="1CABE2">
                <a:alpha val="85098"/>
              </a:srgbClr>
            </a:solidFill>
          </p:spPr>
          <p:txBody>
            <a:bodyPr/>
            <a:lstStyle/>
            <a:p/>
          </p:txBody>
        </p:sp>
        <p:sp>
          <p:nvSpPr>
            <p:cNvPr id="36" name="rc36"/>
            <p:cNvSpPr/>
            <p:nvPr/>
          </p:nvSpPr>
          <p:spPr>
            <a:xfrm>
              <a:off x="4503049" y="3739604"/>
              <a:ext cx="239399" cy="376393"/>
            </a:xfrm>
            <a:prstGeom prst="rect">
              <a:avLst/>
            </a:prstGeom>
            <a:solidFill>
              <a:srgbClr val="1CABE2">
                <a:alpha val="85098"/>
              </a:srgbClr>
            </a:solidFill>
          </p:spPr>
          <p:txBody>
            <a:bodyPr/>
            <a:lstStyle/>
            <a:p/>
          </p:txBody>
        </p:sp>
        <p:sp>
          <p:nvSpPr>
            <p:cNvPr id="37" name="rc37"/>
            <p:cNvSpPr/>
            <p:nvPr/>
          </p:nvSpPr>
          <p:spPr>
            <a:xfrm>
              <a:off x="4769049" y="3891419"/>
              <a:ext cx="239399" cy="224577"/>
            </a:xfrm>
            <a:prstGeom prst="rect">
              <a:avLst/>
            </a:prstGeom>
            <a:solidFill>
              <a:srgbClr val="1CABE2">
                <a:alpha val="85098"/>
              </a:srgbClr>
            </a:solidFill>
          </p:spPr>
          <p:txBody>
            <a:bodyPr/>
            <a:lstStyle/>
            <a:p/>
          </p:txBody>
        </p:sp>
        <p:sp>
          <p:nvSpPr>
            <p:cNvPr id="38" name="rc38"/>
            <p:cNvSpPr/>
            <p:nvPr/>
          </p:nvSpPr>
          <p:spPr>
            <a:xfrm>
              <a:off x="5035049" y="3891189"/>
              <a:ext cx="239399" cy="224807"/>
            </a:xfrm>
            <a:prstGeom prst="rect">
              <a:avLst/>
            </a:prstGeom>
            <a:solidFill>
              <a:srgbClr val="1CABE2">
                <a:alpha val="85098"/>
              </a:srgbClr>
            </a:solidFill>
          </p:spPr>
          <p:txBody>
            <a:bodyPr/>
            <a:lstStyle/>
            <a:p/>
          </p:txBody>
        </p:sp>
        <p:sp>
          <p:nvSpPr>
            <p:cNvPr id="39" name="rc39"/>
            <p:cNvSpPr/>
            <p:nvPr/>
          </p:nvSpPr>
          <p:spPr>
            <a:xfrm>
              <a:off x="5301048" y="3892309"/>
              <a:ext cx="239399" cy="223687"/>
            </a:xfrm>
            <a:prstGeom prst="rect">
              <a:avLst/>
            </a:prstGeom>
            <a:solidFill>
              <a:srgbClr val="1CABE2">
                <a:alpha val="85098"/>
              </a:srgbClr>
            </a:solidFill>
          </p:spPr>
          <p:txBody>
            <a:bodyPr/>
            <a:lstStyle/>
            <a:p/>
          </p:txBody>
        </p:sp>
        <p:sp>
          <p:nvSpPr>
            <p:cNvPr id="40" name="rc40"/>
            <p:cNvSpPr/>
            <p:nvPr/>
          </p:nvSpPr>
          <p:spPr>
            <a:xfrm>
              <a:off x="5567048" y="3930062"/>
              <a:ext cx="239399" cy="185934"/>
            </a:xfrm>
            <a:prstGeom prst="rect">
              <a:avLst/>
            </a:prstGeom>
            <a:solidFill>
              <a:srgbClr val="1CABE2">
                <a:alpha val="85098"/>
              </a:srgbClr>
            </a:solidFill>
          </p:spPr>
          <p:txBody>
            <a:bodyPr/>
            <a:lstStyle/>
            <a:p/>
          </p:txBody>
        </p:sp>
        <p:sp>
          <p:nvSpPr>
            <p:cNvPr id="41" name="rc41"/>
            <p:cNvSpPr/>
            <p:nvPr/>
          </p:nvSpPr>
          <p:spPr>
            <a:xfrm>
              <a:off x="5833047" y="3969315"/>
              <a:ext cx="239399" cy="146681"/>
            </a:xfrm>
            <a:prstGeom prst="rect">
              <a:avLst/>
            </a:prstGeom>
            <a:solidFill>
              <a:srgbClr val="1CABE2">
                <a:alpha val="85098"/>
              </a:srgbClr>
            </a:solidFill>
          </p:spPr>
          <p:txBody>
            <a:bodyPr/>
            <a:lstStyle/>
            <a:p/>
          </p:txBody>
        </p:sp>
        <p:sp>
          <p:nvSpPr>
            <p:cNvPr id="42" name="rc42"/>
            <p:cNvSpPr/>
            <p:nvPr/>
          </p:nvSpPr>
          <p:spPr>
            <a:xfrm>
              <a:off x="6099047" y="3971885"/>
              <a:ext cx="239399" cy="144111"/>
            </a:xfrm>
            <a:prstGeom prst="rect">
              <a:avLst/>
            </a:prstGeom>
            <a:solidFill>
              <a:srgbClr val="1CABE2">
                <a:alpha val="85098"/>
              </a:srgbClr>
            </a:solidFill>
          </p:spPr>
          <p:txBody>
            <a:bodyPr/>
            <a:lstStyle/>
            <a:p/>
          </p:txBody>
        </p:sp>
        <p:sp>
          <p:nvSpPr>
            <p:cNvPr id="43" name="rc43"/>
            <p:cNvSpPr/>
            <p:nvPr/>
          </p:nvSpPr>
          <p:spPr>
            <a:xfrm>
              <a:off x="6365047" y="3973317"/>
              <a:ext cx="239399" cy="142680"/>
            </a:xfrm>
            <a:prstGeom prst="rect">
              <a:avLst/>
            </a:prstGeom>
            <a:solidFill>
              <a:srgbClr val="1CABE2">
                <a:alpha val="85098"/>
              </a:srgbClr>
            </a:solidFill>
          </p:spPr>
          <p:txBody>
            <a:bodyPr/>
            <a:lstStyle/>
            <a:p/>
          </p:txBody>
        </p:sp>
        <p:sp>
          <p:nvSpPr>
            <p:cNvPr id="44" name="rc44"/>
            <p:cNvSpPr/>
            <p:nvPr/>
          </p:nvSpPr>
          <p:spPr>
            <a:xfrm>
              <a:off x="6631046" y="3725030"/>
              <a:ext cx="239399" cy="390966"/>
            </a:xfrm>
            <a:prstGeom prst="rect">
              <a:avLst/>
            </a:prstGeom>
            <a:solidFill>
              <a:srgbClr val="1CABE2">
                <a:alpha val="85098"/>
              </a:srgbClr>
            </a:solidFill>
          </p:spPr>
          <p:txBody>
            <a:bodyPr/>
            <a:lstStyle/>
            <a:p/>
          </p:txBody>
        </p:sp>
        <p:sp>
          <p:nvSpPr>
            <p:cNvPr id="45" name="rc45"/>
            <p:cNvSpPr/>
            <p:nvPr/>
          </p:nvSpPr>
          <p:spPr>
            <a:xfrm>
              <a:off x="6897046" y="3833480"/>
              <a:ext cx="239399" cy="282517"/>
            </a:xfrm>
            <a:prstGeom prst="rect">
              <a:avLst/>
            </a:prstGeom>
            <a:solidFill>
              <a:srgbClr val="1CABE2">
                <a:alpha val="85098"/>
              </a:srgbClr>
            </a:solidFill>
          </p:spPr>
          <p:txBody>
            <a:bodyPr/>
            <a:lstStyle/>
            <a:p/>
          </p:txBody>
        </p:sp>
        <p:sp>
          <p:nvSpPr>
            <p:cNvPr id="46" name="rc46"/>
            <p:cNvSpPr/>
            <p:nvPr/>
          </p:nvSpPr>
          <p:spPr>
            <a:xfrm>
              <a:off x="7163045" y="3938108"/>
              <a:ext cx="239399" cy="177888"/>
            </a:xfrm>
            <a:prstGeom prst="rect">
              <a:avLst/>
            </a:prstGeom>
            <a:solidFill>
              <a:srgbClr val="1CABE2">
                <a:alpha val="85098"/>
              </a:srgbClr>
            </a:solidFill>
          </p:spPr>
          <p:txBody>
            <a:bodyPr/>
            <a:lstStyle/>
            <a:p/>
          </p:txBody>
        </p:sp>
        <p:sp>
          <p:nvSpPr>
            <p:cNvPr id="47" name="rc47"/>
            <p:cNvSpPr/>
            <p:nvPr/>
          </p:nvSpPr>
          <p:spPr>
            <a:xfrm>
              <a:off x="7429045" y="3975849"/>
              <a:ext cx="239399" cy="140147"/>
            </a:xfrm>
            <a:prstGeom prst="rect">
              <a:avLst/>
            </a:prstGeom>
            <a:solidFill>
              <a:srgbClr val="1CABE2">
                <a:alpha val="85098"/>
              </a:srgbClr>
            </a:solidFill>
          </p:spPr>
          <p:txBody>
            <a:bodyPr/>
            <a:lstStyle/>
            <a:p/>
          </p:txBody>
        </p:sp>
        <p:sp>
          <p:nvSpPr>
            <p:cNvPr id="48" name="rc48"/>
            <p:cNvSpPr/>
            <p:nvPr/>
          </p:nvSpPr>
          <p:spPr>
            <a:xfrm>
              <a:off x="7695045" y="4047323"/>
              <a:ext cx="239399" cy="68673"/>
            </a:xfrm>
            <a:prstGeom prst="rect">
              <a:avLst/>
            </a:prstGeom>
            <a:solidFill>
              <a:srgbClr val="1CABE2">
                <a:alpha val="85098"/>
              </a:srgbClr>
            </a:solidFill>
          </p:spPr>
          <p:txBody>
            <a:bodyPr/>
            <a:lstStyle/>
            <a:p/>
          </p:txBody>
        </p:sp>
        <p:sp>
          <p:nvSpPr>
            <p:cNvPr id="49" name="rc49"/>
            <p:cNvSpPr/>
            <p:nvPr/>
          </p:nvSpPr>
          <p:spPr>
            <a:xfrm>
              <a:off x="7961044" y="4048555"/>
              <a:ext cx="239399" cy="67441"/>
            </a:xfrm>
            <a:prstGeom prst="rect">
              <a:avLst/>
            </a:prstGeom>
            <a:solidFill>
              <a:srgbClr val="1CABE2">
                <a:alpha val="85098"/>
              </a:srgbClr>
            </a:solidFill>
          </p:spPr>
          <p:txBody>
            <a:bodyPr/>
            <a:lstStyle/>
            <a:p/>
          </p:txBody>
        </p:sp>
        <p:sp>
          <p:nvSpPr>
            <p:cNvPr id="50" name="rc50"/>
            <p:cNvSpPr/>
            <p:nvPr/>
          </p:nvSpPr>
          <p:spPr>
            <a:xfrm>
              <a:off x="1311054" y="2943333"/>
              <a:ext cx="239399" cy="451028"/>
            </a:xfrm>
            <a:prstGeom prst="rect">
              <a:avLst/>
            </a:prstGeom>
            <a:solidFill>
              <a:srgbClr val="B3B3B3">
                <a:alpha val="85098"/>
              </a:srgbClr>
            </a:solidFill>
          </p:spPr>
          <p:txBody>
            <a:bodyPr/>
            <a:lstStyle/>
            <a:p/>
          </p:txBody>
        </p:sp>
        <p:sp>
          <p:nvSpPr>
            <p:cNvPr id="51" name="rc51"/>
            <p:cNvSpPr/>
            <p:nvPr/>
          </p:nvSpPr>
          <p:spPr>
            <a:xfrm>
              <a:off x="1577053" y="2879289"/>
              <a:ext cx="239399" cy="530019"/>
            </a:xfrm>
            <a:prstGeom prst="rect">
              <a:avLst/>
            </a:prstGeom>
            <a:solidFill>
              <a:srgbClr val="B3B3B3">
                <a:alpha val="85098"/>
              </a:srgbClr>
            </a:solidFill>
          </p:spPr>
          <p:txBody>
            <a:bodyPr/>
            <a:lstStyle/>
            <a:p/>
          </p:txBody>
        </p:sp>
        <p:sp>
          <p:nvSpPr>
            <p:cNvPr id="52" name="rc52"/>
            <p:cNvSpPr/>
            <p:nvPr/>
          </p:nvSpPr>
          <p:spPr>
            <a:xfrm>
              <a:off x="1843053" y="2906271"/>
              <a:ext cx="239399" cy="518451"/>
            </a:xfrm>
            <a:prstGeom prst="rect">
              <a:avLst/>
            </a:prstGeom>
            <a:solidFill>
              <a:srgbClr val="B3B3B3">
                <a:alpha val="85098"/>
              </a:srgbClr>
            </a:solidFill>
          </p:spPr>
          <p:txBody>
            <a:bodyPr/>
            <a:lstStyle/>
            <a:p/>
          </p:txBody>
        </p:sp>
        <p:sp>
          <p:nvSpPr>
            <p:cNvPr id="53" name="rc53"/>
            <p:cNvSpPr/>
            <p:nvPr/>
          </p:nvSpPr>
          <p:spPr>
            <a:xfrm>
              <a:off x="2109053" y="3180960"/>
              <a:ext cx="239399" cy="170010"/>
            </a:xfrm>
            <a:prstGeom prst="rect">
              <a:avLst/>
            </a:prstGeom>
            <a:solidFill>
              <a:srgbClr val="B3B3B3">
                <a:alpha val="85098"/>
              </a:srgbClr>
            </a:solidFill>
          </p:spPr>
          <p:txBody>
            <a:bodyPr/>
            <a:lstStyle/>
            <a:p/>
          </p:txBody>
        </p:sp>
        <p:sp>
          <p:nvSpPr>
            <p:cNvPr id="54" name="rc54"/>
            <p:cNvSpPr/>
            <p:nvPr/>
          </p:nvSpPr>
          <p:spPr>
            <a:xfrm>
              <a:off x="2375052" y="3281587"/>
              <a:ext cx="239399" cy="333761"/>
            </a:xfrm>
            <a:prstGeom prst="rect">
              <a:avLst/>
            </a:prstGeom>
            <a:solidFill>
              <a:srgbClr val="B3B3B3">
                <a:alpha val="85098"/>
              </a:srgbClr>
            </a:solidFill>
          </p:spPr>
          <p:txBody>
            <a:bodyPr/>
            <a:lstStyle/>
            <a:p/>
          </p:txBody>
        </p:sp>
        <p:sp>
          <p:nvSpPr>
            <p:cNvPr id="55" name="rc55"/>
            <p:cNvSpPr/>
            <p:nvPr/>
          </p:nvSpPr>
          <p:spPr>
            <a:xfrm>
              <a:off x="2641052" y="3099112"/>
              <a:ext cx="239399" cy="244054"/>
            </a:xfrm>
            <a:prstGeom prst="rect">
              <a:avLst/>
            </a:prstGeom>
            <a:solidFill>
              <a:srgbClr val="B3B3B3">
                <a:alpha val="85098"/>
              </a:srgbClr>
            </a:solidFill>
          </p:spPr>
          <p:txBody>
            <a:bodyPr/>
            <a:lstStyle/>
            <a:p/>
          </p:txBody>
        </p:sp>
        <p:sp>
          <p:nvSpPr>
            <p:cNvPr id="56" name="rc56"/>
            <p:cNvSpPr/>
            <p:nvPr/>
          </p:nvSpPr>
          <p:spPr>
            <a:xfrm>
              <a:off x="2907052" y="3679443"/>
              <a:ext cx="239399" cy="158747"/>
            </a:xfrm>
            <a:prstGeom prst="rect">
              <a:avLst/>
            </a:prstGeom>
            <a:solidFill>
              <a:srgbClr val="B3B3B3">
                <a:alpha val="85098"/>
              </a:srgbClr>
            </a:solidFill>
          </p:spPr>
          <p:txBody>
            <a:bodyPr/>
            <a:lstStyle/>
            <a:p/>
          </p:txBody>
        </p:sp>
        <p:sp>
          <p:nvSpPr>
            <p:cNvPr id="57" name="rc57"/>
            <p:cNvSpPr/>
            <p:nvPr/>
          </p:nvSpPr>
          <p:spPr>
            <a:xfrm>
              <a:off x="3173051" y="3411717"/>
              <a:ext cx="239399" cy="117385"/>
            </a:xfrm>
            <a:prstGeom prst="rect">
              <a:avLst/>
            </a:prstGeom>
            <a:solidFill>
              <a:srgbClr val="B3B3B3">
                <a:alpha val="85098"/>
              </a:srgbClr>
            </a:solidFill>
          </p:spPr>
          <p:txBody>
            <a:bodyPr/>
            <a:lstStyle/>
            <a:p/>
          </p:txBody>
        </p:sp>
        <p:sp>
          <p:nvSpPr>
            <p:cNvPr id="58" name="rc58"/>
            <p:cNvSpPr/>
            <p:nvPr/>
          </p:nvSpPr>
          <p:spPr>
            <a:xfrm>
              <a:off x="3439051" y="3423565"/>
              <a:ext cx="239399" cy="76937"/>
            </a:xfrm>
            <a:prstGeom prst="rect">
              <a:avLst/>
            </a:prstGeom>
            <a:solidFill>
              <a:srgbClr val="B3B3B3">
                <a:alpha val="85098"/>
              </a:srgbClr>
            </a:solidFill>
          </p:spPr>
          <p:txBody>
            <a:bodyPr/>
            <a:lstStyle/>
            <a:p/>
          </p:txBody>
        </p:sp>
        <p:sp>
          <p:nvSpPr>
            <p:cNvPr id="59" name="rc59"/>
            <p:cNvSpPr/>
            <p:nvPr/>
          </p:nvSpPr>
          <p:spPr>
            <a:xfrm>
              <a:off x="3705050" y="3926130"/>
              <a:ext cx="239399" cy="0"/>
            </a:xfrm>
            <a:prstGeom prst="rect">
              <a:avLst/>
            </a:prstGeom>
            <a:solidFill>
              <a:srgbClr val="B3B3B3">
                <a:alpha val="85098"/>
              </a:srgbClr>
            </a:solidFill>
          </p:spPr>
          <p:txBody>
            <a:bodyPr/>
            <a:lstStyle/>
            <a:p/>
          </p:txBody>
        </p:sp>
        <p:sp>
          <p:nvSpPr>
            <p:cNvPr id="60" name="rc60"/>
            <p:cNvSpPr/>
            <p:nvPr/>
          </p:nvSpPr>
          <p:spPr>
            <a:xfrm>
              <a:off x="3971050" y="3852646"/>
              <a:ext cx="239399" cy="0"/>
            </a:xfrm>
            <a:prstGeom prst="rect">
              <a:avLst/>
            </a:prstGeom>
            <a:solidFill>
              <a:srgbClr val="B3B3B3">
                <a:alpha val="85098"/>
              </a:srgbClr>
            </a:solidFill>
          </p:spPr>
          <p:txBody>
            <a:bodyPr/>
            <a:lstStyle/>
            <a:p/>
          </p:txBody>
        </p:sp>
        <p:sp>
          <p:nvSpPr>
            <p:cNvPr id="61" name="rc61"/>
            <p:cNvSpPr/>
            <p:nvPr/>
          </p:nvSpPr>
          <p:spPr>
            <a:xfrm>
              <a:off x="4237050" y="3815944"/>
              <a:ext cx="239399" cy="150029"/>
            </a:xfrm>
            <a:prstGeom prst="rect">
              <a:avLst/>
            </a:prstGeom>
            <a:solidFill>
              <a:srgbClr val="B3B3B3">
                <a:alpha val="85098"/>
              </a:srgbClr>
            </a:solidFill>
          </p:spPr>
          <p:txBody>
            <a:bodyPr/>
            <a:lstStyle/>
            <a:p/>
          </p:txBody>
        </p:sp>
        <p:sp>
          <p:nvSpPr>
            <p:cNvPr id="62" name="rc62"/>
            <p:cNvSpPr/>
            <p:nvPr/>
          </p:nvSpPr>
          <p:spPr>
            <a:xfrm>
              <a:off x="4503049" y="3739604"/>
              <a:ext cx="239399" cy="0"/>
            </a:xfrm>
            <a:prstGeom prst="rect">
              <a:avLst/>
            </a:prstGeom>
            <a:solidFill>
              <a:srgbClr val="B3B3B3">
                <a:alpha val="85098"/>
              </a:srgbClr>
            </a:solidFill>
          </p:spPr>
          <p:txBody>
            <a:bodyPr/>
            <a:lstStyle/>
            <a:p/>
          </p:txBody>
        </p:sp>
        <p:sp>
          <p:nvSpPr>
            <p:cNvPr id="63" name="rc63"/>
            <p:cNvSpPr/>
            <p:nvPr/>
          </p:nvSpPr>
          <p:spPr>
            <a:xfrm>
              <a:off x="4769049" y="3816566"/>
              <a:ext cx="239399" cy="74853"/>
            </a:xfrm>
            <a:prstGeom prst="rect">
              <a:avLst/>
            </a:prstGeom>
            <a:solidFill>
              <a:srgbClr val="B3B3B3">
                <a:alpha val="85098"/>
              </a:srgbClr>
            </a:solidFill>
          </p:spPr>
          <p:txBody>
            <a:bodyPr/>
            <a:lstStyle/>
            <a:p/>
          </p:txBody>
        </p:sp>
        <p:sp>
          <p:nvSpPr>
            <p:cNvPr id="64" name="rc64"/>
            <p:cNvSpPr/>
            <p:nvPr/>
          </p:nvSpPr>
          <p:spPr>
            <a:xfrm>
              <a:off x="5035049" y="3816249"/>
              <a:ext cx="239399" cy="74940"/>
            </a:xfrm>
            <a:prstGeom prst="rect">
              <a:avLst/>
            </a:prstGeom>
            <a:solidFill>
              <a:srgbClr val="B3B3B3">
                <a:alpha val="85098"/>
              </a:srgbClr>
            </a:solidFill>
          </p:spPr>
          <p:txBody>
            <a:bodyPr/>
            <a:lstStyle/>
            <a:p/>
          </p:txBody>
        </p:sp>
        <p:sp>
          <p:nvSpPr>
            <p:cNvPr id="65" name="rc65"/>
            <p:cNvSpPr/>
            <p:nvPr/>
          </p:nvSpPr>
          <p:spPr>
            <a:xfrm>
              <a:off x="5301048" y="3780462"/>
              <a:ext cx="239399" cy="111847"/>
            </a:xfrm>
            <a:prstGeom prst="rect">
              <a:avLst/>
            </a:prstGeom>
            <a:solidFill>
              <a:srgbClr val="B3B3B3">
                <a:alpha val="85098"/>
              </a:srgbClr>
            </a:solidFill>
          </p:spPr>
          <p:txBody>
            <a:bodyPr/>
            <a:lstStyle/>
            <a:p/>
          </p:txBody>
        </p:sp>
        <p:sp>
          <p:nvSpPr>
            <p:cNvPr id="66" name="rc66"/>
            <p:cNvSpPr/>
            <p:nvPr/>
          </p:nvSpPr>
          <p:spPr>
            <a:xfrm>
              <a:off x="5567048" y="3632567"/>
              <a:ext cx="239399" cy="297495"/>
            </a:xfrm>
            <a:prstGeom prst="rect">
              <a:avLst/>
            </a:prstGeom>
            <a:solidFill>
              <a:srgbClr val="B3B3B3">
                <a:alpha val="85098"/>
              </a:srgbClr>
            </a:solidFill>
          </p:spPr>
          <p:txBody>
            <a:bodyPr/>
            <a:lstStyle/>
            <a:p/>
          </p:txBody>
        </p:sp>
        <p:sp>
          <p:nvSpPr>
            <p:cNvPr id="67" name="rc67"/>
            <p:cNvSpPr/>
            <p:nvPr/>
          </p:nvSpPr>
          <p:spPr>
            <a:xfrm>
              <a:off x="5833047" y="3749293"/>
              <a:ext cx="239399" cy="220022"/>
            </a:xfrm>
            <a:prstGeom prst="rect">
              <a:avLst/>
            </a:prstGeom>
            <a:solidFill>
              <a:srgbClr val="B3B3B3">
                <a:alpha val="85098"/>
              </a:srgbClr>
            </a:solidFill>
          </p:spPr>
          <p:txBody>
            <a:bodyPr/>
            <a:lstStyle/>
            <a:p/>
          </p:txBody>
        </p:sp>
        <p:sp>
          <p:nvSpPr>
            <p:cNvPr id="68" name="rc68"/>
            <p:cNvSpPr/>
            <p:nvPr/>
          </p:nvSpPr>
          <p:spPr>
            <a:xfrm>
              <a:off x="6099047" y="3791744"/>
              <a:ext cx="239399" cy="180141"/>
            </a:xfrm>
            <a:prstGeom prst="rect">
              <a:avLst/>
            </a:prstGeom>
            <a:solidFill>
              <a:srgbClr val="B3B3B3">
                <a:alpha val="85098"/>
              </a:srgbClr>
            </a:solidFill>
          </p:spPr>
          <p:txBody>
            <a:bodyPr/>
            <a:lstStyle/>
            <a:p/>
          </p:txBody>
        </p:sp>
        <p:sp>
          <p:nvSpPr>
            <p:cNvPr id="69" name="rc69"/>
            <p:cNvSpPr/>
            <p:nvPr/>
          </p:nvSpPr>
          <p:spPr>
            <a:xfrm>
              <a:off x="6365047" y="3866311"/>
              <a:ext cx="239399" cy="107005"/>
            </a:xfrm>
            <a:prstGeom prst="rect">
              <a:avLst/>
            </a:prstGeom>
            <a:solidFill>
              <a:srgbClr val="B3B3B3">
                <a:alpha val="85098"/>
              </a:srgbClr>
            </a:solidFill>
          </p:spPr>
          <p:txBody>
            <a:bodyPr/>
            <a:lstStyle/>
            <a:p/>
          </p:txBody>
        </p:sp>
        <p:sp>
          <p:nvSpPr>
            <p:cNvPr id="70" name="rc70"/>
            <p:cNvSpPr/>
            <p:nvPr/>
          </p:nvSpPr>
          <p:spPr>
            <a:xfrm>
              <a:off x="6631046" y="3547316"/>
              <a:ext cx="239399" cy="177714"/>
            </a:xfrm>
            <a:prstGeom prst="rect">
              <a:avLst/>
            </a:prstGeom>
            <a:solidFill>
              <a:srgbClr val="B3B3B3">
                <a:alpha val="85098"/>
              </a:srgbClr>
            </a:solidFill>
          </p:spPr>
          <p:txBody>
            <a:bodyPr/>
            <a:lstStyle/>
            <a:p/>
          </p:txBody>
        </p:sp>
        <p:sp>
          <p:nvSpPr>
            <p:cNvPr id="71" name="rc71"/>
            <p:cNvSpPr/>
            <p:nvPr/>
          </p:nvSpPr>
          <p:spPr>
            <a:xfrm>
              <a:off x="6897046" y="3798166"/>
              <a:ext cx="239399" cy="35313"/>
            </a:xfrm>
            <a:prstGeom prst="rect">
              <a:avLst/>
            </a:prstGeom>
            <a:solidFill>
              <a:srgbClr val="B3B3B3">
                <a:alpha val="85098"/>
              </a:srgbClr>
            </a:solidFill>
          </p:spPr>
          <p:txBody>
            <a:bodyPr/>
            <a:lstStyle/>
            <a:p/>
          </p:txBody>
        </p:sp>
        <p:sp>
          <p:nvSpPr>
            <p:cNvPr id="72" name="rc72"/>
            <p:cNvSpPr/>
            <p:nvPr/>
          </p:nvSpPr>
          <p:spPr>
            <a:xfrm>
              <a:off x="7163045" y="3760226"/>
              <a:ext cx="239399" cy="177882"/>
            </a:xfrm>
            <a:prstGeom prst="rect">
              <a:avLst/>
            </a:prstGeom>
            <a:solidFill>
              <a:srgbClr val="B3B3B3">
                <a:alpha val="85098"/>
              </a:srgbClr>
            </a:solidFill>
          </p:spPr>
          <p:txBody>
            <a:bodyPr/>
            <a:lstStyle/>
            <a:p/>
          </p:txBody>
        </p:sp>
        <p:sp>
          <p:nvSpPr>
            <p:cNvPr id="73" name="rc73"/>
            <p:cNvSpPr/>
            <p:nvPr/>
          </p:nvSpPr>
          <p:spPr>
            <a:xfrm>
              <a:off x="7429045" y="3905775"/>
              <a:ext cx="239399" cy="70073"/>
            </a:xfrm>
            <a:prstGeom prst="rect">
              <a:avLst/>
            </a:prstGeom>
            <a:solidFill>
              <a:srgbClr val="B3B3B3">
                <a:alpha val="85098"/>
              </a:srgbClr>
            </a:solidFill>
          </p:spPr>
          <p:txBody>
            <a:bodyPr/>
            <a:lstStyle/>
            <a:p/>
          </p:txBody>
        </p:sp>
        <p:sp>
          <p:nvSpPr>
            <p:cNvPr id="74" name="rc74"/>
            <p:cNvSpPr/>
            <p:nvPr/>
          </p:nvSpPr>
          <p:spPr>
            <a:xfrm>
              <a:off x="7695045" y="4012986"/>
              <a:ext cx="239399" cy="34336"/>
            </a:xfrm>
            <a:prstGeom prst="rect">
              <a:avLst/>
            </a:prstGeom>
            <a:solidFill>
              <a:srgbClr val="B3B3B3">
                <a:alpha val="85098"/>
              </a:srgbClr>
            </a:solidFill>
          </p:spPr>
          <p:txBody>
            <a:bodyPr/>
            <a:lstStyle/>
            <a:p/>
          </p:txBody>
        </p:sp>
        <p:sp>
          <p:nvSpPr>
            <p:cNvPr id="75" name="rc75"/>
            <p:cNvSpPr/>
            <p:nvPr/>
          </p:nvSpPr>
          <p:spPr>
            <a:xfrm>
              <a:off x="7961044" y="3981114"/>
              <a:ext cx="239399" cy="67441"/>
            </a:xfrm>
            <a:prstGeom prst="rect">
              <a:avLst/>
            </a:prstGeom>
            <a:solidFill>
              <a:srgbClr val="B3B3B3">
                <a:alpha val="85098"/>
              </a:srgbClr>
            </a:solidFill>
          </p:spPr>
          <p:txBody>
            <a:bodyPr/>
            <a:lstStyle/>
            <a:p/>
          </p:txBody>
        </p:sp>
        <p:sp>
          <p:nvSpPr>
            <p:cNvPr id="76" name="pl76"/>
            <p:cNvSpPr/>
            <p:nvPr/>
          </p:nvSpPr>
          <p:spPr>
            <a:xfrm>
              <a:off x="1430754" y="2096040"/>
              <a:ext cx="6649990" cy="350400"/>
            </a:xfrm>
            <a:custGeom>
              <a:avLst/>
              <a:pathLst>
                <a:path w="6649990" h="350400">
                  <a:moveTo>
                    <a:pt x="0" y="288565"/>
                  </a:moveTo>
                  <a:lnTo>
                    <a:pt x="265999" y="288565"/>
                  </a:lnTo>
                  <a:lnTo>
                    <a:pt x="531999" y="288565"/>
                  </a:lnTo>
                  <a:lnTo>
                    <a:pt x="797998" y="329788"/>
                  </a:lnTo>
                  <a:lnTo>
                    <a:pt x="1063998" y="206118"/>
                  </a:lnTo>
                  <a:lnTo>
                    <a:pt x="1329998" y="350400"/>
                  </a:lnTo>
                  <a:lnTo>
                    <a:pt x="1595997" y="103059"/>
                  </a:lnTo>
                  <a:lnTo>
                    <a:pt x="1861997" y="267953"/>
                  </a:lnTo>
                  <a:lnTo>
                    <a:pt x="2127996" y="288565"/>
                  </a:lnTo>
                  <a:lnTo>
                    <a:pt x="2393996" y="61835"/>
                  </a:lnTo>
                  <a:lnTo>
                    <a:pt x="2659996" y="103059"/>
                  </a:lnTo>
                  <a:lnTo>
                    <a:pt x="2925995" y="41223"/>
                  </a:lnTo>
                  <a:lnTo>
                    <a:pt x="3191995" y="164894"/>
                  </a:lnTo>
                  <a:lnTo>
                    <a:pt x="3457995" y="82447"/>
                  </a:lnTo>
                  <a:lnTo>
                    <a:pt x="3723994" y="82447"/>
                  </a:lnTo>
                  <a:lnTo>
                    <a:pt x="3989994" y="82447"/>
                  </a:lnTo>
                  <a:lnTo>
                    <a:pt x="4255993" y="61835"/>
                  </a:lnTo>
                  <a:lnTo>
                    <a:pt x="4521993" y="41223"/>
                  </a:lnTo>
                  <a:lnTo>
                    <a:pt x="4787993" y="41223"/>
                  </a:lnTo>
                  <a:lnTo>
                    <a:pt x="5053992" y="41223"/>
                  </a:lnTo>
                  <a:lnTo>
                    <a:pt x="5319992" y="185506"/>
                  </a:lnTo>
                  <a:lnTo>
                    <a:pt x="5585991" y="123670"/>
                  </a:lnTo>
                  <a:lnTo>
                    <a:pt x="5851991" y="61835"/>
                  </a:lnTo>
                  <a:lnTo>
                    <a:pt x="6117991" y="41223"/>
                  </a:lnTo>
                  <a:lnTo>
                    <a:pt x="6383990" y="0"/>
                  </a:lnTo>
                  <a:lnTo>
                    <a:pt x="6649990" y="0"/>
                  </a:lnTo>
                </a:path>
              </a:pathLst>
            </a:custGeom>
            <a:ln w="27101" cap="flat">
              <a:solidFill>
                <a:srgbClr val="0058AB">
                  <a:alpha val="100000"/>
                </a:srgbClr>
              </a:solidFill>
              <a:prstDash val="solid"/>
              <a:round/>
            </a:ln>
          </p:spPr>
          <p:txBody>
            <a:bodyPr/>
            <a:lstStyle/>
            <a:p/>
          </p:txBody>
        </p:sp>
        <p:sp>
          <p:nvSpPr>
            <p:cNvPr id="77" name="pl77"/>
            <p:cNvSpPr/>
            <p:nvPr/>
          </p:nvSpPr>
          <p:spPr>
            <a:xfrm>
              <a:off x="1430754" y="2116652"/>
              <a:ext cx="6649990" cy="515295"/>
            </a:xfrm>
            <a:custGeom>
              <a:avLst/>
              <a:pathLst>
                <a:path w="6649990" h="515295">
                  <a:moveTo>
                    <a:pt x="0" y="474071"/>
                  </a:moveTo>
                  <a:lnTo>
                    <a:pt x="265999" y="515295"/>
                  </a:lnTo>
                  <a:lnTo>
                    <a:pt x="531999" y="515295"/>
                  </a:lnTo>
                  <a:lnTo>
                    <a:pt x="797998" y="391624"/>
                  </a:lnTo>
                  <a:lnTo>
                    <a:pt x="1063998" y="350400"/>
                  </a:lnTo>
                  <a:lnTo>
                    <a:pt x="1329998" y="453459"/>
                  </a:lnTo>
                  <a:lnTo>
                    <a:pt x="1595997" y="164894"/>
                  </a:lnTo>
                  <a:lnTo>
                    <a:pt x="1861997" y="309177"/>
                  </a:lnTo>
                  <a:lnTo>
                    <a:pt x="2127996" y="309177"/>
                  </a:lnTo>
                  <a:lnTo>
                    <a:pt x="2393996" y="41223"/>
                  </a:lnTo>
                  <a:lnTo>
                    <a:pt x="2659996" y="82447"/>
                  </a:lnTo>
                  <a:lnTo>
                    <a:pt x="2925995" y="103059"/>
                  </a:lnTo>
                  <a:lnTo>
                    <a:pt x="3191995" y="144282"/>
                  </a:lnTo>
                  <a:lnTo>
                    <a:pt x="3457995" y="103059"/>
                  </a:lnTo>
                  <a:lnTo>
                    <a:pt x="3723994" y="103059"/>
                  </a:lnTo>
                  <a:lnTo>
                    <a:pt x="3989994" y="123670"/>
                  </a:lnTo>
                  <a:lnTo>
                    <a:pt x="4255993" y="206118"/>
                  </a:lnTo>
                  <a:lnTo>
                    <a:pt x="4521993" y="144282"/>
                  </a:lnTo>
                  <a:lnTo>
                    <a:pt x="4787993" y="123670"/>
                  </a:lnTo>
                  <a:lnTo>
                    <a:pt x="5053992" y="82447"/>
                  </a:lnTo>
                  <a:lnTo>
                    <a:pt x="5319992" y="267953"/>
                  </a:lnTo>
                  <a:lnTo>
                    <a:pt x="5585991" y="123670"/>
                  </a:lnTo>
                  <a:lnTo>
                    <a:pt x="5851991" y="144282"/>
                  </a:lnTo>
                  <a:lnTo>
                    <a:pt x="6117991" y="61835"/>
                  </a:lnTo>
                  <a:lnTo>
                    <a:pt x="6383990" y="0"/>
                  </a:lnTo>
                  <a:lnTo>
                    <a:pt x="6649990" y="20611"/>
                  </a:lnTo>
                </a:path>
              </a:pathLst>
            </a:custGeom>
            <a:ln w="27101" cap="flat">
              <a:solidFill>
                <a:srgbClr val="F26A21">
                  <a:alpha val="100000"/>
                </a:srgbClr>
              </a:solidFill>
              <a:prstDash val="solid"/>
              <a:round/>
            </a:ln>
          </p:spPr>
          <p:txBody>
            <a:bodyPr/>
            <a:lstStyle/>
            <a:p/>
          </p:txBody>
        </p:sp>
        <p:sp>
          <p:nvSpPr>
            <p:cNvPr id="78" name="tx78"/>
            <p:cNvSpPr/>
            <p:nvPr/>
          </p:nvSpPr>
          <p:spPr>
            <a:xfrm>
              <a:off x="1370464"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2700462"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403046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536045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9045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6956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222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8845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4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2045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70464"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0" name="tx90"/>
            <p:cNvSpPr/>
            <p:nvPr/>
          </p:nvSpPr>
          <p:spPr>
            <a:xfrm>
              <a:off x="2700462"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1" name="tx91"/>
            <p:cNvSpPr/>
            <p:nvPr/>
          </p:nvSpPr>
          <p:spPr>
            <a:xfrm>
              <a:off x="403046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2" name="tx92"/>
            <p:cNvSpPr/>
            <p:nvPr/>
          </p:nvSpPr>
          <p:spPr>
            <a:xfrm>
              <a:off x="536045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3" name="tx93"/>
            <p:cNvSpPr/>
            <p:nvPr/>
          </p:nvSpPr>
          <p:spPr>
            <a:xfrm>
              <a:off x="642445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6690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5" name="tx95"/>
            <p:cNvSpPr/>
            <p:nvPr/>
          </p:nvSpPr>
          <p:spPr>
            <a:xfrm>
              <a:off x="6956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6" name="tx96"/>
            <p:cNvSpPr/>
            <p:nvPr/>
          </p:nvSpPr>
          <p:spPr>
            <a:xfrm>
              <a:off x="722245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7" name="tx97"/>
            <p:cNvSpPr/>
            <p:nvPr/>
          </p:nvSpPr>
          <p:spPr>
            <a:xfrm>
              <a:off x="748845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775445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9" name="tx99"/>
            <p:cNvSpPr/>
            <p:nvPr/>
          </p:nvSpPr>
          <p:spPr>
            <a:xfrm>
              <a:off x="802045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1340319" y="37147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01" name="tx101"/>
            <p:cNvSpPr/>
            <p:nvPr/>
          </p:nvSpPr>
          <p:spPr>
            <a:xfrm>
              <a:off x="2670317" y="369046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2" name="tx102"/>
            <p:cNvSpPr/>
            <p:nvPr/>
          </p:nvSpPr>
          <p:spPr>
            <a:xfrm>
              <a:off x="4030460" y="39452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5360458" y="3963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4" name="tx104"/>
            <p:cNvSpPr/>
            <p:nvPr/>
          </p:nvSpPr>
          <p:spPr>
            <a:xfrm>
              <a:off x="6424457" y="40041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5" name="tx105"/>
            <p:cNvSpPr/>
            <p:nvPr/>
          </p:nvSpPr>
          <p:spPr>
            <a:xfrm>
              <a:off x="6690456" y="38800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6" name="tx106"/>
            <p:cNvSpPr/>
            <p:nvPr/>
          </p:nvSpPr>
          <p:spPr>
            <a:xfrm>
              <a:off x="6956456" y="39346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7" name="tx107"/>
            <p:cNvSpPr/>
            <p:nvPr/>
          </p:nvSpPr>
          <p:spPr>
            <a:xfrm>
              <a:off x="7222456" y="3986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8" name="tx108"/>
            <p:cNvSpPr/>
            <p:nvPr/>
          </p:nvSpPr>
          <p:spPr>
            <a:xfrm>
              <a:off x="7488455" y="40054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9" name="tx109"/>
            <p:cNvSpPr/>
            <p:nvPr/>
          </p:nvSpPr>
          <p:spPr>
            <a:xfrm>
              <a:off x="7754455" y="40425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0" name="tx110"/>
            <p:cNvSpPr/>
            <p:nvPr/>
          </p:nvSpPr>
          <p:spPr>
            <a:xfrm>
              <a:off x="8020454" y="40431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1" name="tx111"/>
            <p:cNvSpPr/>
            <p:nvPr/>
          </p:nvSpPr>
          <p:spPr>
            <a:xfrm>
              <a:off x="1370464" y="31297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12" name="tx112"/>
            <p:cNvSpPr/>
            <p:nvPr/>
          </p:nvSpPr>
          <p:spPr>
            <a:xfrm>
              <a:off x="2700462" y="31806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3" name="tx113"/>
            <p:cNvSpPr/>
            <p:nvPr/>
          </p:nvSpPr>
          <p:spPr>
            <a:xfrm>
              <a:off x="5360458" y="3795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4" name="tx114"/>
            <p:cNvSpPr/>
            <p:nvPr/>
          </p:nvSpPr>
          <p:spPr>
            <a:xfrm>
              <a:off x="6424457" y="38806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5" name="tx115"/>
            <p:cNvSpPr/>
            <p:nvPr/>
          </p:nvSpPr>
          <p:spPr>
            <a:xfrm>
              <a:off x="6690456" y="35957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6" name="tx116"/>
            <p:cNvSpPr/>
            <p:nvPr/>
          </p:nvSpPr>
          <p:spPr>
            <a:xfrm>
              <a:off x="6986601" y="3775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17" name="tx117"/>
            <p:cNvSpPr/>
            <p:nvPr/>
          </p:nvSpPr>
          <p:spPr>
            <a:xfrm>
              <a:off x="7222456" y="38087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8" name="tx118"/>
            <p:cNvSpPr/>
            <p:nvPr/>
          </p:nvSpPr>
          <p:spPr>
            <a:xfrm>
              <a:off x="7488455" y="390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9" name="tx119"/>
            <p:cNvSpPr/>
            <p:nvPr/>
          </p:nvSpPr>
          <p:spPr>
            <a:xfrm>
              <a:off x="7784600" y="39897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20" name="tx120"/>
            <p:cNvSpPr/>
            <p:nvPr/>
          </p:nvSpPr>
          <p:spPr>
            <a:xfrm>
              <a:off x="8020454" y="39757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21" name="tx121"/>
            <p:cNvSpPr/>
            <p:nvPr/>
          </p:nvSpPr>
          <p:spPr>
            <a:xfrm>
              <a:off x="1340319" y="28252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188</a:t>
              </a:r>
            </a:p>
          </p:txBody>
        </p:sp>
        <p:sp>
          <p:nvSpPr>
            <p:cNvPr id="122" name="tx122"/>
            <p:cNvSpPr/>
            <p:nvPr/>
          </p:nvSpPr>
          <p:spPr>
            <a:xfrm>
              <a:off x="2670317" y="298102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23" name="tx123"/>
            <p:cNvSpPr/>
            <p:nvPr/>
          </p:nvSpPr>
          <p:spPr>
            <a:xfrm>
              <a:off x="4030460" y="37359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4" name="tx124"/>
            <p:cNvSpPr/>
            <p:nvPr/>
          </p:nvSpPr>
          <p:spPr>
            <a:xfrm>
              <a:off x="5360458" y="366274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5" name="tx125"/>
            <p:cNvSpPr/>
            <p:nvPr/>
          </p:nvSpPr>
          <p:spPr>
            <a:xfrm>
              <a:off x="6424457" y="37482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26" name="tx126"/>
            <p:cNvSpPr/>
            <p:nvPr/>
          </p:nvSpPr>
          <p:spPr>
            <a:xfrm>
              <a:off x="6690456" y="34292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7" name="tx127"/>
            <p:cNvSpPr/>
            <p:nvPr/>
          </p:nvSpPr>
          <p:spPr>
            <a:xfrm>
              <a:off x="6956456" y="3680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8" name="tx128"/>
            <p:cNvSpPr/>
            <p:nvPr/>
          </p:nvSpPr>
          <p:spPr>
            <a:xfrm>
              <a:off x="7222456" y="36435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29" name="tx129"/>
            <p:cNvSpPr/>
            <p:nvPr/>
          </p:nvSpPr>
          <p:spPr>
            <a:xfrm>
              <a:off x="7488455" y="37876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30" name="tx130"/>
            <p:cNvSpPr/>
            <p:nvPr/>
          </p:nvSpPr>
          <p:spPr>
            <a:xfrm>
              <a:off x="7754455" y="38962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31" name="tx131"/>
            <p:cNvSpPr/>
            <p:nvPr/>
          </p:nvSpPr>
          <p:spPr>
            <a:xfrm>
              <a:off x="8020454" y="386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4416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577692" y="281934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19700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66584" y="1584870"/>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2000-2025</a:t>
              </a:r>
            </a:p>
          </p:txBody>
        </p:sp>
        <p:sp>
          <p:nvSpPr>
            <p:cNvPr id="164" name="pl164"/>
            <p:cNvSpPr/>
            <p:nvPr/>
          </p:nvSpPr>
          <p:spPr>
            <a:xfrm>
              <a:off x="21695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8652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6035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3204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2803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7450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4620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17898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3936867" cy="119033"/>
            </a:xfrm>
            <a:prstGeom prst="rect">
              <a:avLst/>
            </a:prstGeom>
            <a:solidFill>
              <a:srgbClr val="1CABE2">
                <a:alpha val="85098"/>
              </a:srgbClr>
            </a:solidFill>
          </p:spPr>
          <p:txBody>
            <a:bodyPr/>
            <a:lstStyle/>
            <a:p/>
          </p:txBody>
        </p:sp>
        <p:sp>
          <p:nvSpPr>
            <p:cNvPr id="177" name="rc177"/>
            <p:cNvSpPr/>
            <p:nvPr/>
          </p:nvSpPr>
          <p:spPr>
            <a:xfrm>
              <a:off x="1311054" y="5577352"/>
              <a:ext cx="1894861" cy="119033"/>
            </a:xfrm>
            <a:prstGeom prst="rect">
              <a:avLst/>
            </a:prstGeom>
            <a:solidFill>
              <a:srgbClr val="1CABE2">
                <a:alpha val="85098"/>
              </a:srgbClr>
            </a:solidFill>
          </p:spPr>
          <p:txBody>
            <a:bodyPr/>
            <a:lstStyle/>
            <a:p/>
          </p:txBody>
        </p:sp>
        <p:sp>
          <p:nvSpPr>
            <p:cNvPr id="178" name="rc178"/>
            <p:cNvSpPr/>
            <p:nvPr/>
          </p:nvSpPr>
          <p:spPr>
            <a:xfrm>
              <a:off x="1311054" y="5428560"/>
              <a:ext cx="1860865" cy="119033"/>
            </a:xfrm>
            <a:prstGeom prst="rect">
              <a:avLst/>
            </a:prstGeom>
            <a:solidFill>
              <a:srgbClr val="1CABE2">
                <a:alpha val="85098"/>
              </a:srgbClr>
            </a:solidFill>
          </p:spPr>
          <p:txBody>
            <a:bodyPr/>
            <a:lstStyle/>
            <a:p/>
          </p:txBody>
        </p:sp>
        <p:sp>
          <p:nvSpPr>
            <p:cNvPr id="179" name="rc179"/>
            <p:cNvSpPr/>
            <p:nvPr/>
          </p:nvSpPr>
          <p:spPr>
            <a:xfrm>
              <a:off x="5247922" y="5726143"/>
              <a:ext cx="2952522" cy="119033"/>
            </a:xfrm>
            <a:prstGeom prst="rect">
              <a:avLst/>
            </a:prstGeom>
            <a:solidFill>
              <a:srgbClr val="B3B3B3">
                <a:alpha val="85098"/>
              </a:srgbClr>
            </a:solidFill>
          </p:spPr>
          <p:txBody>
            <a:bodyPr/>
            <a:lstStyle/>
            <a:p/>
          </p:txBody>
        </p:sp>
        <p:sp>
          <p:nvSpPr>
            <p:cNvPr id="180" name="rc180"/>
            <p:cNvSpPr/>
            <p:nvPr/>
          </p:nvSpPr>
          <p:spPr>
            <a:xfrm>
              <a:off x="3205915" y="5577352"/>
              <a:ext cx="947430" cy="119033"/>
            </a:xfrm>
            <a:prstGeom prst="rect">
              <a:avLst/>
            </a:prstGeom>
            <a:solidFill>
              <a:srgbClr val="B3B3B3">
                <a:alpha val="85098"/>
              </a:srgbClr>
            </a:solidFill>
          </p:spPr>
          <p:txBody>
            <a:bodyPr/>
            <a:lstStyle/>
            <a:p/>
          </p:txBody>
        </p:sp>
        <p:sp>
          <p:nvSpPr>
            <p:cNvPr id="181" name="rc181"/>
            <p:cNvSpPr/>
            <p:nvPr/>
          </p:nvSpPr>
          <p:spPr>
            <a:xfrm>
              <a:off x="3171919" y="5428560"/>
              <a:ext cx="1860865" cy="119033"/>
            </a:xfrm>
            <a:prstGeom prst="rect">
              <a:avLst/>
            </a:prstGeom>
            <a:solidFill>
              <a:srgbClr val="B3B3B3">
                <a:alpha val="85098"/>
              </a:srgbClr>
            </a:solidFill>
          </p:spPr>
          <p:txBody>
            <a:bodyPr/>
            <a:lstStyle/>
            <a:p/>
          </p:txBody>
        </p:sp>
        <p:sp>
          <p:nvSpPr>
            <p:cNvPr id="182" name="tx182"/>
            <p:cNvSpPr/>
            <p:nvPr/>
          </p:nvSpPr>
          <p:spPr>
            <a:xfrm>
              <a:off x="831297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40.1</a:t>
              </a:r>
            </a:p>
          </p:txBody>
        </p:sp>
        <p:sp>
          <p:nvSpPr>
            <p:cNvPr id="183" name="tx183"/>
            <p:cNvSpPr/>
            <p:nvPr/>
          </p:nvSpPr>
          <p:spPr>
            <a:xfrm>
              <a:off x="426587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a:t>
              </a:r>
            </a:p>
          </p:txBody>
        </p:sp>
        <p:sp>
          <p:nvSpPr>
            <p:cNvPr id="184" name="tx184"/>
            <p:cNvSpPr/>
            <p:nvPr/>
          </p:nvSpPr>
          <p:spPr>
            <a:xfrm>
              <a:off x="5145311"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21.7</a:t>
              </a:r>
            </a:p>
          </p:txBody>
        </p:sp>
        <p:sp>
          <p:nvSpPr>
            <p:cNvPr id="185" name="tx185"/>
            <p:cNvSpPr/>
            <p:nvPr/>
          </p:nvSpPr>
          <p:spPr>
            <a:xfrm>
              <a:off x="316696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22.9</a:t>
              </a:r>
            </a:p>
          </p:txBody>
        </p:sp>
        <p:sp>
          <p:nvSpPr>
            <p:cNvPr id="186" name="tx186"/>
            <p:cNvSpPr/>
            <p:nvPr/>
          </p:nvSpPr>
          <p:spPr>
            <a:xfrm>
              <a:off x="2194175" y="559514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7" name="tx187"/>
            <p:cNvSpPr/>
            <p:nvPr/>
          </p:nvSpPr>
          <p:spPr>
            <a:xfrm>
              <a:off x="2128960"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a:t>
              </a:r>
            </a:p>
          </p:txBody>
        </p:sp>
        <p:sp>
          <p:nvSpPr>
            <p:cNvPr id="188" name="tx188"/>
            <p:cNvSpPr/>
            <p:nvPr/>
          </p:nvSpPr>
          <p:spPr>
            <a:xfrm>
              <a:off x="6611656"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17.2</a:t>
              </a:r>
            </a:p>
          </p:txBody>
        </p:sp>
        <p:sp>
          <p:nvSpPr>
            <p:cNvPr id="189" name="tx189"/>
            <p:cNvSpPr/>
            <p:nvPr/>
          </p:nvSpPr>
          <p:spPr>
            <a:xfrm>
              <a:off x="3599258" y="5595200"/>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90" name="tx190"/>
            <p:cNvSpPr/>
            <p:nvPr/>
          </p:nvSpPr>
          <p:spPr>
            <a:xfrm>
              <a:off x="398982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90375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462073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7" name="tx197"/>
            <p:cNvSpPr/>
            <p:nvPr/>
          </p:nvSpPr>
          <p:spPr>
            <a:xfrm>
              <a:off x="6337716"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8" name="tx198"/>
            <p:cNvSpPr/>
            <p:nvPr/>
          </p:nvSpPr>
          <p:spPr>
            <a:xfrm>
              <a:off x="805469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9" name="tx199"/>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Nepal.
In 2025, DTP1 coverage in Nepal remained constant 98%. The number of children missing out on any DTP vaccination (zero-dose children) remained constant at from 11,000 in 2024 to 11,000 in 2025.
DTP3 coverage remained relatively constant within 1% at 96% in 2025, leaving 22,000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96%, leaving 22,000 children un- or under-vaccinated, including 11,000 zero-dose and 11,000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71812"/>
            </a:xfrm>
            <a:custGeom>
              <a:avLst/>
              <a:pathLst>
                <a:path w="3397293" h="371812">
                  <a:moveTo>
                    <a:pt x="0" y="306198"/>
                  </a:moveTo>
                  <a:lnTo>
                    <a:pt x="135891" y="306198"/>
                  </a:lnTo>
                  <a:lnTo>
                    <a:pt x="271783" y="306198"/>
                  </a:lnTo>
                  <a:lnTo>
                    <a:pt x="407675" y="349941"/>
                  </a:lnTo>
                  <a:lnTo>
                    <a:pt x="543566" y="218713"/>
                  </a:lnTo>
                  <a:lnTo>
                    <a:pt x="679458" y="371812"/>
                  </a:lnTo>
                  <a:lnTo>
                    <a:pt x="815350" y="109356"/>
                  </a:lnTo>
                  <a:lnTo>
                    <a:pt x="951242" y="284327"/>
                  </a:lnTo>
                  <a:lnTo>
                    <a:pt x="1087133" y="306198"/>
                  </a:lnTo>
                  <a:lnTo>
                    <a:pt x="1223025" y="65614"/>
                  </a:lnTo>
                  <a:lnTo>
                    <a:pt x="1358917" y="109356"/>
                  </a:lnTo>
                  <a:lnTo>
                    <a:pt x="1494809" y="43742"/>
                  </a:lnTo>
                  <a:lnTo>
                    <a:pt x="1630700" y="174970"/>
                  </a:lnTo>
                  <a:lnTo>
                    <a:pt x="1766592" y="87485"/>
                  </a:lnTo>
                  <a:lnTo>
                    <a:pt x="1902484" y="87485"/>
                  </a:lnTo>
                  <a:lnTo>
                    <a:pt x="2038375" y="87485"/>
                  </a:lnTo>
                  <a:lnTo>
                    <a:pt x="2174267" y="65614"/>
                  </a:lnTo>
                  <a:lnTo>
                    <a:pt x="2310159" y="43742"/>
                  </a:lnTo>
                  <a:lnTo>
                    <a:pt x="2446051" y="43742"/>
                  </a:lnTo>
                  <a:lnTo>
                    <a:pt x="2581942" y="43742"/>
                  </a:lnTo>
                  <a:lnTo>
                    <a:pt x="2717834" y="196842"/>
                  </a:lnTo>
                  <a:lnTo>
                    <a:pt x="2853726" y="131228"/>
                  </a:lnTo>
                  <a:lnTo>
                    <a:pt x="2989618" y="65614"/>
                  </a:lnTo>
                  <a:lnTo>
                    <a:pt x="3125509" y="43742"/>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437426"/>
            </a:xfrm>
            <a:custGeom>
              <a:avLst/>
              <a:pathLst>
                <a:path w="3397293" h="437426">
                  <a:moveTo>
                    <a:pt x="0" y="437426"/>
                  </a:moveTo>
                  <a:lnTo>
                    <a:pt x="135891" y="415555"/>
                  </a:lnTo>
                  <a:lnTo>
                    <a:pt x="271783" y="393684"/>
                  </a:lnTo>
                  <a:lnTo>
                    <a:pt x="407675" y="393684"/>
                  </a:lnTo>
                  <a:lnTo>
                    <a:pt x="543566" y="349941"/>
                  </a:lnTo>
                  <a:lnTo>
                    <a:pt x="679458" y="284327"/>
                  </a:lnTo>
                  <a:lnTo>
                    <a:pt x="815350" y="306198"/>
                  </a:lnTo>
                  <a:lnTo>
                    <a:pt x="951242" y="306198"/>
                  </a:lnTo>
                  <a:lnTo>
                    <a:pt x="1087133" y="306198"/>
                  </a:lnTo>
                  <a:lnTo>
                    <a:pt x="1223025" y="284327"/>
                  </a:lnTo>
                  <a:lnTo>
                    <a:pt x="1358917" y="240584"/>
                  </a:lnTo>
                  <a:lnTo>
                    <a:pt x="1494809" y="153099"/>
                  </a:lnTo>
                  <a:lnTo>
                    <a:pt x="1630700" y="153099"/>
                  </a:lnTo>
                  <a:lnTo>
                    <a:pt x="1766592" y="153099"/>
                  </a:lnTo>
                  <a:lnTo>
                    <a:pt x="1902484" y="131228"/>
                  </a:lnTo>
                  <a:lnTo>
                    <a:pt x="2038375" y="131228"/>
                  </a:lnTo>
                  <a:lnTo>
                    <a:pt x="2174267" y="109356"/>
                  </a:lnTo>
                  <a:lnTo>
                    <a:pt x="2310159" y="109356"/>
                  </a:lnTo>
                  <a:lnTo>
                    <a:pt x="2446051" y="65614"/>
                  </a:lnTo>
                  <a:lnTo>
                    <a:pt x="2581942" y="43742"/>
                  </a:lnTo>
                  <a:lnTo>
                    <a:pt x="2717834" y="153099"/>
                  </a:lnTo>
                  <a:lnTo>
                    <a:pt x="2853726" y="131228"/>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71812"/>
            </a:xfrm>
            <a:custGeom>
              <a:avLst/>
              <a:pathLst>
                <a:path w="3397293" h="371812">
                  <a:moveTo>
                    <a:pt x="0" y="306198"/>
                  </a:moveTo>
                  <a:lnTo>
                    <a:pt x="135891" y="306198"/>
                  </a:lnTo>
                  <a:lnTo>
                    <a:pt x="271783" y="306198"/>
                  </a:lnTo>
                  <a:lnTo>
                    <a:pt x="407675" y="349941"/>
                  </a:lnTo>
                  <a:lnTo>
                    <a:pt x="543566" y="218713"/>
                  </a:lnTo>
                  <a:lnTo>
                    <a:pt x="679458" y="371812"/>
                  </a:lnTo>
                  <a:lnTo>
                    <a:pt x="815350" y="109356"/>
                  </a:lnTo>
                  <a:lnTo>
                    <a:pt x="951242" y="284327"/>
                  </a:lnTo>
                  <a:lnTo>
                    <a:pt x="1087133" y="306198"/>
                  </a:lnTo>
                  <a:lnTo>
                    <a:pt x="1223025" y="65614"/>
                  </a:lnTo>
                  <a:lnTo>
                    <a:pt x="1358917" y="109356"/>
                  </a:lnTo>
                  <a:lnTo>
                    <a:pt x="1494809" y="43742"/>
                  </a:lnTo>
                  <a:lnTo>
                    <a:pt x="1630700" y="174970"/>
                  </a:lnTo>
                  <a:lnTo>
                    <a:pt x="1766592" y="87485"/>
                  </a:lnTo>
                  <a:lnTo>
                    <a:pt x="1902484" y="87485"/>
                  </a:lnTo>
                  <a:lnTo>
                    <a:pt x="2038375" y="87485"/>
                  </a:lnTo>
                  <a:lnTo>
                    <a:pt x="2174267" y="65614"/>
                  </a:lnTo>
                  <a:lnTo>
                    <a:pt x="2310159" y="43742"/>
                  </a:lnTo>
                  <a:lnTo>
                    <a:pt x="2446051" y="43742"/>
                  </a:lnTo>
                  <a:lnTo>
                    <a:pt x="2581942" y="43742"/>
                  </a:lnTo>
                  <a:lnTo>
                    <a:pt x="2717834" y="196842"/>
                  </a:lnTo>
                  <a:lnTo>
                    <a:pt x="2853726" y="131228"/>
                  </a:lnTo>
                  <a:lnTo>
                    <a:pt x="2989618" y="65614"/>
                  </a:lnTo>
                  <a:lnTo>
                    <a:pt x="3125509" y="43742"/>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71812"/>
            </a:xfrm>
            <a:custGeom>
              <a:avLst/>
              <a:pathLst>
                <a:path w="3397293" h="371812">
                  <a:moveTo>
                    <a:pt x="0" y="306198"/>
                  </a:moveTo>
                  <a:lnTo>
                    <a:pt x="135891" y="306198"/>
                  </a:lnTo>
                  <a:lnTo>
                    <a:pt x="271783" y="306198"/>
                  </a:lnTo>
                  <a:lnTo>
                    <a:pt x="407675" y="349941"/>
                  </a:lnTo>
                  <a:lnTo>
                    <a:pt x="543566" y="218713"/>
                  </a:lnTo>
                  <a:lnTo>
                    <a:pt x="679458" y="371812"/>
                  </a:lnTo>
                  <a:lnTo>
                    <a:pt x="815350" y="109356"/>
                  </a:lnTo>
                  <a:lnTo>
                    <a:pt x="951242" y="284327"/>
                  </a:lnTo>
                  <a:lnTo>
                    <a:pt x="1087133" y="306198"/>
                  </a:lnTo>
                  <a:lnTo>
                    <a:pt x="1223025" y="65614"/>
                  </a:lnTo>
                  <a:lnTo>
                    <a:pt x="1358917" y="109356"/>
                  </a:lnTo>
                  <a:lnTo>
                    <a:pt x="1494809" y="43742"/>
                  </a:lnTo>
                  <a:lnTo>
                    <a:pt x="1630700" y="174970"/>
                  </a:lnTo>
                  <a:lnTo>
                    <a:pt x="1766592" y="87485"/>
                  </a:lnTo>
                  <a:lnTo>
                    <a:pt x="1902484" y="87485"/>
                  </a:lnTo>
                  <a:lnTo>
                    <a:pt x="2038375" y="87485"/>
                  </a:lnTo>
                  <a:lnTo>
                    <a:pt x="2174267" y="65614"/>
                  </a:lnTo>
                  <a:lnTo>
                    <a:pt x="2310159" y="43742"/>
                  </a:lnTo>
                  <a:lnTo>
                    <a:pt x="2446051" y="43742"/>
                  </a:lnTo>
                  <a:lnTo>
                    <a:pt x="2581942" y="43742"/>
                  </a:lnTo>
                  <a:lnTo>
                    <a:pt x="2717834" y="196842"/>
                  </a:lnTo>
                  <a:lnTo>
                    <a:pt x="2853726" y="131228"/>
                  </a:lnTo>
                  <a:lnTo>
                    <a:pt x="2989618" y="65614"/>
                  </a:lnTo>
                  <a:lnTo>
                    <a:pt x="3125509" y="43742"/>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41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96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212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964618"/>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60" name="tx60"/>
            <p:cNvSpPr/>
            <p:nvPr/>
          </p:nvSpPr>
          <p:spPr>
            <a:xfrm>
              <a:off x="274677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922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42009" y="1405107"/>
              <a:ext cx="23552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Nepal,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4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9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528700"/>
              <a:ext cx="3397293" cy="1301345"/>
            </a:xfrm>
            <a:custGeom>
              <a:avLst/>
              <a:pathLst>
                <a:path w="3397293" h="1301345">
                  <a:moveTo>
                    <a:pt x="0" y="1071696"/>
                  </a:moveTo>
                  <a:lnTo>
                    <a:pt x="135891" y="1071696"/>
                  </a:lnTo>
                  <a:lnTo>
                    <a:pt x="271783" y="1071696"/>
                  </a:lnTo>
                  <a:lnTo>
                    <a:pt x="407675" y="1224795"/>
                  </a:lnTo>
                  <a:lnTo>
                    <a:pt x="543566" y="765497"/>
                  </a:lnTo>
                  <a:lnTo>
                    <a:pt x="679458" y="1301345"/>
                  </a:lnTo>
                  <a:lnTo>
                    <a:pt x="815350" y="382748"/>
                  </a:lnTo>
                  <a:lnTo>
                    <a:pt x="951242" y="995146"/>
                  </a:lnTo>
                  <a:lnTo>
                    <a:pt x="1087133" y="1071696"/>
                  </a:lnTo>
                  <a:lnTo>
                    <a:pt x="1223025" y="229649"/>
                  </a:lnTo>
                  <a:lnTo>
                    <a:pt x="1358917" y="382748"/>
                  </a:lnTo>
                  <a:lnTo>
                    <a:pt x="1494809" y="153099"/>
                  </a:lnTo>
                  <a:lnTo>
                    <a:pt x="1630700" y="612397"/>
                  </a:lnTo>
                  <a:lnTo>
                    <a:pt x="1766592" y="306198"/>
                  </a:lnTo>
                  <a:lnTo>
                    <a:pt x="1902484" y="306198"/>
                  </a:lnTo>
                  <a:lnTo>
                    <a:pt x="2038375" y="306198"/>
                  </a:lnTo>
                  <a:lnTo>
                    <a:pt x="2174267" y="229649"/>
                  </a:lnTo>
                  <a:lnTo>
                    <a:pt x="2310159" y="153099"/>
                  </a:lnTo>
                  <a:lnTo>
                    <a:pt x="2446051" y="153099"/>
                  </a:lnTo>
                  <a:lnTo>
                    <a:pt x="2581942" y="153099"/>
                  </a:lnTo>
                  <a:lnTo>
                    <a:pt x="2717834" y="688947"/>
                  </a:lnTo>
                  <a:lnTo>
                    <a:pt x="2853726" y="459298"/>
                  </a:lnTo>
                  <a:lnTo>
                    <a:pt x="2989618" y="229649"/>
                  </a:lnTo>
                  <a:lnTo>
                    <a:pt x="3125509" y="153099"/>
                  </a:lnTo>
                  <a:lnTo>
                    <a:pt x="3261401" y="0"/>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81799"/>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28700"/>
              <a:ext cx="3397293" cy="1530994"/>
            </a:xfrm>
            <a:custGeom>
              <a:avLst/>
              <a:pathLst>
                <a:path w="3397293" h="1530994">
                  <a:moveTo>
                    <a:pt x="0" y="1530994"/>
                  </a:moveTo>
                  <a:lnTo>
                    <a:pt x="135891" y="1454444"/>
                  </a:lnTo>
                  <a:lnTo>
                    <a:pt x="271783" y="1377895"/>
                  </a:lnTo>
                  <a:lnTo>
                    <a:pt x="407675" y="1377895"/>
                  </a:lnTo>
                  <a:lnTo>
                    <a:pt x="543566" y="1224795"/>
                  </a:lnTo>
                  <a:lnTo>
                    <a:pt x="679458" y="995146"/>
                  </a:lnTo>
                  <a:lnTo>
                    <a:pt x="815350" y="1071696"/>
                  </a:lnTo>
                  <a:lnTo>
                    <a:pt x="951242" y="1071696"/>
                  </a:lnTo>
                  <a:lnTo>
                    <a:pt x="1087133" y="1071696"/>
                  </a:lnTo>
                  <a:lnTo>
                    <a:pt x="1223025" y="995146"/>
                  </a:lnTo>
                  <a:lnTo>
                    <a:pt x="1358917" y="842046"/>
                  </a:lnTo>
                  <a:lnTo>
                    <a:pt x="1494809" y="535848"/>
                  </a:lnTo>
                  <a:lnTo>
                    <a:pt x="1630700" y="535848"/>
                  </a:lnTo>
                  <a:lnTo>
                    <a:pt x="1766592" y="535848"/>
                  </a:lnTo>
                  <a:lnTo>
                    <a:pt x="1902484" y="459298"/>
                  </a:lnTo>
                  <a:lnTo>
                    <a:pt x="2038375" y="459298"/>
                  </a:lnTo>
                  <a:lnTo>
                    <a:pt x="2174267" y="382748"/>
                  </a:lnTo>
                  <a:lnTo>
                    <a:pt x="2310159" y="382748"/>
                  </a:lnTo>
                  <a:lnTo>
                    <a:pt x="2446051" y="229649"/>
                  </a:lnTo>
                  <a:lnTo>
                    <a:pt x="2581942" y="153099"/>
                  </a:lnTo>
                  <a:lnTo>
                    <a:pt x="2717834" y="535848"/>
                  </a:lnTo>
                  <a:lnTo>
                    <a:pt x="2853726" y="459298"/>
                  </a:lnTo>
                  <a:lnTo>
                    <a:pt x="2989618" y="76549"/>
                  </a:lnTo>
                  <a:lnTo>
                    <a:pt x="3125509" y="153099"/>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528700"/>
              <a:ext cx="3397293" cy="1301345"/>
            </a:xfrm>
            <a:custGeom>
              <a:avLst/>
              <a:pathLst>
                <a:path w="3397293" h="1301345">
                  <a:moveTo>
                    <a:pt x="0" y="1071696"/>
                  </a:moveTo>
                  <a:lnTo>
                    <a:pt x="135891" y="1071696"/>
                  </a:lnTo>
                  <a:lnTo>
                    <a:pt x="271783" y="1071696"/>
                  </a:lnTo>
                  <a:lnTo>
                    <a:pt x="407675" y="1224795"/>
                  </a:lnTo>
                  <a:lnTo>
                    <a:pt x="543566" y="765497"/>
                  </a:lnTo>
                  <a:lnTo>
                    <a:pt x="679458" y="1301345"/>
                  </a:lnTo>
                  <a:lnTo>
                    <a:pt x="815350" y="382748"/>
                  </a:lnTo>
                  <a:lnTo>
                    <a:pt x="951242" y="995146"/>
                  </a:lnTo>
                  <a:lnTo>
                    <a:pt x="1087133" y="1071696"/>
                  </a:lnTo>
                  <a:lnTo>
                    <a:pt x="1223025" y="229649"/>
                  </a:lnTo>
                  <a:lnTo>
                    <a:pt x="1358917" y="382748"/>
                  </a:lnTo>
                  <a:lnTo>
                    <a:pt x="1494809" y="153099"/>
                  </a:lnTo>
                  <a:lnTo>
                    <a:pt x="1630700" y="612397"/>
                  </a:lnTo>
                  <a:lnTo>
                    <a:pt x="1766592" y="306198"/>
                  </a:lnTo>
                  <a:lnTo>
                    <a:pt x="1902484" y="306198"/>
                  </a:lnTo>
                  <a:lnTo>
                    <a:pt x="2038375" y="306198"/>
                  </a:lnTo>
                  <a:lnTo>
                    <a:pt x="2174267" y="229649"/>
                  </a:lnTo>
                  <a:lnTo>
                    <a:pt x="2310159" y="153099"/>
                  </a:lnTo>
                  <a:lnTo>
                    <a:pt x="2446051" y="153099"/>
                  </a:lnTo>
                  <a:lnTo>
                    <a:pt x="2581942" y="153099"/>
                  </a:lnTo>
                  <a:lnTo>
                    <a:pt x="2717834" y="688947"/>
                  </a:lnTo>
                  <a:lnTo>
                    <a:pt x="2853726" y="459298"/>
                  </a:lnTo>
                  <a:lnTo>
                    <a:pt x="2989618" y="229649"/>
                  </a:lnTo>
                  <a:lnTo>
                    <a:pt x="3125509" y="153099"/>
                  </a:lnTo>
                  <a:lnTo>
                    <a:pt x="3261401" y="0"/>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76571"/>
              <a:ext cx="0" cy="1423824"/>
            </a:xfrm>
            <a:custGeom>
              <a:avLst/>
              <a:pathLst>
                <a:path w="0" h="1423824">
                  <a:moveTo>
                    <a:pt x="0" y="142382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76571"/>
              <a:ext cx="0" cy="1653474"/>
            </a:xfrm>
            <a:custGeom>
              <a:avLst/>
              <a:pathLst>
                <a:path w="0" h="1653474">
                  <a:moveTo>
                    <a:pt x="0" y="165347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76571"/>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76571"/>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76571"/>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76571"/>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76571"/>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528700"/>
              <a:ext cx="3397293" cy="1301345"/>
            </a:xfrm>
            <a:custGeom>
              <a:avLst/>
              <a:pathLst>
                <a:path w="3397293" h="1301345">
                  <a:moveTo>
                    <a:pt x="0" y="1071696"/>
                  </a:moveTo>
                  <a:lnTo>
                    <a:pt x="135891" y="1071696"/>
                  </a:lnTo>
                  <a:lnTo>
                    <a:pt x="271783" y="1071696"/>
                  </a:lnTo>
                  <a:lnTo>
                    <a:pt x="407675" y="1224795"/>
                  </a:lnTo>
                  <a:lnTo>
                    <a:pt x="543566" y="765497"/>
                  </a:lnTo>
                  <a:lnTo>
                    <a:pt x="679458" y="1301345"/>
                  </a:lnTo>
                  <a:lnTo>
                    <a:pt x="815350" y="382748"/>
                  </a:lnTo>
                  <a:lnTo>
                    <a:pt x="951242" y="995146"/>
                  </a:lnTo>
                  <a:lnTo>
                    <a:pt x="1087133" y="1071696"/>
                  </a:lnTo>
                  <a:lnTo>
                    <a:pt x="1223025" y="229649"/>
                  </a:lnTo>
                  <a:lnTo>
                    <a:pt x="1358917" y="382748"/>
                  </a:lnTo>
                  <a:lnTo>
                    <a:pt x="1494809" y="153099"/>
                  </a:lnTo>
                  <a:lnTo>
                    <a:pt x="1630700" y="612397"/>
                  </a:lnTo>
                  <a:lnTo>
                    <a:pt x="1766592" y="306198"/>
                  </a:lnTo>
                  <a:lnTo>
                    <a:pt x="1902484" y="306198"/>
                  </a:lnTo>
                  <a:lnTo>
                    <a:pt x="2038375" y="306198"/>
                  </a:lnTo>
                  <a:lnTo>
                    <a:pt x="2174267" y="229649"/>
                  </a:lnTo>
                  <a:lnTo>
                    <a:pt x="2310159" y="153099"/>
                  </a:lnTo>
                  <a:lnTo>
                    <a:pt x="2446051" y="153099"/>
                  </a:lnTo>
                  <a:lnTo>
                    <a:pt x="2581942" y="153099"/>
                  </a:lnTo>
                  <a:lnTo>
                    <a:pt x="2717834" y="688947"/>
                  </a:lnTo>
                  <a:lnTo>
                    <a:pt x="2853726" y="459298"/>
                  </a:lnTo>
                  <a:lnTo>
                    <a:pt x="2989618" y="229649"/>
                  </a:lnTo>
                  <a:lnTo>
                    <a:pt x="3125509" y="153099"/>
                  </a:lnTo>
                  <a:lnTo>
                    <a:pt x="3261401" y="0"/>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59324" y="21068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0" name="tx90"/>
            <p:cNvSpPr/>
            <p:nvPr/>
          </p:nvSpPr>
          <p:spPr>
            <a:xfrm>
              <a:off x="6038783" y="210551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1" name="tx91"/>
            <p:cNvSpPr/>
            <p:nvPr/>
          </p:nvSpPr>
          <p:spPr>
            <a:xfrm>
              <a:off x="6748386" y="210545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27845" y="21068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989462" y="21055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1068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21068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963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588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831" y="4964618"/>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114" name="tx114"/>
            <p:cNvSpPr/>
            <p:nvPr/>
          </p:nvSpPr>
          <p:spPr>
            <a:xfrm>
              <a:off x="70634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25927"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154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7120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3086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9051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5017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9137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5103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068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7034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1CABE2">
                <a:alpha val="80000"/>
              </a:srgbClr>
            </a:solidFill>
          </p:spPr>
          <p:txBody>
            <a:bodyPr/>
            <a:lstStyle/>
            <a:p/>
          </p:txBody>
        </p:sp>
        <p:sp>
          <p:nvSpPr>
            <p:cNvPr id="131" name="rc131"/>
            <p:cNvSpPr/>
            <p:nvPr/>
          </p:nvSpPr>
          <p:spPr>
            <a:xfrm>
              <a:off x="1317178" y="5743865"/>
              <a:ext cx="3523956" cy="114824"/>
            </a:xfrm>
            <a:prstGeom prst="rect">
              <a:avLst/>
            </a:prstGeom>
            <a:solidFill>
              <a:srgbClr val="1CABE2">
                <a:alpha val="80000"/>
              </a:srgbClr>
            </a:solidFill>
          </p:spPr>
          <p:txBody>
            <a:bodyPr/>
            <a:lstStyle/>
            <a:p/>
          </p:txBody>
        </p:sp>
        <p:sp>
          <p:nvSpPr>
            <p:cNvPr id="132" name="rc132"/>
            <p:cNvSpPr/>
            <p:nvPr/>
          </p:nvSpPr>
          <p:spPr>
            <a:xfrm>
              <a:off x="1317178" y="5600334"/>
              <a:ext cx="3460731"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56416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8" name="tx138"/>
            <p:cNvSpPr/>
            <p:nvPr/>
          </p:nvSpPr>
          <p:spPr>
            <a:xfrm>
              <a:off x="408303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6796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0" name="tx140"/>
            <p:cNvSpPr/>
            <p:nvPr/>
          </p:nvSpPr>
          <p:spPr>
            <a:xfrm>
              <a:off x="727618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Nepal (98%) was 8 percentage points higher than the global average (90%) and 3 percentage points higher than the average across all ROSA countries (95%).
National DTP1 coverage was 2 percentage points higher than in 2019 (96%).
This equates to 11,000 zero-dose children in 2025 compared to 23,000 zero-dose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Nepal DTP1 coverage was 98% - this is 2 percentage points higher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2025, Nepal ranked number 6 out of 8 countries for lowest DTP1 coverage (based on tied ranks).
Nepal was not in the top 5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Nepal had DTP1 coverage of 98% and was not among the top 5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433353" y="1604642"/>
              <a:ext cx="4722529" cy="699573"/>
            </a:xfrm>
            <a:custGeom>
              <a:avLst/>
              <a:pathLst>
                <a:path w="4722529" h="699573">
                  <a:moveTo>
                    <a:pt x="0" y="699573"/>
                  </a:moveTo>
                  <a:lnTo>
                    <a:pt x="11925" y="699573"/>
                  </a:lnTo>
                  <a:lnTo>
                    <a:pt x="23851" y="699573"/>
                  </a:lnTo>
                  <a:lnTo>
                    <a:pt x="35776" y="699573"/>
                  </a:lnTo>
                  <a:lnTo>
                    <a:pt x="47702" y="699573"/>
                  </a:lnTo>
                  <a:lnTo>
                    <a:pt x="59627" y="699573"/>
                  </a:lnTo>
                  <a:lnTo>
                    <a:pt x="71553" y="699573"/>
                  </a:lnTo>
                  <a:lnTo>
                    <a:pt x="83479" y="699573"/>
                  </a:lnTo>
                  <a:lnTo>
                    <a:pt x="95404" y="699573"/>
                  </a:lnTo>
                  <a:lnTo>
                    <a:pt x="107330" y="699573"/>
                  </a:lnTo>
                  <a:lnTo>
                    <a:pt x="119255" y="699573"/>
                  </a:lnTo>
                  <a:lnTo>
                    <a:pt x="131181" y="699573"/>
                  </a:lnTo>
                  <a:lnTo>
                    <a:pt x="143106" y="699573"/>
                  </a:lnTo>
                  <a:lnTo>
                    <a:pt x="155032" y="699573"/>
                  </a:lnTo>
                  <a:lnTo>
                    <a:pt x="166958" y="699573"/>
                  </a:lnTo>
                  <a:lnTo>
                    <a:pt x="178883" y="699573"/>
                  </a:lnTo>
                  <a:lnTo>
                    <a:pt x="190809" y="699573"/>
                  </a:lnTo>
                  <a:lnTo>
                    <a:pt x="202734" y="699573"/>
                  </a:lnTo>
                  <a:lnTo>
                    <a:pt x="214660" y="699573"/>
                  </a:lnTo>
                  <a:lnTo>
                    <a:pt x="226586" y="699573"/>
                  </a:lnTo>
                  <a:lnTo>
                    <a:pt x="238511" y="699573"/>
                  </a:lnTo>
                  <a:lnTo>
                    <a:pt x="250437" y="699573"/>
                  </a:lnTo>
                  <a:lnTo>
                    <a:pt x="262362" y="699573"/>
                  </a:lnTo>
                  <a:lnTo>
                    <a:pt x="274288" y="699573"/>
                  </a:lnTo>
                  <a:lnTo>
                    <a:pt x="286213" y="699573"/>
                  </a:lnTo>
                  <a:lnTo>
                    <a:pt x="298139" y="699573"/>
                  </a:lnTo>
                  <a:lnTo>
                    <a:pt x="310065" y="699573"/>
                  </a:lnTo>
                  <a:lnTo>
                    <a:pt x="321990" y="699573"/>
                  </a:lnTo>
                  <a:lnTo>
                    <a:pt x="333916" y="699573"/>
                  </a:lnTo>
                  <a:lnTo>
                    <a:pt x="345841" y="699573"/>
                  </a:lnTo>
                  <a:lnTo>
                    <a:pt x="357767" y="699573"/>
                  </a:lnTo>
                  <a:lnTo>
                    <a:pt x="369692" y="699573"/>
                  </a:lnTo>
                  <a:lnTo>
                    <a:pt x="381618" y="699573"/>
                  </a:lnTo>
                  <a:lnTo>
                    <a:pt x="393544" y="699573"/>
                  </a:lnTo>
                  <a:lnTo>
                    <a:pt x="405469" y="699573"/>
                  </a:lnTo>
                  <a:lnTo>
                    <a:pt x="417395" y="699573"/>
                  </a:lnTo>
                  <a:lnTo>
                    <a:pt x="429320" y="699573"/>
                  </a:lnTo>
                  <a:lnTo>
                    <a:pt x="441246" y="699573"/>
                  </a:lnTo>
                  <a:lnTo>
                    <a:pt x="453172" y="699573"/>
                  </a:lnTo>
                  <a:lnTo>
                    <a:pt x="465097" y="699573"/>
                  </a:lnTo>
                  <a:lnTo>
                    <a:pt x="477023" y="699573"/>
                  </a:lnTo>
                  <a:lnTo>
                    <a:pt x="488948" y="699573"/>
                  </a:lnTo>
                  <a:lnTo>
                    <a:pt x="500874" y="699573"/>
                  </a:lnTo>
                  <a:lnTo>
                    <a:pt x="512799" y="699573"/>
                  </a:lnTo>
                  <a:lnTo>
                    <a:pt x="524725" y="699573"/>
                  </a:lnTo>
                  <a:lnTo>
                    <a:pt x="536651" y="699573"/>
                  </a:lnTo>
                  <a:lnTo>
                    <a:pt x="548576" y="699573"/>
                  </a:lnTo>
                  <a:lnTo>
                    <a:pt x="560502" y="699573"/>
                  </a:lnTo>
                  <a:lnTo>
                    <a:pt x="572427" y="699573"/>
                  </a:lnTo>
                  <a:lnTo>
                    <a:pt x="584353" y="699573"/>
                  </a:lnTo>
                  <a:lnTo>
                    <a:pt x="596279" y="699573"/>
                  </a:lnTo>
                  <a:lnTo>
                    <a:pt x="608204" y="699573"/>
                  </a:lnTo>
                  <a:lnTo>
                    <a:pt x="620130" y="699573"/>
                  </a:lnTo>
                  <a:lnTo>
                    <a:pt x="632055" y="699573"/>
                  </a:lnTo>
                  <a:lnTo>
                    <a:pt x="643981" y="699573"/>
                  </a:lnTo>
                  <a:lnTo>
                    <a:pt x="655906" y="699573"/>
                  </a:lnTo>
                  <a:lnTo>
                    <a:pt x="667832" y="699573"/>
                  </a:lnTo>
                  <a:lnTo>
                    <a:pt x="679758" y="699573"/>
                  </a:lnTo>
                  <a:lnTo>
                    <a:pt x="691683" y="699573"/>
                  </a:lnTo>
                  <a:lnTo>
                    <a:pt x="703609" y="699573"/>
                  </a:lnTo>
                  <a:lnTo>
                    <a:pt x="715534" y="699573"/>
                  </a:lnTo>
                  <a:lnTo>
                    <a:pt x="727460" y="699573"/>
                  </a:lnTo>
                  <a:lnTo>
                    <a:pt x="739385" y="699573"/>
                  </a:lnTo>
                  <a:lnTo>
                    <a:pt x="751311" y="699573"/>
                  </a:lnTo>
                  <a:lnTo>
                    <a:pt x="763237" y="699573"/>
                  </a:lnTo>
                  <a:lnTo>
                    <a:pt x="775162" y="699573"/>
                  </a:lnTo>
                  <a:lnTo>
                    <a:pt x="787088" y="699573"/>
                  </a:lnTo>
                  <a:lnTo>
                    <a:pt x="799013" y="699573"/>
                  </a:lnTo>
                  <a:lnTo>
                    <a:pt x="810939" y="699573"/>
                  </a:lnTo>
                  <a:lnTo>
                    <a:pt x="822865" y="699573"/>
                  </a:lnTo>
                  <a:lnTo>
                    <a:pt x="834790" y="699573"/>
                  </a:lnTo>
                  <a:lnTo>
                    <a:pt x="846716" y="699573"/>
                  </a:lnTo>
                  <a:lnTo>
                    <a:pt x="858641" y="699573"/>
                  </a:lnTo>
                  <a:lnTo>
                    <a:pt x="870567" y="699573"/>
                  </a:lnTo>
                  <a:lnTo>
                    <a:pt x="882492" y="699573"/>
                  </a:lnTo>
                  <a:lnTo>
                    <a:pt x="894418" y="699573"/>
                  </a:lnTo>
                  <a:lnTo>
                    <a:pt x="906344" y="699573"/>
                  </a:lnTo>
                  <a:lnTo>
                    <a:pt x="918269" y="699573"/>
                  </a:lnTo>
                  <a:lnTo>
                    <a:pt x="930195" y="699573"/>
                  </a:lnTo>
                  <a:lnTo>
                    <a:pt x="942120" y="699573"/>
                  </a:lnTo>
                  <a:lnTo>
                    <a:pt x="954046" y="699573"/>
                  </a:lnTo>
                  <a:lnTo>
                    <a:pt x="965971" y="699573"/>
                  </a:lnTo>
                  <a:lnTo>
                    <a:pt x="977897" y="699573"/>
                  </a:lnTo>
                  <a:lnTo>
                    <a:pt x="989823" y="699573"/>
                  </a:lnTo>
                  <a:lnTo>
                    <a:pt x="1001748" y="699573"/>
                  </a:lnTo>
                  <a:lnTo>
                    <a:pt x="1013674" y="699573"/>
                  </a:lnTo>
                  <a:lnTo>
                    <a:pt x="1025599" y="699573"/>
                  </a:lnTo>
                  <a:lnTo>
                    <a:pt x="1037525" y="699573"/>
                  </a:lnTo>
                  <a:lnTo>
                    <a:pt x="1049451" y="699573"/>
                  </a:lnTo>
                  <a:lnTo>
                    <a:pt x="1061376" y="699573"/>
                  </a:lnTo>
                  <a:lnTo>
                    <a:pt x="1073302" y="699573"/>
                  </a:lnTo>
                  <a:lnTo>
                    <a:pt x="1085227" y="699573"/>
                  </a:lnTo>
                  <a:lnTo>
                    <a:pt x="1097153" y="699573"/>
                  </a:lnTo>
                  <a:lnTo>
                    <a:pt x="1109078" y="699573"/>
                  </a:lnTo>
                  <a:lnTo>
                    <a:pt x="1121004" y="699573"/>
                  </a:lnTo>
                  <a:lnTo>
                    <a:pt x="1132930" y="699573"/>
                  </a:lnTo>
                  <a:lnTo>
                    <a:pt x="1144855" y="699573"/>
                  </a:lnTo>
                  <a:lnTo>
                    <a:pt x="1156781" y="699573"/>
                  </a:lnTo>
                  <a:lnTo>
                    <a:pt x="1168706" y="699573"/>
                  </a:lnTo>
                  <a:lnTo>
                    <a:pt x="1180632" y="699573"/>
                  </a:lnTo>
                  <a:lnTo>
                    <a:pt x="1180632" y="699339"/>
                  </a:lnTo>
                  <a:lnTo>
                    <a:pt x="1192558" y="699298"/>
                  </a:lnTo>
                  <a:lnTo>
                    <a:pt x="1204483" y="699249"/>
                  </a:lnTo>
                  <a:lnTo>
                    <a:pt x="1216409" y="699192"/>
                  </a:lnTo>
                  <a:lnTo>
                    <a:pt x="1228334" y="699126"/>
                  </a:lnTo>
                  <a:lnTo>
                    <a:pt x="1240260" y="699047"/>
                  </a:lnTo>
                  <a:lnTo>
                    <a:pt x="1252185" y="698955"/>
                  </a:lnTo>
                  <a:lnTo>
                    <a:pt x="1264111" y="698847"/>
                  </a:lnTo>
                  <a:lnTo>
                    <a:pt x="1276037" y="698719"/>
                  </a:lnTo>
                  <a:lnTo>
                    <a:pt x="1287962" y="698570"/>
                  </a:lnTo>
                  <a:lnTo>
                    <a:pt x="1299888" y="698394"/>
                  </a:lnTo>
                  <a:lnTo>
                    <a:pt x="1311813" y="698188"/>
                  </a:lnTo>
                  <a:lnTo>
                    <a:pt x="1323739" y="697945"/>
                  </a:lnTo>
                  <a:lnTo>
                    <a:pt x="1335664" y="697660"/>
                  </a:lnTo>
                  <a:lnTo>
                    <a:pt x="1347590" y="697326"/>
                  </a:lnTo>
                  <a:lnTo>
                    <a:pt x="1359516" y="696933"/>
                  </a:lnTo>
                  <a:lnTo>
                    <a:pt x="1371441" y="696472"/>
                  </a:lnTo>
                  <a:lnTo>
                    <a:pt x="1383367" y="695931"/>
                  </a:lnTo>
                  <a:lnTo>
                    <a:pt x="1395292" y="695296"/>
                  </a:lnTo>
                  <a:lnTo>
                    <a:pt x="1407218" y="694551"/>
                  </a:lnTo>
                  <a:lnTo>
                    <a:pt x="1419144" y="693677"/>
                  </a:lnTo>
                  <a:lnTo>
                    <a:pt x="1431069" y="692653"/>
                  </a:lnTo>
                  <a:lnTo>
                    <a:pt x="1442995" y="691453"/>
                  </a:lnTo>
                  <a:lnTo>
                    <a:pt x="1454920" y="690048"/>
                  </a:lnTo>
                  <a:lnTo>
                    <a:pt x="1466846" y="688404"/>
                  </a:lnTo>
                  <a:lnTo>
                    <a:pt x="1478771" y="686482"/>
                  </a:lnTo>
                  <a:lnTo>
                    <a:pt x="1490697" y="684236"/>
                  </a:lnTo>
                  <a:lnTo>
                    <a:pt x="1502623" y="681614"/>
                  </a:lnTo>
                  <a:lnTo>
                    <a:pt x="1514548" y="678559"/>
                  </a:lnTo>
                  <a:lnTo>
                    <a:pt x="1526474" y="675002"/>
                  </a:lnTo>
                  <a:lnTo>
                    <a:pt x="1538399" y="670869"/>
                  </a:lnTo>
                  <a:lnTo>
                    <a:pt x="1550325" y="666075"/>
                  </a:lnTo>
                  <a:lnTo>
                    <a:pt x="1562250" y="660527"/>
                  </a:lnTo>
                  <a:lnTo>
                    <a:pt x="1574176" y="654123"/>
                  </a:lnTo>
                  <a:lnTo>
                    <a:pt x="1586102" y="646752"/>
                  </a:lnTo>
                  <a:lnTo>
                    <a:pt x="1598027" y="638298"/>
                  </a:lnTo>
                  <a:lnTo>
                    <a:pt x="1609953" y="628640"/>
                  </a:lnTo>
                  <a:lnTo>
                    <a:pt x="1621878" y="617655"/>
                  </a:lnTo>
                  <a:lnTo>
                    <a:pt x="1633804" y="605223"/>
                  </a:lnTo>
                  <a:lnTo>
                    <a:pt x="1645730" y="591236"/>
                  </a:lnTo>
                  <a:lnTo>
                    <a:pt x="1657655" y="575601"/>
                  </a:lnTo>
                  <a:lnTo>
                    <a:pt x="1669581" y="558248"/>
                  </a:lnTo>
                  <a:lnTo>
                    <a:pt x="1681506" y="539143"/>
                  </a:lnTo>
                  <a:lnTo>
                    <a:pt x="1693432" y="518294"/>
                  </a:lnTo>
                  <a:lnTo>
                    <a:pt x="1705357" y="495760"/>
                  </a:lnTo>
                  <a:lnTo>
                    <a:pt x="1717283" y="471657"/>
                  </a:lnTo>
                  <a:lnTo>
                    <a:pt x="1729209" y="446160"/>
                  </a:lnTo>
                  <a:lnTo>
                    <a:pt x="1741134" y="419505"/>
                  </a:lnTo>
                  <a:lnTo>
                    <a:pt x="1753060" y="391978"/>
                  </a:lnTo>
                  <a:lnTo>
                    <a:pt x="1764985" y="363912"/>
                  </a:lnTo>
                  <a:lnTo>
                    <a:pt x="1776911" y="335661"/>
                  </a:lnTo>
                  <a:lnTo>
                    <a:pt x="1788837" y="307594"/>
                  </a:lnTo>
                  <a:lnTo>
                    <a:pt x="1800762" y="280068"/>
                  </a:lnTo>
                  <a:lnTo>
                    <a:pt x="1812688" y="253413"/>
                  </a:lnTo>
                  <a:lnTo>
                    <a:pt x="1824613" y="227916"/>
                  </a:lnTo>
                  <a:lnTo>
                    <a:pt x="1836539" y="203813"/>
                  </a:lnTo>
                  <a:lnTo>
                    <a:pt x="1848464" y="181279"/>
                  </a:lnTo>
                  <a:lnTo>
                    <a:pt x="1860390" y="160430"/>
                  </a:lnTo>
                  <a:lnTo>
                    <a:pt x="1872316" y="141325"/>
                  </a:lnTo>
                  <a:lnTo>
                    <a:pt x="1884241" y="123972"/>
                  </a:lnTo>
                  <a:lnTo>
                    <a:pt x="1896167" y="108337"/>
                  </a:lnTo>
                  <a:lnTo>
                    <a:pt x="1908092" y="94350"/>
                  </a:lnTo>
                  <a:lnTo>
                    <a:pt x="1920018" y="81918"/>
                  </a:lnTo>
                  <a:lnTo>
                    <a:pt x="1931943" y="70933"/>
                  </a:lnTo>
                  <a:lnTo>
                    <a:pt x="1943869" y="61275"/>
                  </a:lnTo>
                  <a:lnTo>
                    <a:pt x="1955795" y="52821"/>
                  </a:lnTo>
                  <a:lnTo>
                    <a:pt x="1967720" y="45450"/>
                  </a:lnTo>
                  <a:lnTo>
                    <a:pt x="1979646" y="39046"/>
                  </a:lnTo>
                  <a:lnTo>
                    <a:pt x="1991571" y="33498"/>
                  </a:lnTo>
                  <a:lnTo>
                    <a:pt x="2003497" y="28704"/>
                  </a:lnTo>
                  <a:lnTo>
                    <a:pt x="2015423" y="24571"/>
                  </a:lnTo>
                  <a:lnTo>
                    <a:pt x="2027348" y="21014"/>
                  </a:lnTo>
                  <a:lnTo>
                    <a:pt x="2039274" y="17959"/>
                  </a:lnTo>
                  <a:lnTo>
                    <a:pt x="2051199" y="15337"/>
                  </a:lnTo>
                  <a:lnTo>
                    <a:pt x="2063125" y="13091"/>
                  </a:lnTo>
                  <a:lnTo>
                    <a:pt x="2075050" y="11169"/>
                  </a:lnTo>
                  <a:lnTo>
                    <a:pt x="2086976" y="9525"/>
                  </a:lnTo>
                  <a:lnTo>
                    <a:pt x="2098902" y="8120"/>
                  </a:lnTo>
                  <a:lnTo>
                    <a:pt x="2110827" y="6920"/>
                  </a:lnTo>
                  <a:lnTo>
                    <a:pt x="2122753" y="5896"/>
                  </a:lnTo>
                  <a:lnTo>
                    <a:pt x="2134678" y="5022"/>
                  </a:lnTo>
                  <a:lnTo>
                    <a:pt x="2146604" y="4277"/>
                  </a:lnTo>
                  <a:lnTo>
                    <a:pt x="2158529" y="3642"/>
                  </a:lnTo>
                  <a:lnTo>
                    <a:pt x="2170455" y="3101"/>
                  </a:lnTo>
                  <a:lnTo>
                    <a:pt x="2182381" y="2640"/>
                  </a:lnTo>
                  <a:lnTo>
                    <a:pt x="2194306" y="2247"/>
                  </a:lnTo>
                  <a:lnTo>
                    <a:pt x="2206232" y="1913"/>
                  </a:lnTo>
                  <a:lnTo>
                    <a:pt x="2218157" y="1628"/>
                  </a:lnTo>
                  <a:lnTo>
                    <a:pt x="2230083" y="1385"/>
                  </a:lnTo>
                  <a:lnTo>
                    <a:pt x="2242009" y="1179"/>
                  </a:lnTo>
                  <a:lnTo>
                    <a:pt x="2253934" y="1003"/>
                  </a:lnTo>
                  <a:lnTo>
                    <a:pt x="2265860" y="854"/>
                  </a:lnTo>
                  <a:lnTo>
                    <a:pt x="2277785" y="726"/>
                  </a:lnTo>
                  <a:lnTo>
                    <a:pt x="2289711" y="618"/>
                  </a:lnTo>
                  <a:lnTo>
                    <a:pt x="2301636" y="526"/>
                  </a:lnTo>
                  <a:lnTo>
                    <a:pt x="2313562" y="447"/>
                  </a:lnTo>
                  <a:lnTo>
                    <a:pt x="2325488" y="380"/>
                  </a:lnTo>
                  <a:lnTo>
                    <a:pt x="2337413" y="324"/>
                  </a:lnTo>
                  <a:lnTo>
                    <a:pt x="2349339" y="275"/>
                  </a:lnTo>
                  <a:lnTo>
                    <a:pt x="2361264" y="234"/>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3" name="pl13"/>
            <p:cNvSpPr/>
            <p:nvPr/>
          </p:nvSpPr>
          <p:spPr>
            <a:xfrm>
              <a:off x="2433353" y="3003790"/>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4" name="pl14"/>
            <p:cNvSpPr/>
            <p:nvPr/>
          </p:nvSpPr>
          <p:spPr>
            <a:xfrm>
              <a:off x="2433353" y="5102512"/>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5" name="pl15"/>
            <p:cNvSpPr/>
            <p:nvPr/>
          </p:nvSpPr>
          <p:spPr>
            <a:xfrm>
              <a:off x="2433353" y="905068"/>
              <a:ext cx="4722529" cy="0"/>
            </a:xfrm>
            <a:custGeom>
              <a:avLst/>
              <a:pathLst>
                <a:path w="4722529" h="0">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6" name="pl16"/>
            <p:cNvSpPr/>
            <p:nvPr/>
          </p:nvSpPr>
          <p:spPr>
            <a:xfrm>
              <a:off x="2433353" y="5102746"/>
              <a:ext cx="4722529" cy="699339"/>
            </a:xfrm>
            <a:custGeom>
              <a:avLst/>
              <a:pathLst>
                <a:path w="4722529" h="699339">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339"/>
                  </a:lnTo>
                  <a:lnTo>
                    <a:pt x="3553822" y="699339"/>
                  </a:lnTo>
                  <a:lnTo>
                    <a:pt x="3565748" y="699339"/>
                  </a:lnTo>
                  <a:lnTo>
                    <a:pt x="3577674" y="699339"/>
                  </a:lnTo>
                  <a:lnTo>
                    <a:pt x="3589599" y="699339"/>
                  </a:lnTo>
                  <a:lnTo>
                    <a:pt x="3601525" y="699339"/>
                  </a:lnTo>
                  <a:lnTo>
                    <a:pt x="3613450" y="699339"/>
                  </a:lnTo>
                  <a:lnTo>
                    <a:pt x="3625376" y="699339"/>
                  </a:lnTo>
                  <a:lnTo>
                    <a:pt x="3637301" y="699339"/>
                  </a:lnTo>
                  <a:lnTo>
                    <a:pt x="3649227" y="699339"/>
                  </a:lnTo>
                  <a:lnTo>
                    <a:pt x="3661153" y="699339"/>
                  </a:lnTo>
                  <a:lnTo>
                    <a:pt x="3673078" y="699339"/>
                  </a:lnTo>
                  <a:lnTo>
                    <a:pt x="3685004" y="699339"/>
                  </a:lnTo>
                  <a:lnTo>
                    <a:pt x="3696929" y="699339"/>
                  </a:lnTo>
                  <a:lnTo>
                    <a:pt x="3708855" y="699339"/>
                  </a:lnTo>
                  <a:lnTo>
                    <a:pt x="3720780" y="699339"/>
                  </a:lnTo>
                  <a:lnTo>
                    <a:pt x="3732706" y="699339"/>
                  </a:lnTo>
                  <a:lnTo>
                    <a:pt x="3744632" y="699339"/>
                  </a:lnTo>
                  <a:lnTo>
                    <a:pt x="3756557" y="699339"/>
                  </a:lnTo>
                  <a:lnTo>
                    <a:pt x="3768483" y="699339"/>
                  </a:lnTo>
                  <a:lnTo>
                    <a:pt x="3780408" y="699339"/>
                  </a:lnTo>
                  <a:lnTo>
                    <a:pt x="3792334" y="699339"/>
                  </a:lnTo>
                  <a:lnTo>
                    <a:pt x="3804260" y="699339"/>
                  </a:lnTo>
                  <a:lnTo>
                    <a:pt x="3816185" y="699339"/>
                  </a:lnTo>
                  <a:lnTo>
                    <a:pt x="3828111" y="699339"/>
                  </a:lnTo>
                  <a:lnTo>
                    <a:pt x="3840036" y="699339"/>
                  </a:lnTo>
                  <a:lnTo>
                    <a:pt x="3851962" y="699339"/>
                  </a:lnTo>
                  <a:lnTo>
                    <a:pt x="3863887" y="699339"/>
                  </a:lnTo>
                  <a:lnTo>
                    <a:pt x="3875813" y="699339"/>
                  </a:lnTo>
                  <a:lnTo>
                    <a:pt x="3887739" y="699339"/>
                  </a:lnTo>
                  <a:lnTo>
                    <a:pt x="3899664" y="699339"/>
                  </a:lnTo>
                  <a:lnTo>
                    <a:pt x="3911590" y="699339"/>
                  </a:lnTo>
                  <a:lnTo>
                    <a:pt x="3923515" y="699339"/>
                  </a:lnTo>
                  <a:lnTo>
                    <a:pt x="3935441" y="699339"/>
                  </a:lnTo>
                  <a:lnTo>
                    <a:pt x="3947366" y="699339"/>
                  </a:lnTo>
                  <a:lnTo>
                    <a:pt x="3959292" y="699339"/>
                  </a:lnTo>
                  <a:lnTo>
                    <a:pt x="3971218" y="699339"/>
                  </a:lnTo>
                  <a:lnTo>
                    <a:pt x="3983143" y="699339"/>
                  </a:lnTo>
                  <a:lnTo>
                    <a:pt x="3995069" y="699339"/>
                  </a:lnTo>
                  <a:lnTo>
                    <a:pt x="4006994" y="699339"/>
                  </a:lnTo>
                  <a:lnTo>
                    <a:pt x="4018920" y="699339"/>
                  </a:lnTo>
                  <a:lnTo>
                    <a:pt x="4030846" y="699339"/>
                  </a:lnTo>
                  <a:lnTo>
                    <a:pt x="4042771" y="699339"/>
                  </a:lnTo>
                  <a:lnTo>
                    <a:pt x="4054697" y="699339"/>
                  </a:lnTo>
                  <a:lnTo>
                    <a:pt x="4066622" y="699339"/>
                  </a:lnTo>
                  <a:lnTo>
                    <a:pt x="4078548" y="699339"/>
                  </a:lnTo>
                  <a:lnTo>
                    <a:pt x="4090473" y="699339"/>
                  </a:lnTo>
                  <a:lnTo>
                    <a:pt x="4102399" y="699339"/>
                  </a:lnTo>
                  <a:lnTo>
                    <a:pt x="4114325" y="699339"/>
                  </a:lnTo>
                  <a:lnTo>
                    <a:pt x="4126250" y="699339"/>
                  </a:lnTo>
                  <a:lnTo>
                    <a:pt x="4138176" y="699339"/>
                  </a:lnTo>
                  <a:lnTo>
                    <a:pt x="4150101" y="699339"/>
                  </a:lnTo>
                  <a:lnTo>
                    <a:pt x="4162027" y="699339"/>
                  </a:lnTo>
                  <a:lnTo>
                    <a:pt x="4173953" y="699339"/>
                  </a:lnTo>
                  <a:lnTo>
                    <a:pt x="4185878" y="699339"/>
                  </a:lnTo>
                  <a:lnTo>
                    <a:pt x="4197804" y="699339"/>
                  </a:lnTo>
                  <a:lnTo>
                    <a:pt x="4209729" y="699339"/>
                  </a:lnTo>
                  <a:lnTo>
                    <a:pt x="4221655" y="699339"/>
                  </a:lnTo>
                  <a:lnTo>
                    <a:pt x="4233580" y="699339"/>
                  </a:lnTo>
                  <a:lnTo>
                    <a:pt x="4245506" y="699339"/>
                  </a:lnTo>
                  <a:lnTo>
                    <a:pt x="4257432" y="699339"/>
                  </a:lnTo>
                  <a:lnTo>
                    <a:pt x="4269357" y="699339"/>
                  </a:lnTo>
                  <a:lnTo>
                    <a:pt x="4281283" y="699339"/>
                  </a:lnTo>
                  <a:lnTo>
                    <a:pt x="4293208" y="699339"/>
                  </a:lnTo>
                  <a:lnTo>
                    <a:pt x="4305134" y="699339"/>
                  </a:lnTo>
                  <a:lnTo>
                    <a:pt x="4317059" y="699339"/>
                  </a:lnTo>
                  <a:lnTo>
                    <a:pt x="4328985" y="699339"/>
                  </a:lnTo>
                  <a:lnTo>
                    <a:pt x="4340911" y="699339"/>
                  </a:lnTo>
                  <a:lnTo>
                    <a:pt x="4352836" y="699339"/>
                  </a:lnTo>
                  <a:lnTo>
                    <a:pt x="4364762" y="699339"/>
                  </a:lnTo>
                  <a:lnTo>
                    <a:pt x="4376687" y="699339"/>
                  </a:lnTo>
                  <a:lnTo>
                    <a:pt x="4388613" y="699339"/>
                  </a:lnTo>
                  <a:lnTo>
                    <a:pt x="4400539" y="699339"/>
                  </a:lnTo>
                  <a:lnTo>
                    <a:pt x="4412464" y="699339"/>
                  </a:lnTo>
                  <a:lnTo>
                    <a:pt x="4424390" y="699339"/>
                  </a:lnTo>
                  <a:lnTo>
                    <a:pt x="4436315" y="699339"/>
                  </a:lnTo>
                  <a:lnTo>
                    <a:pt x="4448241" y="699339"/>
                  </a:lnTo>
                  <a:lnTo>
                    <a:pt x="4460166" y="699339"/>
                  </a:lnTo>
                  <a:lnTo>
                    <a:pt x="4472092" y="699339"/>
                  </a:lnTo>
                  <a:lnTo>
                    <a:pt x="4484018" y="699339"/>
                  </a:lnTo>
                  <a:lnTo>
                    <a:pt x="4495943" y="699339"/>
                  </a:lnTo>
                  <a:lnTo>
                    <a:pt x="4507869" y="699339"/>
                  </a:lnTo>
                  <a:lnTo>
                    <a:pt x="4519794" y="699339"/>
                  </a:lnTo>
                  <a:lnTo>
                    <a:pt x="4531720" y="699339"/>
                  </a:lnTo>
                  <a:lnTo>
                    <a:pt x="4543645" y="699339"/>
                  </a:lnTo>
                  <a:lnTo>
                    <a:pt x="4555571" y="699339"/>
                  </a:lnTo>
                  <a:lnTo>
                    <a:pt x="4567497" y="699339"/>
                  </a:lnTo>
                  <a:lnTo>
                    <a:pt x="4579422" y="699339"/>
                  </a:lnTo>
                  <a:lnTo>
                    <a:pt x="4591348" y="699339"/>
                  </a:lnTo>
                  <a:lnTo>
                    <a:pt x="4603273" y="699339"/>
                  </a:lnTo>
                  <a:lnTo>
                    <a:pt x="4615199" y="699339"/>
                  </a:lnTo>
                  <a:lnTo>
                    <a:pt x="4627125" y="699339"/>
                  </a:lnTo>
                  <a:lnTo>
                    <a:pt x="4639050" y="699339"/>
                  </a:lnTo>
                  <a:lnTo>
                    <a:pt x="4650976" y="699339"/>
                  </a:lnTo>
                  <a:lnTo>
                    <a:pt x="4662901" y="699339"/>
                  </a:lnTo>
                  <a:lnTo>
                    <a:pt x="4674827" y="699339"/>
                  </a:lnTo>
                  <a:lnTo>
                    <a:pt x="4686752" y="699339"/>
                  </a:lnTo>
                  <a:lnTo>
                    <a:pt x="4698678" y="699339"/>
                  </a:lnTo>
                  <a:lnTo>
                    <a:pt x="4710604" y="699339"/>
                  </a:lnTo>
                  <a:lnTo>
                    <a:pt x="4722529" y="699339"/>
                  </a:lnTo>
                </a:path>
              </a:pathLst>
            </a:custGeom>
            <a:ln w="40651" cap="flat">
              <a:solidFill>
                <a:srgbClr val="E8E8E8">
                  <a:alpha val="100000"/>
                </a:srgbClr>
              </a:solidFill>
              <a:prstDash val="solid"/>
              <a:round/>
            </a:ln>
          </p:spPr>
          <p:txBody>
            <a:bodyPr/>
            <a:lstStyle/>
            <a:p/>
          </p:txBody>
        </p:sp>
        <p:sp>
          <p:nvSpPr>
            <p:cNvPr id="17" name="pl17"/>
            <p:cNvSpPr/>
            <p:nvPr/>
          </p:nvSpPr>
          <p:spPr>
            <a:xfrm>
              <a:off x="2433353" y="3004025"/>
              <a:ext cx="4722529" cy="1398678"/>
            </a:xfrm>
            <a:custGeom>
              <a:avLst/>
              <a:pathLst>
                <a:path w="4722529" h="1398678">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573"/>
                  </a:lnTo>
                  <a:lnTo>
                    <a:pt x="3553822" y="699615"/>
                  </a:lnTo>
                  <a:lnTo>
                    <a:pt x="3565748" y="699663"/>
                  </a:lnTo>
                  <a:lnTo>
                    <a:pt x="3577674" y="699720"/>
                  </a:lnTo>
                  <a:lnTo>
                    <a:pt x="3589599" y="699786"/>
                  </a:lnTo>
                  <a:lnTo>
                    <a:pt x="3601525" y="699865"/>
                  </a:lnTo>
                  <a:lnTo>
                    <a:pt x="3613450" y="699957"/>
                  </a:lnTo>
                  <a:lnTo>
                    <a:pt x="3625376" y="700065"/>
                  </a:lnTo>
                  <a:lnTo>
                    <a:pt x="3637301" y="700193"/>
                  </a:lnTo>
                  <a:lnTo>
                    <a:pt x="3649227" y="700342"/>
                  </a:lnTo>
                  <a:lnTo>
                    <a:pt x="3661153" y="700518"/>
                  </a:lnTo>
                  <a:lnTo>
                    <a:pt x="3673078" y="700725"/>
                  </a:lnTo>
                  <a:lnTo>
                    <a:pt x="3685004" y="700967"/>
                  </a:lnTo>
                  <a:lnTo>
                    <a:pt x="3696929" y="701252"/>
                  </a:lnTo>
                  <a:lnTo>
                    <a:pt x="3708855" y="701586"/>
                  </a:lnTo>
                  <a:lnTo>
                    <a:pt x="3720780" y="701979"/>
                  </a:lnTo>
                  <a:lnTo>
                    <a:pt x="3732706" y="702440"/>
                  </a:lnTo>
                  <a:lnTo>
                    <a:pt x="3744632" y="702981"/>
                  </a:lnTo>
                  <a:lnTo>
                    <a:pt x="3756557" y="703617"/>
                  </a:lnTo>
                  <a:lnTo>
                    <a:pt x="3768483" y="704362"/>
                  </a:lnTo>
                  <a:lnTo>
                    <a:pt x="3780408" y="705235"/>
                  </a:lnTo>
                  <a:lnTo>
                    <a:pt x="3792334" y="706259"/>
                  </a:lnTo>
                  <a:lnTo>
                    <a:pt x="3804260" y="707459"/>
                  </a:lnTo>
                  <a:lnTo>
                    <a:pt x="3816185" y="708864"/>
                  </a:lnTo>
                  <a:lnTo>
                    <a:pt x="3828111" y="710508"/>
                  </a:lnTo>
                  <a:lnTo>
                    <a:pt x="3840036" y="712431"/>
                  </a:lnTo>
                  <a:lnTo>
                    <a:pt x="3851962" y="714677"/>
                  </a:lnTo>
                  <a:lnTo>
                    <a:pt x="3863887" y="717298"/>
                  </a:lnTo>
                  <a:lnTo>
                    <a:pt x="3875813" y="720354"/>
                  </a:lnTo>
                  <a:lnTo>
                    <a:pt x="3887739" y="723910"/>
                  </a:lnTo>
                  <a:lnTo>
                    <a:pt x="3899664" y="728043"/>
                  </a:lnTo>
                  <a:lnTo>
                    <a:pt x="3911590" y="732837"/>
                  </a:lnTo>
                  <a:lnTo>
                    <a:pt x="3923515" y="738385"/>
                  </a:lnTo>
                  <a:lnTo>
                    <a:pt x="3935441" y="744790"/>
                  </a:lnTo>
                  <a:lnTo>
                    <a:pt x="3947366" y="752160"/>
                  </a:lnTo>
                  <a:lnTo>
                    <a:pt x="3959292" y="760614"/>
                  </a:lnTo>
                  <a:lnTo>
                    <a:pt x="3971218" y="770272"/>
                  </a:lnTo>
                  <a:lnTo>
                    <a:pt x="3983143" y="781258"/>
                  </a:lnTo>
                  <a:lnTo>
                    <a:pt x="3995069" y="793689"/>
                  </a:lnTo>
                  <a:lnTo>
                    <a:pt x="4006994" y="807676"/>
                  </a:lnTo>
                  <a:lnTo>
                    <a:pt x="4018920" y="823312"/>
                  </a:lnTo>
                  <a:lnTo>
                    <a:pt x="4030846" y="840664"/>
                  </a:lnTo>
                  <a:lnTo>
                    <a:pt x="4042771" y="859769"/>
                  </a:lnTo>
                  <a:lnTo>
                    <a:pt x="4054697" y="880618"/>
                  </a:lnTo>
                  <a:lnTo>
                    <a:pt x="4066622" y="903152"/>
                  </a:lnTo>
                  <a:lnTo>
                    <a:pt x="4078548" y="927255"/>
                  </a:lnTo>
                  <a:lnTo>
                    <a:pt x="4090473" y="952752"/>
                  </a:lnTo>
                  <a:lnTo>
                    <a:pt x="4102399" y="979408"/>
                  </a:lnTo>
                  <a:lnTo>
                    <a:pt x="4114325" y="1006934"/>
                  </a:lnTo>
                  <a:lnTo>
                    <a:pt x="4126250" y="1035001"/>
                  </a:lnTo>
                  <a:lnTo>
                    <a:pt x="4138176" y="1063251"/>
                  </a:lnTo>
                  <a:lnTo>
                    <a:pt x="4150101" y="1091318"/>
                  </a:lnTo>
                  <a:lnTo>
                    <a:pt x="4162027" y="1118844"/>
                  </a:lnTo>
                  <a:lnTo>
                    <a:pt x="4173953" y="1145499"/>
                  </a:lnTo>
                  <a:lnTo>
                    <a:pt x="4185878" y="1170996"/>
                  </a:lnTo>
                  <a:lnTo>
                    <a:pt x="4197804" y="1195099"/>
                  </a:lnTo>
                  <a:lnTo>
                    <a:pt x="4209729" y="1217633"/>
                  </a:lnTo>
                  <a:lnTo>
                    <a:pt x="4221655" y="1238482"/>
                  </a:lnTo>
                  <a:lnTo>
                    <a:pt x="4233580" y="1257587"/>
                  </a:lnTo>
                  <a:lnTo>
                    <a:pt x="4245506" y="1274940"/>
                  </a:lnTo>
                  <a:lnTo>
                    <a:pt x="4257432" y="1290576"/>
                  </a:lnTo>
                  <a:lnTo>
                    <a:pt x="4269357" y="1304563"/>
                  </a:lnTo>
                  <a:lnTo>
                    <a:pt x="4281283" y="1316994"/>
                  </a:lnTo>
                  <a:lnTo>
                    <a:pt x="4293208" y="1327979"/>
                  </a:lnTo>
                  <a:lnTo>
                    <a:pt x="4305134" y="1337638"/>
                  </a:lnTo>
                  <a:lnTo>
                    <a:pt x="4317059" y="1346091"/>
                  </a:lnTo>
                  <a:lnTo>
                    <a:pt x="4328985" y="1353462"/>
                  </a:lnTo>
                  <a:lnTo>
                    <a:pt x="4340911" y="1359866"/>
                  </a:lnTo>
                  <a:lnTo>
                    <a:pt x="4352836" y="1365414"/>
                  </a:lnTo>
                  <a:lnTo>
                    <a:pt x="4364762" y="1370208"/>
                  </a:lnTo>
                  <a:lnTo>
                    <a:pt x="4376687" y="1374341"/>
                  </a:lnTo>
                  <a:lnTo>
                    <a:pt x="4388613" y="1377898"/>
                  </a:lnTo>
                  <a:lnTo>
                    <a:pt x="4400539" y="1380954"/>
                  </a:lnTo>
                  <a:lnTo>
                    <a:pt x="4412464" y="1383575"/>
                  </a:lnTo>
                  <a:lnTo>
                    <a:pt x="4424390" y="1385821"/>
                  </a:lnTo>
                  <a:lnTo>
                    <a:pt x="4436315" y="1387743"/>
                  </a:lnTo>
                  <a:lnTo>
                    <a:pt x="4448241" y="1389388"/>
                  </a:lnTo>
                  <a:lnTo>
                    <a:pt x="4460166" y="1390793"/>
                  </a:lnTo>
                  <a:lnTo>
                    <a:pt x="4472092" y="1391992"/>
                  </a:lnTo>
                  <a:lnTo>
                    <a:pt x="4484018" y="1393016"/>
                  </a:lnTo>
                  <a:lnTo>
                    <a:pt x="4495943" y="1393890"/>
                  </a:lnTo>
                  <a:lnTo>
                    <a:pt x="4507869" y="1394635"/>
                  </a:lnTo>
                  <a:lnTo>
                    <a:pt x="4519794" y="1395270"/>
                  </a:lnTo>
                  <a:lnTo>
                    <a:pt x="4531720" y="1395811"/>
                  </a:lnTo>
                  <a:lnTo>
                    <a:pt x="4543645" y="1396272"/>
                  </a:lnTo>
                  <a:lnTo>
                    <a:pt x="4555571" y="1396665"/>
                  </a:lnTo>
                  <a:lnTo>
                    <a:pt x="4567497" y="1397000"/>
                  </a:lnTo>
                  <a:lnTo>
                    <a:pt x="4579422" y="1397284"/>
                  </a:lnTo>
                  <a:lnTo>
                    <a:pt x="4591348" y="1397527"/>
                  </a:lnTo>
                  <a:lnTo>
                    <a:pt x="4603273" y="1397733"/>
                  </a:lnTo>
                  <a:lnTo>
                    <a:pt x="4615199" y="1397909"/>
                  </a:lnTo>
                  <a:lnTo>
                    <a:pt x="4627125" y="1398059"/>
                  </a:lnTo>
                  <a:lnTo>
                    <a:pt x="4639050" y="1398186"/>
                  </a:lnTo>
                  <a:lnTo>
                    <a:pt x="4650976" y="1398294"/>
                  </a:lnTo>
                  <a:lnTo>
                    <a:pt x="4662901" y="1398387"/>
                  </a:lnTo>
                  <a:lnTo>
                    <a:pt x="4674827" y="1398465"/>
                  </a:lnTo>
                  <a:lnTo>
                    <a:pt x="4686752" y="1398532"/>
                  </a:lnTo>
                  <a:lnTo>
                    <a:pt x="4698678" y="1398589"/>
                  </a:lnTo>
                  <a:lnTo>
                    <a:pt x="4710604" y="1398637"/>
                  </a:lnTo>
                  <a:lnTo>
                    <a:pt x="4722529" y="1398678"/>
                  </a:lnTo>
                </a:path>
              </a:pathLst>
            </a:custGeom>
            <a:ln w="40651" cap="flat">
              <a:solidFill>
                <a:srgbClr val="F26A21">
                  <a:alpha val="100000"/>
                </a:srgbClr>
              </a:solidFill>
              <a:prstDash val="solid"/>
              <a:round/>
            </a:ln>
          </p:spPr>
          <p:txBody>
            <a:bodyPr/>
            <a:lstStyle/>
            <a:p/>
          </p:txBody>
        </p:sp>
        <p:sp>
          <p:nvSpPr>
            <p:cNvPr id="18" name="pl18"/>
            <p:cNvSpPr/>
            <p:nvPr/>
          </p:nvSpPr>
          <p:spPr>
            <a:xfrm>
              <a:off x="2433353" y="1604642"/>
              <a:ext cx="4722529" cy="699573"/>
            </a:xfrm>
            <a:custGeom>
              <a:avLst/>
              <a:pathLst>
                <a:path w="4722529" h="699573">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34"/>
                  </a:lnTo>
                  <a:lnTo>
                    <a:pt x="1192558" y="275"/>
                  </a:lnTo>
                  <a:lnTo>
                    <a:pt x="1204483" y="324"/>
                  </a:lnTo>
                  <a:lnTo>
                    <a:pt x="1216409" y="380"/>
                  </a:lnTo>
                  <a:lnTo>
                    <a:pt x="1228334" y="447"/>
                  </a:lnTo>
                  <a:lnTo>
                    <a:pt x="1240260" y="526"/>
                  </a:lnTo>
                  <a:lnTo>
                    <a:pt x="1252185" y="618"/>
                  </a:lnTo>
                  <a:lnTo>
                    <a:pt x="1264111" y="726"/>
                  </a:lnTo>
                  <a:lnTo>
                    <a:pt x="1276037" y="854"/>
                  </a:lnTo>
                  <a:lnTo>
                    <a:pt x="1287962" y="1003"/>
                  </a:lnTo>
                  <a:lnTo>
                    <a:pt x="1299888" y="1179"/>
                  </a:lnTo>
                  <a:lnTo>
                    <a:pt x="1311813" y="1385"/>
                  </a:lnTo>
                  <a:lnTo>
                    <a:pt x="1323739" y="1628"/>
                  </a:lnTo>
                  <a:lnTo>
                    <a:pt x="1335664" y="1913"/>
                  </a:lnTo>
                  <a:lnTo>
                    <a:pt x="1347590" y="2247"/>
                  </a:lnTo>
                  <a:lnTo>
                    <a:pt x="1359516" y="2640"/>
                  </a:lnTo>
                  <a:lnTo>
                    <a:pt x="1371441" y="3101"/>
                  </a:lnTo>
                  <a:lnTo>
                    <a:pt x="1383367" y="3642"/>
                  </a:lnTo>
                  <a:lnTo>
                    <a:pt x="1395292" y="4277"/>
                  </a:lnTo>
                  <a:lnTo>
                    <a:pt x="1407218" y="5022"/>
                  </a:lnTo>
                  <a:lnTo>
                    <a:pt x="1419144" y="5896"/>
                  </a:lnTo>
                  <a:lnTo>
                    <a:pt x="1431069" y="6920"/>
                  </a:lnTo>
                  <a:lnTo>
                    <a:pt x="1442995" y="8120"/>
                  </a:lnTo>
                  <a:lnTo>
                    <a:pt x="1454920" y="9525"/>
                  </a:lnTo>
                  <a:lnTo>
                    <a:pt x="1466846" y="11169"/>
                  </a:lnTo>
                  <a:lnTo>
                    <a:pt x="1478771" y="13091"/>
                  </a:lnTo>
                  <a:lnTo>
                    <a:pt x="1490697" y="15337"/>
                  </a:lnTo>
                  <a:lnTo>
                    <a:pt x="1502623" y="17959"/>
                  </a:lnTo>
                  <a:lnTo>
                    <a:pt x="1514548" y="21014"/>
                  </a:lnTo>
                  <a:lnTo>
                    <a:pt x="1526474" y="24571"/>
                  </a:lnTo>
                  <a:lnTo>
                    <a:pt x="1538399" y="28704"/>
                  </a:lnTo>
                  <a:lnTo>
                    <a:pt x="1550325" y="33498"/>
                  </a:lnTo>
                  <a:lnTo>
                    <a:pt x="1562250" y="39046"/>
                  </a:lnTo>
                  <a:lnTo>
                    <a:pt x="1574176" y="45450"/>
                  </a:lnTo>
                  <a:lnTo>
                    <a:pt x="1586102" y="52821"/>
                  </a:lnTo>
                  <a:lnTo>
                    <a:pt x="1598027" y="61275"/>
                  </a:lnTo>
                  <a:lnTo>
                    <a:pt x="1609953" y="70933"/>
                  </a:lnTo>
                  <a:lnTo>
                    <a:pt x="1621878" y="81918"/>
                  </a:lnTo>
                  <a:lnTo>
                    <a:pt x="1633804" y="94350"/>
                  </a:lnTo>
                  <a:lnTo>
                    <a:pt x="1645730" y="108337"/>
                  </a:lnTo>
                  <a:lnTo>
                    <a:pt x="1657655" y="123972"/>
                  </a:lnTo>
                  <a:lnTo>
                    <a:pt x="1669581" y="141325"/>
                  </a:lnTo>
                  <a:lnTo>
                    <a:pt x="1681506" y="160430"/>
                  </a:lnTo>
                  <a:lnTo>
                    <a:pt x="1693432" y="181279"/>
                  </a:lnTo>
                  <a:lnTo>
                    <a:pt x="1705357" y="203813"/>
                  </a:lnTo>
                  <a:lnTo>
                    <a:pt x="1717283" y="227916"/>
                  </a:lnTo>
                  <a:lnTo>
                    <a:pt x="1729209" y="253413"/>
                  </a:lnTo>
                  <a:lnTo>
                    <a:pt x="1741134" y="280068"/>
                  </a:lnTo>
                  <a:lnTo>
                    <a:pt x="1753060" y="307594"/>
                  </a:lnTo>
                  <a:lnTo>
                    <a:pt x="1764985" y="335661"/>
                  </a:lnTo>
                  <a:lnTo>
                    <a:pt x="1776911" y="363912"/>
                  </a:lnTo>
                  <a:lnTo>
                    <a:pt x="1788837" y="391978"/>
                  </a:lnTo>
                  <a:lnTo>
                    <a:pt x="1800762" y="419505"/>
                  </a:lnTo>
                  <a:lnTo>
                    <a:pt x="1812688" y="446160"/>
                  </a:lnTo>
                  <a:lnTo>
                    <a:pt x="1824613" y="471657"/>
                  </a:lnTo>
                  <a:lnTo>
                    <a:pt x="1836539" y="495760"/>
                  </a:lnTo>
                  <a:lnTo>
                    <a:pt x="1848464" y="518294"/>
                  </a:lnTo>
                  <a:lnTo>
                    <a:pt x="1860390" y="539143"/>
                  </a:lnTo>
                  <a:lnTo>
                    <a:pt x="1872316" y="558248"/>
                  </a:lnTo>
                  <a:lnTo>
                    <a:pt x="1884241" y="575601"/>
                  </a:lnTo>
                  <a:lnTo>
                    <a:pt x="1896167" y="591236"/>
                  </a:lnTo>
                  <a:lnTo>
                    <a:pt x="1908092" y="605223"/>
                  </a:lnTo>
                  <a:lnTo>
                    <a:pt x="1920018" y="617655"/>
                  </a:lnTo>
                  <a:lnTo>
                    <a:pt x="1931943" y="628640"/>
                  </a:lnTo>
                  <a:lnTo>
                    <a:pt x="1943869" y="638298"/>
                  </a:lnTo>
                  <a:lnTo>
                    <a:pt x="1955795" y="646752"/>
                  </a:lnTo>
                  <a:lnTo>
                    <a:pt x="1967720" y="654123"/>
                  </a:lnTo>
                  <a:lnTo>
                    <a:pt x="1979646" y="660527"/>
                  </a:lnTo>
                  <a:lnTo>
                    <a:pt x="1991571" y="666075"/>
                  </a:lnTo>
                  <a:lnTo>
                    <a:pt x="2003497" y="670869"/>
                  </a:lnTo>
                  <a:lnTo>
                    <a:pt x="2015423" y="675002"/>
                  </a:lnTo>
                  <a:lnTo>
                    <a:pt x="2027348" y="678559"/>
                  </a:lnTo>
                  <a:lnTo>
                    <a:pt x="2039274" y="681614"/>
                  </a:lnTo>
                  <a:lnTo>
                    <a:pt x="2051199" y="684236"/>
                  </a:lnTo>
                  <a:lnTo>
                    <a:pt x="2063125" y="686482"/>
                  </a:lnTo>
                  <a:lnTo>
                    <a:pt x="2075050" y="688404"/>
                  </a:lnTo>
                  <a:lnTo>
                    <a:pt x="2086976" y="690048"/>
                  </a:lnTo>
                  <a:lnTo>
                    <a:pt x="2098902" y="691453"/>
                  </a:lnTo>
                  <a:lnTo>
                    <a:pt x="2110827" y="692653"/>
                  </a:lnTo>
                  <a:lnTo>
                    <a:pt x="2122753" y="693677"/>
                  </a:lnTo>
                  <a:lnTo>
                    <a:pt x="2134678" y="694551"/>
                  </a:lnTo>
                  <a:lnTo>
                    <a:pt x="2146604" y="695296"/>
                  </a:lnTo>
                  <a:lnTo>
                    <a:pt x="2158529" y="695931"/>
                  </a:lnTo>
                  <a:lnTo>
                    <a:pt x="2170455" y="696472"/>
                  </a:lnTo>
                  <a:lnTo>
                    <a:pt x="2182381" y="696933"/>
                  </a:lnTo>
                  <a:lnTo>
                    <a:pt x="2194306" y="697326"/>
                  </a:lnTo>
                  <a:lnTo>
                    <a:pt x="2206232" y="697660"/>
                  </a:lnTo>
                  <a:lnTo>
                    <a:pt x="2218157" y="697945"/>
                  </a:lnTo>
                  <a:lnTo>
                    <a:pt x="2230083" y="698188"/>
                  </a:lnTo>
                  <a:lnTo>
                    <a:pt x="2242009" y="698394"/>
                  </a:lnTo>
                  <a:lnTo>
                    <a:pt x="2253934" y="698570"/>
                  </a:lnTo>
                  <a:lnTo>
                    <a:pt x="2265860" y="698719"/>
                  </a:lnTo>
                  <a:lnTo>
                    <a:pt x="2277785" y="698847"/>
                  </a:lnTo>
                  <a:lnTo>
                    <a:pt x="2289711" y="698955"/>
                  </a:lnTo>
                  <a:lnTo>
                    <a:pt x="2301636" y="699047"/>
                  </a:lnTo>
                  <a:lnTo>
                    <a:pt x="2313562" y="699126"/>
                  </a:lnTo>
                  <a:lnTo>
                    <a:pt x="2325488" y="699192"/>
                  </a:lnTo>
                  <a:lnTo>
                    <a:pt x="2337413" y="699249"/>
                  </a:lnTo>
                  <a:lnTo>
                    <a:pt x="2349339" y="699298"/>
                  </a:lnTo>
                  <a:lnTo>
                    <a:pt x="2361264" y="699339"/>
                  </a:lnTo>
                  <a:lnTo>
                    <a:pt x="2361264" y="699573"/>
                  </a:lnTo>
                  <a:lnTo>
                    <a:pt x="2373190" y="699573"/>
                  </a:lnTo>
                  <a:lnTo>
                    <a:pt x="2385116" y="699573"/>
                  </a:lnTo>
                  <a:lnTo>
                    <a:pt x="2397041" y="699573"/>
                  </a:lnTo>
                  <a:lnTo>
                    <a:pt x="2408967" y="699573"/>
                  </a:lnTo>
                  <a:lnTo>
                    <a:pt x="2420892" y="699573"/>
                  </a:lnTo>
                  <a:lnTo>
                    <a:pt x="2432818" y="699573"/>
                  </a:lnTo>
                  <a:lnTo>
                    <a:pt x="2444743" y="699573"/>
                  </a:lnTo>
                  <a:lnTo>
                    <a:pt x="2456669" y="699573"/>
                  </a:lnTo>
                  <a:lnTo>
                    <a:pt x="2468595" y="699573"/>
                  </a:lnTo>
                  <a:lnTo>
                    <a:pt x="2480520" y="699573"/>
                  </a:lnTo>
                  <a:lnTo>
                    <a:pt x="2492446" y="699573"/>
                  </a:lnTo>
                  <a:lnTo>
                    <a:pt x="2504371" y="699573"/>
                  </a:lnTo>
                  <a:lnTo>
                    <a:pt x="2516297" y="699573"/>
                  </a:lnTo>
                  <a:lnTo>
                    <a:pt x="2528222" y="699573"/>
                  </a:lnTo>
                  <a:lnTo>
                    <a:pt x="2540148" y="699573"/>
                  </a:lnTo>
                  <a:lnTo>
                    <a:pt x="2552074" y="699573"/>
                  </a:lnTo>
                  <a:lnTo>
                    <a:pt x="2563999" y="699573"/>
                  </a:lnTo>
                  <a:lnTo>
                    <a:pt x="2575925" y="699573"/>
                  </a:lnTo>
                  <a:lnTo>
                    <a:pt x="2587850" y="699573"/>
                  </a:lnTo>
                  <a:lnTo>
                    <a:pt x="2599776" y="699573"/>
                  </a:lnTo>
                  <a:lnTo>
                    <a:pt x="2611702" y="699573"/>
                  </a:lnTo>
                  <a:lnTo>
                    <a:pt x="2623627" y="699573"/>
                  </a:lnTo>
                  <a:lnTo>
                    <a:pt x="2635553" y="699573"/>
                  </a:lnTo>
                  <a:lnTo>
                    <a:pt x="2647478" y="699573"/>
                  </a:lnTo>
                  <a:lnTo>
                    <a:pt x="2659404" y="699573"/>
                  </a:lnTo>
                  <a:lnTo>
                    <a:pt x="2671329" y="699573"/>
                  </a:lnTo>
                  <a:lnTo>
                    <a:pt x="2683255" y="699573"/>
                  </a:lnTo>
                  <a:lnTo>
                    <a:pt x="2695181" y="699573"/>
                  </a:lnTo>
                  <a:lnTo>
                    <a:pt x="2707106" y="699573"/>
                  </a:lnTo>
                  <a:lnTo>
                    <a:pt x="2719032" y="699573"/>
                  </a:lnTo>
                  <a:lnTo>
                    <a:pt x="2730957" y="699573"/>
                  </a:lnTo>
                  <a:lnTo>
                    <a:pt x="2742883" y="699573"/>
                  </a:lnTo>
                  <a:lnTo>
                    <a:pt x="2754808" y="699573"/>
                  </a:lnTo>
                  <a:lnTo>
                    <a:pt x="2766734" y="699573"/>
                  </a:lnTo>
                  <a:lnTo>
                    <a:pt x="2778660" y="699573"/>
                  </a:lnTo>
                  <a:lnTo>
                    <a:pt x="2790585" y="699573"/>
                  </a:lnTo>
                  <a:lnTo>
                    <a:pt x="2802511" y="699573"/>
                  </a:lnTo>
                  <a:lnTo>
                    <a:pt x="2814436" y="699573"/>
                  </a:lnTo>
                  <a:lnTo>
                    <a:pt x="2826362" y="699573"/>
                  </a:lnTo>
                  <a:lnTo>
                    <a:pt x="2838288" y="699573"/>
                  </a:lnTo>
                  <a:lnTo>
                    <a:pt x="2850213" y="699573"/>
                  </a:lnTo>
                  <a:lnTo>
                    <a:pt x="2862139" y="699573"/>
                  </a:lnTo>
                  <a:lnTo>
                    <a:pt x="2874064" y="699573"/>
                  </a:lnTo>
                  <a:lnTo>
                    <a:pt x="2885990" y="699573"/>
                  </a:lnTo>
                  <a:lnTo>
                    <a:pt x="2897915" y="699573"/>
                  </a:lnTo>
                  <a:lnTo>
                    <a:pt x="2909841" y="699573"/>
                  </a:lnTo>
                  <a:lnTo>
                    <a:pt x="2921767" y="699573"/>
                  </a:lnTo>
                  <a:lnTo>
                    <a:pt x="2933692" y="699573"/>
                  </a:lnTo>
                  <a:lnTo>
                    <a:pt x="2945618" y="699573"/>
                  </a:lnTo>
                  <a:lnTo>
                    <a:pt x="2957543" y="699573"/>
                  </a:lnTo>
                  <a:lnTo>
                    <a:pt x="2969469" y="699573"/>
                  </a:lnTo>
                  <a:lnTo>
                    <a:pt x="2981395" y="699573"/>
                  </a:lnTo>
                  <a:lnTo>
                    <a:pt x="2993320" y="699573"/>
                  </a:lnTo>
                  <a:lnTo>
                    <a:pt x="3005246" y="699573"/>
                  </a:lnTo>
                  <a:lnTo>
                    <a:pt x="3017171" y="699573"/>
                  </a:lnTo>
                  <a:lnTo>
                    <a:pt x="3029097" y="699573"/>
                  </a:lnTo>
                  <a:lnTo>
                    <a:pt x="3041022" y="699573"/>
                  </a:lnTo>
                  <a:lnTo>
                    <a:pt x="3052948" y="699573"/>
                  </a:lnTo>
                  <a:lnTo>
                    <a:pt x="3064874" y="699573"/>
                  </a:lnTo>
                  <a:lnTo>
                    <a:pt x="3076799" y="699573"/>
                  </a:lnTo>
                  <a:lnTo>
                    <a:pt x="3088725" y="699573"/>
                  </a:lnTo>
                  <a:lnTo>
                    <a:pt x="3100650" y="699573"/>
                  </a:lnTo>
                  <a:lnTo>
                    <a:pt x="3112576" y="699573"/>
                  </a:lnTo>
                  <a:lnTo>
                    <a:pt x="3124501" y="699573"/>
                  </a:lnTo>
                  <a:lnTo>
                    <a:pt x="3136427" y="699573"/>
                  </a:lnTo>
                  <a:lnTo>
                    <a:pt x="3148353" y="699573"/>
                  </a:lnTo>
                  <a:lnTo>
                    <a:pt x="3160278" y="699573"/>
                  </a:lnTo>
                  <a:lnTo>
                    <a:pt x="3172204" y="699573"/>
                  </a:lnTo>
                  <a:lnTo>
                    <a:pt x="3184129" y="699573"/>
                  </a:lnTo>
                  <a:lnTo>
                    <a:pt x="3196055" y="699573"/>
                  </a:lnTo>
                  <a:lnTo>
                    <a:pt x="3207981" y="699573"/>
                  </a:lnTo>
                  <a:lnTo>
                    <a:pt x="3219906" y="699573"/>
                  </a:lnTo>
                  <a:lnTo>
                    <a:pt x="3231832" y="699573"/>
                  </a:lnTo>
                  <a:lnTo>
                    <a:pt x="3243757" y="699573"/>
                  </a:lnTo>
                  <a:lnTo>
                    <a:pt x="3255683" y="699573"/>
                  </a:lnTo>
                  <a:lnTo>
                    <a:pt x="3267608" y="699573"/>
                  </a:lnTo>
                  <a:lnTo>
                    <a:pt x="3279534" y="699573"/>
                  </a:lnTo>
                  <a:lnTo>
                    <a:pt x="3291460" y="699573"/>
                  </a:lnTo>
                  <a:lnTo>
                    <a:pt x="3303385" y="699573"/>
                  </a:lnTo>
                  <a:lnTo>
                    <a:pt x="3315311" y="699573"/>
                  </a:lnTo>
                  <a:lnTo>
                    <a:pt x="3327236" y="699573"/>
                  </a:lnTo>
                  <a:lnTo>
                    <a:pt x="3339162" y="699573"/>
                  </a:lnTo>
                  <a:lnTo>
                    <a:pt x="3351087" y="699573"/>
                  </a:lnTo>
                  <a:lnTo>
                    <a:pt x="3363013" y="699573"/>
                  </a:lnTo>
                  <a:lnTo>
                    <a:pt x="3374939" y="699573"/>
                  </a:lnTo>
                  <a:lnTo>
                    <a:pt x="3386864" y="699573"/>
                  </a:lnTo>
                  <a:lnTo>
                    <a:pt x="3398790" y="699573"/>
                  </a:lnTo>
                  <a:lnTo>
                    <a:pt x="3410715" y="699573"/>
                  </a:lnTo>
                  <a:lnTo>
                    <a:pt x="3422641" y="699573"/>
                  </a:lnTo>
                  <a:lnTo>
                    <a:pt x="3434567" y="699573"/>
                  </a:lnTo>
                  <a:lnTo>
                    <a:pt x="3446492" y="699573"/>
                  </a:lnTo>
                  <a:lnTo>
                    <a:pt x="3458418" y="699573"/>
                  </a:lnTo>
                  <a:lnTo>
                    <a:pt x="3470343" y="699573"/>
                  </a:lnTo>
                  <a:lnTo>
                    <a:pt x="3482269" y="699573"/>
                  </a:lnTo>
                  <a:lnTo>
                    <a:pt x="3494194" y="699573"/>
                  </a:lnTo>
                  <a:lnTo>
                    <a:pt x="3506120" y="699573"/>
                  </a:lnTo>
                  <a:lnTo>
                    <a:pt x="3518046" y="699573"/>
                  </a:lnTo>
                  <a:lnTo>
                    <a:pt x="3529971" y="699573"/>
                  </a:lnTo>
                  <a:lnTo>
                    <a:pt x="3541897" y="699573"/>
                  </a:lnTo>
                  <a:lnTo>
                    <a:pt x="3541897" y="699573"/>
                  </a:lnTo>
                  <a:lnTo>
                    <a:pt x="3553822" y="699573"/>
                  </a:lnTo>
                  <a:lnTo>
                    <a:pt x="3565748" y="699573"/>
                  </a:lnTo>
                  <a:lnTo>
                    <a:pt x="3577674" y="699573"/>
                  </a:lnTo>
                  <a:lnTo>
                    <a:pt x="3589599" y="699573"/>
                  </a:lnTo>
                  <a:lnTo>
                    <a:pt x="3601525" y="699573"/>
                  </a:lnTo>
                  <a:lnTo>
                    <a:pt x="3613450" y="699573"/>
                  </a:lnTo>
                  <a:lnTo>
                    <a:pt x="3625376" y="699573"/>
                  </a:lnTo>
                  <a:lnTo>
                    <a:pt x="3637301" y="699573"/>
                  </a:lnTo>
                  <a:lnTo>
                    <a:pt x="3649227" y="699573"/>
                  </a:lnTo>
                  <a:lnTo>
                    <a:pt x="3661153" y="699573"/>
                  </a:lnTo>
                  <a:lnTo>
                    <a:pt x="3673078" y="699573"/>
                  </a:lnTo>
                  <a:lnTo>
                    <a:pt x="3685004" y="699573"/>
                  </a:lnTo>
                  <a:lnTo>
                    <a:pt x="3696929" y="699573"/>
                  </a:lnTo>
                  <a:lnTo>
                    <a:pt x="3708855" y="699573"/>
                  </a:lnTo>
                  <a:lnTo>
                    <a:pt x="3720780" y="699573"/>
                  </a:lnTo>
                  <a:lnTo>
                    <a:pt x="3732706" y="699573"/>
                  </a:lnTo>
                  <a:lnTo>
                    <a:pt x="3744632" y="699573"/>
                  </a:lnTo>
                  <a:lnTo>
                    <a:pt x="3756557" y="699573"/>
                  </a:lnTo>
                  <a:lnTo>
                    <a:pt x="3768483" y="699573"/>
                  </a:lnTo>
                  <a:lnTo>
                    <a:pt x="3780408" y="699573"/>
                  </a:lnTo>
                  <a:lnTo>
                    <a:pt x="3792334" y="699573"/>
                  </a:lnTo>
                  <a:lnTo>
                    <a:pt x="3804260" y="699573"/>
                  </a:lnTo>
                  <a:lnTo>
                    <a:pt x="3816185" y="699573"/>
                  </a:lnTo>
                  <a:lnTo>
                    <a:pt x="3828111" y="699573"/>
                  </a:lnTo>
                  <a:lnTo>
                    <a:pt x="3840036" y="699573"/>
                  </a:lnTo>
                  <a:lnTo>
                    <a:pt x="3851962" y="699573"/>
                  </a:lnTo>
                  <a:lnTo>
                    <a:pt x="3863887" y="699573"/>
                  </a:lnTo>
                  <a:lnTo>
                    <a:pt x="3875813" y="699573"/>
                  </a:lnTo>
                  <a:lnTo>
                    <a:pt x="3887739" y="699573"/>
                  </a:lnTo>
                  <a:lnTo>
                    <a:pt x="3899664" y="699573"/>
                  </a:lnTo>
                  <a:lnTo>
                    <a:pt x="3911590" y="699573"/>
                  </a:lnTo>
                  <a:lnTo>
                    <a:pt x="3923515" y="699573"/>
                  </a:lnTo>
                  <a:lnTo>
                    <a:pt x="3935441" y="699573"/>
                  </a:lnTo>
                  <a:lnTo>
                    <a:pt x="3947366" y="699573"/>
                  </a:lnTo>
                  <a:lnTo>
                    <a:pt x="3959292" y="699573"/>
                  </a:lnTo>
                  <a:lnTo>
                    <a:pt x="3971218" y="699573"/>
                  </a:lnTo>
                  <a:lnTo>
                    <a:pt x="3983143" y="699573"/>
                  </a:lnTo>
                  <a:lnTo>
                    <a:pt x="3995069" y="699573"/>
                  </a:lnTo>
                  <a:lnTo>
                    <a:pt x="4006994" y="699573"/>
                  </a:lnTo>
                  <a:lnTo>
                    <a:pt x="4018920" y="699573"/>
                  </a:lnTo>
                  <a:lnTo>
                    <a:pt x="4030846" y="699573"/>
                  </a:lnTo>
                  <a:lnTo>
                    <a:pt x="4042771" y="699573"/>
                  </a:lnTo>
                  <a:lnTo>
                    <a:pt x="4054697" y="699573"/>
                  </a:lnTo>
                  <a:lnTo>
                    <a:pt x="4066622" y="699573"/>
                  </a:lnTo>
                  <a:lnTo>
                    <a:pt x="4078548" y="699573"/>
                  </a:lnTo>
                  <a:lnTo>
                    <a:pt x="4090473" y="699573"/>
                  </a:lnTo>
                  <a:lnTo>
                    <a:pt x="4102399" y="699573"/>
                  </a:lnTo>
                  <a:lnTo>
                    <a:pt x="4114325" y="699573"/>
                  </a:lnTo>
                  <a:lnTo>
                    <a:pt x="4126250" y="699573"/>
                  </a:lnTo>
                  <a:lnTo>
                    <a:pt x="4138176" y="699573"/>
                  </a:lnTo>
                  <a:lnTo>
                    <a:pt x="4150101" y="699573"/>
                  </a:lnTo>
                  <a:lnTo>
                    <a:pt x="4162027" y="699573"/>
                  </a:lnTo>
                  <a:lnTo>
                    <a:pt x="4173953" y="699573"/>
                  </a:lnTo>
                  <a:lnTo>
                    <a:pt x="4185878" y="699573"/>
                  </a:lnTo>
                  <a:lnTo>
                    <a:pt x="4197804" y="699573"/>
                  </a:lnTo>
                  <a:lnTo>
                    <a:pt x="4209729" y="699573"/>
                  </a:lnTo>
                  <a:lnTo>
                    <a:pt x="4221655" y="699573"/>
                  </a:lnTo>
                  <a:lnTo>
                    <a:pt x="4233580" y="699573"/>
                  </a:lnTo>
                  <a:lnTo>
                    <a:pt x="4245506" y="699573"/>
                  </a:lnTo>
                  <a:lnTo>
                    <a:pt x="4257432" y="699573"/>
                  </a:lnTo>
                  <a:lnTo>
                    <a:pt x="4269357" y="699573"/>
                  </a:lnTo>
                  <a:lnTo>
                    <a:pt x="4281283" y="699573"/>
                  </a:lnTo>
                  <a:lnTo>
                    <a:pt x="4293208" y="699573"/>
                  </a:lnTo>
                  <a:lnTo>
                    <a:pt x="4305134" y="699573"/>
                  </a:lnTo>
                  <a:lnTo>
                    <a:pt x="4317059" y="699573"/>
                  </a:lnTo>
                  <a:lnTo>
                    <a:pt x="4328985" y="699573"/>
                  </a:lnTo>
                  <a:lnTo>
                    <a:pt x="4340911" y="699573"/>
                  </a:lnTo>
                  <a:lnTo>
                    <a:pt x="4352836" y="699573"/>
                  </a:lnTo>
                  <a:lnTo>
                    <a:pt x="4364762" y="699573"/>
                  </a:lnTo>
                  <a:lnTo>
                    <a:pt x="4376687" y="699573"/>
                  </a:lnTo>
                  <a:lnTo>
                    <a:pt x="4388613" y="699573"/>
                  </a:lnTo>
                  <a:lnTo>
                    <a:pt x="4400539" y="699573"/>
                  </a:lnTo>
                  <a:lnTo>
                    <a:pt x="4412464" y="699573"/>
                  </a:lnTo>
                  <a:lnTo>
                    <a:pt x="4424390" y="699573"/>
                  </a:lnTo>
                  <a:lnTo>
                    <a:pt x="4436315" y="699573"/>
                  </a:lnTo>
                  <a:lnTo>
                    <a:pt x="4448241" y="699573"/>
                  </a:lnTo>
                  <a:lnTo>
                    <a:pt x="4460166" y="699573"/>
                  </a:lnTo>
                  <a:lnTo>
                    <a:pt x="4472092" y="699573"/>
                  </a:lnTo>
                  <a:lnTo>
                    <a:pt x="4484018" y="699573"/>
                  </a:lnTo>
                  <a:lnTo>
                    <a:pt x="4495943" y="699573"/>
                  </a:lnTo>
                  <a:lnTo>
                    <a:pt x="4507869" y="699573"/>
                  </a:lnTo>
                  <a:lnTo>
                    <a:pt x="4519794" y="699573"/>
                  </a:lnTo>
                  <a:lnTo>
                    <a:pt x="4531720" y="699573"/>
                  </a:lnTo>
                  <a:lnTo>
                    <a:pt x="4543645" y="699573"/>
                  </a:lnTo>
                  <a:lnTo>
                    <a:pt x="4555571" y="699573"/>
                  </a:lnTo>
                  <a:lnTo>
                    <a:pt x="4567497" y="699573"/>
                  </a:lnTo>
                  <a:lnTo>
                    <a:pt x="4579422" y="699573"/>
                  </a:lnTo>
                  <a:lnTo>
                    <a:pt x="4591348" y="699573"/>
                  </a:lnTo>
                  <a:lnTo>
                    <a:pt x="4603273" y="699573"/>
                  </a:lnTo>
                  <a:lnTo>
                    <a:pt x="4615199" y="699573"/>
                  </a:lnTo>
                  <a:lnTo>
                    <a:pt x="4627125" y="699573"/>
                  </a:lnTo>
                  <a:lnTo>
                    <a:pt x="4639050" y="699573"/>
                  </a:lnTo>
                  <a:lnTo>
                    <a:pt x="4650976" y="699573"/>
                  </a:lnTo>
                  <a:lnTo>
                    <a:pt x="4662901" y="699573"/>
                  </a:lnTo>
                  <a:lnTo>
                    <a:pt x="4674827" y="699573"/>
                  </a:lnTo>
                  <a:lnTo>
                    <a:pt x="4686752" y="699573"/>
                  </a:lnTo>
                  <a:lnTo>
                    <a:pt x="4698678" y="699573"/>
                  </a:lnTo>
                  <a:lnTo>
                    <a:pt x="4710604" y="699573"/>
                  </a:lnTo>
                  <a:lnTo>
                    <a:pt x="4722529" y="699573"/>
                  </a:lnTo>
                </a:path>
              </a:pathLst>
            </a:custGeom>
            <a:ln w="40651" cap="flat">
              <a:solidFill>
                <a:srgbClr val="E8E8E8">
                  <a:alpha val="100000"/>
                </a:srgbClr>
              </a:solidFill>
              <a:prstDash val="solid"/>
              <a:round/>
            </a:ln>
          </p:spPr>
          <p:txBody>
            <a:bodyPr/>
            <a:lstStyle/>
            <a:p/>
          </p:txBody>
        </p:sp>
        <p:sp>
          <p:nvSpPr>
            <p:cNvPr id="19" name="pl19"/>
            <p:cNvSpPr/>
            <p:nvPr/>
          </p:nvSpPr>
          <p:spPr>
            <a:xfrm>
              <a:off x="2433353" y="3703598"/>
              <a:ext cx="4722529" cy="699339"/>
            </a:xfrm>
            <a:custGeom>
              <a:avLst/>
              <a:pathLst>
                <a:path w="4722529" h="699339">
                  <a:moveTo>
                    <a:pt x="0" y="699339"/>
                  </a:moveTo>
                  <a:lnTo>
                    <a:pt x="11925" y="699339"/>
                  </a:lnTo>
                  <a:lnTo>
                    <a:pt x="23851" y="699339"/>
                  </a:lnTo>
                  <a:lnTo>
                    <a:pt x="35776" y="699339"/>
                  </a:lnTo>
                  <a:lnTo>
                    <a:pt x="47702" y="699339"/>
                  </a:lnTo>
                  <a:lnTo>
                    <a:pt x="59627" y="699339"/>
                  </a:lnTo>
                  <a:lnTo>
                    <a:pt x="71553" y="699339"/>
                  </a:lnTo>
                  <a:lnTo>
                    <a:pt x="83479" y="699339"/>
                  </a:lnTo>
                  <a:lnTo>
                    <a:pt x="95404" y="699339"/>
                  </a:lnTo>
                  <a:lnTo>
                    <a:pt x="107330" y="699339"/>
                  </a:lnTo>
                  <a:lnTo>
                    <a:pt x="119255" y="699339"/>
                  </a:lnTo>
                  <a:lnTo>
                    <a:pt x="131181" y="699339"/>
                  </a:lnTo>
                  <a:lnTo>
                    <a:pt x="143106" y="699339"/>
                  </a:lnTo>
                  <a:lnTo>
                    <a:pt x="155032" y="699339"/>
                  </a:lnTo>
                  <a:lnTo>
                    <a:pt x="166958" y="699339"/>
                  </a:lnTo>
                  <a:lnTo>
                    <a:pt x="178883" y="699339"/>
                  </a:lnTo>
                  <a:lnTo>
                    <a:pt x="190809" y="699339"/>
                  </a:lnTo>
                  <a:lnTo>
                    <a:pt x="202734" y="699339"/>
                  </a:lnTo>
                  <a:lnTo>
                    <a:pt x="214660" y="699339"/>
                  </a:lnTo>
                  <a:lnTo>
                    <a:pt x="226586" y="699339"/>
                  </a:lnTo>
                  <a:lnTo>
                    <a:pt x="238511" y="699339"/>
                  </a:lnTo>
                  <a:lnTo>
                    <a:pt x="250437" y="699339"/>
                  </a:lnTo>
                  <a:lnTo>
                    <a:pt x="262362" y="699339"/>
                  </a:lnTo>
                  <a:lnTo>
                    <a:pt x="274288" y="699339"/>
                  </a:lnTo>
                  <a:lnTo>
                    <a:pt x="286213" y="699339"/>
                  </a:lnTo>
                  <a:lnTo>
                    <a:pt x="298139" y="699339"/>
                  </a:lnTo>
                  <a:lnTo>
                    <a:pt x="310065" y="699339"/>
                  </a:lnTo>
                  <a:lnTo>
                    <a:pt x="321990" y="699339"/>
                  </a:lnTo>
                  <a:lnTo>
                    <a:pt x="333916" y="699339"/>
                  </a:lnTo>
                  <a:lnTo>
                    <a:pt x="345841" y="699339"/>
                  </a:lnTo>
                  <a:lnTo>
                    <a:pt x="357767" y="699339"/>
                  </a:lnTo>
                  <a:lnTo>
                    <a:pt x="369692" y="699339"/>
                  </a:lnTo>
                  <a:lnTo>
                    <a:pt x="381618" y="699339"/>
                  </a:lnTo>
                  <a:lnTo>
                    <a:pt x="393544" y="699339"/>
                  </a:lnTo>
                  <a:lnTo>
                    <a:pt x="405469" y="699339"/>
                  </a:lnTo>
                  <a:lnTo>
                    <a:pt x="417395" y="699339"/>
                  </a:lnTo>
                  <a:lnTo>
                    <a:pt x="429320" y="699339"/>
                  </a:lnTo>
                  <a:lnTo>
                    <a:pt x="441246" y="699339"/>
                  </a:lnTo>
                  <a:lnTo>
                    <a:pt x="453172" y="699339"/>
                  </a:lnTo>
                  <a:lnTo>
                    <a:pt x="465097" y="699339"/>
                  </a:lnTo>
                  <a:lnTo>
                    <a:pt x="477023" y="699339"/>
                  </a:lnTo>
                  <a:lnTo>
                    <a:pt x="488948" y="699339"/>
                  </a:lnTo>
                  <a:lnTo>
                    <a:pt x="500874" y="699339"/>
                  </a:lnTo>
                  <a:lnTo>
                    <a:pt x="512799" y="699339"/>
                  </a:lnTo>
                  <a:lnTo>
                    <a:pt x="524725" y="699339"/>
                  </a:lnTo>
                  <a:lnTo>
                    <a:pt x="536651" y="699339"/>
                  </a:lnTo>
                  <a:lnTo>
                    <a:pt x="548576" y="699339"/>
                  </a:lnTo>
                  <a:lnTo>
                    <a:pt x="560502" y="699339"/>
                  </a:lnTo>
                  <a:lnTo>
                    <a:pt x="572427" y="699339"/>
                  </a:lnTo>
                  <a:lnTo>
                    <a:pt x="584353" y="699339"/>
                  </a:lnTo>
                  <a:lnTo>
                    <a:pt x="596279" y="699339"/>
                  </a:lnTo>
                  <a:lnTo>
                    <a:pt x="608204" y="699339"/>
                  </a:lnTo>
                  <a:lnTo>
                    <a:pt x="620130" y="699339"/>
                  </a:lnTo>
                  <a:lnTo>
                    <a:pt x="632055" y="699339"/>
                  </a:lnTo>
                  <a:lnTo>
                    <a:pt x="643981" y="699339"/>
                  </a:lnTo>
                  <a:lnTo>
                    <a:pt x="655906" y="699339"/>
                  </a:lnTo>
                  <a:lnTo>
                    <a:pt x="667832" y="699339"/>
                  </a:lnTo>
                  <a:lnTo>
                    <a:pt x="679758" y="699339"/>
                  </a:lnTo>
                  <a:lnTo>
                    <a:pt x="691683" y="699339"/>
                  </a:lnTo>
                  <a:lnTo>
                    <a:pt x="703609" y="699339"/>
                  </a:lnTo>
                  <a:lnTo>
                    <a:pt x="715534" y="699339"/>
                  </a:lnTo>
                  <a:lnTo>
                    <a:pt x="727460" y="699339"/>
                  </a:lnTo>
                  <a:lnTo>
                    <a:pt x="739385" y="699339"/>
                  </a:lnTo>
                  <a:lnTo>
                    <a:pt x="751311" y="699339"/>
                  </a:lnTo>
                  <a:lnTo>
                    <a:pt x="763237" y="699339"/>
                  </a:lnTo>
                  <a:lnTo>
                    <a:pt x="775162" y="699339"/>
                  </a:lnTo>
                  <a:lnTo>
                    <a:pt x="787088" y="699339"/>
                  </a:lnTo>
                  <a:lnTo>
                    <a:pt x="799013" y="699339"/>
                  </a:lnTo>
                  <a:lnTo>
                    <a:pt x="810939" y="699339"/>
                  </a:lnTo>
                  <a:lnTo>
                    <a:pt x="822865" y="699339"/>
                  </a:lnTo>
                  <a:lnTo>
                    <a:pt x="834790" y="699339"/>
                  </a:lnTo>
                  <a:lnTo>
                    <a:pt x="846716" y="699339"/>
                  </a:lnTo>
                  <a:lnTo>
                    <a:pt x="858641" y="699339"/>
                  </a:lnTo>
                  <a:lnTo>
                    <a:pt x="870567" y="699339"/>
                  </a:lnTo>
                  <a:lnTo>
                    <a:pt x="882492" y="699339"/>
                  </a:lnTo>
                  <a:lnTo>
                    <a:pt x="894418" y="699339"/>
                  </a:lnTo>
                  <a:lnTo>
                    <a:pt x="906344" y="699339"/>
                  </a:lnTo>
                  <a:lnTo>
                    <a:pt x="918269" y="699339"/>
                  </a:lnTo>
                  <a:lnTo>
                    <a:pt x="930195" y="699339"/>
                  </a:lnTo>
                  <a:lnTo>
                    <a:pt x="942120" y="699339"/>
                  </a:lnTo>
                  <a:lnTo>
                    <a:pt x="954046" y="699339"/>
                  </a:lnTo>
                  <a:lnTo>
                    <a:pt x="965971" y="699339"/>
                  </a:lnTo>
                  <a:lnTo>
                    <a:pt x="977897" y="699339"/>
                  </a:lnTo>
                  <a:lnTo>
                    <a:pt x="989823" y="699339"/>
                  </a:lnTo>
                  <a:lnTo>
                    <a:pt x="1001748" y="699339"/>
                  </a:lnTo>
                  <a:lnTo>
                    <a:pt x="1013674" y="699339"/>
                  </a:lnTo>
                  <a:lnTo>
                    <a:pt x="1025599" y="699339"/>
                  </a:lnTo>
                  <a:lnTo>
                    <a:pt x="1037525" y="699339"/>
                  </a:lnTo>
                  <a:lnTo>
                    <a:pt x="1049451" y="699339"/>
                  </a:lnTo>
                  <a:lnTo>
                    <a:pt x="1061376" y="699339"/>
                  </a:lnTo>
                  <a:lnTo>
                    <a:pt x="1073302" y="699339"/>
                  </a:lnTo>
                  <a:lnTo>
                    <a:pt x="1085227" y="699339"/>
                  </a:lnTo>
                  <a:lnTo>
                    <a:pt x="1097153" y="699339"/>
                  </a:lnTo>
                  <a:lnTo>
                    <a:pt x="1109078" y="699339"/>
                  </a:lnTo>
                  <a:lnTo>
                    <a:pt x="1121004" y="699339"/>
                  </a:lnTo>
                  <a:lnTo>
                    <a:pt x="1132930" y="699339"/>
                  </a:lnTo>
                  <a:lnTo>
                    <a:pt x="1144855" y="699339"/>
                  </a:lnTo>
                  <a:lnTo>
                    <a:pt x="1156781" y="699339"/>
                  </a:lnTo>
                  <a:lnTo>
                    <a:pt x="1168706" y="699339"/>
                  </a:lnTo>
                  <a:lnTo>
                    <a:pt x="1180632" y="699339"/>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104"/>
                  </a:lnTo>
                  <a:lnTo>
                    <a:pt x="3553822" y="699063"/>
                  </a:lnTo>
                  <a:lnTo>
                    <a:pt x="3565748" y="699015"/>
                  </a:lnTo>
                  <a:lnTo>
                    <a:pt x="3577674" y="698958"/>
                  </a:lnTo>
                  <a:lnTo>
                    <a:pt x="3589599" y="698891"/>
                  </a:lnTo>
                  <a:lnTo>
                    <a:pt x="3601525" y="698813"/>
                  </a:lnTo>
                  <a:lnTo>
                    <a:pt x="3613450" y="698720"/>
                  </a:lnTo>
                  <a:lnTo>
                    <a:pt x="3625376" y="698612"/>
                  </a:lnTo>
                  <a:lnTo>
                    <a:pt x="3637301" y="698485"/>
                  </a:lnTo>
                  <a:lnTo>
                    <a:pt x="3649227" y="698335"/>
                  </a:lnTo>
                  <a:lnTo>
                    <a:pt x="3661153" y="698159"/>
                  </a:lnTo>
                  <a:lnTo>
                    <a:pt x="3673078" y="697953"/>
                  </a:lnTo>
                  <a:lnTo>
                    <a:pt x="3685004" y="697710"/>
                  </a:lnTo>
                  <a:lnTo>
                    <a:pt x="3696929" y="697426"/>
                  </a:lnTo>
                  <a:lnTo>
                    <a:pt x="3708855" y="697091"/>
                  </a:lnTo>
                  <a:lnTo>
                    <a:pt x="3720780" y="696698"/>
                  </a:lnTo>
                  <a:lnTo>
                    <a:pt x="3732706" y="696237"/>
                  </a:lnTo>
                  <a:lnTo>
                    <a:pt x="3744632" y="695696"/>
                  </a:lnTo>
                  <a:lnTo>
                    <a:pt x="3756557" y="695061"/>
                  </a:lnTo>
                  <a:lnTo>
                    <a:pt x="3768483" y="694316"/>
                  </a:lnTo>
                  <a:lnTo>
                    <a:pt x="3780408" y="693442"/>
                  </a:lnTo>
                  <a:lnTo>
                    <a:pt x="3792334" y="692418"/>
                  </a:lnTo>
                  <a:lnTo>
                    <a:pt x="3804260" y="691219"/>
                  </a:lnTo>
                  <a:lnTo>
                    <a:pt x="3816185" y="689814"/>
                  </a:lnTo>
                  <a:lnTo>
                    <a:pt x="3828111" y="688170"/>
                  </a:lnTo>
                  <a:lnTo>
                    <a:pt x="3840036" y="686247"/>
                  </a:lnTo>
                  <a:lnTo>
                    <a:pt x="3851962" y="684001"/>
                  </a:lnTo>
                  <a:lnTo>
                    <a:pt x="3863887" y="681380"/>
                  </a:lnTo>
                  <a:lnTo>
                    <a:pt x="3875813" y="678324"/>
                  </a:lnTo>
                  <a:lnTo>
                    <a:pt x="3887739" y="674767"/>
                  </a:lnTo>
                  <a:lnTo>
                    <a:pt x="3899664" y="670634"/>
                  </a:lnTo>
                  <a:lnTo>
                    <a:pt x="3911590" y="665840"/>
                  </a:lnTo>
                  <a:lnTo>
                    <a:pt x="3923515" y="660292"/>
                  </a:lnTo>
                  <a:lnTo>
                    <a:pt x="3935441" y="653888"/>
                  </a:lnTo>
                  <a:lnTo>
                    <a:pt x="3947366" y="646518"/>
                  </a:lnTo>
                  <a:lnTo>
                    <a:pt x="3959292" y="638064"/>
                  </a:lnTo>
                  <a:lnTo>
                    <a:pt x="3971218" y="628405"/>
                  </a:lnTo>
                  <a:lnTo>
                    <a:pt x="3983143" y="617420"/>
                  </a:lnTo>
                  <a:lnTo>
                    <a:pt x="3995069" y="604989"/>
                  </a:lnTo>
                  <a:lnTo>
                    <a:pt x="4006994" y="591002"/>
                  </a:lnTo>
                  <a:lnTo>
                    <a:pt x="4018920" y="575366"/>
                  </a:lnTo>
                  <a:lnTo>
                    <a:pt x="4030846" y="558013"/>
                  </a:lnTo>
                  <a:lnTo>
                    <a:pt x="4042771" y="538908"/>
                  </a:lnTo>
                  <a:lnTo>
                    <a:pt x="4054697" y="518060"/>
                  </a:lnTo>
                  <a:lnTo>
                    <a:pt x="4066622" y="495526"/>
                  </a:lnTo>
                  <a:lnTo>
                    <a:pt x="4078548" y="471422"/>
                  </a:lnTo>
                  <a:lnTo>
                    <a:pt x="4090473" y="445925"/>
                  </a:lnTo>
                  <a:lnTo>
                    <a:pt x="4102399" y="419270"/>
                  </a:lnTo>
                  <a:lnTo>
                    <a:pt x="4114325" y="391744"/>
                  </a:lnTo>
                  <a:lnTo>
                    <a:pt x="4126250" y="363677"/>
                  </a:lnTo>
                  <a:lnTo>
                    <a:pt x="4138176" y="335427"/>
                  </a:lnTo>
                  <a:lnTo>
                    <a:pt x="4150101" y="307360"/>
                  </a:lnTo>
                  <a:lnTo>
                    <a:pt x="4162027" y="279834"/>
                  </a:lnTo>
                  <a:lnTo>
                    <a:pt x="4173953" y="253178"/>
                  </a:lnTo>
                  <a:lnTo>
                    <a:pt x="4185878" y="227682"/>
                  </a:lnTo>
                  <a:lnTo>
                    <a:pt x="4197804" y="203578"/>
                  </a:lnTo>
                  <a:lnTo>
                    <a:pt x="4209729" y="181044"/>
                  </a:lnTo>
                  <a:lnTo>
                    <a:pt x="4221655" y="160195"/>
                  </a:lnTo>
                  <a:lnTo>
                    <a:pt x="4233580" y="141090"/>
                  </a:lnTo>
                  <a:lnTo>
                    <a:pt x="4245506" y="123738"/>
                  </a:lnTo>
                  <a:lnTo>
                    <a:pt x="4257432" y="108102"/>
                  </a:lnTo>
                  <a:lnTo>
                    <a:pt x="4269357" y="94115"/>
                  </a:lnTo>
                  <a:lnTo>
                    <a:pt x="4281283" y="81684"/>
                  </a:lnTo>
                  <a:lnTo>
                    <a:pt x="4293208" y="70698"/>
                  </a:lnTo>
                  <a:lnTo>
                    <a:pt x="4305134" y="61040"/>
                  </a:lnTo>
                  <a:lnTo>
                    <a:pt x="4317059" y="52586"/>
                  </a:lnTo>
                  <a:lnTo>
                    <a:pt x="4328985" y="45216"/>
                  </a:lnTo>
                  <a:lnTo>
                    <a:pt x="4340911" y="38811"/>
                  </a:lnTo>
                  <a:lnTo>
                    <a:pt x="4352836" y="33264"/>
                  </a:lnTo>
                  <a:lnTo>
                    <a:pt x="4364762" y="28470"/>
                  </a:lnTo>
                  <a:lnTo>
                    <a:pt x="4376687" y="24336"/>
                  </a:lnTo>
                  <a:lnTo>
                    <a:pt x="4388613" y="20780"/>
                  </a:lnTo>
                  <a:lnTo>
                    <a:pt x="4400539" y="17724"/>
                  </a:lnTo>
                  <a:lnTo>
                    <a:pt x="4412464" y="15103"/>
                  </a:lnTo>
                  <a:lnTo>
                    <a:pt x="4424390" y="12857"/>
                  </a:lnTo>
                  <a:lnTo>
                    <a:pt x="4436315" y="10934"/>
                  </a:lnTo>
                  <a:lnTo>
                    <a:pt x="4448241" y="9290"/>
                  </a:lnTo>
                  <a:lnTo>
                    <a:pt x="4460166" y="7885"/>
                  </a:lnTo>
                  <a:lnTo>
                    <a:pt x="4472092" y="6685"/>
                  </a:lnTo>
                  <a:lnTo>
                    <a:pt x="4484018" y="5661"/>
                  </a:lnTo>
                  <a:lnTo>
                    <a:pt x="4495943" y="4788"/>
                  </a:lnTo>
                  <a:lnTo>
                    <a:pt x="4507869" y="4043"/>
                  </a:lnTo>
                  <a:lnTo>
                    <a:pt x="4519794" y="3408"/>
                  </a:lnTo>
                  <a:lnTo>
                    <a:pt x="4531720" y="2866"/>
                  </a:lnTo>
                  <a:lnTo>
                    <a:pt x="4543645" y="2405"/>
                  </a:lnTo>
                  <a:lnTo>
                    <a:pt x="4555571" y="2013"/>
                  </a:lnTo>
                  <a:lnTo>
                    <a:pt x="4567497" y="1678"/>
                  </a:lnTo>
                  <a:lnTo>
                    <a:pt x="4579422" y="1393"/>
                  </a:lnTo>
                  <a:lnTo>
                    <a:pt x="4591348" y="1151"/>
                  </a:lnTo>
                  <a:lnTo>
                    <a:pt x="4603273" y="944"/>
                  </a:lnTo>
                  <a:lnTo>
                    <a:pt x="4615199" y="768"/>
                  </a:lnTo>
                  <a:lnTo>
                    <a:pt x="4627125" y="619"/>
                  </a:lnTo>
                  <a:lnTo>
                    <a:pt x="4639050" y="492"/>
                  </a:lnTo>
                  <a:lnTo>
                    <a:pt x="4650976" y="383"/>
                  </a:lnTo>
                  <a:lnTo>
                    <a:pt x="4662901" y="291"/>
                  </a:lnTo>
                  <a:lnTo>
                    <a:pt x="4674827" y="213"/>
                  </a:lnTo>
                  <a:lnTo>
                    <a:pt x="4686752" y="146"/>
                  </a:lnTo>
                  <a:lnTo>
                    <a:pt x="4698678" y="89"/>
                  </a:lnTo>
                  <a:lnTo>
                    <a:pt x="4710604" y="41"/>
                  </a:lnTo>
                  <a:lnTo>
                    <a:pt x="4722529" y="0"/>
                  </a:lnTo>
                </a:path>
              </a:pathLst>
            </a:custGeom>
            <a:ln w="40651" cap="flat">
              <a:solidFill>
                <a:srgbClr val="E8E8E8">
                  <a:alpha val="100000"/>
                </a:srgbClr>
              </a:solidFill>
              <a:prstDash val="solid"/>
              <a:round/>
            </a:ln>
          </p:spPr>
          <p:txBody>
            <a:bodyPr/>
            <a:lstStyle/>
            <a:p/>
          </p:txBody>
        </p:sp>
        <p:sp>
          <p:nvSpPr>
            <p:cNvPr id="20" name="pt20"/>
            <p:cNvSpPr/>
            <p:nvPr/>
          </p:nvSpPr>
          <p:spPr>
            <a:xfrm>
              <a:off x="2374651"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4735915"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555283"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591654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7097180"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74651"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374651"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097180"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097180"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555283"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555283"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916548"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4735915"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916548"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4735915"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97180"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374651" y="29450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7" name="pt37"/>
            <p:cNvSpPr/>
            <p:nvPr/>
          </p:nvSpPr>
          <p:spPr>
            <a:xfrm>
              <a:off x="4735915"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916548"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555283"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374651"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555283" y="36446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2" name="pt42"/>
            <p:cNvSpPr/>
            <p:nvPr/>
          </p:nvSpPr>
          <p:spPr>
            <a:xfrm>
              <a:off x="4735915" y="36446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3" name="pt43"/>
            <p:cNvSpPr/>
            <p:nvPr/>
          </p:nvSpPr>
          <p:spPr>
            <a:xfrm>
              <a:off x="2374651"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97180"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16548" y="36446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6" name="pt46"/>
            <p:cNvSpPr/>
            <p:nvPr/>
          </p:nvSpPr>
          <p:spPr>
            <a:xfrm>
              <a:off x="7097180" y="43442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3555283"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16548"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35915"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55283"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16548"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374651"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374651"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35915"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97180"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55283"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35915"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1654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97180"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tx60"/>
            <p:cNvSpPr/>
            <p:nvPr/>
          </p:nvSpPr>
          <p:spPr>
            <a:xfrm>
              <a:off x="1222418"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61" name="tx61"/>
            <p:cNvSpPr/>
            <p:nvPr/>
          </p:nvSpPr>
          <p:spPr>
            <a:xfrm>
              <a:off x="1102015"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62" name="tx62"/>
            <p:cNvSpPr/>
            <p:nvPr/>
          </p:nvSpPr>
          <p:spPr>
            <a:xfrm>
              <a:off x="892968"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63" name="tx63"/>
            <p:cNvSpPr/>
            <p:nvPr/>
          </p:nvSpPr>
          <p:spPr>
            <a:xfrm>
              <a:off x="1359124"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64" name="tx64"/>
            <p:cNvSpPr/>
            <p:nvPr/>
          </p:nvSpPr>
          <p:spPr>
            <a:xfrm>
              <a:off x="973284"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65" name="tx65"/>
            <p:cNvSpPr/>
            <p:nvPr/>
          </p:nvSpPr>
          <p:spPr>
            <a:xfrm>
              <a:off x="1126152"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66" name="tx66"/>
            <p:cNvSpPr/>
            <p:nvPr/>
          </p:nvSpPr>
          <p:spPr>
            <a:xfrm>
              <a:off x="1282972"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67" name="tx67"/>
            <p:cNvSpPr/>
            <p:nvPr/>
          </p:nvSpPr>
          <p:spPr>
            <a:xfrm>
              <a:off x="1395188"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8" name="tx68"/>
            <p:cNvSpPr/>
            <p:nvPr/>
          </p:nvSpPr>
          <p:spPr>
            <a:xfrm>
              <a:off x="7273946"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(679,000)</a:t>
              </a:r>
            </a:p>
          </p:txBody>
        </p:sp>
        <p:sp>
          <p:nvSpPr>
            <p:cNvPr id="69" name="tx69"/>
            <p:cNvSpPr/>
            <p:nvPr/>
          </p:nvSpPr>
          <p:spPr>
            <a:xfrm>
              <a:off x="7273946"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(480,000)</a:t>
              </a:r>
            </a:p>
          </p:txBody>
        </p:sp>
        <p:sp>
          <p:nvSpPr>
            <p:cNvPr id="70" name="tx70"/>
            <p:cNvSpPr/>
            <p:nvPr/>
          </p:nvSpPr>
          <p:spPr>
            <a:xfrm>
              <a:off x="7273946"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(465,000)</a:t>
              </a:r>
            </a:p>
          </p:txBody>
        </p:sp>
        <p:sp>
          <p:nvSpPr>
            <p:cNvPr id="71" name="tx71"/>
            <p:cNvSpPr/>
            <p:nvPr/>
          </p:nvSpPr>
          <p:spPr>
            <a:xfrm>
              <a:off x="7273946" y="2919875"/>
              <a:ext cx="14223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(237,000)</a:t>
              </a:r>
            </a:p>
          </p:txBody>
        </p:sp>
        <p:sp>
          <p:nvSpPr>
            <p:cNvPr id="72" name="tx72"/>
            <p:cNvSpPr/>
            <p:nvPr/>
          </p:nvSpPr>
          <p:spPr>
            <a:xfrm>
              <a:off x="7273946" y="3619449"/>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73" name="tx73"/>
            <p:cNvSpPr/>
            <p:nvPr/>
          </p:nvSpPr>
          <p:spPr>
            <a:xfrm>
              <a:off x="7273946" y="4319023"/>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74" name="tx74"/>
            <p:cNvSpPr/>
            <p:nvPr/>
          </p:nvSpPr>
          <p:spPr>
            <a:xfrm>
              <a:off x="7273946"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75" name="tx75"/>
            <p:cNvSpPr/>
            <p:nvPr/>
          </p:nvSpPr>
          <p:spPr>
            <a:xfrm>
              <a:off x="7273946"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76" name="tx76"/>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77" name="tx77"/>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8" name="tx78"/>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9" name="tx79"/>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80" name="tx80"/>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81" name="tx81"/>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82" name="tx82"/>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83" name="tx83"/>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84" name="tx84"/>
            <p:cNvSpPr/>
            <p:nvPr/>
          </p:nvSpPr>
          <p:spPr>
            <a:xfrm>
              <a:off x="227796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a:off x="345859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a:off x="4639229"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a:off x="581986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a:off x="700049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9" name="tx89"/>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2021-2025</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Nepal ranked number 4 out of 8 countries with 45,000 zero-dose children.
In 2025, Nepal ranked number 6 out of 8 countries with 11,000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0068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3129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26189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69250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1231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11599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4659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9771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40780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183840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423662" y="3463796"/>
              <a:ext cx="200644" cy="1221590"/>
            </a:xfrm>
            <a:prstGeom prst="rect">
              <a:avLst/>
            </a:prstGeom>
            <a:solidFill>
              <a:srgbClr val="80BD41">
                <a:alpha val="100000"/>
              </a:srgbClr>
            </a:solidFill>
          </p:spPr>
          <p:txBody>
            <a:bodyPr/>
            <a:lstStyle/>
            <a:p/>
          </p:txBody>
        </p:sp>
        <p:sp>
          <p:nvSpPr>
            <p:cNvPr id="30" name="rc30"/>
            <p:cNvSpPr/>
            <p:nvPr/>
          </p:nvSpPr>
          <p:spPr>
            <a:xfrm>
              <a:off x="1423662" y="3034588"/>
              <a:ext cx="200644" cy="264126"/>
            </a:xfrm>
            <a:prstGeom prst="rect">
              <a:avLst/>
            </a:prstGeom>
            <a:solidFill>
              <a:srgbClr val="0058AB">
                <a:alpha val="100000"/>
              </a:srgbClr>
            </a:solidFill>
          </p:spPr>
          <p:txBody>
            <a:bodyPr/>
            <a:lstStyle/>
            <a:p/>
          </p:txBody>
        </p:sp>
        <p:sp>
          <p:nvSpPr>
            <p:cNvPr id="31" name="rc31"/>
            <p:cNvSpPr/>
            <p:nvPr/>
          </p:nvSpPr>
          <p:spPr>
            <a:xfrm>
              <a:off x="1423662" y="3298714"/>
              <a:ext cx="200644" cy="165081"/>
            </a:xfrm>
            <a:prstGeom prst="rect">
              <a:avLst/>
            </a:prstGeom>
            <a:solidFill>
              <a:srgbClr val="1CABE2">
                <a:alpha val="100000"/>
              </a:srgbClr>
            </a:solidFill>
          </p:spPr>
          <p:txBody>
            <a:bodyPr/>
            <a:lstStyle/>
            <a:p/>
          </p:txBody>
        </p:sp>
        <p:sp>
          <p:nvSpPr>
            <p:cNvPr id="32" name="rc32"/>
            <p:cNvSpPr/>
            <p:nvPr/>
          </p:nvSpPr>
          <p:spPr>
            <a:xfrm>
              <a:off x="1646600" y="3521432"/>
              <a:ext cx="200644" cy="1163954"/>
            </a:xfrm>
            <a:prstGeom prst="rect">
              <a:avLst/>
            </a:prstGeom>
            <a:solidFill>
              <a:srgbClr val="80BD41">
                <a:alpha val="100000"/>
              </a:srgbClr>
            </a:solidFill>
          </p:spPr>
          <p:txBody>
            <a:bodyPr/>
            <a:lstStyle/>
            <a:p/>
          </p:txBody>
        </p:sp>
        <p:sp>
          <p:nvSpPr>
            <p:cNvPr id="33" name="rc33"/>
            <p:cNvSpPr/>
            <p:nvPr/>
          </p:nvSpPr>
          <p:spPr>
            <a:xfrm>
              <a:off x="1646600" y="3068783"/>
              <a:ext cx="200644" cy="258656"/>
            </a:xfrm>
            <a:prstGeom prst="rect">
              <a:avLst/>
            </a:prstGeom>
            <a:solidFill>
              <a:srgbClr val="0058AB">
                <a:alpha val="100000"/>
              </a:srgbClr>
            </a:solidFill>
          </p:spPr>
          <p:txBody>
            <a:bodyPr/>
            <a:lstStyle/>
            <a:p/>
          </p:txBody>
        </p:sp>
        <p:sp>
          <p:nvSpPr>
            <p:cNvPr id="34" name="rc34"/>
            <p:cNvSpPr/>
            <p:nvPr/>
          </p:nvSpPr>
          <p:spPr>
            <a:xfrm>
              <a:off x="1646600" y="3327439"/>
              <a:ext cx="200644" cy="193993"/>
            </a:xfrm>
            <a:prstGeom prst="rect">
              <a:avLst/>
            </a:prstGeom>
            <a:solidFill>
              <a:srgbClr val="1CABE2">
                <a:alpha val="100000"/>
              </a:srgbClr>
            </a:solidFill>
          </p:spPr>
          <p:txBody>
            <a:bodyPr/>
            <a:lstStyle/>
            <a:p/>
          </p:txBody>
        </p:sp>
        <p:sp>
          <p:nvSpPr>
            <p:cNvPr id="35" name="rc35"/>
            <p:cNvSpPr/>
            <p:nvPr/>
          </p:nvSpPr>
          <p:spPr>
            <a:xfrm>
              <a:off x="1869538" y="3546823"/>
              <a:ext cx="200644" cy="1138563"/>
            </a:xfrm>
            <a:prstGeom prst="rect">
              <a:avLst/>
            </a:prstGeom>
            <a:solidFill>
              <a:srgbClr val="80BD41">
                <a:alpha val="100000"/>
              </a:srgbClr>
            </a:solidFill>
          </p:spPr>
          <p:txBody>
            <a:bodyPr/>
            <a:lstStyle/>
            <a:p/>
          </p:txBody>
        </p:sp>
        <p:sp>
          <p:nvSpPr>
            <p:cNvPr id="36" name="rc36"/>
            <p:cNvSpPr/>
            <p:nvPr/>
          </p:nvSpPr>
          <p:spPr>
            <a:xfrm>
              <a:off x="1869538" y="3104049"/>
              <a:ext cx="200644" cy="253014"/>
            </a:xfrm>
            <a:prstGeom prst="rect">
              <a:avLst/>
            </a:prstGeom>
            <a:solidFill>
              <a:srgbClr val="0058AB">
                <a:alpha val="100000"/>
              </a:srgbClr>
            </a:solidFill>
          </p:spPr>
          <p:txBody>
            <a:bodyPr/>
            <a:lstStyle/>
            <a:p/>
          </p:txBody>
        </p:sp>
        <p:sp>
          <p:nvSpPr>
            <p:cNvPr id="37" name="rc37"/>
            <p:cNvSpPr/>
            <p:nvPr/>
          </p:nvSpPr>
          <p:spPr>
            <a:xfrm>
              <a:off x="1869538" y="3357064"/>
              <a:ext cx="200644" cy="189759"/>
            </a:xfrm>
            <a:prstGeom prst="rect">
              <a:avLst/>
            </a:prstGeom>
            <a:solidFill>
              <a:srgbClr val="1CABE2">
                <a:alpha val="100000"/>
              </a:srgbClr>
            </a:solidFill>
          </p:spPr>
          <p:txBody>
            <a:bodyPr/>
            <a:lstStyle/>
            <a:p/>
          </p:txBody>
        </p:sp>
        <p:sp>
          <p:nvSpPr>
            <p:cNvPr id="38" name="rc38"/>
            <p:cNvSpPr/>
            <p:nvPr/>
          </p:nvSpPr>
          <p:spPr>
            <a:xfrm>
              <a:off x="2092476" y="3472013"/>
              <a:ext cx="200644" cy="1213373"/>
            </a:xfrm>
            <a:prstGeom prst="rect">
              <a:avLst/>
            </a:prstGeom>
            <a:solidFill>
              <a:srgbClr val="80BD41">
                <a:alpha val="100000"/>
              </a:srgbClr>
            </a:solidFill>
          </p:spPr>
          <p:txBody>
            <a:bodyPr/>
            <a:lstStyle/>
            <a:p/>
          </p:txBody>
        </p:sp>
        <p:sp>
          <p:nvSpPr>
            <p:cNvPr id="39" name="rc39"/>
            <p:cNvSpPr/>
            <p:nvPr/>
          </p:nvSpPr>
          <p:spPr>
            <a:xfrm>
              <a:off x="2092476" y="3129779"/>
              <a:ext cx="200644" cy="280008"/>
            </a:xfrm>
            <a:prstGeom prst="rect">
              <a:avLst/>
            </a:prstGeom>
            <a:solidFill>
              <a:srgbClr val="0058AB">
                <a:alpha val="100000"/>
              </a:srgbClr>
            </a:solidFill>
          </p:spPr>
          <p:txBody>
            <a:bodyPr/>
            <a:lstStyle/>
            <a:p/>
          </p:txBody>
        </p:sp>
        <p:sp>
          <p:nvSpPr>
            <p:cNvPr id="40" name="rc40"/>
            <p:cNvSpPr/>
            <p:nvPr/>
          </p:nvSpPr>
          <p:spPr>
            <a:xfrm>
              <a:off x="2092476" y="3409788"/>
              <a:ext cx="200644" cy="62225"/>
            </a:xfrm>
            <a:prstGeom prst="rect">
              <a:avLst/>
            </a:prstGeom>
            <a:solidFill>
              <a:srgbClr val="1CABE2">
                <a:alpha val="100000"/>
              </a:srgbClr>
            </a:solidFill>
          </p:spPr>
          <p:txBody>
            <a:bodyPr/>
            <a:lstStyle/>
            <a:p/>
          </p:txBody>
        </p:sp>
        <p:sp>
          <p:nvSpPr>
            <p:cNvPr id="41" name="rc41"/>
            <p:cNvSpPr/>
            <p:nvPr/>
          </p:nvSpPr>
          <p:spPr>
            <a:xfrm>
              <a:off x="2315413" y="3463773"/>
              <a:ext cx="200644" cy="1221613"/>
            </a:xfrm>
            <a:prstGeom prst="rect">
              <a:avLst/>
            </a:prstGeom>
            <a:solidFill>
              <a:srgbClr val="80BD41">
                <a:alpha val="100000"/>
              </a:srgbClr>
            </a:solidFill>
          </p:spPr>
          <p:txBody>
            <a:bodyPr/>
            <a:lstStyle/>
            <a:p/>
          </p:txBody>
        </p:sp>
        <p:sp>
          <p:nvSpPr>
            <p:cNvPr id="42" name="rc42"/>
            <p:cNvSpPr/>
            <p:nvPr/>
          </p:nvSpPr>
          <p:spPr>
            <a:xfrm>
              <a:off x="2315413" y="3158370"/>
              <a:ext cx="200644" cy="183242"/>
            </a:xfrm>
            <a:prstGeom prst="rect">
              <a:avLst/>
            </a:prstGeom>
            <a:solidFill>
              <a:srgbClr val="0058AB">
                <a:alpha val="100000"/>
              </a:srgbClr>
            </a:solidFill>
          </p:spPr>
          <p:txBody>
            <a:bodyPr/>
            <a:lstStyle/>
            <a:p/>
          </p:txBody>
        </p:sp>
        <p:sp>
          <p:nvSpPr>
            <p:cNvPr id="43" name="rc43"/>
            <p:cNvSpPr/>
            <p:nvPr/>
          </p:nvSpPr>
          <p:spPr>
            <a:xfrm>
              <a:off x="2315413" y="3341613"/>
              <a:ext cx="200644" cy="122160"/>
            </a:xfrm>
            <a:prstGeom prst="rect">
              <a:avLst/>
            </a:prstGeom>
            <a:solidFill>
              <a:srgbClr val="1CABE2">
                <a:alpha val="100000"/>
              </a:srgbClr>
            </a:solidFill>
          </p:spPr>
          <p:txBody>
            <a:bodyPr/>
            <a:lstStyle/>
            <a:p/>
          </p:txBody>
        </p:sp>
        <p:sp>
          <p:nvSpPr>
            <p:cNvPr id="44" name="rc44"/>
            <p:cNvSpPr/>
            <p:nvPr/>
          </p:nvSpPr>
          <p:spPr>
            <a:xfrm>
              <a:off x="2538351" y="3568815"/>
              <a:ext cx="200644" cy="1116571"/>
            </a:xfrm>
            <a:prstGeom prst="rect">
              <a:avLst/>
            </a:prstGeom>
            <a:solidFill>
              <a:srgbClr val="80BD41">
                <a:alpha val="100000"/>
              </a:srgbClr>
            </a:solidFill>
          </p:spPr>
          <p:txBody>
            <a:bodyPr/>
            <a:lstStyle/>
            <a:p/>
          </p:txBody>
        </p:sp>
        <p:sp>
          <p:nvSpPr>
            <p:cNvPr id="45" name="rc45"/>
            <p:cNvSpPr/>
            <p:nvPr/>
          </p:nvSpPr>
          <p:spPr>
            <a:xfrm>
              <a:off x="2538351" y="3196624"/>
              <a:ext cx="200644" cy="282864"/>
            </a:xfrm>
            <a:prstGeom prst="rect">
              <a:avLst/>
            </a:prstGeom>
            <a:solidFill>
              <a:srgbClr val="0058AB">
                <a:alpha val="100000"/>
              </a:srgbClr>
            </a:solidFill>
          </p:spPr>
          <p:txBody>
            <a:bodyPr/>
            <a:lstStyle/>
            <a:p/>
          </p:txBody>
        </p:sp>
        <p:sp>
          <p:nvSpPr>
            <p:cNvPr id="46" name="rc46"/>
            <p:cNvSpPr/>
            <p:nvPr/>
          </p:nvSpPr>
          <p:spPr>
            <a:xfrm>
              <a:off x="2538351" y="3479488"/>
              <a:ext cx="200644" cy="89326"/>
            </a:xfrm>
            <a:prstGeom prst="rect">
              <a:avLst/>
            </a:prstGeom>
            <a:solidFill>
              <a:srgbClr val="1CABE2">
                <a:alpha val="100000"/>
              </a:srgbClr>
            </a:solidFill>
          </p:spPr>
          <p:txBody>
            <a:bodyPr/>
            <a:lstStyle/>
            <a:p/>
          </p:txBody>
        </p:sp>
        <p:sp>
          <p:nvSpPr>
            <p:cNvPr id="47" name="rc47"/>
            <p:cNvSpPr/>
            <p:nvPr/>
          </p:nvSpPr>
          <p:spPr>
            <a:xfrm>
              <a:off x="2761289" y="3392596"/>
              <a:ext cx="200644" cy="1292790"/>
            </a:xfrm>
            <a:prstGeom prst="rect">
              <a:avLst/>
            </a:prstGeom>
            <a:solidFill>
              <a:srgbClr val="80BD41">
                <a:alpha val="100000"/>
              </a:srgbClr>
            </a:solidFill>
          </p:spPr>
          <p:txBody>
            <a:bodyPr/>
            <a:lstStyle/>
            <a:p/>
          </p:txBody>
        </p:sp>
        <p:sp>
          <p:nvSpPr>
            <p:cNvPr id="48" name="rc48"/>
            <p:cNvSpPr/>
            <p:nvPr/>
          </p:nvSpPr>
          <p:spPr>
            <a:xfrm>
              <a:off x="2761289" y="3232812"/>
              <a:ext cx="200644" cy="101680"/>
            </a:xfrm>
            <a:prstGeom prst="rect">
              <a:avLst/>
            </a:prstGeom>
            <a:solidFill>
              <a:srgbClr val="0058AB">
                <a:alpha val="100000"/>
              </a:srgbClr>
            </a:solidFill>
          </p:spPr>
          <p:txBody>
            <a:bodyPr/>
            <a:lstStyle/>
            <a:p/>
          </p:txBody>
        </p:sp>
        <p:sp>
          <p:nvSpPr>
            <p:cNvPr id="49" name="rc49"/>
            <p:cNvSpPr/>
            <p:nvPr/>
          </p:nvSpPr>
          <p:spPr>
            <a:xfrm>
              <a:off x="2761289" y="3334493"/>
              <a:ext cx="200644" cy="58103"/>
            </a:xfrm>
            <a:prstGeom prst="rect">
              <a:avLst/>
            </a:prstGeom>
            <a:solidFill>
              <a:srgbClr val="1CABE2">
                <a:alpha val="100000"/>
              </a:srgbClr>
            </a:solidFill>
          </p:spPr>
          <p:txBody>
            <a:bodyPr/>
            <a:lstStyle/>
            <a:p/>
          </p:txBody>
        </p:sp>
        <p:sp>
          <p:nvSpPr>
            <p:cNvPr id="50" name="rc50"/>
            <p:cNvSpPr/>
            <p:nvPr/>
          </p:nvSpPr>
          <p:spPr>
            <a:xfrm>
              <a:off x="2984227" y="3511085"/>
              <a:ext cx="200644" cy="1174301"/>
            </a:xfrm>
            <a:prstGeom prst="rect">
              <a:avLst/>
            </a:prstGeom>
            <a:solidFill>
              <a:srgbClr val="80BD41">
                <a:alpha val="100000"/>
              </a:srgbClr>
            </a:solidFill>
          </p:spPr>
          <p:txBody>
            <a:bodyPr/>
            <a:lstStyle/>
            <a:p/>
          </p:txBody>
        </p:sp>
        <p:sp>
          <p:nvSpPr>
            <p:cNvPr id="51" name="rc51"/>
            <p:cNvSpPr/>
            <p:nvPr/>
          </p:nvSpPr>
          <p:spPr>
            <a:xfrm>
              <a:off x="2984227" y="3253311"/>
              <a:ext cx="200644" cy="214810"/>
            </a:xfrm>
            <a:prstGeom prst="rect">
              <a:avLst/>
            </a:prstGeom>
            <a:solidFill>
              <a:srgbClr val="0058AB">
                <a:alpha val="100000"/>
              </a:srgbClr>
            </a:solidFill>
          </p:spPr>
          <p:txBody>
            <a:bodyPr/>
            <a:lstStyle/>
            <a:p/>
          </p:txBody>
        </p:sp>
        <p:sp>
          <p:nvSpPr>
            <p:cNvPr id="52" name="rc52"/>
            <p:cNvSpPr/>
            <p:nvPr/>
          </p:nvSpPr>
          <p:spPr>
            <a:xfrm>
              <a:off x="2984227" y="3468121"/>
              <a:ext cx="200644" cy="42964"/>
            </a:xfrm>
            <a:prstGeom prst="rect">
              <a:avLst/>
            </a:prstGeom>
            <a:solidFill>
              <a:srgbClr val="1CABE2">
                <a:alpha val="100000"/>
              </a:srgbClr>
            </a:solidFill>
          </p:spPr>
          <p:txBody>
            <a:bodyPr/>
            <a:lstStyle/>
            <a:p/>
          </p:txBody>
        </p:sp>
        <p:sp>
          <p:nvSpPr>
            <p:cNvPr id="53" name="rc53"/>
            <p:cNvSpPr/>
            <p:nvPr/>
          </p:nvSpPr>
          <p:spPr>
            <a:xfrm>
              <a:off x="3207165" y="3530834"/>
              <a:ext cx="200644" cy="1154552"/>
            </a:xfrm>
            <a:prstGeom prst="rect">
              <a:avLst/>
            </a:prstGeom>
            <a:solidFill>
              <a:srgbClr val="80BD41">
                <a:alpha val="100000"/>
              </a:srgbClr>
            </a:solidFill>
          </p:spPr>
          <p:txBody>
            <a:bodyPr/>
            <a:lstStyle/>
            <a:p/>
          </p:txBody>
        </p:sp>
        <p:sp>
          <p:nvSpPr>
            <p:cNvPr id="54" name="rc54"/>
            <p:cNvSpPr/>
            <p:nvPr/>
          </p:nvSpPr>
          <p:spPr>
            <a:xfrm>
              <a:off x="3207165" y="3277396"/>
              <a:ext cx="200644" cy="225278"/>
            </a:xfrm>
            <a:prstGeom prst="rect">
              <a:avLst/>
            </a:prstGeom>
            <a:solidFill>
              <a:srgbClr val="0058AB">
                <a:alpha val="100000"/>
              </a:srgbClr>
            </a:solidFill>
          </p:spPr>
          <p:txBody>
            <a:bodyPr/>
            <a:lstStyle/>
            <a:p/>
          </p:txBody>
        </p:sp>
        <p:sp>
          <p:nvSpPr>
            <p:cNvPr id="55" name="rc55"/>
            <p:cNvSpPr/>
            <p:nvPr/>
          </p:nvSpPr>
          <p:spPr>
            <a:xfrm>
              <a:off x="3207165" y="3502674"/>
              <a:ext cx="200644" cy="28160"/>
            </a:xfrm>
            <a:prstGeom prst="rect">
              <a:avLst/>
            </a:prstGeom>
            <a:solidFill>
              <a:srgbClr val="1CABE2">
                <a:alpha val="100000"/>
              </a:srgbClr>
            </a:solidFill>
          </p:spPr>
          <p:txBody>
            <a:bodyPr/>
            <a:lstStyle/>
            <a:p/>
          </p:txBody>
        </p:sp>
        <p:sp>
          <p:nvSpPr>
            <p:cNvPr id="56" name="rc56"/>
            <p:cNvSpPr/>
            <p:nvPr/>
          </p:nvSpPr>
          <p:spPr>
            <a:xfrm>
              <a:off x="3430103" y="3365010"/>
              <a:ext cx="200644" cy="1320376"/>
            </a:xfrm>
            <a:prstGeom prst="rect">
              <a:avLst/>
            </a:prstGeom>
            <a:solidFill>
              <a:srgbClr val="80BD41">
                <a:alpha val="100000"/>
              </a:srgbClr>
            </a:solidFill>
          </p:spPr>
          <p:txBody>
            <a:bodyPr/>
            <a:lstStyle/>
            <a:p/>
          </p:txBody>
        </p:sp>
        <p:sp>
          <p:nvSpPr>
            <p:cNvPr id="57" name="rc57"/>
            <p:cNvSpPr/>
            <p:nvPr/>
          </p:nvSpPr>
          <p:spPr>
            <a:xfrm>
              <a:off x="3430103" y="3295517"/>
              <a:ext cx="200644" cy="69493"/>
            </a:xfrm>
            <a:prstGeom prst="rect">
              <a:avLst/>
            </a:prstGeom>
            <a:solidFill>
              <a:srgbClr val="0058AB">
                <a:alpha val="100000"/>
              </a:srgbClr>
            </a:solidFill>
          </p:spPr>
          <p:txBody>
            <a:bodyPr/>
            <a:lstStyle/>
            <a:p/>
          </p:txBody>
        </p:sp>
        <p:sp>
          <p:nvSpPr>
            <p:cNvPr id="58" name="rc58"/>
            <p:cNvSpPr/>
            <p:nvPr/>
          </p:nvSpPr>
          <p:spPr>
            <a:xfrm>
              <a:off x="3430103" y="3365010"/>
              <a:ext cx="200644" cy="0"/>
            </a:xfrm>
            <a:prstGeom prst="rect">
              <a:avLst/>
            </a:prstGeom>
            <a:solidFill>
              <a:srgbClr val="1CABE2">
                <a:alpha val="100000"/>
              </a:srgbClr>
            </a:solidFill>
          </p:spPr>
          <p:txBody>
            <a:bodyPr/>
            <a:lstStyle/>
            <a:p/>
          </p:txBody>
        </p:sp>
        <p:sp>
          <p:nvSpPr>
            <p:cNvPr id="59" name="rc59"/>
            <p:cNvSpPr/>
            <p:nvPr/>
          </p:nvSpPr>
          <p:spPr>
            <a:xfrm>
              <a:off x="3653041" y="3404797"/>
              <a:ext cx="200644" cy="1280589"/>
            </a:xfrm>
            <a:prstGeom prst="rect">
              <a:avLst/>
            </a:prstGeom>
            <a:solidFill>
              <a:srgbClr val="80BD41">
                <a:alpha val="100000"/>
              </a:srgbClr>
            </a:solidFill>
          </p:spPr>
          <p:txBody>
            <a:bodyPr/>
            <a:lstStyle/>
            <a:p/>
          </p:txBody>
        </p:sp>
        <p:sp>
          <p:nvSpPr>
            <p:cNvPr id="60" name="rc60"/>
            <p:cNvSpPr/>
            <p:nvPr/>
          </p:nvSpPr>
          <p:spPr>
            <a:xfrm>
              <a:off x="3653041" y="3308408"/>
              <a:ext cx="200644" cy="96389"/>
            </a:xfrm>
            <a:prstGeom prst="rect">
              <a:avLst/>
            </a:prstGeom>
            <a:solidFill>
              <a:srgbClr val="0058AB">
                <a:alpha val="100000"/>
              </a:srgbClr>
            </a:solidFill>
          </p:spPr>
          <p:txBody>
            <a:bodyPr/>
            <a:lstStyle/>
            <a:p/>
          </p:txBody>
        </p:sp>
        <p:sp>
          <p:nvSpPr>
            <p:cNvPr id="61" name="rc61"/>
            <p:cNvSpPr/>
            <p:nvPr/>
          </p:nvSpPr>
          <p:spPr>
            <a:xfrm>
              <a:off x="3653041" y="3404797"/>
              <a:ext cx="200644" cy="0"/>
            </a:xfrm>
            <a:prstGeom prst="rect">
              <a:avLst/>
            </a:prstGeom>
            <a:solidFill>
              <a:srgbClr val="1CABE2">
                <a:alpha val="100000"/>
              </a:srgbClr>
            </a:solidFill>
          </p:spPr>
          <p:txBody>
            <a:bodyPr/>
            <a:lstStyle/>
            <a:p/>
          </p:txBody>
        </p:sp>
        <p:sp>
          <p:nvSpPr>
            <p:cNvPr id="62" name="rc62"/>
            <p:cNvSpPr/>
            <p:nvPr/>
          </p:nvSpPr>
          <p:spPr>
            <a:xfrm>
              <a:off x="3875979" y="3422435"/>
              <a:ext cx="200644" cy="1262951"/>
            </a:xfrm>
            <a:prstGeom prst="rect">
              <a:avLst/>
            </a:prstGeom>
            <a:solidFill>
              <a:srgbClr val="80BD41">
                <a:alpha val="100000"/>
              </a:srgbClr>
            </a:solidFill>
          </p:spPr>
          <p:txBody>
            <a:bodyPr/>
            <a:lstStyle/>
            <a:p/>
          </p:txBody>
        </p:sp>
        <p:sp>
          <p:nvSpPr>
            <p:cNvPr id="63" name="rc63"/>
            <p:cNvSpPr/>
            <p:nvPr/>
          </p:nvSpPr>
          <p:spPr>
            <a:xfrm>
              <a:off x="3875979" y="3312612"/>
              <a:ext cx="200644" cy="54910"/>
            </a:xfrm>
            <a:prstGeom prst="rect">
              <a:avLst/>
            </a:prstGeom>
            <a:solidFill>
              <a:srgbClr val="0058AB">
                <a:alpha val="100000"/>
              </a:srgbClr>
            </a:solidFill>
          </p:spPr>
          <p:txBody>
            <a:bodyPr/>
            <a:lstStyle/>
            <a:p/>
          </p:txBody>
        </p:sp>
        <p:sp>
          <p:nvSpPr>
            <p:cNvPr id="64" name="rc64"/>
            <p:cNvSpPr/>
            <p:nvPr/>
          </p:nvSpPr>
          <p:spPr>
            <a:xfrm>
              <a:off x="3875979" y="3367522"/>
              <a:ext cx="200644" cy="54912"/>
            </a:xfrm>
            <a:prstGeom prst="rect">
              <a:avLst/>
            </a:prstGeom>
            <a:solidFill>
              <a:srgbClr val="1CABE2">
                <a:alpha val="100000"/>
              </a:srgbClr>
            </a:solidFill>
          </p:spPr>
          <p:txBody>
            <a:bodyPr/>
            <a:lstStyle/>
            <a:p/>
          </p:txBody>
        </p:sp>
        <p:sp>
          <p:nvSpPr>
            <p:cNvPr id="65" name="rc65"/>
            <p:cNvSpPr/>
            <p:nvPr/>
          </p:nvSpPr>
          <p:spPr>
            <a:xfrm>
              <a:off x="4098916" y="3445507"/>
              <a:ext cx="200644" cy="1239879"/>
            </a:xfrm>
            <a:prstGeom prst="rect">
              <a:avLst/>
            </a:prstGeom>
            <a:solidFill>
              <a:srgbClr val="80BD41">
                <a:alpha val="100000"/>
              </a:srgbClr>
            </a:solidFill>
          </p:spPr>
          <p:txBody>
            <a:bodyPr/>
            <a:lstStyle/>
            <a:p/>
          </p:txBody>
        </p:sp>
        <p:sp>
          <p:nvSpPr>
            <p:cNvPr id="66" name="rc66"/>
            <p:cNvSpPr/>
            <p:nvPr/>
          </p:nvSpPr>
          <p:spPr>
            <a:xfrm>
              <a:off x="4098916" y="3307743"/>
              <a:ext cx="200644" cy="137764"/>
            </a:xfrm>
            <a:prstGeom prst="rect">
              <a:avLst/>
            </a:prstGeom>
            <a:solidFill>
              <a:srgbClr val="0058AB">
                <a:alpha val="100000"/>
              </a:srgbClr>
            </a:solidFill>
          </p:spPr>
          <p:txBody>
            <a:bodyPr/>
            <a:lstStyle/>
            <a:p/>
          </p:txBody>
        </p:sp>
        <p:sp>
          <p:nvSpPr>
            <p:cNvPr id="67" name="rc67"/>
            <p:cNvSpPr/>
            <p:nvPr/>
          </p:nvSpPr>
          <p:spPr>
            <a:xfrm>
              <a:off x="4098916" y="3445507"/>
              <a:ext cx="200644" cy="0"/>
            </a:xfrm>
            <a:prstGeom prst="rect">
              <a:avLst/>
            </a:prstGeom>
            <a:solidFill>
              <a:srgbClr val="1CABE2">
                <a:alpha val="100000"/>
              </a:srgbClr>
            </a:solidFill>
          </p:spPr>
          <p:txBody>
            <a:bodyPr/>
            <a:lstStyle/>
            <a:p/>
          </p:txBody>
        </p:sp>
        <p:sp>
          <p:nvSpPr>
            <p:cNvPr id="68" name="rc68"/>
            <p:cNvSpPr/>
            <p:nvPr/>
          </p:nvSpPr>
          <p:spPr>
            <a:xfrm>
              <a:off x="4321854" y="3425031"/>
              <a:ext cx="200644" cy="1260355"/>
            </a:xfrm>
            <a:prstGeom prst="rect">
              <a:avLst/>
            </a:prstGeom>
            <a:solidFill>
              <a:srgbClr val="80BD41">
                <a:alpha val="100000"/>
              </a:srgbClr>
            </a:solidFill>
          </p:spPr>
          <p:txBody>
            <a:bodyPr/>
            <a:lstStyle/>
            <a:p/>
          </p:txBody>
        </p:sp>
        <p:sp>
          <p:nvSpPr>
            <p:cNvPr id="69" name="rc69"/>
            <p:cNvSpPr/>
            <p:nvPr/>
          </p:nvSpPr>
          <p:spPr>
            <a:xfrm>
              <a:off x="4321854" y="3315436"/>
              <a:ext cx="200644" cy="82197"/>
            </a:xfrm>
            <a:prstGeom prst="rect">
              <a:avLst/>
            </a:prstGeom>
            <a:solidFill>
              <a:srgbClr val="0058AB">
                <a:alpha val="100000"/>
              </a:srgbClr>
            </a:solidFill>
          </p:spPr>
          <p:txBody>
            <a:bodyPr/>
            <a:lstStyle/>
            <a:p/>
          </p:txBody>
        </p:sp>
        <p:sp>
          <p:nvSpPr>
            <p:cNvPr id="70" name="rc70"/>
            <p:cNvSpPr/>
            <p:nvPr/>
          </p:nvSpPr>
          <p:spPr>
            <a:xfrm>
              <a:off x="4321854" y="3397634"/>
              <a:ext cx="200644" cy="27397"/>
            </a:xfrm>
            <a:prstGeom prst="rect">
              <a:avLst/>
            </a:prstGeom>
            <a:solidFill>
              <a:srgbClr val="1CABE2">
                <a:alpha val="100000"/>
              </a:srgbClr>
            </a:solidFill>
          </p:spPr>
          <p:txBody>
            <a:bodyPr/>
            <a:lstStyle/>
            <a:p/>
          </p:txBody>
        </p:sp>
        <p:sp>
          <p:nvSpPr>
            <p:cNvPr id="71" name="rc71"/>
            <p:cNvSpPr/>
            <p:nvPr/>
          </p:nvSpPr>
          <p:spPr>
            <a:xfrm>
              <a:off x="4544792" y="3423717"/>
              <a:ext cx="200644" cy="1261669"/>
            </a:xfrm>
            <a:prstGeom prst="rect">
              <a:avLst/>
            </a:prstGeom>
            <a:solidFill>
              <a:srgbClr val="80BD41">
                <a:alpha val="100000"/>
              </a:srgbClr>
            </a:solidFill>
          </p:spPr>
          <p:txBody>
            <a:bodyPr/>
            <a:lstStyle/>
            <a:p/>
          </p:txBody>
        </p:sp>
        <p:sp>
          <p:nvSpPr>
            <p:cNvPr id="72" name="rc72"/>
            <p:cNvSpPr/>
            <p:nvPr/>
          </p:nvSpPr>
          <p:spPr>
            <a:xfrm>
              <a:off x="4544792" y="3314006"/>
              <a:ext cx="200644" cy="82282"/>
            </a:xfrm>
            <a:prstGeom prst="rect">
              <a:avLst/>
            </a:prstGeom>
            <a:solidFill>
              <a:srgbClr val="0058AB">
                <a:alpha val="100000"/>
              </a:srgbClr>
            </a:solidFill>
          </p:spPr>
          <p:txBody>
            <a:bodyPr/>
            <a:lstStyle/>
            <a:p/>
          </p:txBody>
        </p:sp>
        <p:sp>
          <p:nvSpPr>
            <p:cNvPr id="73" name="rc73"/>
            <p:cNvSpPr/>
            <p:nvPr/>
          </p:nvSpPr>
          <p:spPr>
            <a:xfrm>
              <a:off x="4544792" y="3396288"/>
              <a:ext cx="200644" cy="27428"/>
            </a:xfrm>
            <a:prstGeom prst="rect">
              <a:avLst/>
            </a:prstGeom>
            <a:solidFill>
              <a:srgbClr val="1CABE2">
                <a:alpha val="100000"/>
              </a:srgbClr>
            </a:solidFill>
          </p:spPr>
          <p:txBody>
            <a:bodyPr/>
            <a:lstStyle/>
            <a:p/>
          </p:txBody>
        </p:sp>
        <p:sp>
          <p:nvSpPr>
            <p:cNvPr id="74" name="rc74"/>
            <p:cNvSpPr/>
            <p:nvPr/>
          </p:nvSpPr>
          <p:spPr>
            <a:xfrm>
              <a:off x="4767730" y="3443648"/>
              <a:ext cx="200644" cy="1241738"/>
            </a:xfrm>
            <a:prstGeom prst="rect">
              <a:avLst/>
            </a:prstGeom>
            <a:solidFill>
              <a:srgbClr val="80BD41">
                <a:alpha val="100000"/>
              </a:srgbClr>
            </a:solidFill>
          </p:spPr>
          <p:txBody>
            <a:bodyPr/>
            <a:lstStyle/>
            <a:p/>
          </p:txBody>
        </p:sp>
        <p:sp>
          <p:nvSpPr>
            <p:cNvPr id="75" name="rc75"/>
            <p:cNvSpPr/>
            <p:nvPr/>
          </p:nvSpPr>
          <p:spPr>
            <a:xfrm>
              <a:off x="4767730" y="3320839"/>
              <a:ext cx="200644" cy="81872"/>
            </a:xfrm>
            <a:prstGeom prst="rect">
              <a:avLst/>
            </a:prstGeom>
            <a:solidFill>
              <a:srgbClr val="0058AB">
                <a:alpha val="100000"/>
              </a:srgbClr>
            </a:solidFill>
          </p:spPr>
          <p:txBody>
            <a:bodyPr/>
            <a:lstStyle/>
            <a:p/>
          </p:txBody>
        </p:sp>
        <p:sp>
          <p:nvSpPr>
            <p:cNvPr id="76" name="rc76"/>
            <p:cNvSpPr/>
            <p:nvPr/>
          </p:nvSpPr>
          <p:spPr>
            <a:xfrm>
              <a:off x="4767730" y="3402711"/>
              <a:ext cx="200644" cy="40937"/>
            </a:xfrm>
            <a:prstGeom prst="rect">
              <a:avLst/>
            </a:prstGeom>
            <a:solidFill>
              <a:srgbClr val="1CABE2">
                <a:alpha val="100000"/>
              </a:srgbClr>
            </a:solidFill>
          </p:spPr>
          <p:txBody>
            <a:bodyPr/>
            <a:lstStyle/>
            <a:p/>
          </p:txBody>
        </p:sp>
        <p:sp>
          <p:nvSpPr>
            <p:cNvPr id="77" name="rc77"/>
            <p:cNvSpPr/>
            <p:nvPr/>
          </p:nvSpPr>
          <p:spPr>
            <a:xfrm>
              <a:off x="4990668" y="3501237"/>
              <a:ext cx="200644" cy="1184149"/>
            </a:xfrm>
            <a:prstGeom prst="rect">
              <a:avLst/>
            </a:prstGeom>
            <a:solidFill>
              <a:srgbClr val="80BD41">
                <a:alpha val="100000"/>
              </a:srgbClr>
            </a:solidFill>
          </p:spPr>
          <p:txBody>
            <a:bodyPr/>
            <a:lstStyle/>
            <a:p/>
          </p:txBody>
        </p:sp>
        <p:sp>
          <p:nvSpPr>
            <p:cNvPr id="78" name="rc78"/>
            <p:cNvSpPr/>
            <p:nvPr/>
          </p:nvSpPr>
          <p:spPr>
            <a:xfrm>
              <a:off x="4990668" y="3324296"/>
              <a:ext cx="200644" cy="68054"/>
            </a:xfrm>
            <a:prstGeom prst="rect">
              <a:avLst/>
            </a:prstGeom>
            <a:solidFill>
              <a:srgbClr val="0058AB">
                <a:alpha val="100000"/>
              </a:srgbClr>
            </a:solidFill>
          </p:spPr>
          <p:txBody>
            <a:bodyPr/>
            <a:lstStyle/>
            <a:p/>
          </p:txBody>
        </p:sp>
        <p:sp>
          <p:nvSpPr>
            <p:cNvPr id="79" name="rc79"/>
            <p:cNvSpPr/>
            <p:nvPr/>
          </p:nvSpPr>
          <p:spPr>
            <a:xfrm>
              <a:off x="4990668" y="3392350"/>
              <a:ext cx="200644" cy="108886"/>
            </a:xfrm>
            <a:prstGeom prst="rect">
              <a:avLst/>
            </a:prstGeom>
            <a:solidFill>
              <a:srgbClr val="1CABE2">
                <a:alpha val="100000"/>
              </a:srgbClr>
            </a:solidFill>
          </p:spPr>
          <p:txBody>
            <a:bodyPr/>
            <a:lstStyle/>
            <a:p/>
          </p:txBody>
        </p:sp>
        <p:sp>
          <p:nvSpPr>
            <p:cNvPr id="80" name="rc80"/>
            <p:cNvSpPr/>
            <p:nvPr/>
          </p:nvSpPr>
          <p:spPr>
            <a:xfrm>
              <a:off x="5213606" y="3477434"/>
              <a:ext cx="200644" cy="1207952"/>
            </a:xfrm>
            <a:prstGeom prst="rect">
              <a:avLst/>
            </a:prstGeom>
            <a:solidFill>
              <a:srgbClr val="80BD41">
                <a:alpha val="100000"/>
              </a:srgbClr>
            </a:solidFill>
          </p:spPr>
          <p:txBody>
            <a:bodyPr/>
            <a:lstStyle/>
            <a:p/>
          </p:txBody>
        </p:sp>
        <p:sp>
          <p:nvSpPr>
            <p:cNvPr id="81" name="rc81"/>
            <p:cNvSpPr/>
            <p:nvPr/>
          </p:nvSpPr>
          <p:spPr>
            <a:xfrm>
              <a:off x="5213606" y="3343216"/>
              <a:ext cx="200644" cy="53687"/>
            </a:xfrm>
            <a:prstGeom prst="rect">
              <a:avLst/>
            </a:prstGeom>
            <a:solidFill>
              <a:srgbClr val="0058AB">
                <a:alpha val="100000"/>
              </a:srgbClr>
            </a:solidFill>
          </p:spPr>
          <p:txBody>
            <a:bodyPr/>
            <a:lstStyle/>
            <a:p/>
          </p:txBody>
        </p:sp>
        <p:sp>
          <p:nvSpPr>
            <p:cNvPr id="82" name="rc82"/>
            <p:cNvSpPr/>
            <p:nvPr/>
          </p:nvSpPr>
          <p:spPr>
            <a:xfrm>
              <a:off x="5213606" y="3396903"/>
              <a:ext cx="200644" cy="80530"/>
            </a:xfrm>
            <a:prstGeom prst="rect">
              <a:avLst/>
            </a:prstGeom>
            <a:solidFill>
              <a:srgbClr val="1CABE2">
                <a:alpha val="100000"/>
              </a:srgbClr>
            </a:solidFill>
          </p:spPr>
          <p:txBody>
            <a:bodyPr/>
            <a:lstStyle/>
            <a:p/>
          </p:txBody>
        </p:sp>
        <p:sp>
          <p:nvSpPr>
            <p:cNvPr id="83" name="rc83"/>
            <p:cNvSpPr/>
            <p:nvPr/>
          </p:nvSpPr>
          <p:spPr>
            <a:xfrm>
              <a:off x="5436544" y="3485392"/>
              <a:ext cx="200644" cy="1199994"/>
            </a:xfrm>
            <a:prstGeom prst="rect">
              <a:avLst/>
            </a:prstGeom>
            <a:solidFill>
              <a:srgbClr val="80BD41">
                <a:alpha val="100000"/>
              </a:srgbClr>
            </a:solidFill>
          </p:spPr>
          <p:txBody>
            <a:bodyPr/>
            <a:lstStyle/>
            <a:p/>
          </p:txBody>
        </p:sp>
        <p:sp>
          <p:nvSpPr>
            <p:cNvPr id="84" name="rc84"/>
            <p:cNvSpPr/>
            <p:nvPr/>
          </p:nvSpPr>
          <p:spPr>
            <a:xfrm>
              <a:off x="5436544" y="3366712"/>
              <a:ext cx="200644" cy="52746"/>
            </a:xfrm>
            <a:prstGeom prst="rect">
              <a:avLst/>
            </a:prstGeom>
            <a:solidFill>
              <a:srgbClr val="0058AB">
                <a:alpha val="100000"/>
              </a:srgbClr>
            </a:solidFill>
          </p:spPr>
          <p:txBody>
            <a:bodyPr/>
            <a:lstStyle/>
            <a:p/>
          </p:txBody>
        </p:sp>
        <p:sp>
          <p:nvSpPr>
            <p:cNvPr id="85" name="rc85"/>
            <p:cNvSpPr/>
            <p:nvPr/>
          </p:nvSpPr>
          <p:spPr>
            <a:xfrm>
              <a:off x="5436544" y="3419458"/>
              <a:ext cx="200644" cy="65933"/>
            </a:xfrm>
            <a:prstGeom prst="rect">
              <a:avLst/>
            </a:prstGeom>
            <a:solidFill>
              <a:srgbClr val="1CABE2">
                <a:alpha val="100000"/>
              </a:srgbClr>
            </a:solidFill>
          </p:spPr>
          <p:txBody>
            <a:bodyPr/>
            <a:lstStyle/>
            <a:p/>
          </p:txBody>
        </p:sp>
        <p:sp>
          <p:nvSpPr>
            <p:cNvPr id="86" name="rc86"/>
            <p:cNvSpPr/>
            <p:nvPr/>
          </p:nvSpPr>
          <p:spPr>
            <a:xfrm>
              <a:off x="5659482" y="3471230"/>
              <a:ext cx="200644" cy="1214156"/>
            </a:xfrm>
            <a:prstGeom prst="rect">
              <a:avLst/>
            </a:prstGeom>
            <a:solidFill>
              <a:srgbClr val="80BD41">
                <a:alpha val="100000"/>
              </a:srgbClr>
            </a:solidFill>
          </p:spPr>
          <p:txBody>
            <a:bodyPr/>
            <a:lstStyle/>
            <a:p/>
          </p:txBody>
        </p:sp>
        <p:sp>
          <p:nvSpPr>
            <p:cNvPr id="87" name="rc87"/>
            <p:cNvSpPr/>
            <p:nvPr/>
          </p:nvSpPr>
          <p:spPr>
            <a:xfrm>
              <a:off x="5659482" y="3379842"/>
              <a:ext cx="200644" cy="52222"/>
            </a:xfrm>
            <a:prstGeom prst="rect">
              <a:avLst/>
            </a:prstGeom>
            <a:solidFill>
              <a:srgbClr val="0058AB">
                <a:alpha val="100000"/>
              </a:srgbClr>
            </a:solidFill>
          </p:spPr>
          <p:txBody>
            <a:bodyPr/>
            <a:lstStyle/>
            <a:p/>
          </p:txBody>
        </p:sp>
        <p:sp>
          <p:nvSpPr>
            <p:cNvPr id="88" name="rc88"/>
            <p:cNvSpPr/>
            <p:nvPr/>
          </p:nvSpPr>
          <p:spPr>
            <a:xfrm>
              <a:off x="5659482" y="3432065"/>
              <a:ext cx="200644" cy="39165"/>
            </a:xfrm>
            <a:prstGeom prst="rect">
              <a:avLst/>
            </a:prstGeom>
            <a:solidFill>
              <a:srgbClr val="1CABE2">
                <a:alpha val="100000"/>
              </a:srgbClr>
            </a:solidFill>
          </p:spPr>
          <p:txBody>
            <a:bodyPr/>
            <a:lstStyle/>
            <a:p/>
          </p:txBody>
        </p:sp>
        <p:sp>
          <p:nvSpPr>
            <p:cNvPr id="89" name="rc89"/>
            <p:cNvSpPr/>
            <p:nvPr/>
          </p:nvSpPr>
          <p:spPr>
            <a:xfrm>
              <a:off x="5882419" y="3592627"/>
              <a:ext cx="200644" cy="1092759"/>
            </a:xfrm>
            <a:prstGeom prst="rect">
              <a:avLst/>
            </a:prstGeom>
            <a:solidFill>
              <a:srgbClr val="80BD41">
                <a:alpha val="100000"/>
              </a:srgbClr>
            </a:solidFill>
          </p:spPr>
          <p:txBody>
            <a:bodyPr/>
            <a:lstStyle/>
            <a:p/>
          </p:txBody>
        </p:sp>
        <p:sp>
          <p:nvSpPr>
            <p:cNvPr id="90" name="rc90"/>
            <p:cNvSpPr/>
            <p:nvPr/>
          </p:nvSpPr>
          <p:spPr>
            <a:xfrm>
              <a:off x="5882419" y="3384484"/>
              <a:ext cx="200644" cy="143098"/>
            </a:xfrm>
            <a:prstGeom prst="rect">
              <a:avLst/>
            </a:prstGeom>
            <a:solidFill>
              <a:srgbClr val="0058AB">
                <a:alpha val="100000"/>
              </a:srgbClr>
            </a:solidFill>
          </p:spPr>
          <p:txBody>
            <a:bodyPr/>
            <a:lstStyle/>
            <a:p/>
          </p:txBody>
        </p:sp>
        <p:sp>
          <p:nvSpPr>
            <p:cNvPr id="91" name="rc91"/>
            <p:cNvSpPr/>
            <p:nvPr/>
          </p:nvSpPr>
          <p:spPr>
            <a:xfrm>
              <a:off x="5882419" y="3527582"/>
              <a:ext cx="200644" cy="65045"/>
            </a:xfrm>
            <a:prstGeom prst="rect">
              <a:avLst/>
            </a:prstGeom>
            <a:solidFill>
              <a:srgbClr val="1CABE2">
                <a:alpha val="100000"/>
              </a:srgbClr>
            </a:solidFill>
          </p:spPr>
          <p:txBody>
            <a:bodyPr/>
            <a:lstStyle/>
            <a:p/>
          </p:txBody>
        </p:sp>
        <p:sp>
          <p:nvSpPr>
            <p:cNvPr id="92" name="rc92"/>
            <p:cNvSpPr/>
            <p:nvPr/>
          </p:nvSpPr>
          <p:spPr>
            <a:xfrm>
              <a:off x="6105357" y="3509163"/>
              <a:ext cx="200644" cy="1176223"/>
            </a:xfrm>
            <a:prstGeom prst="rect">
              <a:avLst/>
            </a:prstGeom>
            <a:solidFill>
              <a:srgbClr val="80BD41">
                <a:alpha val="100000"/>
              </a:srgbClr>
            </a:solidFill>
          </p:spPr>
          <p:txBody>
            <a:bodyPr/>
            <a:lstStyle/>
            <a:p/>
          </p:txBody>
        </p:sp>
        <p:sp>
          <p:nvSpPr>
            <p:cNvPr id="93" name="rc93"/>
            <p:cNvSpPr/>
            <p:nvPr/>
          </p:nvSpPr>
          <p:spPr>
            <a:xfrm>
              <a:off x="6105357" y="3392833"/>
              <a:ext cx="200644" cy="103404"/>
            </a:xfrm>
            <a:prstGeom prst="rect">
              <a:avLst/>
            </a:prstGeom>
            <a:solidFill>
              <a:srgbClr val="0058AB">
                <a:alpha val="100000"/>
              </a:srgbClr>
            </a:solidFill>
          </p:spPr>
          <p:txBody>
            <a:bodyPr/>
            <a:lstStyle/>
            <a:p/>
          </p:txBody>
        </p:sp>
        <p:sp>
          <p:nvSpPr>
            <p:cNvPr id="94" name="rc94"/>
            <p:cNvSpPr/>
            <p:nvPr/>
          </p:nvSpPr>
          <p:spPr>
            <a:xfrm>
              <a:off x="6105357" y="3496238"/>
              <a:ext cx="200644" cy="12925"/>
            </a:xfrm>
            <a:prstGeom prst="rect">
              <a:avLst/>
            </a:prstGeom>
            <a:solidFill>
              <a:srgbClr val="1CABE2">
                <a:alpha val="100000"/>
              </a:srgbClr>
            </a:solidFill>
          </p:spPr>
          <p:txBody>
            <a:bodyPr/>
            <a:lstStyle/>
            <a:p/>
          </p:txBody>
        </p:sp>
        <p:sp>
          <p:nvSpPr>
            <p:cNvPr id="95" name="rc95"/>
            <p:cNvSpPr/>
            <p:nvPr/>
          </p:nvSpPr>
          <p:spPr>
            <a:xfrm>
              <a:off x="6328295" y="3513429"/>
              <a:ext cx="200644" cy="1171957"/>
            </a:xfrm>
            <a:prstGeom prst="rect">
              <a:avLst/>
            </a:prstGeom>
            <a:solidFill>
              <a:srgbClr val="80BD41">
                <a:alpha val="100000"/>
              </a:srgbClr>
            </a:solidFill>
          </p:spPr>
          <p:txBody>
            <a:bodyPr/>
            <a:lstStyle/>
            <a:p/>
          </p:txBody>
        </p:sp>
        <p:sp>
          <p:nvSpPr>
            <p:cNvPr id="96" name="rc96"/>
            <p:cNvSpPr/>
            <p:nvPr/>
          </p:nvSpPr>
          <p:spPr>
            <a:xfrm>
              <a:off x="6328295" y="3383213"/>
              <a:ext cx="200644" cy="65109"/>
            </a:xfrm>
            <a:prstGeom prst="rect">
              <a:avLst/>
            </a:prstGeom>
            <a:solidFill>
              <a:srgbClr val="0058AB">
                <a:alpha val="100000"/>
              </a:srgbClr>
            </a:solidFill>
          </p:spPr>
          <p:txBody>
            <a:bodyPr/>
            <a:lstStyle/>
            <a:p/>
          </p:txBody>
        </p:sp>
        <p:sp>
          <p:nvSpPr>
            <p:cNvPr id="97" name="rc97"/>
            <p:cNvSpPr/>
            <p:nvPr/>
          </p:nvSpPr>
          <p:spPr>
            <a:xfrm>
              <a:off x="6328295" y="3448322"/>
              <a:ext cx="200644" cy="65106"/>
            </a:xfrm>
            <a:prstGeom prst="rect">
              <a:avLst/>
            </a:prstGeom>
            <a:solidFill>
              <a:srgbClr val="1CABE2">
                <a:alpha val="100000"/>
              </a:srgbClr>
            </a:solidFill>
          </p:spPr>
          <p:txBody>
            <a:bodyPr/>
            <a:lstStyle/>
            <a:p/>
          </p:txBody>
        </p:sp>
        <p:sp>
          <p:nvSpPr>
            <p:cNvPr id="98" name="rc98"/>
            <p:cNvSpPr/>
            <p:nvPr/>
          </p:nvSpPr>
          <p:spPr>
            <a:xfrm>
              <a:off x="6551233" y="3479951"/>
              <a:ext cx="200644" cy="1205435"/>
            </a:xfrm>
            <a:prstGeom prst="rect">
              <a:avLst/>
            </a:prstGeom>
            <a:solidFill>
              <a:srgbClr val="80BD41">
                <a:alpha val="100000"/>
              </a:srgbClr>
            </a:solidFill>
          </p:spPr>
          <p:txBody>
            <a:bodyPr/>
            <a:lstStyle/>
            <a:p/>
          </p:txBody>
        </p:sp>
        <p:sp>
          <p:nvSpPr>
            <p:cNvPr id="99" name="rc99"/>
            <p:cNvSpPr/>
            <p:nvPr/>
          </p:nvSpPr>
          <p:spPr>
            <a:xfrm>
              <a:off x="6551233" y="3403007"/>
              <a:ext cx="200644" cy="51295"/>
            </a:xfrm>
            <a:prstGeom prst="rect">
              <a:avLst/>
            </a:prstGeom>
            <a:solidFill>
              <a:srgbClr val="0058AB">
                <a:alpha val="100000"/>
              </a:srgbClr>
            </a:solidFill>
          </p:spPr>
          <p:txBody>
            <a:bodyPr/>
            <a:lstStyle/>
            <a:p/>
          </p:txBody>
        </p:sp>
        <p:sp>
          <p:nvSpPr>
            <p:cNvPr id="100" name="rc100"/>
            <p:cNvSpPr/>
            <p:nvPr/>
          </p:nvSpPr>
          <p:spPr>
            <a:xfrm>
              <a:off x="6551233" y="3454303"/>
              <a:ext cx="200644" cy="25647"/>
            </a:xfrm>
            <a:prstGeom prst="rect">
              <a:avLst/>
            </a:prstGeom>
            <a:solidFill>
              <a:srgbClr val="1CABE2">
                <a:alpha val="100000"/>
              </a:srgbClr>
            </a:solidFill>
          </p:spPr>
          <p:txBody>
            <a:bodyPr/>
            <a:lstStyle/>
            <a:p/>
          </p:txBody>
        </p:sp>
        <p:sp>
          <p:nvSpPr>
            <p:cNvPr id="101" name="rc101"/>
            <p:cNvSpPr/>
            <p:nvPr/>
          </p:nvSpPr>
          <p:spPr>
            <a:xfrm>
              <a:off x="6774171" y="3466301"/>
              <a:ext cx="200644" cy="1219085"/>
            </a:xfrm>
            <a:prstGeom prst="rect">
              <a:avLst/>
            </a:prstGeom>
            <a:solidFill>
              <a:srgbClr val="80BD41">
                <a:alpha val="100000"/>
              </a:srgbClr>
            </a:solidFill>
          </p:spPr>
          <p:txBody>
            <a:bodyPr/>
            <a:lstStyle/>
            <a:p/>
          </p:txBody>
        </p:sp>
        <p:sp>
          <p:nvSpPr>
            <p:cNvPr id="102" name="rc102"/>
            <p:cNvSpPr/>
            <p:nvPr/>
          </p:nvSpPr>
          <p:spPr>
            <a:xfrm>
              <a:off x="6774171" y="3428598"/>
              <a:ext cx="200644" cy="25135"/>
            </a:xfrm>
            <a:prstGeom prst="rect">
              <a:avLst/>
            </a:prstGeom>
            <a:solidFill>
              <a:srgbClr val="0058AB">
                <a:alpha val="100000"/>
              </a:srgbClr>
            </a:solidFill>
          </p:spPr>
          <p:txBody>
            <a:bodyPr/>
            <a:lstStyle/>
            <a:p/>
          </p:txBody>
        </p:sp>
        <p:sp>
          <p:nvSpPr>
            <p:cNvPr id="103" name="rc103"/>
            <p:cNvSpPr/>
            <p:nvPr/>
          </p:nvSpPr>
          <p:spPr>
            <a:xfrm>
              <a:off x="6774171" y="3453734"/>
              <a:ext cx="200644" cy="12567"/>
            </a:xfrm>
            <a:prstGeom prst="rect">
              <a:avLst/>
            </a:prstGeom>
            <a:solidFill>
              <a:srgbClr val="1CABE2">
                <a:alpha val="100000"/>
              </a:srgbClr>
            </a:solidFill>
          </p:spPr>
          <p:txBody>
            <a:bodyPr/>
            <a:lstStyle/>
            <a:p/>
          </p:txBody>
        </p:sp>
        <p:sp>
          <p:nvSpPr>
            <p:cNvPr id="104" name="rc104"/>
            <p:cNvSpPr/>
            <p:nvPr/>
          </p:nvSpPr>
          <p:spPr>
            <a:xfrm>
              <a:off x="6997109" y="3500526"/>
              <a:ext cx="200644" cy="1184860"/>
            </a:xfrm>
            <a:prstGeom prst="rect">
              <a:avLst/>
            </a:prstGeom>
            <a:solidFill>
              <a:srgbClr val="80BD41">
                <a:alpha val="100000"/>
              </a:srgbClr>
            </a:solidFill>
          </p:spPr>
          <p:txBody>
            <a:bodyPr/>
            <a:lstStyle/>
            <a:p/>
          </p:txBody>
        </p:sp>
        <p:sp>
          <p:nvSpPr>
            <p:cNvPr id="105" name="rc105"/>
            <p:cNvSpPr/>
            <p:nvPr/>
          </p:nvSpPr>
          <p:spPr>
            <a:xfrm>
              <a:off x="6997109" y="3451158"/>
              <a:ext cx="200644" cy="24684"/>
            </a:xfrm>
            <a:prstGeom prst="rect">
              <a:avLst/>
            </a:prstGeom>
            <a:solidFill>
              <a:srgbClr val="0058AB">
                <a:alpha val="100000"/>
              </a:srgbClr>
            </a:solidFill>
          </p:spPr>
          <p:txBody>
            <a:bodyPr/>
            <a:lstStyle/>
            <a:p/>
          </p:txBody>
        </p:sp>
        <p:sp>
          <p:nvSpPr>
            <p:cNvPr id="106" name="rc106"/>
            <p:cNvSpPr/>
            <p:nvPr/>
          </p:nvSpPr>
          <p:spPr>
            <a:xfrm>
              <a:off x="6997109" y="3475842"/>
              <a:ext cx="200644" cy="24684"/>
            </a:xfrm>
            <a:prstGeom prst="rect">
              <a:avLst/>
            </a:prstGeom>
            <a:solidFill>
              <a:srgbClr val="1CABE2">
                <a:alpha val="100000"/>
              </a:srgbClr>
            </a:solidFill>
          </p:spPr>
          <p:txBody>
            <a:bodyPr/>
            <a:lstStyle/>
            <a:p/>
          </p:txBody>
        </p:sp>
        <p:sp>
          <p:nvSpPr>
            <p:cNvPr id="107" name="rc107"/>
            <p:cNvSpPr/>
            <p:nvPr/>
          </p:nvSpPr>
          <p:spPr>
            <a:xfrm>
              <a:off x="7220047" y="3471556"/>
              <a:ext cx="200644" cy="24963"/>
            </a:xfrm>
            <a:prstGeom prst="rect">
              <a:avLst/>
            </a:prstGeom>
            <a:solidFill>
              <a:srgbClr val="F26A21">
                <a:alpha val="100000"/>
              </a:srgbClr>
            </a:solidFill>
          </p:spPr>
          <p:txBody>
            <a:bodyPr/>
            <a:lstStyle/>
            <a:p/>
          </p:txBody>
        </p:sp>
        <p:sp>
          <p:nvSpPr>
            <p:cNvPr id="108" name="rc108"/>
            <p:cNvSpPr/>
            <p:nvPr/>
          </p:nvSpPr>
          <p:spPr>
            <a:xfrm>
              <a:off x="7220047" y="3496519"/>
              <a:ext cx="200644" cy="1188867"/>
            </a:xfrm>
            <a:prstGeom prst="rect">
              <a:avLst/>
            </a:prstGeom>
            <a:solidFill>
              <a:srgbClr val="FFC20E">
                <a:alpha val="100000"/>
              </a:srgbClr>
            </a:solidFill>
          </p:spPr>
          <p:txBody>
            <a:bodyPr/>
            <a:lstStyle/>
            <a:p/>
          </p:txBody>
        </p:sp>
        <p:sp>
          <p:nvSpPr>
            <p:cNvPr id="109" name="rc109"/>
            <p:cNvSpPr/>
            <p:nvPr/>
          </p:nvSpPr>
          <p:spPr>
            <a:xfrm>
              <a:off x="7442985" y="3489141"/>
              <a:ext cx="200644" cy="25245"/>
            </a:xfrm>
            <a:prstGeom prst="rect">
              <a:avLst/>
            </a:prstGeom>
            <a:solidFill>
              <a:srgbClr val="F26A21">
                <a:alpha val="100000"/>
              </a:srgbClr>
            </a:solidFill>
          </p:spPr>
          <p:txBody>
            <a:bodyPr/>
            <a:lstStyle/>
            <a:p/>
          </p:txBody>
        </p:sp>
        <p:sp>
          <p:nvSpPr>
            <p:cNvPr id="110" name="rc110"/>
            <p:cNvSpPr/>
            <p:nvPr/>
          </p:nvSpPr>
          <p:spPr>
            <a:xfrm>
              <a:off x="7442985" y="3514386"/>
              <a:ext cx="200644" cy="1171000"/>
            </a:xfrm>
            <a:prstGeom prst="rect">
              <a:avLst/>
            </a:prstGeom>
            <a:solidFill>
              <a:srgbClr val="FFC20E">
                <a:alpha val="100000"/>
              </a:srgbClr>
            </a:solidFill>
          </p:spPr>
          <p:txBody>
            <a:bodyPr/>
            <a:lstStyle/>
            <a:p/>
          </p:txBody>
        </p:sp>
        <p:sp>
          <p:nvSpPr>
            <p:cNvPr id="111" name="rc111"/>
            <p:cNvSpPr/>
            <p:nvPr/>
          </p:nvSpPr>
          <p:spPr>
            <a:xfrm>
              <a:off x="7665922" y="3502128"/>
              <a:ext cx="200644" cy="25530"/>
            </a:xfrm>
            <a:prstGeom prst="rect">
              <a:avLst/>
            </a:prstGeom>
            <a:solidFill>
              <a:srgbClr val="F26A21">
                <a:alpha val="100000"/>
              </a:srgbClr>
            </a:solidFill>
          </p:spPr>
          <p:txBody>
            <a:bodyPr/>
            <a:lstStyle/>
            <a:p/>
          </p:txBody>
        </p:sp>
        <p:sp>
          <p:nvSpPr>
            <p:cNvPr id="112" name="rc112"/>
            <p:cNvSpPr/>
            <p:nvPr/>
          </p:nvSpPr>
          <p:spPr>
            <a:xfrm>
              <a:off x="7665922" y="3527659"/>
              <a:ext cx="200644" cy="1157728"/>
            </a:xfrm>
            <a:prstGeom prst="rect">
              <a:avLst/>
            </a:prstGeom>
            <a:solidFill>
              <a:srgbClr val="FFC20E">
                <a:alpha val="100000"/>
              </a:srgbClr>
            </a:solidFill>
          </p:spPr>
          <p:txBody>
            <a:bodyPr/>
            <a:lstStyle/>
            <a:p/>
          </p:txBody>
        </p:sp>
        <p:sp>
          <p:nvSpPr>
            <p:cNvPr id="113" name="rc113"/>
            <p:cNvSpPr/>
            <p:nvPr/>
          </p:nvSpPr>
          <p:spPr>
            <a:xfrm>
              <a:off x="7888860" y="3511338"/>
              <a:ext cx="200644" cy="25819"/>
            </a:xfrm>
            <a:prstGeom prst="rect">
              <a:avLst/>
            </a:prstGeom>
            <a:solidFill>
              <a:srgbClr val="F26A21">
                <a:alpha val="100000"/>
              </a:srgbClr>
            </a:solidFill>
          </p:spPr>
          <p:txBody>
            <a:bodyPr/>
            <a:lstStyle/>
            <a:p/>
          </p:txBody>
        </p:sp>
        <p:sp>
          <p:nvSpPr>
            <p:cNvPr id="114" name="rc114"/>
            <p:cNvSpPr/>
            <p:nvPr/>
          </p:nvSpPr>
          <p:spPr>
            <a:xfrm>
              <a:off x="7888860" y="3537158"/>
              <a:ext cx="200644" cy="1148229"/>
            </a:xfrm>
            <a:prstGeom prst="rect">
              <a:avLst/>
            </a:prstGeom>
            <a:solidFill>
              <a:srgbClr val="FFC20E">
                <a:alpha val="100000"/>
              </a:srgbClr>
            </a:solidFill>
          </p:spPr>
          <p:txBody>
            <a:bodyPr/>
            <a:lstStyle/>
            <a:p/>
          </p:txBody>
        </p:sp>
        <p:sp>
          <p:nvSpPr>
            <p:cNvPr id="115" name="rc115"/>
            <p:cNvSpPr/>
            <p:nvPr/>
          </p:nvSpPr>
          <p:spPr>
            <a:xfrm>
              <a:off x="8111798" y="3522389"/>
              <a:ext cx="200644" cy="26111"/>
            </a:xfrm>
            <a:prstGeom prst="rect">
              <a:avLst/>
            </a:prstGeom>
            <a:solidFill>
              <a:srgbClr val="F26A21">
                <a:alpha val="100000"/>
              </a:srgbClr>
            </a:solidFill>
          </p:spPr>
          <p:txBody>
            <a:bodyPr/>
            <a:lstStyle/>
            <a:p/>
          </p:txBody>
        </p:sp>
        <p:sp>
          <p:nvSpPr>
            <p:cNvPr id="116" name="rc116"/>
            <p:cNvSpPr/>
            <p:nvPr/>
          </p:nvSpPr>
          <p:spPr>
            <a:xfrm>
              <a:off x="8111798" y="3548500"/>
              <a:ext cx="200644" cy="1136886"/>
            </a:xfrm>
            <a:prstGeom prst="rect">
              <a:avLst/>
            </a:prstGeom>
            <a:solidFill>
              <a:srgbClr val="FFC20E">
                <a:alpha val="100000"/>
              </a:srgbClr>
            </a:solidFill>
          </p:spPr>
          <p:txBody>
            <a:bodyPr/>
            <a:lstStyle/>
            <a:p/>
          </p:txBody>
        </p:sp>
        <p:sp>
          <p:nvSpPr>
            <p:cNvPr id="117" name="pl117"/>
            <p:cNvSpPr/>
            <p:nvPr/>
          </p:nvSpPr>
          <p:spPr>
            <a:xfrm>
              <a:off x="1523984" y="2097449"/>
              <a:ext cx="5573446" cy="448927"/>
            </a:xfrm>
            <a:custGeom>
              <a:avLst/>
              <a:pathLst>
                <a:path w="5573446" h="448927">
                  <a:moveTo>
                    <a:pt x="0" y="369705"/>
                  </a:moveTo>
                  <a:lnTo>
                    <a:pt x="222937" y="369705"/>
                  </a:lnTo>
                  <a:lnTo>
                    <a:pt x="445875" y="369705"/>
                  </a:lnTo>
                  <a:lnTo>
                    <a:pt x="668813" y="422520"/>
                  </a:lnTo>
                  <a:lnTo>
                    <a:pt x="891751" y="264075"/>
                  </a:lnTo>
                  <a:lnTo>
                    <a:pt x="1114689" y="448927"/>
                  </a:lnTo>
                  <a:lnTo>
                    <a:pt x="1337627" y="132037"/>
                  </a:lnTo>
                  <a:lnTo>
                    <a:pt x="1560565" y="343297"/>
                  </a:lnTo>
                  <a:lnTo>
                    <a:pt x="1783502" y="369705"/>
                  </a:lnTo>
                  <a:lnTo>
                    <a:pt x="2006440" y="79222"/>
                  </a:lnTo>
                  <a:lnTo>
                    <a:pt x="2229378" y="132037"/>
                  </a:lnTo>
                  <a:lnTo>
                    <a:pt x="2452316" y="52815"/>
                  </a:lnTo>
                  <a:lnTo>
                    <a:pt x="2675254" y="211260"/>
                  </a:lnTo>
                  <a:lnTo>
                    <a:pt x="2898192" y="105630"/>
                  </a:lnTo>
                  <a:lnTo>
                    <a:pt x="3121130" y="105630"/>
                  </a:lnTo>
                  <a:lnTo>
                    <a:pt x="3344068" y="105630"/>
                  </a:lnTo>
                  <a:lnTo>
                    <a:pt x="3567005" y="79222"/>
                  </a:lnTo>
                  <a:lnTo>
                    <a:pt x="3789943" y="52815"/>
                  </a:lnTo>
                  <a:lnTo>
                    <a:pt x="4012881" y="52815"/>
                  </a:lnTo>
                  <a:lnTo>
                    <a:pt x="4235819" y="52815"/>
                  </a:lnTo>
                  <a:lnTo>
                    <a:pt x="4458757" y="237667"/>
                  </a:lnTo>
                  <a:lnTo>
                    <a:pt x="4681695" y="158445"/>
                  </a:lnTo>
                  <a:lnTo>
                    <a:pt x="4904633" y="79222"/>
                  </a:lnTo>
                  <a:lnTo>
                    <a:pt x="5127571" y="52815"/>
                  </a:lnTo>
                  <a:lnTo>
                    <a:pt x="5350508" y="0"/>
                  </a:lnTo>
                  <a:lnTo>
                    <a:pt x="5573446" y="0"/>
                  </a:lnTo>
                </a:path>
              </a:pathLst>
            </a:custGeom>
            <a:ln w="27101" cap="flat">
              <a:solidFill>
                <a:srgbClr val="0058AB">
                  <a:alpha val="100000"/>
                </a:srgbClr>
              </a:solidFill>
              <a:prstDash val="solid"/>
              <a:round/>
            </a:ln>
          </p:spPr>
          <p:txBody>
            <a:bodyPr/>
            <a:lstStyle/>
            <a:p/>
          </p:txBody>
        </p:sp>
        <p:sp>
          <p:nvSpPr>
            <p:cNvPr id="118" name="pl118"/>
            <p:cNvSpPr/>
            <p:nvPr/>
          </p:nvSpPr>
          <p:spPr>
            <a:xfrm>
              <a:off x="1523984" y="2123856"/>
              <a:ext cx="5573446" cy="660188"/>
            </a:xfrm>
            <a:custGeom>
              <a:avLst/>
              <a:pathLst>
                <a:path w="5573446" h="660188">
                  <a:moveTo>
                    <a:pt x="0" y="607373"/>
                  </a:moveTo>
                  <a:lnTo>
                    <a:pt x="222937" y="660188"/>
                  </a:lnTo>
                  <a:lnTo>
                    <a:pt x="445875" y="660188"/>
                  </a:lnTo>
                  <a:lnTo>
                    <a:pt x="668813" y="501743"/>
                  </a:lnTo>
                  <a:lnTo>
                    <a:pt x="891751" y="448927"/>
                  </a:lnTo>
                  <a:lnTo>
                    <a:pt x="1114689" y="580965"/>
                  </a:lnTo>
                  <a:lnTo>
                    <a:pt x="1337627" y="211260"/>
                  </a:lnTo>
                  <a:lnTo>
                    <a:pt x="1560565" y="396112"/>
                  </a:lnTo>
                  <a:lnTo>
                    <a:pt x="1783502" y="396112"/>
                  </a:lnTo>
                  <a:lnTo>
                    <a:pt x="2006440" y="52815"/>
                  </a:lnTo>
                  <a:lnTo>
                    <a:pt x="2229378" y="105630"/>
                  </a:lnTo>
                  <a:lnTo>
                    <a:pt x="2452316" y="132037"/>
                  </a:lnTo>
                  <a:lnTo>
                    <a:pt x="2675254" y="184852"/>
                  </a:lnTo>
                  <a:lnTo>
                    <a:pt x="2898192" y="132037"/>
                  </a:lnTo>
                  <a:lnTo>
                    <a:pt x="3121130" y="132037"/>
                  </a:lnTo>
                  <a:lnTo>
                    <a:pt x="3344068" y="158445"/>
                  </a:lnTo>
                  <a:lnTo>
                    <a:pt x="3567005" y="264075"/>
                  </a:lnTo>
                  <a:lnTo>
                    <a:pt x="3789943" y="184852"/>
                  </a:lnTo>
                  <a:lnTo>
                    <a:pt x="4012881" y="158445"/>
                  </a:lnTo>
                  <a:lnTo>
                    <a:pt x="4235819" y="105630"/>
                  </a:lnTo>
                  <a:lnTo>
                    <a:pt x="4458757" y="343297"/>
                  </a:lnTo>
                  <a:lnTo>
                    <a:pt x="4681695" y="158445"/>
                  </a:lnTo>
                  <a:lnTo>
                    <a:pt x="4904633" y="184852"/>
                  </a:lnTo>
                  <a:lnTo>
                    <a:pt x="5127571" y="79222"/>
                  </a:lnTo>
                  <a:lnTo>
                    <a:pt x="5350508" y="0"/>
                  </a:lnTo>
                  <a:lnTo>
                    <a:pt x="5573446" y="26407"/>
                  </a:lnTo>
                </a:path>
              </a:pathLst>
            </a:custGeom>
            <a:ln w="27101" cap="flat">
              <a:solidFill>
                <a:srgbClr val="80BD41">
                  <a:alpha val="100000"/>
                </a:srgbClr>
              </a:solidFill>
              <a:prstDash val="solid"/>
              <a:round/>
            </a:ln>
          </p:spPr>
          <p:txBody>
            <a:bodyPr/>
            <a:lstStyle/>
            <a:p/>
          </p:txBody>
        </p:sp>
        <p:sp>
          <p:nvSpPr>
            <p:cNvPr id="119" name="tx119"/>
            <p:cNvSpPr/>
            <p:nvPr/>
          </p:nvSpPr>
          <p:spPr>
            <a:xfrm>
              <a:off x="1455656"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0" name="tx120"/>
            <p:cNvSpPr/>
            <p:nvPr/>
          </p:nvSpPr>
          <p:spPr>
            <a:xfrm>
              <a:off x="2570345"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3685034"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4799724"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569147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591441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6137351"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6360289"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7" name="tx127"/>
            <p:cNvSpPr/>
            <p:nvPr/>
          </p:nvSpPr>
          <p:spPr>
            <a:xfrm>
              <a:off x="6583227"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8" name="tx128"/>
            <p:cNvSpPr/>
            <p:nvPr/>
          </p:nvSpPr>
          <p:spPr>
            <a:xfrm>
              <a:off x="68061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9" name="tx129"/>
            <p:cNvSpPr/>
            <p:nvPr/>
          </p:nvSpPr>
          <p:spPr>
            <a:xfrm>
              <a:off x="70291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30" name="tx130"/>
            <p:cNvSpPr/>
            <p:nvPr/>
          </p:nvSpPr>
          <p:spPr>
            <a:xfrm>
              <a:off x="1455656"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1" name="tx131"/>
            <p:cNvSpPr/>
            <p:nvPr/>
          </p:nvSpPr>
          <p:spPr>
            <a:xfrm>
              <a:off x="2570345"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2" name="tx132"/>
            <p:cNvSpPr/>
            <p:nvPr/>
          </p:nvSpPr>
          <p:spPr>
            <a:xfrm>
              <a:off x="3685034"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4799724"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569147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591441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6" name="tx136"/>
            <p:cNvSpPr/>
            <p:nvPr/>
          </p:nvSpPr>
          <p:spPr>
            <a:xfrm>
              <a:off x="6137351"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7" name="tx137"/>
            <p:cNvSpPr/>
            <p:nvPr/>
          </p:nvSpPr>
          <p:spPr>
            <a:xfrm>
              <a:off x="6360289"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8" name="tx138"/>
            <p:cNvSpPr/>
            <p:nvPr/>
          </p:nvSpPr>
          <p:spPr>
            <a:xfrm>
              <a:off x="6583227"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9" name="tx139"/>
            <p:cNvSpPr/>
            <p:nvPr/>
          </p:nvSpPr>
          <p:spPr>
            <a:xfrm>
              <a:off x="68061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40" name="tx140"/>
            <p:cNvSpPr/>
            <p:nvPr/>
          </p:nvSpPr>
          <p:spPr>
            <a:xfrm>
              <a:off x="702910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41" name="tx141"/>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603427" y="40585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3" name="tx143"/>
            <p:cNvSpPr/>
            <p:nvPr/>
          </p:nvSpPr>
          <p:spPr>
            <a:xfrm>
              <a:off x="603427" y="348916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4" name="tx144"/>
            <p:cNvSpPr/>
            <p:nvPr/>
          </p:nvSpPr>
          <p:spPr>
            <a:xfrm>
              <a:off x="603427" y="29197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5" name="tx145"/>
            <p:cNvSpPr/>
            <p:nvPr/>
          </p:nvSpPr>
          <p:spPr>
            <a:xfrm>
              <a:off x="508103" y="235037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6" name="tx146"/>
            <p:cNvSpPr/>
            <p:nvPr/>
          </p:nvSpPr>
          <p:spPr>
            <a:xfrm>
              <a:off x="508103" y="17809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63486" y="5522891"/>
              <a:ext cx="201456" cy="201456"/>
            </a:xfrm>
            <a:prstGeom prst="rect">
              <a:avLst/>
            </a:prstGeom>
            <a:solidFill>
              <a:srgbClr val="80BD41">
                <a:alpha val="100000"/>
              </a:srgbClr>
            </a:solidFill>
          </p:spPr>
          <p:txBody>
            <a:bodyPr/>
            <a:lstStyle/>
            <a:p/>
          </p:txBody>
        </p:sp>
        <p:sp>
          <p:nvSpPr>
            <p:cNvPr id="169" name="rc169"/>
            <p:cNvSpPr/>
            <p:nvPr/>
          </p:nvSpPr>
          <p:spPr>
            <a:xfrm>
              <a:off x="2665435" y="5522891"/>
              <a:ext cx="201456" cy="201456"/>
            </a:xfrm>
            <a:prstGeom prst="rect">
              <a:avLst/>
            </a:prstGeom>
            <a:solidFill>
              <a:srgbClr val="1CABE2">
                <a:alpha val="100000"/>
              </a:srgbClr>
            </a:solidFill>
          </p:spPr>
          <p:txBody>
            <a:bodyPr/>
            <a:lstStyle/>
            <a:p/>
          </p:txBody>
        </p:sp>
        <p:sp>
          <p:nvSpPr>
            <p:cNvPr id="170" name="rc170"/>
            <p:cNvSpPr/>
            <p:nvPr/>
          </p:nvSpPr>
          <p:spPr>
            <a:xfrm>
              <a:off x="3738259" y="5522891"/>
              <a:ext cx="201456" cy="201456"/>
            </a:xfrm>
            <a:prstGeom prst="rect">
              <a:avLst/>
            </a:prstGeom>
            <a:solidFill>
              <a:srgbClr val="0058AB">
                <a:alpha val="100000"/>
              </a:srgbClr>
            </a:solidFill>
          </p:spPr>
          <p:txBody>
            <a:bodyPr/>
            <a:lstStyle/>
            <a:p/>
          </p:txBody>
        </p:sp>
        <p:sp>
          <p:nvSpPr>
            <p:cNvPr id="171" name="rc171"/>
            <p:cNvSpPr/>
            <p:nvPr/>
          </p:nvSpPr>
          <p:spPr>
            <a:xfrm>
              <a:off x="4733592" y="5522891"/>
              <a:ext cx="201456" cy="201456"/>
            </a:xfrm>
            <a:prstGeom prst="rect">
              <a:avLst/>
            </a:prstGeom>
            <a:solidFill>
              <a:srgbClr val="FFC20E">
                <a:alpha val="100000"/>
              </a:srgbClr>
            </a:solidFill>
          </p:spPr>
          <p:txBody>
            <a:bodyPr/>
            <a:lstStyle/>
            <a:p/>
          </p:txBody>
        </p:sp>
        <p:sp>
          <p:nvSpPr>
            <p:cNvPr id="172" name="rc172"/>
            <p:cNvSpPr/>
            <p:nvPr/>
          </p:nvSpPr>
          <p:spPr>
            <a:xfrm>
              <a:off x="6637725" y="5522891"/>
              <a:ext cx="201455" cy="201456"/>
            </a:xfrm>
            <a:prstGeom prst="rect">
              <a:avLst/>
            </a:prstGeom>
            <a:solidFill>
              <a:srgbClr val="F26A21">
                <a:alpha val="100000"/>
              </a:srgbClr>
            </a:solidFill>
          </p:spPr>
          <p:txBody>
            <a:bodyPr/>
            <a:lstStyle/>
            <a:p/>
          </p:txBody>
        </p:sp>
        <p:sp>
          <p:nvSpPr>
            <p:cNvPr id="173" name="tx173"/>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1079223" y="1513317"/>
              <a:ext cx="411012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Nepal</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Nepal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Nepal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2030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5970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9909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9000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29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6878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1975698"/>
              <a:ext cx="214223" cy="3074912"/>
            </a:xfrm>
            <a:prstGeom prst="rect">
              <a:avLst/>
            </a:prstGeom>
            <a:solidFill>
              <a:srgbClr val="0058AB">
                <a:alpha val="100000"/>
              </a:srgbClr>
            </a:solidFill>
          </p:spPr>
          <p:txBody>
            <a:bodyPr/>
            <a:lstStyle/>
            <a:p/>
          </p:txBody>
        </p:sp>
        <p:sp>
          <p:nvSpPr>
            <p:cNvPr id="40" name="rc40"/>
            <p:cNvSpPr/>
            <p:nvPr/>
          </p:nvSpPr>
          <p:spPr>
            <a:xfrm>
              <a:off x="1589675" y="2039388"/>
              <a:ext cx="214223" cy="3011223"/>
            </a:xfrm>
            <a:prstGeom prst="rect">
              <a:avLst/>
            </a:prstGeom>
            <a:solidFill>
              <a:srgbClr val="0058AB">
                <a:alpha val="100000"/>
              </a:srgbClr>
            </a:solidFill>
          </p:spPr>
          <p:txBody>
            <a:bodyPr/>
            <a:lstStyle/>
            <a:p/>
          </p:txBody>
        </p:sp>
        <p:sp>
          <p:nvSpPr>
            <p:cNvPr id="41" name="rc41"/>
            <p:cNvSpPr/>
            <p:nvPr/>
          </p:nvSpPr>
          <p:spPr>
            <a:xfrm>
              <a:off x="1827702" y="2105066"/>
              <a:ext cx="214223" cy="2945545"/>
            </a:xfrm>
            <a:prstGeom prst="rect">
              <a:avLst/>
            </a:prstGeom>
            <a:solidFill>
              <a:srgbClr val="0058AB">
                <a:alpha val="100000"/>
              </a:srgbClr>
            </a:solidFill>
          </p:spPr>
          <p:txBody>
            <a:bodyPr/>
            <a:lstStyle/>
            <a:p/>
          </p:txBody>
        </p:sp>
        <p:sp>
          <p:nvSpPr>
            <p:cNvPr id="42" name="rc42"/>
            <p:cNvSpPr/>
            <p:nvPr/>
          </p:nvSpPr>
          <p:spPr>
            <a:xfrm>
              <a:off x="2065728" y="1790808"/>
              <a:ext cx="214223" cy="3259803"/>
            </a:xfrm>
            <a:prstGeom prst="rect">
              <a:avLst/>
            </a:prstGeom>
            <a:solidFill>
              <a:srgbClr val="0058AB">
                <a:alpha val="100000"/>
              </a:srgbClr>
            </a:solidFill>
          </p:spPr>
          <p:txBody>
            <a:bodyPr/>
            <a:lstStyle/>
            <a:p/>
          </p:txBody>
        </p:sp>
        <p:sp>
          <p:nvSpPr>
            <p:cNvPr id="43" name="rc43"/>
            <p:cNvSpPr/>
            <p:nvPr/>
          </p:nvSpPr>
          <p:spPr>
            <a:xfrm>
              <a:off x="2303754" y="2917332"/>
              <a:ext cx="214223" cy="2133279"/>
            </a:xfrm>
            <a:prstGeom prst="rect">
              <a:avLst/>
            </a:prstGeom>
            <a:solidFill>
              <a:srgbClr val="0058AB">
                <a:alpha val="100000"/>
              </a:srgbClr>
            </a:solidFill>
          </p:spPr>
          <p:txBody>
            <a:bodyPr/>
            <a:lstStyle/>
            <a:p/>
          </p:txBody>
        </p:sp>
        <p:sp>
          <p:nvSpPr>
            <p:cNvPr id="44" name="rc44"/>
            <p:cNvSpPr/>
            <p:nvPr/>
          </p:nvSpPr>
          <p:spPr>
            <a:xfrm>
              <a:off x="2541780" y="1757558"/>
              <a:ext cx="214223" cy="3293053"/>
            </a:xfrm>
            <a:prstGeom prst="rect">
              <a:avLst/>
            </a:prstGeom>
            <a:solidFill>
              <a:srgbClr val="0058AB">
                <a:alpha val="100000"/>
              </a:srgbClr>
            </a:solidFill>
          </p:spPr>
          <p:txBody>
            <a:bodyPr/>
            <a:lstStyle/>
            <a:p/>
          </p:txBody>
        </p:sp>
        <p:sp>
          <p:nvSpPr>
            <p:cNvPr id="45" name="rc45"/>
            <p:cNvSpPr/>
            <p:nvPr/>
          </p:nvSpPr>
          <p:spPr>
            <a:xfrm>
              <a:off x="2779807" y="3866867"/>
              <a:ext cx="214223" cy="1183743"/>
            </a:xfrm>
            <a:prstGeom prst="rect">
              <a:avLst/>
            </a:prstGeom>
            <a:solidFill>
              <a:srgbClr val="0058AB">
                <a:alpha val="100000"/>
              </a:srgbClr>
            </a:solidFill>
          </p:spPr>
          <p:txBody>
            <a:bodyPr/>
            <a:lstStyle/>
            <a:p/>
          </p:txBody>
        </p:sp>
        <p:sp>
          <p:nvSpPr>
            <p:cNvPr id="46" name="rc46"/>
            <p:cNvSpPr/>
            <p:nvPr/>
          </p:nvSpPr>
          <p:spPr>
            <a:xfrm>
              <a:off x="3017833" y="2549832"/>
              <a:ext cx="214223" cy="2500779"/>
            </a:xfrm>
            <a:prstGeom prst="rect">
              <a:avLst/>
            </a:prstGeom>
            <a:solidFill>
              <a:srgbClr val="0058AB">
                <a:alpha val="100000"/>
              </a:srgbClr>
            </a:solidFill>
          </p:spPr>
          <p:txBody>
            <a:bodyPr/>
            <a:lstStyle/>
            <a:p/>
          </p:txBody>
        </p:sp>
        <p:sp>
          <p:nvSpPr>
            <p:cNvPr id="47" name="rc47"/>
            <p:cNvSpPr/>
            <p:nvPr/>
          </p:nvSpPr>
          <p:spPr>
            <a:xfrm>
              <a:off x="3255859" y="2427968"/>
              <a:ext cx="214223" cy="2622643"/>
            </a:xfrm>
            <a:prstGeom prst="rect">
              <a:avLst/>
            </a:prstGeom>
            <a:solidFill>
              <a:srgbClr val="0058AB">
                <a:alpha val="100000"/>
              </a:srgbClr>
            </a:solidFill>
          </p:spPr>
          <p:txBody>
            <a:bodyPr/>
            <a:lstStyle/>
            <a:p/>
          </p:txBody>
        </p:sp>
        <p:sp>
          <p:nvSpPr>
            <p:cNvPr id="48" name="rc48"/>
            <p:cNvSpPr/>
            <p:nvPr/>
          </p:nvSpPr>
          <p:spPr>
            <a:xfrm>
              <a:off x="3493885" y="4241580"/>
              <a:ext cx="214223" cy="809031"/>
            </a:xfrm>
            <a:prstGeom prst="rect">
              <a:avLst/>
            </a:prstGeom>
            <a:solidFill>
              <a:srgbClr val="0058AB">
                <a:alpha val="100000"/>
              </a:srgbClr>
            </a:solidFill>
          </p:spPr>
          <p:txBody>
            <a:bodyPr/>
            <a:lstStyle/>
            <a:p/>
          </p:txBody>
        </p:sp>
        <p:sp>
          <p:nvSpPr>
            <p:cNvPr id="49" name="rc49"/>
            <p:cNvSpPr/>
            <p:nvPr/>
          </p:nvSpPr>
          <p:spPr>
            <a:xfrm>
              <a:off x="3731911" y="3928462"/>
              <a:ext cx="214223" cy="1122149"/>
            </a:xfrm>
            <a:prstGeom prst="rect">
              <a:avLst/>
            </a:prstGeom>
            <a:solidFill>
              <a:srgbClr val="0058AB">
                <a:alpha val="100000"/>
              </a:srgbClr>
            </a:solidFill>
          </p:spPr>
          <p:txBody>
            <a:bodyPr/>
            <a:lstStyle/>
            <a:p/>
          </p:txBody>
        </p:sp>
        <p:sp>
          <p:nvSpPr>
            <p:cNvPr id="50" name="rc50"/>
            <p:cNvSpPr/>
            <p:nvPr/>
          </p:nvSpPr>
          <p:spPr>
            <a:xfrm>
              <a:off x="3969938" y="4411357"/>
              <a:ext cx="214223" cy="639254"/>
            </a:xfrm>
            <a:prstGeom prst="rect">
              <a:avLst/>
            </a:prstGeom>
            <a:solidFill>
              <a:srgbClr val="0058AB">
                <a:alpha val="100000"/>
              </a:srgbClr>
            </a:solidFill>
          </p:spPr>
          <p:txBody>
            <a:bodyPr/>
            <a:lstStyle/>
            <a:p/>
          </p:txBody>
        </p:sp>
        <p:sp>
          <p:nvSpPr>
            <p:cNvPr id="51" name="rc51"/>
            <p:cNvSpPr/>
            <p:nvPr/>
          </p:nvSpPr>
          <p:spPr>
            <a:xfrm>
              <a:off x="4207964" y="3446787"/>
              <a:ext cx="214223" cy="1603823"/>
            </a:xfrm>
            <a:prstGeom prst="rect">
              <a:avLst/>
            </a:prstGeom>
            <a:solidFill>
              <a:srgbClr val="0058AB">
                <a:alpha val="100000"/>
              </a:srgbClr>
            </a:solidFill>
          </p:spPr>
          <p:txBody>
            <a:bodyPr/>
            <a:lstStyle/>
            <a:p/>
          </p:txBody>
        </p:sp>
        <p:sp>
          <p:nvSpPr>
            <p:cNvPr id="52" name="rc52"/>
            <p:cNvSpPr/>
            <p:nvPr/>
          </p:nvSpPr>
          <p:spPr>
            <a:xfrm>
              <a:off x="4445990" y="4093678"/>
              <a:ext cx="214223" cy="956932"/>
            </a:xfrm>
            <a:prstGeom prst="rect">
              <a:avLst/>
            </a:prstGeom>
            <a:solidFill>
              <a:srgbClr val="0058AB">
                <a:alpha val="100000"/>
              </a:srgbClr>
            </a:solidFill>
          </p:spPr>
          <p:txBody>
            <a:bodyPr/>
            <a:lstStyle/>
            <a:p/>
          </p:txBody>
        </p:sp>
        <p:sp>
          <p:nvSpPr>
            <p:cNvPr id="53" name="rc53"/>
            <p:cNvSpPr/>
            <p:nvPr/>
          </p:nvSpPr>
          <p:spPr>
            <a:xfrm>
              <a:off x="4684016" y="4092697"/>
              <a:ext cx="214223" cy="957914"/>
            </a:xfrm>
            <a:prstGeom prst="rect">
              <a:avLst/>
            </a:prstGeom>
            <a:solidFill>
              <a:srgbClr val="0058AB">
                <a:alpha val="100000"/>
              </a:srgbClr>
            </a:solidFill>
          </p:spPr>
          <p:txBody>
            <a:bodyPr/>
            <a:lstStyle/>
            <a:p/>
          </p:txBody>
        </p:sp>
        <p:sp>
          <p:nvSpPr>
            <p:cNvPr id="54" name="rc54"/>
            <p:cNvSpPr/>
            <p:nvPr/>
          </p:nvSpPr>
          <p:spPr>
            <a:xfrm>
              <a:off x="4922043" y="4097470"/>
              <a:ext cx="214223" cy="953141"/>
            </a:xfrm>
            <a:prstGeom prst="rect">
              <a:avLst/>
            </a:prstGeom>
            <a:solidFill>
              <a:srgbClr val="0058AB">
                <a:alpha val="100000"/>
              </a:srgbClr>
            </a:solidFill>
          </p:spPr>
          <p:txBody>
            <a:bodyPr/>
            <a:lstStyle/>
            <a:p/>
          </p:txBody>
        </p:sp>
        <p:sp>
          <p:nvSpPr>
            <p:cNvPr id="55" name="rc55"/>
            <p:cNvSpPr/>
            <p:nvPr/>
          </p:nvSpPr>
          <p:spPr>
            <a:xfrm>
              <a:off x="5160069" y="4258338"/>
              <a:ext cx="214223" cy="792273"/>
            </a:xfrm>
            <a:prstGeom prst="rect">
              <a:avLst/>
            </a:prstGeom>
            <a:solidFill>
              <a:srgbClr val="0058AB">
                <a:alpha val="100000"/>
              </a:srgbClr>
            </a:solidFill>
          </p:spPr>
          <p:txBody>
            <a:bodyPr/>
            <a:lstStyle/>
            <a:p/>
          </p:txBody>
        </p:sp>
        <p:sp>
          <p:nvSpPr>
            <p:cNvPr id="56" name="rc56"/>
            <p:cNvSpPr/>
            <p:nvPr/>
          </p:nvSpPr>
          <p:spPr>
            <a:xfrm>
              <a:off x="5398095" y="4425595"/>
              <a:ext cx="214223" cy="625015"/>
            </a:xfrm>
            <a:prstGeom prst="rect">
              <a:avLst/>
            </a:prstGeom>
            <a:solidFill>
              <a:srgbClr val="0058AB">
                <a:alpha val="100000"/>
              </a:srgbClr>
            </a:solidFill>
          </p:spPr>
          <p:txBody>
            <a:bodyPr/>
            <a:lstStyle/>
            <a:p/>
          </p:txBody>
        </p:sp>
        <p:sp>
          <p:nvSpPr>
            <p:cNvPr id="57" name="rc57"/>
            <p:cNvSpPr/>
            <p:nvPr/>
          </p:nvSpPr>
          <p:spPr>
            <a:xfrm>
              <a:off x="5636121" y="4436546"/>
              <a:ext cx="214223" cy="614065"/>
            </a:xfrm>
            <a:prstGeom prst="rect">
              <a:avLst/>
            </a:prstGeom>
            <a:solidFill>
              <a:srgbClr val="0058AB">
                <a:alpha val="100000"/>
              </a:srgbClr>
            </a:solidFill>
          </p:spPr>
          <p:txBody>
            <a:bodyPr/>
            <a:lstStyle/>
            <a:p/>
          </p:txBody>
        </p:sp>
        <p:sp>
          <p:nvSpPr>
            <p:cNvPr id="58" name="rc58"/>
            <p:cNvSpPr/>
            <p:nvPr/>
          </p:nvSpPr>
          <p:spPr>
            <a:xfrm>
              <a:off x="5874148" y="4442645"/>
              <a:ext cx="214223" cy="607966"/>
            </a:xfrm>
            <a:prstGeom prst="rect">
              <a:avLst/>
            </a:prstGeom>
            <a:solidFill>
              <a:srgbClr val="0058AB">
                <a:alpha val="100000"/>
              </a:srgbClr>
            </a:solidFill>
          </p:spPr>
          <p:txBody>
            <a:bodyPr/>
            <a:lstStyle/>
            <a:p/>
          </p:txBody>
        </p:sp>
        <p:sp>
          <p:nvSpPr>
            <p:cNvPr id="59" name="rc59"/>
            <p:cNvSpPr/>
            <p:nvPr/>
          </p:nvSpPr>
          <p:spPr>
            <a:xfrm>
              <a:off x="6112174" y="3384689"/>
              <a:ext cx="214223" cy="1665922"/>
            </a:xfrm>
            <a:prstGeom prst="rect">
              <a:avLst/>
            </a:prstGeom>
            <a:solidFill>
              <a:srgbClr val="0058AB">
                <a:alpha val="100000"/>
              </a:srgbClr>
            </a:solidFill>
          </p:spPr>
          <p:txBody>
            <a:bodyPr/>
            <a:lstStyle/>
            <a:p/>
          </p:txBody>
        </p:sp>
        <p:sp>
          <p:nvSpPr>
            <p:cNvPr id="60" name="rc60"/>
            <p:cNvSpPr/>
            <p:nvPr/>
          </p:nvSpPr>
          <p:spPr>
            <a:xfrm>
              <a:off x="6350200" y="3846795"/>
              <a:ext cx="214223" cy="1203815"/>
            </a:xfrm>
            <a:prstGeom prst="rect">
              <a:avLst/>
            </a:prstGeom>
            <a:solidFill>
              <a:srgbClr val="0058AB">
                <a:alpha val="100000"/>
              </a:srgbClr>
            </a:solidFill>
          </p:spPr>
          <p:txBody>
            <a:bodyPr/>
            <a:lstStyle/>
            <a:p/>
          </p:txBody>
        </p:sp>
        <p:sp>
          <p:nvSpPr>
            <p:cNvPr id="61" name="rc61"/>
            <p:cNvSpPr/>
            <p:nvPr/>
          </p:nvSpPr>
          <p:spPr>
            <a:xfrm>
              <a:off x="6588226" y="4292622"/>
              <a:ext cx="214223" cy="757989"/>
            </a:xfrm>
            <a:prstGeom prst="rect">
              <a:avLst/>
            </a:prstGeom>
            <a:solidFill>
              <a:srgbClr val="0058AB">
                <a:alpha val="100000"/>
              </a:srgbClr>
            </a:solidFill>
          </p:spPr>
          <p:txBody>
            <a:bodyPr/>
            <a:lstStyle/>
            <a:p/>
          </p:txBody>
        </p:sp>
        <p:sp>
          <p:nvSpPr>
            <p:cNvPr id="62" name="rc62"/>
            <p:cNvSpPr/>
            <p:nvPr/>
          </p:nvSpPr>
          <p:spPr>
            <a:xfrm>
              <a:off x="6826253" y="4453436"/>
              <a:ext cx="214223" cy="597174"/>
            </a:xfrm>
            <a:prstGeom prst="rect">
              <a:avLst/>
            </a:prstGeom>
            <a:solidFill>
              <a:srgbClr val="0058AB">
                <a:alpha val="100000"/>
              </a:srgbClr>
            </a:solidFill>
          </p:spPr>
          <p:txBody>
            <a:bodyPr/>
            <a:lstStyle/>
            <a:p/>
          </p:txBody>
        </p:sp>
        <p:sp>
          <p:nvSpPr>
            <p:cNvPr id="63" name="rc63"/>
            <p:cNvSpPr/>
            <p:nvPr/>
          </p:nvSpPr>
          <p:spPr>
            <a:xfrm>
              <a:off x="7064279" y="4757990"/>
              <a:ext cx="214223" cy="292621"/>
            </a:xfrm>
            <a:prstGeom prst="rect">
              <a:avLst/>
            </a:prstGeom>
            <a:solidFill>
              <a:srgbClr val="0058AB">
                <a:alpha val="100000"/>
              </a:srgbClr>
            </a:solidFill>
          </p:spPr>
          <p:txBody>
            <a:bodyPr/>
            <a:lstStyle/>
            <a:p/>
          </p:txBody>
        </p:sp>
        <p:sp>
          <p:nvSpPr>
            <p:cNvPr id="64" name="rc64"/>
            <p:cNvSpPr/>
            <p:nvPr/>
          </p:nvSpPr>
          <p:spPr>
            <a:xfrm>
              <a:off x="7302305" y="4763240"/>
              <a:ext cx="214223" cy="287371"/>
            </a:xfrm>
            <a:prstGeom prst="rect">
              <a:avLst/>
            </a:prstGeom>
            <a:solidFill>
              <a:srgbClr val="0058AB">
                <a:alpha val="100000"/>
              </a:srgbClr>
            </a:solidFill>
          </p:spPr>
          <p:txBody>
            <a:bodyPr/>
            <a:lstStyle/>
            <a:p/>
          </p:txBody>
        </p:sp>
        <p:sp>
          <p:nvSpPr>
            <p:cNvPr id="65" name="rc65"/>
            <p:cNvSpPr/>
            <p:nvPr/>
          </p:nvSpPr>
          <p:spPr>
            <a:xfrm>
              <a:off x="8492436" y="4746641"/>
              <a:ext cx="214223" cy="303970"/>
            </a:xfrm>
            <a:prstGeom prst="rect">
              <a:avLst/>
            </a:prstGeom>
            <a:solidFill>
              <a:srgbClr val="69DBFF">
                <a:alpha val="100000"/>
              </a:srgbClr>
            </a:solidFill>
          </p:spPr>
          <p:txBody>
            <a:bodyPr/>
            <a:lstStyle/>
            <a:p/>
          </p:txBody>
        </p:sp>
        <p:sp>
          <p:nvSpPr>
            <p:cNvPr id="66" name="pl66"/>
            <p:cNvSpPr/>
            <p:nvPr/>
          </p:nvSpPr>
          <p:spPr>
            <a:xfrm>
              <a:off x="6219286" y="4442645"/>
              <a:ext cx="2380262" cy="303983"/>
            </a:xfrm>
            <a:custGeom>
              <a:avLst/>
              <a:pathLst>
                <a:path w="2380262" h="303983">
                  <a:moveTo>
                    <a:pt x="0" y="0"/>
                  </a:moveTo>
                  <a:lnTo>
                    <a:pt x="238026" y="30398"/>
                  </a:lnTo>
                  <a:lnTo>
                    <a:pt x="476052" y="60796"/>
                  </a:lnTo>
                  <a:lnTo>
                    <a:pt x="714078" y="91194"/>
                  </a:lnTo>
                  <a:lnTo>
                    <a:pt x="952104" y="121593"/>
                  </a:lnTo>
                  <a:lnTo>
                    <a:pt x="1190131" y="151991"/>
                  </a:lnTo>
                  <a:lnTo>
                    <a:pt x="1428157" y="182389"/>
                  </a:lnTo>
                  <a:lnTo>
                    <a:pt x="1666183" y="212788"/>
                  </a:lnTo>
                  <a:lnTo>
                    <a:pt x="1904209" y="243186"/>
                  </a:lnTo>
                  <a:lnTo>
                    <a:pt x="2142236" y="273584"/>
                  </a:lnTo>
                  <a:lnTo>
                    <a:pt x="2380262" y="303983"/>
                  </a:lnTo>
                </a:path>
              </a:pathLst>
            </a:custGeom>
            <a:ln w="13550" cap="flat">
              <a:solidFill>
                <a:srgbClr val="000000">
                  <a:alpha val="100000"/>
                </a:srgbClr>
              </a:solidFill>
              <a:prstDash val="solid"/>
              <a:round/>
            </a:ln>
          </p:spPr>
          <p:txBody>
            <a:bodyPr/>
            <a:lstStyle/>
            <a:p/>
          </p:txBody>
        </p:sp>
        <p:sp>
          <p:nvSpPr>
            <p:cNvPr id="67" name="pt67"/>
            <p:cNvSpPr/>
            <p:nvPr/>
          </p:nvSpPr>
          <p:spPr>
            <a:xfrm>
              <a:off x="6194460" y="44178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4482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4786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5090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5394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5698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6002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6306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6610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6914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7218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93257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71671" y="287196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81" name="tx81"/>
            <p:cNvSpPr/>
            <p:nvPr/>
          </p:nvSpPr>
          <p:spPr>
            <a:xfrm>
              <a:off x="508103" y="18113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07610" y="1330710"/>
              <a:ext cx="58430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Nepal</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37%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37%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4540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2018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9949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827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5757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181394"/>
              <a:ext cx="238662" cy="1126627"/>
            </a:xfrm>
            <a:prstGeom prst="rect">
              <a:avLst/>
            </a:prstGeom>
            <a:solidFill>
              <a:srgbClr val="80BD41">
                <a:alpha val="100000"/>
              </a:srgbClr>
            </a:solidFill>
          </p:spPr>
          <p:txBody>
            <a:bodyPr/>
            <a:lstStyle/>
            <a:p/>
          </p:txBody>
        </p:sp>
        <p:sp>
          <p:nvSpPr>
            <p:cNvPr id="23" name="rc23"/>
            <p:cNvSpPr/>
            <p:nvPr/>
          </p:nvSpPr>
          <p:spPr>
            <a:xfrm>
              <a:off x="1333322" y="2966797"/>
              <a:ext cx="238662" cy="214596"/>
            </a:xfrm>
            <a:prstGeom prst="rect">
              <a:avLst/>
            </a:prstGeom>
            <a:solidFill>
              <a:srgbClr val="1CABE2">
                <a:alpha val="100000"/>
              </a:srgbClr>
            </a:solidFill>
          </p:spPr>
          <p:txBody>
            <a:bodyPr/>
            <a:lstStyle/>
            <a:p/>
          </p:txBody>
        </p:sp>
        <p:sp>
          <p:nvSpPr>
            <p:cNvPr id="24" name="rc24"/>
            <p:cNvSpPr/>
            <p:nvPr/>
          </p:nvSpPr>
          <p:spPr>
            <a:xfrm>
              <a:off x="1598503" y="3204746"/>
              <a:ext cx="238662" cy="1103274"/>
            </a:xfrm>
            <a:prstGeom prst="rect">
              <a:avLst/>
            </a:prstGeom>
            <a:solidFill>
              <a:srgbClr val="80BD41">
                <a:alpha val="100000"/>
              </a:srgbClr>
            </a:solidFill>
          </p:spPr>
          <p:txBody>
            <a:bodyPr/>
            <a:lstStyle/>
            <a:p/>
          </p:txBody>
        </p:sp>
        <p:sp>
          <p:nvSpPr>
            <p:cNvPr id="25" name="rc25"/>
            <p:cNvSpPr/>
            <p:nvPr/>
          </p:nvSpPr>
          <p:spPr>
            <a:xfrm>
              <a:off x="1598503" y="2994591"/>
              <a:ext cx="238662" cy="210155"/>
            </a:xfrm>
            <a:prstGeom prst="rect">
              <a:avLst/>
            </a:prstGeom>
            <a:solidFill>
              <a:srgbClr val="1CABE2">
                <a:alpha val="100000"/>
              </a:srgbClr>
            </a:solidFill>
          </p:spPr>
          <p:txBody>
            <a:bodyPr/>
            <a:lstStyle/>
            <a:p/>
          </p:txBody>
        </p:sp>
        <p:sp>
          <p:nvSpPr>
            <p:cNvPr id="26" name="rc26"/>
            <p:cNvSpPr/>
            <p:nvPr/>
          </p:nvSpPr>
          <p:spPr>
            <a:xfrm>
              <a:off x="1863684" y="3228802"/>
              <a:ext cx="238662" cy="1079219"/>
            </a:xfrm>
            <a:prstGeom prst="rect">
              <a:avLst/>
            </a:prstGeom>
            <a:solidFill>
              <a:srgbClr val="80BD41">
                <a:alpha val="100000"/>
              </a:srgbClr>
            </a:solidFill>
          </p:spPr>
          <p:txBody>
            <a:bodyPr/>
            <a:lstStyle/>
            <a:p/>
          </p:txBody>
        </p:sp>
        <p:sp>
          <p:nvSpPr>
            <p:cNvPr id="27" name="rc27"/>
            <p:cNvSpPr/>
            <p:nvPr/>
          </p:nvSpPr>
          <p:spPr>
            <a:xfrm>
              <a:off x="1863684" y="3023236"/>
              <a:ext cx="238662" cy="205566"/>
            </a:xfrm>
            <a:prstGeom prst="rect">
              <a:avLst/>
            </a:prstGeom>
            <a:solidFill>
              <a:srgbClr val="1CABE2">
                <a:alpha val="100000"/>
              </a:srgbClr>
            </a:solidFill>
          </p:spPr>
          <p:txBody>
            <a:bodyPr/>
            <a:lstStyle/>
            <a:p/>
          </p:txBody>
        </p:sp>
        <p:sp>
          <p:nvSpPr>
            <p:cNvPr id="28" name="rc28"/>
            <p:cNvSpPr/>
            <p:nvPr/>
          </p:nvSpPr>
          <p:spPr>
            <a:xfrm>
              <a:off x="2128865" y="3271640"/>
              <a:ext cx="238662" cy="1036381"/>
            </a:xfrm>
            <a:prstGeom prst="rect">
              <a:avLst/>
            </a:prstGeom>
            <a:solidFill>
              <a:srgbClr val="80BD41">
                <a:alpha val="100000"/>
              </a:srgbClr>
            </a:solidFill>
          </p:spPr>
          <p:txBody>
            <a:bodyPr/>
            <a:lstStyle/>
            <a:p/>
          </p:txBody>
        </p:sp>
        <p:sp>
          <p:nvSpPr>
            <p:cNvPr id="29" name="rc29"/>
            <p:cNvSpPr/>
            <p:nvPr/>
          </p:nvSpPr>
          <p:spPr>
            <a:xfrm>
              <a:off x="2128865" y="3044146"/>
              <a:ext cx="238662" cy="227494"/>
            </a:xfrm>
            <a:prstGeom prst="rect">
              <a:avLst/>
            </a:prstGeom>
            <a:solidFill>
              <a:srgbClr val="1CABE2">
                <a:alpha val="100000"/>
              </a:srgbClr>
            </a:solidFill>
          </p:spPr>
          <p:txBody>
            <a:bodyPr/>
            <a:lstStyle/>
            <a:p/>
          </p:txBody>
        </p:sp>
        <p:sp>
          <p:nvSpPr>
            <p:cNvPr id="30" name="rc30"/>
            <p:cNvSpPr/>
            <p:nvPr/>
          </p:nvSpPr>
          <p:spPr>
            <a:xfrm>
              <a:off x="2394045" y="3216256"/>
              <a:ext cx="238662" cy="1091765"/>
            </a:xfrm>
            <a:prstGeom prst="rect">
              <a:avLst/>
            </a:prstGeom>
            <a:solidFill>
              <a:srgbClr val="80BD41">
                <a:alpha val="100000"/>
              </a:srgbClr>
            </a:solidFill>
          </p:spPr>
          <p:txBody>
            <a:bodyPr/>
            <a:lstStyle/>
            <a:p/>
          </p:txBody>
        </p:sp>
        <p:sp>
          <p:nvSpPr>
            <p:cNvPr id="31" name="rc31"/>
            <p:cNvSpPr/>
            <p:nvPr/>
          </p:nvSpPr>
          <p:spPr>
            <a:xfrm>
              <a:off x="2394045" y="3067369"/>
              <a:ext cx="238662" cy="148887"/>
            </a:xfrm>
            <a:prstGeom prst="rect">
              <a:avLst/>
            </a:prstGeom>
            <a:solidFill>
              <a:srgbClr val="1CABE2">
                <a:alpha val="100000"/>
              </a:srgbClr>
            </a:solidFill>
          </p:spPr>
          <p:txBody>
            <a:bodyPr/>
            <a:lstStyle/>
            <a:p/>
          </p:txBody>
        </p:sp>
        <p:sp>
          <p:nvSpPr>
            <p:cNvPr id="32" name="rc32"/>
            <p:cNvSpPr/>
            <p:nvPr/>
          </p:nvSpPr>
          <p:spPr>
            <a:xfrm>
              <a:off x="2659226" y="3328282"/>
              <a:ext cx="238662" cy="979738"/>
            </a:xfrm>
            <a:prstGeom prst="rect">
              <a:avLst/>
            </a:prstGeom>
            <a:solidFill>
              <a:srgbClr val="80BD41">
                <a:alpha val="100000"/>
              </a:srgbClr>
            </a:solidFill>
          </p:spPr>
          <p:txBody>
            <a:bodyPr/>
            <a:lstStyle/>
            <a:p/>
          </p:txBody>
        </p:sp>
        <p:sp>
          <p:nvSpPr>
            <p:cNvPr id="33" name="rc33"/>
            <p:cNvSpPr/>
            <p:nvPr/>
          </p:nvSpPr>
          <p:spPr>
            <a:xfrm>
              <a:off x="2659226" y="3098475"/>
              <a:ext cx="238662" cy="229807"/>
            </a:xfrm>
            <a:prstGeom prst="rect">
              <a:avLst/>
            </a:prstGeom>
            <a:solidFill>
              <a:srgbClr val="1CABE2">
                <a:alpha val="100000"/>
              </a:srgbClr>
            </a:solidFill>
          </p:spPr>
          <p:txBody>
            <a:bodyPr/>
            <a:lstStyle/>
            <a:p/>
          </p:txBody>
        </p:sp>
        <p:sp>
          <p:nvSpPr>
            <p:cNvPr id="34" name="rc34"/>
            <p:cNvSpPr/>
            <p:nvPr/>
          </p:nvSpPr>
          <p:spPr>
            <a:xfrm>
              <a:off x="2924407" y="3210464"/>
              <a:ext cx="238662" cy="1097556"/>
            </a:xfrm>
            <a:prstGeom prst="rect">
              <a:avLst/>
            </a:prstGeom>
            <a:solidFill>
              <a:srgbClr val="80BD41">
                <a:alpha val="100000"/>
              </a:srgbClr>
            </a:solidFill>
          </p:spPr>
          <p:txBody>
            <a:bodyPr/>
            <a:lstStyle/>
            <a:p/>
          </p:txBody>
        </p:sp>
        <p:sp>
          <p:nvSpPr>
            <p:cNvPr id="35" name="rc35"/>
            <p:cNvSpPr/>
            <p:nvPr/>
          </p:nvSpPr>
          <p:spPr>
            <a:xfrm>
              <a:off x="2924407" y="3127860"/>
              <a:ext cx="238662" cy="82604"/>
            </a:xfrm>
            <a:prstGeom prst="rect">
              <a:avLst/>
            </a:prstGeom>
            <a:solidFill>
              <a:srgbClr val="1CABE2">
                <a:alpha val="100000"/>
              </a:srgbClr>
            </a:solidFill>
          </p:spPr>
          <p:txBody>
            <a:bodyPr/>
            <a:lstStyle/>
            <a:p/>
          </p:txBody>
        </p:sp>
        <p:sp>
          <p:nvSpPr>
            <p:cNvPr id="36" name="rc36"/>
            <p:cNvSpPr/>
            <p:nvPr/>
          </p:nvSpPr>
          <p:spPr>
            <a:xfrm>
              <a:off x="3189588" y="3319030"/>
              <a:ext cx="238662" cy="988991"/>
            </a:xfrm>
            <a:prstGeom prst="rect">
              <a:avLst/>
            </a:prstGeom>
            <a:solidFill>
              <a:srgbClr val="80BD41">
                <a:alpha val="100000"/>
              </a:srgbClr>
            </a:solidFill>
          </p:spPr>
          <p:txBody>
            <a:bodyPr/>
            <a:lstStyle/>
            <a:p/>
          </p:txBody>
        </p:sp>
        <p:sp>
          <p:nvSpPr>
            <p:cNvPr id="37" name="rc37"/>
            <p:cNvSpPr/>
            <p:nvPr/>
          </p:nvSpPr>
          <p:spPr>
            <a:xfrm>
              <a:off x="3189588" y="3144496"/>
              <a:ext cx="238662" cy="174534"/>
            </a:xfrm>
            <a:prstGeom prst="rect">
              <a:avLst/>
            </a:prstGeom>
            <a:solidFill>
              <a:srgbClr val="1CABE2">
                <a:alpha val="100000"/>
              </a:srgbClr>
            </a:solidFill>
          </p:spPr>
          <p:txBody>
            <a:bodyPr/>
            <a:lstStyle/>
            <a:p/>
          </p:txBody>
        </p:sp>
        <p:sp>
          <p:nvSpPr>
            <p:cNvPr id="38" name="rc38"/>
            <p:cNvSpPr/>
            <p:nvPr/>
          </p:nvSpPr>
          <p:spPr>
            <a:xfrm>
              <a:off x="3454768" y="3347120"/>
              <a:ext cx="238662" cy="960901"/>
            </a:xfrm>
            <a:prstGeom prst="rect">
              <a:avLst/>
            </a:prstGeom>
            <a:solidFill>
              <a:srgbClr val="80BD41">
                <a:alpha val="100000"/>
              </a:srgbClr>
            </a:solidFill>
          </p:spPr>
          <p:txBody>
            <a:bodyPr/>
            <a:lstStyle/>
            <a:p/>
          </p:txBody>
        </p:sp>
        <p:sp>
          <p:nvSpPr>
            <p:cNvPr id="39" name="rc39"/>
            <p:cNvSpPr/>
            <p:nvPr/>
          </p:nvSpPr>
          <p:spPr>
            <a:xfrm>
              <a:off x="3454768" y="3164092"/>
              <a:ext cx="238662" cy="183027"/>
            </a:xfrm>
            <a:prstGeom prst="rect">
              <a:avLst/>
            </a:prstGeom>
            <a:solidFill>
              <a:srgbClr val="1CABE2">
                <a:alpha val="100000"/>
              </a:srgbClr>
            </a:solidFill>
          </p:spPr>
          <p:txBody>
            <a:bodyPr/>
            <a:lstStyle/>
            <a:p/>
          </p:txBody>
        </p:sp>
        <p:sp>
          <p:nvSpPr>
            <p:cNvPr id="40" name="rc40"/>
            <p:cNvSpPr/>
            <p:nvPr/>
          </p:nvSpPr>
          <p:spPr>
            <a:xfrm>
              <a:off x="3719949" y="3235260"/>
              <a:ext cx="238662" cy="1072760"/>
            </a:xfrm>
            <a:prstGeom prst="rect">
              <a:avLst/>
            </a:prstGeom>
            <a:solidFill>
              <a:srgbClr val="80BD41">
                <a:alpha val="100000"/>
              </a:srgbClr>
            </a:solidFill>
          </p:spPr>
          <p:txBody>
            <a:bodyPr/>
            <a:lstStyle/>
            <a:p/>
          </p:txBody>
        </p:sp>
        <p:sp>
          <p:nvSpPr>
            <p:cNvPr id="41" name="rc41"/>
            <p:cNvSpPr/>
            <p:nvPr/>
          </p:nvSpPr>
          <p:spPr>
            <a:xfrm>
              <a:off x="3719949" y="3178803"/>
              <a:ext cx="238662" cy="56457"/>
            </a:xfrm>
            <a:prstGeom prst="rect">
              <a:avLst/>
            </a:prstGeom>
            <a:solidFill>
              <a:srgbClr val="1CABE2">
                <a:alpha val="100000"/>
              </a:srgbClr>
            </a:solidFill>
          </p:spPr>
          <p:txBody>
            <a:bodyPr/>
            <a:lstStyle/>
            <a:p/>
          </p:txBody>
        </p:sp>
        <p:sp>
          <p:nvSpPr>
            <p:cNvPr id="42" name="rc42"/>
            <p:cNvSpPr/>
            <p:nvPr/>
          </p:nvSpPr>
          <p:spPr>
            <a:xfrm>
              <a:off x="3985130" y="3267588"/>
              <a:ext cx="238662" cy="1040433"/>
            </a:xfrm>
            <a:prstGeom prst="rect">
              <a:avLst/>
            </a:prstGeom>
            <a:solidFill>
              <a:srgbClr val="80BD41">
                <a:alpha val="100000"/>
              </a:srgbClr>
            </a:solidFill>
          </p:spPr>
          <p:txBody>
            <a:bodyPr/>
            <a:lstStyle/>
            <a:p/>
          </p:txBody>
        </p:sp>
        <p:sp>
          <p:nvSpPr>
            <p:cNvPr id="43" name="rc43"/>
            <p:cNvSpPr/>
            <p:nvPr/>
          </p:nvSpPr>
          <p:spPr>
            <a:xfrm>
              <a:off x="3985130" y="3189277"/>
              <a:ext cx="238662" cy="78311"/>
            </a:xfrm>
            <a:prstGeom prst="rect">
              <a:avLst/>
            </a:prstGeom>
            <a:solidFill>
              <a:srgbClr val="1CABE2">
                <a:alpha val="100000"/>
              </a:srgbClr>
            </a:solidFill>
          </p:spPr>
          <p:txBody>
            <a:bodyPr/>
            <a:lstStyle/>
            <a:p/>
          </p:txBody>
        </p:sp>
        <p:sp>
          <p:nvSpPr>
            <p:cNvPr id="44" name="rc44"/>
            <p:cNvSpPr/>
            <p:nvPr/>
          </p:nvSpPr>
          <p:spPr>
            <a:xfrm>
              <a:off x="4250311" y="3237314"/>
              <a:ext cx="238662" cy="1070706"/>
            </a:xfrm>
            <a:prstGeom prst="rect">
              <a:avLst/>
            </a:prstGeom>
            <a:solidFill>
              <a:srgbClr val="80BD41">
                <a:alpha val="100000"/>
              </a:srgbClr>
            </a:solidFill>
          </p:spPr>
          <p:txBody>
            <a:bodyPr/>
            <a:lstStyle/>
            <a:p/>
          </p:txBody>
        </p:sp>
        <p:sp>
          <p:nvSpPr>
            <p:cNvPr id="45" name="rc45"/>
            <p:cNvSpPr/>
            <p:nvPr/>
          </p:nvSpPr>
          <p:spPr>
            <a:xfrm>
              <a:off x="4250311" y="3192700"/>
              <a:ext cx="238662" cy="44614"/>
            </a:xfrm>
            <a:prstGeom prst="rect">
              <a:avLst/>
            </a:prstGeom>
            <a:solidFill>
              <a:srgbClr val="1CABE2">
                <a:alpha val="100000"/>
              </a:srgbClr>
            </a:solidFill>
          </p:spPr>
          <p:txBody>
            <a:bodyPr/>
            <a:lstStyle/>
            <a:p/>
          </p:txBody>
        </p:sp>
        <p:sp>
          <p:nvSpPr>
            <p:cNvPr id="46" name="rc46"/>
            <p:cNvSpPr/>
            <p:nvPr/>
          </p:nvSpPr>
          <p:spPr>
            <a:xfrm>
              <a:off x="4515492" y="3300674"/>
              <a:ext cx="238662" cy="1007347"/>
            </a:xfrm>
            <a:prstGeom prst="rect">
              <a:avLst/>
            </a:prstGeom>
            <a:solidFill>
              <a:srgbClr val="80BD41">
                <a:alpha val="100000"/>
              </a:srgbClr>
            </a:solidFill>
          </p:spPr>
          <p:txBody>
            <a:bodyPr/>
            <a:lstStyle/>
            <a:p/>
          </p:txBody>
        </p:sp>
        <p:sp>
          <p:nvSpPr>
            <p:cNvPr id="47" name="rc47"/>
            <p:cNvSpPr/>
            <p:nvPr/>
          </p:nvSpPr>
          <p:spPr>
            <a:xfrm>
              <a:off x="4515492" y="3188740"/>
              <a:ext cx="238662" cy="111933"/>
            </a:xfrm>
            <a:prstGeom prst="rect">
              <a:avLst/>
            </a:prstGeom>
            <a:solidFill>
              <a:srgbClr val="1CABE2">
                <a:alpha val="100000"/>
              </a:srgbClr>
            </a:solidFill>
          </p:spPr>
          <p:txBody>
            <a:bodyPr/>
            <a:lstStyle/>
            <a:p/>
          </p:txBody>
        </p:sp>
        <p:sp>
          <p:nvSpPr>
            <p:cNvPr id="48" name="rc48"/>
            <p:cNvSpPr/>
            <p:nvPr/>
          </p:nvSpPr>
          <p:spPr>
            <a:xfrm>
              <a:off x="4780672" y="3261777"/>
              <a:ext cx="238662" cy="1046244"/>
            </a:xfrm>
            <a:prstGeom prst="rect">
              <a:avLst/>
            </a:prstGeom>
            <a:solidFill>
              <a:srgbClr val="80BD41">
                <a:alpha val="100000"/>
              </a:srgbClr>
            </a:solidFill>
          </p:spPr>
          <p:txBody>
            <a:bodyPr/>
            <a:lstStyle/>
            <a:p/>
          </p:txBody>
        </p:sp>
        <p:sp>
          <p:nvSpPr>
            <p:cNvPr id="49" name="rc49"/>
            <p:cNvSpPr/>
            <p:nvPr/>
          </p:nvSpPr>
          <p:spPr>
            <a:xfrm>
              <a:off x="4780672" y="3194994"/>
              <a:ext cx="238662" cy="66782"/>
            </a:xfrm>
            <a:prstGeom prst="rect">
              <a:avLst/>
            </a:prstGeom>
            <a:solidFill>
              <a:srgbClr val="1CABE2">
                <a:alpha val="100000"/>
              </a:srgbClr>
            </a:solidFill>
          </p:spPr>
          <p:txBody>
            <a:bodyPr/>
            <a:lstStyle/>
            <a:p/>
          </p:txBody>
        </p:sp>
        <p:sp>
          <p:nvSpPr>
            <p:cNvPr id="50" name="rc50"/>
            <p:cNvSpPr/>
            <p:nvPr/>
          </p:nvSpPr>
          <p:spPr>
            <a:xfrm>
              <a:off x="5045853" y="3260685"/>
              <a:ext cx="238662" cy="1047335"/>
            </a:xfrm>
            <a:prstGeom prst="rect">
              <a:avLst/>
            </a:prstGeom>
            <a:solidFill>
              <a:srgbClr val="80BD41">
                <a:alpha val="100000"/>
              </a:srgbClr>
            </a:solidFill>
          </p:spPr>
          <p:txBody>
            <a:bodyPr/>
            <a:lstStyle/>
            <a:p/>
          </p:txBody>
        </p:sp>
        <p:sp>
          <p:nvSpPr>
            <p:cNvPr id="51" name="rc51"/>
            <p:cNvSpPr/>
            <p:nvPr/>
          </p:nvSpPr>
          <p:spPr>
            <a:xfrm>
              <a:off x="5045853" y="3193829"/>
              <a:ext cx="238662" cy="66856"/>
            </a:xfrm>
            <a:prstGeom prst="rect">
              <a:avLst/>
            </a:prstGeom>
            <a:solidFill>
              <a:srgbClr val="1CABE2">
                <a:alpha val="100000"/>
              </a:srgbClr>
            </a:solidFill>
          </p:spPr>
          <p:txBody>
            <a:bodyPr/>
            <a:lstStyle/>
            <a:p/>
          </p:txBody>
        </p:sp>
        <p:sp>
          <p:nvSpPr>
            <p:cNvPr id="52" name="rc52"/>
            <p:cNvSpPr/>
            <p:nvPr/>
          </p:nvSpPr>
          <p:spPr>
            <a:xfrm>
              <a:off x="5311034" y="3265904"/>
              <a:ext cx="238662" cy="1042117"/>
            </a:xfrm>
            <a:prstGeom prst="rect">
              <a:avLst/>
            </a:prstGeom>
            <a:solidFill>
              <a:srgbClr val="80BD41">
                <a:alpha val="100000"/>
              </a:srgbClr>
            </a:solidFill>
          </p:spPr>
          <p:txBody>
            <a:bodyPr/>
            <a:lstStyle/>
            <a:p/>
          </p:txBody>
        </p:sp>
        <p:sp>
          <p:nvSpPr>
            <p:cNvPr id="53" name="rc53"/>
            <p:cNvSpPr/>
            <p:nvPr/>
          </p:nvSpPr>
          <p:spPr>
            <a:xfrm>
              <a:off x="5311034" y="3199380"/>
              <a:ext cx="238662" cy="66523"/>
            </a:xfrm>
            <a:prstGeom prst="rect">
              <a:avLst/>
            </a:prstGeom>
            <a:solidFill>
              <a:srgbClr val="1CABE2">
                <a:alpha val="100000"/>
              </a:srgbClr>
            </a:solidFill>
          </p:spPr>
          <p:txBody>
            <a:bodyPr/>
            <a:lstStyle/>
            <a:p/>
          </p:txBody>
        </p:sp>
        <p:sp>
          <p:nvSpPr>
            <p:cNvPr id="54" name="rc54"/>
            <p:cNvSpPr/>
            <p:nvPr/>
          </p:nvSpPr>
          <p:spPr>
            <a:xfrm>
              <a:off x="5576215" y="3257484"/>
              <a:ext cx="238662" cy="1050537"/>
            </a:xfrm>
            <a:prstGeom prst="rect">
              <a:avLst/>
            </a:prstGeom>
            <a:solidFill>
              <a:srgbClr val="80BD41">
                <a:alpha val="100000"/>
              </a:srgbClr>
            </a:solidFill>
          </p:spPr>
          <p:txBody>
            <a:bodyPr/>
            <a:lstStyle/>
            <a:p/>
          </p:txBody>
        </p:sp>
        <p:sp>
          <p:nvSpPr>
            <p:cNvPr id="55" name="rc55"/>
            <p:cNvSpPr/>
            <p:nvPr/>
          </p:nvSpPr>
          <p:spPr>
            <a:xfrm>
              <a:off x="5576215" y="3202193"/>
              <a:ext cx="238662" cy="55291"/>
            </a:xfrm>
            <a:prstGeom prst="rect">
              <a:avLst/>
            </a:prstGeom>
            <a:solidFill>
              <a:srgbClr val="1CABE2">
                <a:alpha val="100000"/>
              </a:srgbClr>
            </a:solidFill>
          </p:spPr>
          <p:txBody>
            <a:bodyPr/>
            <a:lstStyle/>
            <a:p/>
          </p:txBody>
        </p:sp>
        <p:sp>
          <p:nvSpPr>
            <p:cNvPr id="56" name="rc56"/>
            <p:cNvSpPr/>
            <p:nvPr/>
          </p:nvSpPr>
          <p:spPr>
            <a:xfrm>
              <a:off x="5841395" y="3261185"/>
              <a:ext cx="238662" cy="1046836"/>
            </a:xfrm>
            <a:prstGeom prst="rect">
              <a:avLst/>
            </a:prstGeom>
            <a:solidFill>
              <a:srgbClr val="80BD41">
                <a:alpha val="100000"/>
              </a:srgbClr>
            </a:solidFill>
          </p:spPr>
          <p:txBody>
            <a:bodyPr/>
            <a:lstStyle/>
            <a:p/>
          </p:txBody>
        </p:sp>
        <p:sp>
          <p:nvSpPr>
            <p:cNvPr id="57" name="rc57"/>
            <p:cNvSpPr/>
            <p:nvPr/>
          </p:nvSpPr>
          <p:spPr>
            <a:xfrm>
              <a:off x="5841395" y="3217570"/>
              <a:ext cx="238662" cy="43615"/>
            </a:xfrm>
            <a:prstGeom prst="rect">
              <a:avLst/>
            </a:prstGeom>
            <a:solidFill>
              <a:srgbClr val="1CABE2">
                <a:alpha val="100000"/>
              </a:srgbClr>
            </a:solidFill>
          </p:spPr>
          <p:txBody>
            <a:bodyPr/>
            <a:lstStyle/>
            <a:p/>
          </p:txBody>
        </p:sp>
        <p:sp>
          <p:nvSpPr>
            <p:cNvPr id="58" name="rc58"/>
            <p:cNvSpPr/>
            <p:nvPr/>
          </p:nvSpPr>
          <p:spPr>
            <a:xfrm>
              <a:off x="6106576" y="3279504"/>
              <a:ext cx="238662" cy="1028516"/>
            </a:xfrm>
            <a:prstGeom prst="rect">
              <a:avLst/>
            </a:prstGeom>
            <a:solidFill>
              <a:srgbClr val="80BD41">
                <a:alpha val="100000"/>
              </a:srgbClr>
            </a:solidFill>
          </p:spPr>
          <p:txBody>
            <a:bodyPr/>
            <a:lstStyle/>
            <a:p/>
          </p:txBody>
        </p:sp>
        <p:sp>
          <p:nvSpPr>
            <p:cNvPr id="59" name="rc59"/>
            <p:cNvSpPr/>
            <p:nvPr/>
          </p:nvSpPr>
          <p:spPr>
            <a:xfrm>
              <a:off x="6106576" y="3236648"/>
              <a:ext cx="238662" cy="42856"/>
            </a:xfrm>
            <a:prstGeom prst="rect">
              <a:avLst/>
            </a:prstGeom>
            <a:solidFill>
              <a:srgbClr val="1CABE2">
                <a:alpha val="100000"/>
              </a:srgbClr>
            </a:solidFill>
          </p:spPr>
          <p:txBody>
            <a:bodyPr/>
            <a:lstStyle/>
            <a:p/>
          </p:txBody>
        </p:sp>
        <p:sp>
          <p:nvSpPr>
            <p:cNvPr id="60" name="rc60"/>
            <p:cNvSpPr/>
            <p:nvPr/>
          </p:nvSpPr>
          <p:spPr>
            <a:xfrm>
              <a:off x="6371757" y="3289737"/>
              <a:ext cx="238662" cy="1018283"/>
            </a:xfrm>
            <a:prstGeom prst="rect">
              <a:avLst/>
            </a:prstGeom>
            <a:solidFill>
              <a:srgbClr val="80BD41">
                <a:alpha val="100000"/>
              </a:srgbClr>
            </a:solidFill>
          </p:spPr>
          <p:txBody>
            <a:bodyPr/>
            <a:lstStyle/>
            <a:p/>
          </p:txBody>
        </p:sp>
        <p:sp>
          <p:nvSpPr>
            <p:cNvPr id="61" name="rc61"/>
            <p:cNvSpPr/>
            <p:nvPr/>
          </p:nvSpPr>
          <p:spPr>
            <a:xfrm>
              <a:off x="6371757" y="3247307"/>
              <a:ext cx="238662" cy="42430"/>
            </a:xfrm>
            <a:prstGeom prst="rect">
              <a:avLst/>
            </a:prstGeom>
            <a:solidFill>
              <a:srgbClr val="1CABE2">
                <a:alpha val="100000"/>
              </a:srgbClr>
            </a:solidFill>
          </p:spPr>
          <p:txBody>
            <a:bodyPr/>
            <a:lstStyle/>
            <a:p/>
          </p:txBody>
        </p:sp>
        <p:sp>
          <p:nvSpPr>
            <p:cNvPr id="62" name="rc62"/>
            <p:cNvSpPr/>
            <p:nvPr/>
          </p:nvSpPr>
          <p:spPr>
            <a:xfrm>
              <a:off x="6636938" y="3367345"/>
              <a:ext cx="238662" cy="940675"/>
            </a:xfrm>
            <a:prstGeom prst="rect">
              <a:avLst/>
            </a:prstGeom>
            <a:solidFill>
              <a:srgbClr val="80BD41">
                <a:alpha val="100000"/>
              </a:srgbClr>
            </a:solidFill>
          </p:spPr>
          <p:txBody>
            <a:bodyPr/>
            <a:lstStyle/>
            <a:p/>
          </p:txBody>
        </p:sp>
        <p:sp>
          <p:nvSpPr>
            <p:cNvPr id="63" name="rc63"/>
            <p:cNvSpPr/>
            <p:nvPr/>
          </p:nvSpPr>
          <p:spPr>
            <a:xfrm>
              <a:off x="6636938" y="3251082"/>
              <a:ext cx="238662" cy="116263"/>
            </a:xfrm>
            <a:prstGeom prst="rect">
              <a:avLst/>
            </a:prstGeom>
            <a:solidFill>
              <a:srgbClr val="1CABE2">
                <a:alpha val="100000"/>
              </a:srgbClr>
            </a:solidFill>
          </p:spPr>
          <p:txBody>
            <a:bodyPr/>
            <a:lstStyle/>
            <a:p/>
          </p:txBody>
        </p:sp>
        <p:sp>
          <p:nvSpPr>
            <p:cNvPr id="64" name="rc64"/>
            <p:cNvSpPr/>
            <p:nvPr/>
          </p:nvSpPr>
          <p:spPr>
            <a:xfrm>
              <a:off x="6902119" y="3341883"/>
              <a:ext cx="238662" cy="966138"/>
            </a:xfrm>
            <a:prstGeom prst="rect">
              <a:avLst/>
            </a:prstGeom>
            <a:solidFill>
              <a:srgbClr val="80BD41">
                <a:alpha val="100000"/>
              </a:srgbClr>
            </a:solidFill>
          </p:spPr>
          <p:txBody>
            <a:bodyPr/>
            <a:lstStyle/>
            <a:p/>
          </p:txBody>
        </p:sp>
        <p:sp>
          <p:nvSpPr>
            <p:cNvPr id="65" name="rc65"/>
            <p:cNvSpPr/>
            <p:nvPr/>
          </p:nvSpPr>
          <p:spPr>
            <a:xfrm>
              <a:off x="6902119" y="3257873"/>
              <a:ext cx="238662" cy="84010"/>
            </a:xfrm>
            <a:prstGeom prst="rect">
              <a:avLst/>
            </a:prstGeom>
            <a:solidFill>
              <a:srgbClr val="1CABE2">
                <a:alpha val="100000"/>
              </a:srgbClr>
            </a:solidFill>
          </p:spPr>
          <p:txBody>
            <a:bodyPr/>
            <a:lstStyle/>
            <a:p/>
          </p:txBody>
        </p:sp>
        <p:sp>
          <p:nvSpPr>
            <p:cNvPr id="66" name="rc66"/>
            <p:cNvSpPr/>
            <p:nvPr/>
          </p:nvSpPr>
          <p:spPr>
            <a:xfrm>
              <a:off x="7167299" y="3302950"/>
              <a:ext cx="238662" cy="1005071"/>
            </a:xfrm>
            <a:prstGeom prst="rect">
              <a:avLst/>
            </a:prstGeom>
            <a:solidFill>
              <a:srgbClr val="80BD41">
                <a:alpha val="100000"/>
              </a:srgbClr>
            </a:solidFill>
          </p:spPr>
          <p:txBody>
            <a:bodyPr/>
            <a:lstStyle/>
            <a:p/>
          </p:txBody>
        </p:sp>
        <p:sp>
          <p:nvSpPr>
            <p:cNvPr id="67" name="rc67"/>
            <p:cNvSpPr/>
            <p:nvPr/>
          </p:nvSpPr>
          <p:spPr>
            <a:xfrm>
              <a:off x="7167299" y="3250045"/>
              <a:ext cx="238662" cy="52904"/>
            </a:xfrm>
            <a:prstGeom prst="rect">
              <a:avLst/>
            </a:prstGeom>
            <a:solidFill>
              <a:srgbClr val="1CABE2">
                <a:alpha val="100000"/>
              </a:srgbClr>
            </a:solidFill>
          </p:spPr>
          <p:txBody>
            <a:bodyPr/>
            <a:lstStyle/>
            <a:p/>
          </p:txBody>
        </p:sp>
        <p:sp>
          <p:nvSpPr>
            <p:cNvPr id="68" name="rc68"/>
            <p:cNvSpPr/>
            <p:nvPr/>
          </p:nvSpPr>
          <p:spPr>
            <a:xfrm>
              <a:off x="7432480" y="3307816"/>
              <a:ext cx="238662" cy="1000204"/>
            </a:xfrm>
            <a:prstGeom prst="rect">
              <a:avLst/>
            </a:prstGeom>
            <a:solidFill>
              <a:srgbClr val="80BD41">
                <a:alpha val="100000"/>
              </a:srgbClr>
            </a:solidFill>
          </p:spPr>
          <p:txBody>
            <a:bodyPr/>
            <a:lstStyle/>
            <a:p/>
          </p:txBody>
        </p:sp>
        <p:sp>
          <p:nvSpPr>
            <p:cNvPr id="69" name="rc69"/>
            <p:cNvSpPr/>
            <p:nvPr/>
          </p:nvSpPr>
          <p:spPr>
            <a:xfrm>
              <a:off x="7432480" y="3266144"/>
              <a:ext cx="238662" cy="41672"/>
            </a:xfrm>
            <a:prstGeom prst="rect">
              <a:avLst/>
            </a:prstGeom>
            <a:solidFill>
              <a:srgbClr val="1CABE2">
                <a:alpha val="100000"/>
              </a:srgbClr>
            </a:solidFill>
          </p:spPr>
          <p:txBody>
            <a:bodyPr/>
            <a:lstStyle/>
            <a:p/>
          </p:txBody>
        </p:sp>
        <p:sp>
          <p:nvSpPr>
            <p:cNvPr id="70" name="rc70"/>
            <p:cNvSpPr/>
            <p:nvPr/>
          </p:nvSpPr>
          <p:spPr>
            <a:xfrm>
              <a:off x="7697661" y="3307354"/>
              <a:ext cx="238662" cy="1000667"/>
            </a:xfrm>
            <a:prstGeom prst="rect">
              <a:avLst/>
            </a:prstGeom>
            <a:solidFill>
              <a:srgbClr val="80BD41">
                <a:alpha val="100000"/>
              </a:srgbClr>
            </a:solidFill>
          </p:spPr>
          <p:txBody>
            <a:bodyPr/>
            <a:lstStyle/>
            <a:p/>
          </p:txBody>
        </p:sp>
        <p:sp>
          <p:nvSpPr>
            <p:cNvPr id="71" name="rc71"/>
            <p:cNvSpPr/>
            <p:nvPr/>
          </p:nvSpPr>
          <p:spPr>
            <a:xfrm>
              <a:off x="7697661" y="3286925"/>
              <a:ext cx="238662" cy="20428"/>
            </a:xfrm>
            <a:prstGeom prst="rect">
              <a:avLst/>
            </a:prstGeom>
            <a:solidFill>
              <a:srgbClr val="1CABE2">
                <a:alpha val="100000"/>
              </a:srgbClr>
            </a:solidFill>
          </p:spPr>
          <p:txBody>
            <a:bodyPr/>
            <a:lstStyle/>
            <a:p/>
          </p:txBody>
        </p:sp>
        <p:sp>
          <p:nvSpPr>
            <p:cNvPr id="72" name="rc72"/>
            <p:cNvSpPr/>
            <p:nvPr/>
          </p:nvSpPr>
          <p:spPr>
            <a:xfrm>
              <a:off x="7962842" y="3325303"/>
              <a:ext cx="238662" cy="982718"/>
            </a:xfrm>
            <a:prstGeom prst="rect">
              <a:avLst/>
            </a:prstGeom>
            <a:solidFill>
              <a:srgbClr val="80BD41">
                <a:alpha val="100000"/>
              </a:srgbClr>
            </a:solidFill>
          </p:spPr>
          <p:txBody>
            <a:bodyPr/>
            <a:lstStyle/>
            <a:p/>
          </p:txBody>
        </p:sp>
        <p:sp>
          <p:nvSpPr>
            <p:cNvPr id="73" name="rc73"/>
            <p:cNvSpPr/>
            <p:nvPr/>
          </p:nvSpPr>
          <p:spPr>
            <a:xfrm>
              <a:off x="7962842" y="3305244"/>
              <a:ext cx="238662" cy="20058"/>
            </a:xfrm>
            <a:prstGeom prst="rect">
              <a:avLst/>
            </a:prstGeom>
            <a:solidFill>
              <a:srgbClr val="1CABE2">
                <a:alpha val="100000"/>
              </a:srgbClr>
            </a:solidFill>
          </p:spPr>
          <p:txBody>
            <a:bodyPr/>
            <a:lstStyle/>
            <a:p/>
          </p:txBody>
        </p:sp>
        <p:sp>
          <p:nvSpPr>
            <p:cNvPr id="74" name="pl74"/>
            <p:cNvSpPr/>
            <p:nvPr/>
          </p:nvSpPr>
          <p:spPr>
            <a:xfrm>
              <a:off x="1452654" y="2117376"/>
              <a:ext cx="6629519" cy="380009"/>
            </a:xfrm>
            <a:custGeom>
              <a:avLst/>
              <a:pathLst>
                <a:path w="6629519" h="380009">
                  <a:moveTo>
                    <a:pt x="0" y="312949"/>
                  </a:moveTo>
                  <a:lnTo>
                    <a:pt x="265180" y="312949"/>
                  </a:lnTo>
                  <a:lnTo>
                    <a:pt x="530361" y="312949"/>
                  </a:lnTo>
                  <a:lnTo>
                    <a:pt x="795542" y="357656"/>
                  </a:lnTo>
                  <a:lnTo>
                    <a:pt x="1060723" y="223535"/>
                  </a:lnTo>
                  <a:lnTo>
                    <a:pt x="1325903" y="380009"/>
                  </a:lnTo>
                  <a:lnTo>
                    <a:pt x="1591084" y="111767"/>
                  </a:lnTo>
                  <a:lnTo>
                    <a:pt x="1856265" y="290595"/>
                  </a:lnTo>
                  <a:lnTo>
                    <a:pt x="2121446" y="312949"/>
                  </a:lnTo>
                  <a:lnTo>
                    <a:pt x="2386626" y="67060"/>
                  </a:lnTo>
                  <a:lnTo>
                    <a:pt x="2651807" y="111767"/>
                  </a:lnTo>
                  <a:lnTo>
                    <a:pt x="2916988" y="44707"/>
                  </a:lnTo>
                  <a:lnTo>
                    <a:pt x="3182169" y="178828"/>
                  </a:lnTo>
                  <a:lnTo>
                    <a:pt x="3447350" y="89414"/>
                  </a:lnTo>
                  <a:lnTo>
                    <a:pt x="3712530" y="89414"/>
                  </a:lnTo>
                  <a:lnTo>
                    <a:pt x="3977711" y="89414"/>
                  </a:lnTo>
                  <a:lnTo>
                    <a:pt x="4242892" y="67060"/>
                  </a:lnTo>
                  <a:lnTo>
                    <a:pt x="4508073" y="44707"/>
                  </a:lnTo>
                  <a:lnTo>
                    <a:pt x="4773253" y="44707"/>
                  </a:lnTo>
                  <a:lnTo>
                    <a:pt x="5038434" y="44707"/>
                  </a:lnTo>
                  <a:lnTo>
                    <a:pt x="5303615" y="201181"/>
                  </a:lnTo>
                  <a:lnTo>
                    <a:pt x="5568796" y="134121"/>
                  </a:lnTo>
                  <a:lnTo>
                    <a:pt x="5833977" y="67060"/>
                  </a:lnTo>
                  <a:lnTo>
                    <a:pt x="6099157" y="44707"/>
                  </a:lnTo>
                  <a:lnTo>
                    <a:pt x="6364338" y="0"/>
                  </a:lnTo>
                  <a:lnTo>
                    <a:pt x="6629519" y="0"/>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404417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35100" y="28308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724.8</a:t>
              </a:r>
            </a:p>
          </p:txBody>
        </p:sp>
        <p:sp>
          <p:nvSpPr>
            <p:cNvPr id="87" name="tx87"/>
            <p:cNvSpPr/>
            <p:nvPr/>
          </p:nvSpPr>
          <p:spPr>
            <a:xfrm>
              <a:off x="2661004" y="29624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88" name="tx88"/>
            <p:cNvSpPr/>
            <p:nvPr/>
          </p:nvSpPr>
          <p:spPr>
            <a:xfrm>
              <a:off x="3986908" y="3053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604.6</a:t>
              </a:r>
            </a:p>
          </p:txBody>
        </p:sp>
        <p:sp>
          <p:nvSpPr>
            <p:cNvPr id="89" name="tx89"/>
            <p:cNvSpPr/>
            <p:nvPr/>
          </p:nvSpPr>
          <p:spPr>
            <a:xfrm>
              <a:off x="5312812" y="3063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599.1</a:t>
              </a:r>
            </a:p>
          </p:txBody>
        </p:sp>
        <p:sp>
          <p:nvSpPr>
            <p:cNvPr id="90" name="tx90"/>
            <p:cNvSpPr/>
            <p:nvPr/>
          </p:nvSpPr>
          <p:spPr>
            <a:xfrm>
              <a:off x="6373535" y="31113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573.2</a:t>
              </a:r>
            </a:p>
          </p:txBody>
        </p:sp>
        <p:sp>
          <p:nvSpPr>
            <p:cNvPr id="91" name="tx91"/>
            <p:cNvSpPr/>
            <p:nvPr/>
          </p:nvSpPr>
          <p:spPr>
            <a:xfrm>
              <a:off x="6638716" y="31151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571.2</a:t>
              </a:r>
            </a:p>
          </p:txBody>
        </p:sp>
        <p:sp>
          <p:nvSpPr>
            <p:cNvPr id="92" name="tx92"/>
            <p:cNvSpPr/>
            <p:nvPr/>
          </p:nvSpPr>
          <p:spPr>
            <a:xfrm>
              <a:off x="6903896" y="3121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567.5</a:t>
              </a:r>
            </a:p>
          </p:txBody>
        </p:sp>
        <p:sp>
          <p:nvSpPr>
            <p:cNvPr id="93" name="tx93"/>
            <p:cNvSpPr/>
            <p:nvPr/>
          </p:nvSpPr>
          <p:spPr>
            <a:xfrm>
              <a:off x="7169077" y="31141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571.7</a:t>
              </a:r>
            </a:p>
          </p:txBody>
        </p:sp>
        <p:sp>
          <p:nvSpPr>
            <p:cNvPr id="94" name="tx94"/>
            <p:cNvSpPr/>
            <p:nvPr/>
          </p:nvSpPr>
          <p:spPr>
            <a:xfrm>
              <a:off x="7473435" y="313017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95" name="tx95"/>
            <p:cNvSpPr/>
            <p:nvPr/>
          </p:nvSpPr>
          <p:spPr>
            <a:xfrm>
              <a:off x="7699439" y="31509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551.8</a:t>
              </a:r>
            </a:p>
          </p:txBody>
        </p:sp>
        <p:sp>
          <p:nvSpPr>
            <p:cNvPr id="96" name="tx96"/>
            <p:cNvSpPr/>
            <p:nvPr/>
          </p:nvSpPr>
          <p:spPr>
            <a:xfrm>
              <a:off x="7964620" y="31693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541.9</a:t>
              </a:r>
            </a:p>
          </p:txBody>
        </p:sp>
        <p:sp>
          <p:nvSpPr>
            <p:cNvPr id="97" name="pl97"/>
            <p:cNvSpPr/>
            <p:nvPr/>
          </p:nvSpPr>
          <p:spPr>
            <a:xfrm>
              <a:off x="1452654"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7096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608.8</a:t>
              </a:r>
            </a:p>
          </p:txBody>
        </p:sp>
        <p:sp>
          <p:nvSpPr>
            <p:cNvPr id="109" name="tx109"/>
            <p:cNvSpPr/>
            <p:nvPr/>
          </p:nvSpPr>
          <p:spPr>
            <a:xfrm>
              <a:off x="1374277" y="303904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0" name="tx110"/>
            <p:cNvSpPr/>
            <p:nvPr/>
          </p:nvSpPr>
          <p:spPr>
            <a:xfrm>
              <a:off x="2661004" y="37831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529.5</a:t>
              </a:r>
            </a:p>
          </p:txBody>
        </p:sp>
        <p:sp>
          <p:nvSpPr>
            <p:cNvPr id="111" name="tx111"/>
            <p:cNvSpPr/>
            <p:nvPr/>
          </p:nvSpPr>
          <p:spPr>
            <a:xfrm>
              <a:off x="2661004" y="317947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124.2</a:t>
              </a:r>
            </a:p>
          </p:txBody>
        </p:sp>
        <p:sp>
          <p:nvSpPr>
            <p:cNvPr id="112" name="tx112"/>
            <p:cNvSpPr/>
            <p:nvPr/>
          </p:nvSpPr>
          <p:spPr>
            <a:xfrm>
              <a:off x="3986908" y="3752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562.3</a:t>
              </a:r>
            </a:p>
          </p:txBody>
        </p:sp>
        <p:sp>
          <p:nvSpPr>
            <p:cNvPr id="113" name="tx113"/>
            <p:cNvSpPr/>
            <p:nvPr/>
          </p:nvSpPr>
          <p:spPr>
            <a:xfrm>
              <a:off x="4013033" y="31933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a:t>
              </a:r>
            </a:p>
          </p:txBody>
        </p:sp>
        <p:sp>
          <p:nvSpPr>
            <p:cNvPr id="114" name="tx114"/>
            <p:cNvSpPr/>
            <p:nvPr/>
          </p:nvSpPr>
          <p:spPr>
            <a:xfrm>
              <a:off x="5312812" y="37518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563.2</a:t>
              </a:r>
            </a:p>
          </p:txBody>
        </p:sp>
        <p:sp>
          <p:nvSpPr>
            <p:cNvPr id="115" name="tx115"/>
            <p:cNvSpPr/>
            <p:nvPr/>
          </p:nvSpPr>
          <p:spPr>
            <a:xfrm>
              <a:off x="5378114" y="319754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6" name="tx116"/>
            <p:cNvSpPr/>
            <p:nvPr/>
          </p:nvSpPr>
          <p:spPr>
            <a:xfrm>
              <a:off x="6373535" y="37637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550.3</a:t>
              </a:r>
            </a:p>
          </p:txBody>
        </p:sp>
        <p:sp>
          <p:nvSpPr>
            <p:cNvPr id="117" name="tx117"/>
            <p:cNvSpPr/>
            <p:nvPr/>
          </p:nvSpPr>
          <p:spPr>
            <a:xfrm>
              <a:off x="6399660" y="32334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8" name="tx118"/>
            <p:cNvSpPr/>
            <p:nvPr/>
          </p:nvSpPr>
          <p:spPr>
            <a:xfrm>
              <a:off x="6638716" y="38026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508.4</a:t>
              </a:r>
            </a:p>
          </p:txBody>
        </p:sp>
        <p:sp>
          <p:nvSpPr>
            <p:cNvPr id="119" name="tx119"/>
            <p:cNvSpPr/>
            <p:nvPr/>
          </p:nvSpPr>
          <p:spPr>
            <a:xfrm>
              <a:off x="6664841" y="3274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20" name="tx120"/>
            <p:cNvSpPr/>
            <p:nvPr/>
          </p:nvSpPr>
          <p:spPr>
            <a:xfrm>
              <a:off x="6903896" y="37899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522.1</a:t>
              </a:r>
            </a:p>
          </p:txBody>
        </p:sp>
        <p:sp>
          <p:nvSpPr>
            <p:cNvPr id="121" name="tx121"/>
            <p:cNvSpPr/>
            <p:nvPr/>
          </p:nvSpPr>
          <p:spPr>
            <a:xfrm>
              <a:off x="6930022" y="326510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a:t>
              </a:r>
            </a:p>
          </p:txBody>
        </p:sp>
        <p:sp>
          <p:nvSpPr>
            <p:cNvPr id="122" name="tx122"/>
            <p:cNvSpPr/>
            <p:nvPr/>
          </p:nvSpPr>
          <p:spPr>
            <a:xfrm>
              <a:off x="7169077" y="3770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543.1</a:t>
              </a:r>
            </a:p>
          </p:txBody>
        </p:sp>
        <p:sp>
          <p:nvSpPr>
            <p:cNvPr id="123" name="tx123"/>
            <p:cNvSpPr/>
            <p:nvPr/>
          </p:nvSpPr>
          <p:spPr>
            <a:xfrm>
              <a:off x="7195203" y="3241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24" name="tx124"/>
            <p:cNvSpPr/>
            <p:nvPr/>
          </p:nvSpPr>
          <p:spPr>
            <a:xfrm>
              <a:off x="7434258" y="37728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540.5</a:t>
              </a:r>
            </a:p>
          </p:txBody>
        </p:sp>
        <p:sp>
          <p:nvSpPr>
            <p:cNvPr id="125" name="tx125"/>
            <p:cNvSpPr/>
            <p:nvPr/>
          </p:nvSpPr>
          <p:spPr>
            <a:xfrm>
              <a:off x="7460384" y="32519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26" name="tx126"/>
            <p:cNvSpPr/>
            <p:nvPr/>
          </p:nvSpPr>
          <p:spPr>
            <a:xfrm>
              <a:off x="7699439" y="3772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540.8</a:t>
              </a:r>
            </a:p>
          </p:txBody>
        </p:sp>
        <p:sp>
          <p:nvSpPr>
            <p:cNvPr id="127" name="tx127"/>
            <p:cNvSpPr/>
            <p:nvPr/>
          </p:nvSpPr>
          <p:spPr>
            <a:xfrm>
              <a:off x="7764741" y="326323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8" name="tx128"/>
            <p:cNvSpPr/>
            <p:nvPr/>
          </p:nvSpPr>
          <p:spPr>
            <a:xfrm>
              <a:off x="7964620" y="37815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531.1</a:t>
              </a:r>
            </a:p>
          </p:txBody>
        </p:sp>
        <p:sp>
          <p:nvSpPr>
            <p:cNvPr id="129" name="tx129"/>
            <p:cNvSpPr/>
            <p:nvPr/>
          </p:nvSpPr>
          <p:spPr>
            <a:xfrm>
              <a:off x="7990745" y="3280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3306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38738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76212" y="5180747"/>
              <a:ext cx="201456" cy="201456"/>
            </a:xfrm>
            <a:prstGeom prst="rect">
              <a:avLst/>
            </a:prstGeom>
            <a:solidFill>
              <a:srgbClr val="1CABE2">
                <a:alpha val="100000"/>
              </a:srgbClr>
            </a:solidFill>
          </p:spPr>
          <p:txBody>
            <a:bodyPr/>
            <a:lstStyle/>
            <a:p/>
          </p:txBody>
        </p:sp>
        <p:sp>
          <p:nvSpPr>
            <p:cNvPr id="154" name="rc154"/>
            <p:cNvSpPr/>
            <p:nvPr/>
          </p:nvSpPr>
          <p:spPr>
            <a:xfrm>
              <a:off x="6034370" y="5180747"/>
              <a:ext cx="201456" cy="201456"/>
            </a:xfrm>
            <a:prstGeom prst="rect">
              <a:avLst/>
            </a:prstGeom>
            <a:solidFill>
              <a:srgbClr val="80BD41">
                <a:alpha val="100000"/>
              </a:srgbClr>
            </a:solidFill>
          </p:spPr>
          <p:txBody>
            <a:bodyPr/>
            <a:lstStyle/>
            <a:p/>
          </p:txBody>
        </p:sp>
        <p:sp>
          <p:nvSpPr>
            <p:cNvPr id="155" name="tx155"/>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89913" y="1584870"/>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2000-2025</a:t>
              </a:r>
            </a:p>
          </p:txBody>
        </p:sp>
        <p:sp>
          <p:nvSpPr>
            <p:cNvPr id="159" name="pl159"/>
            <p:cNvSpPr/>
            <p:nvPr/>
          </p:nvSpPr>
          <p:spPr>
            <a:xfrm>
              <a:off x="24744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566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0389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6155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8978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1800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954972"/>
              <a:ext cx="6279467" cy="129091"/>
            </a:xfrm>
            <a:prstGeom prst="rect">
              <a:avLst/>
            </a:prstGeom>
            <a:solidFill>
              <a:srgbClr val="80BD41">
                <a:alpha val="100000"/>
              </a:srgbClr>
            </a:solidFill>
          </p:spPr>
          <p:txBody>
            <a:bodyPr/>
            <a:lstStyle/>
            <a:p/>
          </p:txBody>
        </p:sp>
        <p:sp>
          <p:nvSpPr>
            <p:cNvPr id="170" name="rc170"/>
            <p:cNvSpPr/>
            <p:nvPr/>
          </p:nvSpPr>
          <p:spPr>
            <a:xfrm>
              <a:off x="7612789" y="5954972"/>
              <a:ext cx="261658" cy="129091"/>
            </a:xfrm>
            <a:prstGeom prst="rect">
              <a:avLst/>
            </a:prstGeom>
            <a:solidFill>
              <a:srgbClr val="1CABE2">
                <a:alpha val="100000"/>
              </a:srgbClr>
            </a:solidFill>
          </p:spPr>
          <p:txBody>
            <a:bodyPr/>
            <a:lstStyle/>
            <a:p/>
          </p:txBody>
        </p:sp>
        <p:sp>
          <p:nvSpPr>
            <p:cNvPr id="171" name="rc171"/>
            <p:cNvSpPr/>
            <p:nvPr/>
          </p:nvSpPr>
          <p:spPr>
            <a:xfrm>
              <a:off x="1333322" y="5793607"/>
              <a:ext cx="6170832" cy="129091"/>
            </a:xfrm>
            <a:prstGeom prst="rect">
              <a:avLst/>
            </a:prstGeom>
            <a:solidFill>
              <a:srgbClr val="80BD41">
                <a:alpha val="100000"/>
              </a:srgbClr>
            </a:solidFill>
          </p:spPr>
          <p:txBody>
            <a:bodyPr/>
            <a:lstStyle/>
            <a:p/>
          </p:txBody>
        </p:sp>
        <p:sp>
          <p:nvSpPr>
            <p:cNvPr id="172" name="rc172"/>
            <p:cNvSpPr/>
            <p:nvPr/>
          </p:nvSpPr>
          <p:spPr>
            <a:xfrm>
              <a:off x="7504155" y="5793607"/>
              <a:ext cx="125979" cy="129091"/>
            </a:xfrm>
            <a:prstGeom prst="rect">
              <a:avLst/>
            </a:prstGeom>
            <a:solidFill>
              <a:srgbClr val="1CABE2">
                <a:alpha val="100000"/>
              </a:srgbClr>
            </a:solidFill>
          </p:spPr>
          <p:txBody>
            <a:bodyPr/>
            <a:lstStyle/>
            <a:p/>
          </p:txBody>
        </p:sp>
        <p:sp>
          <p:nvSpPr>
            <p:cNvPr id="173" name="rc173"/>
            <p:cNvSpPr/>
            <p:nvPr/>
          </p:nvSpPr>
          <p:spPr>
            <a:xfrm>
              <a:off x="1333322" y="5632243"/>
              <a:ext cx="6060143" cy="129091"/>
            </a:xfrm>
            <a:prstGeom prst="rect">
              <a:avLst/>
            </a:prstGeom>
            <a:solidFill>
              <a:srgbClr val="80BD41">
                <a:alpha val="100000"/>
              </a:srgbClr>
            </a:solidFill>
          </p:spPr>
          <p:txBody>
            <a:bodyPr/>
            <a:lstStyle/>
            <a:p/>
          </p:txBody>
        </p:sp>
        <p:sp>
          <p:nvSpPr>
            <p:cNvPr id="174" name="rc174"/>
            <p:cNvSpPr/>
            <p:nvPr/>
          </p:nvSpPr>
          <p:spPr>
            <a:xfrm>
              <a:off x="7393466" y="5632243"/>
              <a:ext cx="123697" cy="129091"/>
            </a:xfrm>
            <a:prstGeom prst="rect">
              <a:avLst/>
            </a:prstGeom>
            <a:solidFill>
              <a:srgbClr val="1CABE2">
                <a:alpha val="100000"/>
              </a:srgbClr>
            </a:solidFill>
          </p:spPr>
          <p:txBody>
            <a:bodyPr/>
            <a:lstStyle/>
            <a:p/>
          </p:txBody>
        </p:sp>
        <p:sp>
          <p:nvSpPr>
            <p:cNvPr id="175" name="tx175"/>
            <p:cNvSpPr/>
            <p:nvPr/>
          </p:nvSpPr>
          <p:spPr>
            <a:xfrm>
              <a:off x="8056823"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573.2</a:t>
              </a:r>
            </a:p>
          </p:txBody>
        </p:sp>
        <p:sp>
          <p:nvSpPr>
            <p:cNvPr id="176" name="tx176"/>
            <p:cNvSpPr/>
            <p:nvPr/>
          </p:nvSpPr>
          <p:spPr>
            <a:xfrm>
              <a:off x="780029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551.8</a:t>
              </a:r>
            </a:p>
          </p:txBody>
        </p:sp>
        <p:sp>
          <p:nvSpPr>
            <p:cNvPr id="177" name="tx177"/>
            <p:cNvSpPr/>
            <p:nvPr/>
          </p:nvSpPr>
          <p:spPr>
            <a:xfrm>
              <a:off x="7681555"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541.9</a:t>
              </a:r>
            </a:p>
          </p:txBody>
        </p:sp>
        <p:sp>
          <p:nvSpPr>
            <p:cNvPr id="178" name="tx178"/>
            <p:cNvSpPr/>
            <p:nvPr/>
          </p:nvSpPr>
          <p:spPr>
            <a:xfrm>
              <a:off x="433741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550.3</a:t>
              </a:r>
            </a:p>
          </p:txBody>
        </p:sp>
        <p:sp>
          <p:nvSpPr>
            <p:cNvPr id="179" name="tx179"/>
            <p:cNvSpPr/>
            <p:nvPr/>
          </p:nvSpPr>
          <p:spPr>
            <a:xfrm>
              <a:off x="763812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80" name="tx180"/>
            <p:cNvSpPr/>
            <p:nvPr/>
          </p:nvSpPr>
          <p:spPr>
            <a:xfrm>
              <a:off x="428310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540.8</a:t>
              </a:r>
            </a:p>
          </p:txBody>
        </p:sp>
        <p:sp>
          <p:nvSpPr>
            <p:cNvPr id="181" name="tx181"/>
            <p:cNvSpPr/>
            <p:nvPr/>
          </p:nvSpPr>
          <p:spPr>
            <a:xfrm>
              <a:off x="7506855" y="58190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2" name="tx182"/>
            <p:cNvSpPr/>
            <p:nvPr/>
          </p:nvSpPr>
          <p:spPr>
            <a:xfrm>
              <a:off x="422775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531.1</a:t>
              </a:r>
            </a:p>
          </p:txBody>
        </p:sp>
        <p:sp>
          <p:nvSpPr>
            <p:cNvPr id="183" name="tx183"/>
            <p:cNvSpPr/>
            <p:nvPr/>
          </p:nvSpPr>
          <p:spPr>
            <a:xfrm>
              <a:off x="734982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84" name="tx18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9902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7812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80634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1" name="tx191"/>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higher than in 2019 (96%).
The number of children vaccinated with DTP1 decreased 3%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Nepal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546783"/>
            </a:xfrm>
            <a:custGeom>
              <a:avLst/>
              <a:pathLst>
                <a:path w="3397293" h="546783">
                  <a:moveTo>
                    <a:pt x="0" y="503041"/>
                  </a:moveTo>
                  <a:lnTo>
                    <a:pt x="135891" y="546783"/>
                  </a:lnTo>
                  <a:lnTo>
                    <a:pt x="271783" y="546783"/>
                  </a:lnTo>
                  <a:lnTo>
                    <a:pt x="407675" y="415555"/>
                  </a:lnTo>
                  <a:lnTo>
                    <a:pt x="543566" y="371812"/>
                  </a:lnTo>
                  <a:lnTo>
                    <a:pt x="679458" y="481169"/>
                  </a:lnTo>
                  <a:lnTo>
                    <a:pt x="815350" y="174970"/>
                  </a:lnTo>
                  <a:lnTo>
                    <a:pt x="951242" y="328070"/>
                  </a:lnTo>
                  <a:lnTo>
                    <a:pt x="1087133" y="328070"/>
                  </a:lnTo>
                  <a:lnTo>
                    <a:pt x="1223025" y="43742"/>
                  </a:lnTo>
                  <a:lnTo>
                    <a:pt x="1358917" y="87485"/>
                  </a:lnTo>
                  <a:lnTo>
                    <a:pt x="1494809" y="109356"/>
                  </a:lnTo>
                  <a:lnTo>
                    <a:pt x="1630700" y="153099"/>
                  </a:lnTo>
                  <a:lnTo>
                    <a:pt x="1766592" y="109356"/>
                  </a:lnTo>
                  <a:lnTo>
                    <a:pt x="1902484" y="109356"/>
                  </a:lnTo>
                  <a:lnTo>
                    <a:pt x="2038375" y="131228"/>
                  </a:lnTo>
                  <a:lnTo>
                    <a:pt x="2174267" y="218713"/>
                  </a:lnTo>
                  <a:lnTo>
                    <a:pt x="2310159" y="153099"/>
                  </a:lnTo>
                  <a:lnTo>
                    <a:pt x="2446051" y="131228"/>
                  </a:lnTo>
                  <a:lnTo>
                    <a:pt x="2581942" y="87485"/>
                  </a:lnTo>
                  <a:lnTo>
                    <a:pt x="2717834" y="284327"/>
                  </a:lnTo>
                  <a:lnTo>
                    <a:pt x="2853726" y="131228"/>
                  </a:lnTo>
                  <a:lnTo>
                    <a:pt x="2989618" y="153099"/>
                  </a:lnTo>
                  <a:lnTo>
                    <a:pt x="3125509" y="65614"/>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47530"/>
              <a:ext cx="3397293" cy="699883"/>
            </a:xfrm>
            <a:custGeom>
              <a:avLst/>
              <a:pathLst>
                <a:path w="3397293" h="699883">
                  <a:moveTo>
                    <a:pt x="0" y="699883"/>
                  </a:moveTo>
                  <a:lnTo>
                    <a:pt x="135891" y="656140"/>
                  </a:lnTo>
                  <a:lnTo>
                    <a:pt x="271783" y="656140"/>
                  </a:lnTo>
                  <a:lnTo>
                    <a:pt x="407675" y="612397"/>
                  </a:lnTo>
                  <a:lnTo>
                    <a:pt x="543566" y="546783"/>
                  </a:lnTo>
                  <a:lnTo>
                    <a:pt x="679458" y="524912"/>
                  </a:lnTo>
                  <a:lnTo>
                    <a:pt x="815350" y="546783"/>
                  </a:lnTo>
                  <a:lnTo>
                    <a:pt x="951242" y="568655"/>
                  </a:lnTo>
                  <a:lnTo>
                    <a:pt x="1087133" y="481169"/>
                  </a:lnTo>
                  <a:lnTo>
                    <a:pt x="1223025" y="415555"/>
                  </a:lnTo>
                  <a:lnTo>
                    <a:pt x="1358917" y="349941"/>
                  </a:lnTo>
                  <a:lnTo>
                    <a:pt x="1494809" y="262456"/>
                  </a:lnTo>
                  <a:lnTo>
                    <a:pt x="1630700" y="262456"/>
                  </a:lnTo>
                  <a:lnTo>
                    <a:pt x="1766592" y="240584"/>
                  </a:lnTo>
                  <a:lnTo>
                    <a:pt x="1902484" y="196842"/>
                  </a:lnTo>
                  <a:lnTo>
                    <a:pt x="2038375" y="153099"/>
                  </a:lnTo>
                  <a:lnTo>
                    <a:pt x="2174267" y="131228"/>
                  </a:lnTo>
                  <a:lnTo>
                    <a:pt x="2310159" y="109356"/>
                  </a:lnTo>
                  <a:lnTo>
                    <a:pt x="2446051" y="87485"/>
                  </a:lnTo>
                  <a:lnTo>
                    <a:pt x="2581942" y="65614"/>
                  </a:lnTo>
                  <a:lnTo>
                    <a:pt x="2717834" y="174970"/>
                  </a:lnTo>
                  <a:lnTo>
                    <a:pt x="2853726" y="153099"/>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546783"/>
            </a:xfrm>
            <a:custGeom>
              <a:avLst/>
              <a:pathLst>
                <a:path w="3397293" h="546783">
                  <a:moveTo>
                    <a:pt x="0" y="503041"/>
                  </a:moveTo>
                  <a:lnTo>
                    <a:pt x="135891" y="546783"/>
                  </a:lnTo>
                  <a:lnTo>
                    <a:pt x="271783" y="546783"/>
                  </a:lnTo>
                  <a:lnTo>
                    <a:pt x="407675" y="415555"/>
                  </a:lnTo>
                  <a:lnTo>
                    <a:pt x="543566" y="371812"/>
                  </a:lnTo>
                  <a:lnTo>
                    <a:pt x="679458" y="481169"/>
                  </a:lnTo>
                  <a:lnTo>
                    <a:pt x="815350" y="174970"/>
                  </a:lnTo>
                  <a:lnTo>
                    <a:pt x="951242" y="328070"/>
                  </a:lnTo>
                  <a:lnTo>
                    <a:pt x="1087133" y="328070"/>
                  </a:lnTo>
                  <a:lnTo>
                    <a:pt x="1223025" y="43742"/>
                  </a:lnTo>
                  <a:lnTo>
                    <a:pt x="1358917" y="87485"/>
                  </a:lnTo>
                  <a:lnTo>
                    <a:pt x="1494809" y="109356"/>
                  </a:lnTo>
                  <a:lnTo>
                    <a:pt x="1630700" y="153099"/>
                  </a:lnTo>
                  <a:lnTo>
                    <a:pt x="1766592" y="109356"/>
                  </a:lnTo>
                  <a:lnTo>
                    <a:pt x="1902484" y="109356"/>
                  </a:lnTo>
                  <a:lnTo>
                    <a:pt x="2038375" y="131228"/>
                  </a:lnTo>
                  <a:lnTo>
                    <a:pt x="2174267" y="218713"/>
                  </a:lnTo>
                  <a:lnTo>
                    <a:pt x="2310159" y="153099"/>
                  </a:lnTo>
                  <a:lnTo>
                    <a:pt x="2446051" y="131228"/>
                  </a:lnTo>
                  <a:lnTo>
                    <a:pt x="2581942" y="87485"/>
                  </a:lnTo>
                  <a:lnTo>
                    <a:pt x="2717834" y="284327"/>
                  </a:lnTo>
                  <a:lnTo>
                    <a:pt x="2853726" y="131228"/>
                  </a:lnTo>
                  <a:lnTo>
                    <a:pt x="2989618" y="153099"/>
                  </a:lnTo>
                  <a:lnTo>
                    <a:pt x="3125509" y="65614"/>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546783"/>
            </a:xfrm>
            <a:custGeom>
              <a:avLst/>
              <a:pathLst>
                <a:path w="3397293" h="546783">
                  <a:moveTo>
                    <a:pt x="0" y="503041"/>
                  </a:moveTo>
                  <a:lnTo>
                    <a:pt x="135891" y="546783"/>
                  </a:lnTo>
                  <a:lnTo>
                    <a:pt x="271783" y="546783"/>
                  </a:lnTo>
                  <a:lnTo>
                    <a:pt x="407675" y="415555"/>
                  </a:lnTo>
                  <a:lnTo>
                    <a:pt x="543566" y="371812"/>
                  </a:lnTo>
                  <a:lnTo>
                    <a:pt x="679458" y="481169"/>
                  </a:lnTo>
                  <a:lnTo>
                    <a:pt x="815350" y="174970"/>
                  </a:lnTo>
                  <a:lnTo>
                    <a:pt x="951242" y="328070"/>
                  </a:lnTo>
                  <a:lnTo>
                    <a:pt x="1087133" y="328070"/>
                  </a:lnTo>
                  <a:lnTo>
                    <a:pt x="1223025" y="43742"/>
                  </a:lnTo>
                  <a:lnTo>
                    <a:pt x="1358917" y="87485"/>
                  </a:lnTo>
                  <a:lnTo>
                    <a:pt x="1494809" y="109356"/>
                  </a:lnTo>
                  <a:lnTo>
                    <a:pt x="1630700" y="153099"/>
                  </a:lnTo>
                  <a:lnTo>
                    <a:pt x="1766592" y="109356"/>
                  </a:lnTo>
                  <a:lnTo>
                    <a:pt x="1902484" y="109356"/>
                  </a:lnTo>
                  <a:lnTo>
                    <a:pt x="2038375" y="131228"/>
                  </a:lnTo>
                  <a:lnTo>
                    <a:pt x="2174267" y="218713"/>
                  </a:lnTo>
                  <a:lnTo>
                    <a:pt x="2310159" y="153099"/>
                  </a:lnTo>
                  <a:lnTo>
                    <a:pt x="2446051" y="131228"/>
                  </a:lnTo>
                  <a:lnTo>
                    <a:pt x="2581942" y="87485"/>
                  </a:lnTo>
                  <a:lnTo>
                    <a:pt x="2717834" y="284327"/>
                  </a:lnTo>
                  <a:lnTo>
                    <a:pt x="2853726" y="131228"/>
                  </a:lnTo>
                  <a:lnTo>
                    <a:pt x="2989618" y="153099"/>
                  </a:lnTo>
                  <a:lnTo>
                    <a:pt x="3125509" y="65614"/>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07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96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212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964618"/>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60" name="tx60"/>
            <p:cNvSpPr/>
            <p:nvPr/>
          </p:nvSpPr>
          <p:spPr>
            <a:xfrm>
              <a:off x="274677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922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42009" y="1405107"/>
              <a:ext cx="23552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Nepal, 2000-2025</a:t>
              </a:r>
            </a:p>
          </p:txBody>
        </p:sp>
        <p:sp>
          <p:nvSpPr>
            <p:cNvPr id="63" name="pl63"/>
            <p:cNvSpPr/>
            <p:nvPr/>
          </p:nvSpPr>
          <p:spPr>
            <a:xfrm>
              <a:off x="5267799" y="38460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19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79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38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97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13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790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449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108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768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7271"/>
              <a:ext cx="3397293" cy="1335169"/>
            </a:xfrm>
            <a:custGeom>
              <a:avLst/>
              <a:pathLst>
                <a:path w="3397293" h="1335169">
                  <a:moveTo>
                    <a:pt x="0" y="1228356"/>
                  </a:moveTo>
                  <a:lnTo>
                    <a:pt x="135891" y="1335169"/>
                  </a:lnTo>
                  <a:lnTo>
                    <a:pt x="271783" y="1335169"/>
                  </a:lnTo>
                  <a:lnTo>
                    <a:pt x="407675" y="1014728"/>
                  </a:lnTo>
                  <a:lnTo>
                    <a:pt x="543566" y="907915"/>
                  </a:lnTo>
                  <a:lnTo>
                    <a:pt x="679458" y="1174949"/>
                  </a:lnTo>
                  <a:lnTo>
                    <a:pt x="815350" y="427254"/>
                  </a:lnTo>
                  <a:lnTo>
                    <a:pt x="951242" y="801101"/>
                  </a:lnTo>
                  <a:lnTo>
                    <a:pt x="1087133" y="801101"/>
                  </a:lnTo>
                  <a:lnTo>
                    <a:pt x="1223025" y="106813"/>
                  </a:lnTo>
                  <a:lnTo>
                    <a:pt x="1358917" y="213627"/>
                  </a:lnTo>
                  <a:lnTo>
                    <a:pt x="1494809" y="267033"/>
                  </a:lnTo>
                  <a:lnTo>
                    <a:pt x="1630700" y="373847"/>
                  </a:lnTo>
                  <a:lnTo>
                    <a:pt x="1766592" y="267033"/>
                  </a:lnTo>
                  <a:lnTo>
                    <a:pt x="1902484" y="267033"/>
                  </a:lnTo>
                  <a:lnTo>
                    <a:pt x="2038375" y="320440"/>
                  </a:lnTo>
                  <a:lnTo>
                    <a:pt x="2174267" y="534067"/>
                  </a:lnTo>
                  <a:lnTo>
                    <a:pt x="2310159" y="373847"/>
                  </a:lnTo>
                  <a:lnTo>
                    <a:pt x="2446051" y="320440"/>
                  </a:lnTo>
                  <a:lnTo>
                    <a:pt x="2581942" y="213627"/>
                  </a:lnTo>
                  <a:lnTo>
                    <a:pt x="2717834" y="694288"/>
                  </a:lnTo>
                  <a:lnTo>
                    <a:pt x="2853726" y="320440"/>
                  </a:lnTo>
                  <a:lnTo>
                    <a:pt x="2989618" y="373847"/>
                  </a:lnTo>
                  <a:lnTo>
                    <a:pt x="3125509" y="160220"/>
                  </a:lnTo>
                  <a:lnTo>
                    <a:pt x="3261401" y="0"/>
                  </a:lnTo>
                  <a:lnTo>
                    <a:pt x="3397293" y="53406"/>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10898"/>
              <a:ext cx="3397293" cy="747694"/>
            </a:xfrm>
            <a:custGeom>
              <a:avLst/>
              <a:pathLst>
                <a:path w="3397293" h="747694">
                  <a:moveTo>
                    <a:pt x="0" y="747694"/>
                  </a:moveTo>
                  <a:lnTo>
                    <a:pt x="135891" y="747694"/>
                  </a:lnTo>
                  <a:lnTo>
                    <a:pt x="271783" y="747694"/>
                  </a:lnTo>
                  <a:lnTo>
                    <a:pt x="407675" y="640881"/>
                  </a:lnTo>
                  <a:lnTo>
                    <a:pt x="543566" y="534067"/>
                  </a:lnTo>
                  <a:lnTo>
                    <a:pt x="679458" y="480661"/>
                  </a:lnTo>
                  <a:lnTo>
                    <a:pt x="815350" y="427254"/>
                  </a:lnTo>
                  <a:lnTo>
                    <a:pt x="951242" y="427254"/>
                  </a:lnTo>
                  <a:lnTo>
                    <a:pt x="1087133" y="267033"/>
                  </a:lnTo>
                  <a:lnTo>
                    <a:pt x="1223025" y="160220"/>
                  </a:lnTo>
                  <a:lnTo>
                    <a:pt x="1358917" y="160220"/>
                  </a:lnTo>
                  <a:lnTo>
                    <a:pt x="1494809" y="106813"/>
                  </a:lnTo>
                  <a:lnTo>
                    <a:pt x="1630700" y="106813"/>
                  </a:lnTo>
                  <a:lnTo>
                    <a:pt x="1766592" y="106813"/>
                  </a:lnTo>
                  <a:lnTo>
                    <a:pt x="1902484" y="106813"/>
                  </a:lnTo>
                  <a:lnTo>
                    <a:pt x="2038375" y="53406"/>
                  </a:lnTo>
                  <a:lnTo>
                    <a:pt x="2174267" y="0"/>
                  </a:lnTo>
                  <a:lnTo>
                    <a:pt x="2310159" y="0"/>
                  </a:lnTo>
                  <a:lnTo>
                    <a:pt x="2446051" y="0"/>
                  </a:lnTo>
                  <a:lnTo>
                    <a:pt x="2581942" y="0"/>
                  </a:lnTo>
                  <a:lnTo>
                    <a:pt x="2717834" y="160220"/>
                  </a:lnTo>
                  <a:lnTo>
                    <a:pt x="2853726" y="267033"/>
                  </a:lnTo>
                  <a:lnTo>
                    <a:pt x="2989618" y="53406"/>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350677"/>
              <a:ext cx="3397293" cy="1709017"/>
            </a:xfrm>
            <a:custGeom>
              <a:avLst/>
              <a:pathLst>
                <a:path w="3397293" h="1709017">
                  <a:moveTo>
                    <a:pt x="0" y="1709017"/>
                  </a:moveTo>
                  <a:lnTo>
                    <a:pt x="135891" y="1602203"/>
                  </a:lnTo>
                  <a:lnTo>
                    <a:pt x="271783" y="1602203"/>
                  </a:lnTo>
                  <a:lnTo>
                    <a:pt x="407675" y="1495389"/>
                  </a:lnTo>
                  <a:lnTo>
                    <a:pt x="543566" y="1335169"/>
                  </a:lnTo>
                  <a:lnTo>
                    <a:pt x="679458" y="1281762"/>
                  </a:lnTo>
                  <a:lnTo>
                    <a:pt x="815350" y="1335169"/>
                  </a:lnTo>
                  <a:lnTo>
                    <a:pt x="951242" y="1388576"/>
                  </a:lnTo>
                  <a:lnTo>
                    <a:pt x="1087133" y="1174949"/>
                  </a:lnTo>
                  <a:lnTo>
                    <a:pt x="1223025" y="1014728"/>
                  </a:lnTo>
                  <a:lnTo>
                    <a:pt x="1358917" y="854508"/>
                  </a:lnTo>
                  <a:lnTo>
                    <a:pt x="1494809" y="640881"/>
                  </a:lnTo>
                  <a:lnTo>
                    <a:pt x="1630700" y="640881"/>
                  </a:lnTo>
                  <a:lnTo>
                    <a:pt x="1766592" y="587474"/>
                  </a:lnTo>
                  <a:lnTo>
                    <a:pt x="1902484" y="480661"/>
                  </a:lnTo>
                  <a:lnTo>
                    <a:pt x="2038375" y="373847"/>
                  </a:lnTo>
                  <a:lnTo>
                    <a:pt x="2174267" y="320440"/>
                  </a:lnTo>
                  <a:lnTo>
                    <a:pt x="2310159" y="267033"/>
                  </a:lnTo>
                  <a:lnTo>
                    <a:pt x="2446051" y="213627"/>
                  </a:lnTo>
                  <a:lnTo>
                    <a:pt x="2581942" y="160220"/>
                  </a:lnTo>
                  <a:lnTo>
                    <a:pt x="2717834" y="427254"/>
                  </a:lnTo>
                  <a:lnTo>
                    <a:pt x="2853726" y="373847"/>
                  </a:lnTo>
                  <a:lnTo>
                    <a:pt x="2989618" y="53406"/>
                  </a:lnTo>
                  <a:lnTo>
                    <a:pt x="3125509" y="106813"/>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1089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7271"/>
              <a:ext cx="3397293" cy="1335169"/>
            </a:xfrm>
            <a:custGeom>
              <a:avLst/>
              <a:pathLst>
                <a:path w="3397293" h="1335169">
                  <a:moveTo>
                    <a:pt x="0" y="1228356"/>
                  </a:moveTo>
                  <a:lnTo>
                    <a:pt x="135891" y="1335169"/>
                  </a:lnTo>
                  <a:lnTo>
                    <a:pt x="271783" y="1335169"/>
                  </a:lnTo>
                  <a:lnTo>
                    <a:pt x="407675" y="1014728"/>
                  </a:lnTo>
                  <a:lnTo>
                    <a:pt x="543566" y="907915"/>
                  </a:lnTo>
                  <a:lnTo>
                    <a:pt x="679458" y="1174949"/>
                  </a:lnTo>
                  <a:lnTo>
                    <a:pt x="815350" y="427254"/>
                  </a:lnTo>
                  <a:lnTo>
                    <a:pt x="951242" y="801101"/>
                  </a:lnTo>
                  <a:lnTo>
                    <a:pt x="1087133" y="801101"/>
                  </a:lnTo>
                  <a:lnTo>
                    <a:pt x="1223025" y="106813"/>
                  </a:lnTo>
                  <a:lnTo>
                    <a:pt x="1358917" y="213627"/>
                  </a:lnTo>
                  <a:lnTo>
                    <a:pt x="1494809" y="267033"/>
                  </a:lnTo>
                  <a:lnTo>
                    <a:pt x="1630700" y="373847"/>
                  </a:lnTo>
                  <a:lnTo>
                    <a:pt x="1766592" y="267033"/>
                  </a:lnTo>
                  <a:lnTo>
                    <a:pt x="1902484" y="267033"/>
                  </a:lnTo>
                  <a:lnTo>
                    <a:pt x="2038375" y="320440"/>
                  </a:lnTo>
                  <a:lnTo>
                    <a:pt x="2174267" y="534067"/>
                  </a:lnTo>
                  <a:lnTo>
                    <a:pt x="2310159" y="373847"/>
                  </a:lnTo>
                  <a:lnTo>
                    <a:pt x="2446051" y="320440"/>
                  </a:lnTo>
                  <a:lnTo>
                    <a:pt x="2581942" y="213627"/>
                  </a:lnTo>
                  <a:lnTo>
                    <a:pt x="2717834" y="694288"/>
                  </a:lnTo>
                  <a:lnTo>
                    <a:pt x="2853726" y="320440"/>
                  </a:lnTo>
                  <a:lnTo>
                    <a:pt x="2989618" y="373847"/>
                  </a:lnTo>
                  <a:lnTo>
                    <a:pt x="3125509" y="160220"/>
                  </a:lnTo>
                  <a:lnTo>
                    <a:pt x="3261401" y="0"/>
                  </a:lnTo>
                  <a:lnTo>
                    <a:pt x="3397293" y="5340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58413"/>
              <a:ext cx="0" cy="1367213"/>
            </a:xfrm>
            <a:custGeom>
              <a:avLst/>
              <a:pathLst>
                <a:path w="0" h="1367213">
                  <a:moveTo>
                    <a:pt x="0" y="13672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58413"/>
              <a:ext cx="0" cy="1313806"/>
            </a:xfrm>
            <a:custGeom>
              <a:avLst/>
              <a:pathLst>
                <a:path w="0" h="1313806">
                  <a:moveTo>
                    <a:pt x="0" y="131380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58413"/>
              <a:ext cx="0" cy="352484"/>
            </a:xfrm>
            <a:custGeom>
              <a:avLst/>
              <a:pathLst>
                <a:path w="0" h="352484">
                  <a:moveTo>
                    <a:pt x="0" y="3524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58413"/>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58413"/>
              <a:ext cx="0" cy="352484"/>
            </a:xfrm>
            <a:custGeom>
              <a:avLst/>
              <a:pathLst>
                <a:path w="0" h="352484">
                  <a:moveTo>
                    <a:pt x="0" y="35248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58413"/>
              <a:ext cx="0" cy="138857"/>
            </a:xfrm>
            <a:custGeom>
              <a:avLst/>
              <a:pathLst>
                <a:path w="0" h="138857">
                  <a:moveTo>
                    <a:pt x="0" y="13885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58413"/>
              <a:ext cx="0" cy="192264"/>
            </a:xfrm>
            <a:custGeom>
              <a:avLst/>
              <a:pathLst>
                <a:path w="0" h="192264">
                  <a:moveTo>
                    <a:pt x="0" y="19226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97271"/>
              <a:ext cx="3397293" cy="1335169"/>
            </a:xfrm>
            <a:custGeom>
              <a:avLst/>
              <a:pathLst>
                <a:path w="3397293" h="1335169">
                  <a:moveTo>
                    <a:pt x="0" y="1228356"/>
                  </a:moveTo>
                  <a:lnTo>
                    <a:pt x="135891" y="1335169"/>
                  </a:lnTo>
                  <a:lnTo>
                    <a:pt x="271783" y="1335169"/>
                  </a:lnTo>
                  <a:lnTo>
                    <a:pt x="407675" y="1014728"/>
                  </a:lnTo>
                  <a:lnTo>
                    <a:pt x="543566" y="907915"/>
                  </a:lnTo>
                  <a:lnTo>
                    <a:pt x="679458" y="1174949"/>
                  </a:lnTo>
                  <a:lnTo>
                    <a:pt x="815350" y="427254"/>
                  </a:lnTo>
                  <a:lnTo>
                    <a:pt x="951242" y="801101"/>
                  </a:lnTo>
                  <a:lnTo>
                    <a:pt x="1087133" y="801101"/>
                  </a:lnTo>
                  <a:lnTo>
                    <a:pt x="1223025" y="106813"/>
                  </a:lnTo>
                  <a:lnTo>
                    <a:pt x="1358917" y="213627"/>
                  </a:lnTo>
                  <a:lnTo>
                    <a:pt x="1494809" y="267033"/>
                  </a:lnTo>
                  <a:lnTo>
                    <a:pt x="1630700" y="373847"/>
                  </a:lnTo>
                  <a:lnTo>
                    <a:pt x="1766592" y="267033"/>
                  </a:lnTo>
                  <a:lnTo>
                    <a:pt x="1902484" y="267033"/>
                  </a:lnTo>
                  <a:lnTo>
                    <a:pt x="2038375" y="320440"/>
                  </a:lnTo>
                  <a:lnTo>
                    <a:pt x="2174267" y="534067"/>
                  </a:lnTo>
                  <a:lnTo>
                    <a:pt x="2310159" y="373847"/>
                  </a:lnTo>
                  <a:lnTo>
                    <a:pt x="2446051" y="320440"/>
                  </a:lnTo>
                  <a:lnTo>
                    <a:pt x="2581942" y="213627"/>
                  </a:lnTo>
                  <a:lnTo>
                    <a:pt x="2717834" y="694288"/>
                  </a:lnTo>
                  <a:lnTo>
                    <a:pt x="2853726" y="320440"/>
                  </a:lnTo>
                  <a:lnTo>
                    <a:pt x="2989618" y="373847"/>
                  </a:lnTo>
                  <a:lnTo>
                    <a:pt x="3125509" y="160220"/>
                  </a:lnTo>
                  <a:lnTo>
                    <a:pt x="3261401" y="0"/>
                  </a:lnTo>
                  <a:lnTo>
                    <a:pt x="3397293" y="53406"/>
                  </a:lnTo>
                </a:path>
              </a:pathLst>
            </a:custGeom>
            <a:ln w="27101" cap="flat">
              <a:solidFill>
                <a:srgbClr val="0058AB">
                  <a:alpha val="100000"/>
                </a:srgbClr>
              </a:solidFill>
              <a:prstDash val="solid"/>
              <a:round/>
            </a:ln>
          </p:spPr>
          <p:txBody>
            <a:bodyPr/>
            <a:lstStyle/>
            <a:p/>
          </p:txBody>
        </p:sp>
        <p:sp>
          <p:nvSpPr>
            <p:cNvPr id="93" name="tx93"/>
            <p:cNvSpPr/>
            <p:nvPr/>
          </p:nvSpPr>
          <p:spPr>
            <a:xfrm>
              <a:off x="5359324" y="209661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4" name="tx94"/>
            <p:cNvSpPr/>
            <p:nvPr/>
          </p:nvSpPr>
          <p:spPr>
            <a:xfrm>
              <a:off x="6038783" y="209661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6766436" y="20966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27845" y="20979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989462" y="20966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09825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804812" y="209655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25251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31018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6091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5269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928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587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9247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963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588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39831" y="4964618"/>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120" name="tx120"/>
            <p:cNvSpPr/>
            <p:nvPr/>
          </p:nvSpPr>
          <p:spPr>
            <a:xfrm>
              <a:off x="70634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25927"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295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542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789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035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418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665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912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159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3020590" cy="114824"/>
            </a:xfrm>
            <a:prstGeom prst="rect">
              <a:avLst/>
            </a:prstGeom>
            <a:solidFill>
              <a:srgbClr val="1CABE2">
                <a:alpha val="80000"/>
              </a:srgbClr>
            </a:solidFill>
          </p:spPr>
          <p:txBody>
            <a:bodyPr/>
            <a:lstStyle/>
            <a:p/>
          </p:txBody>
        </p:sp>
        <p:sp>
          <p:nvSpPr>
            <p:cNvPr id="137" name="rc137"/>
            <p:cNvSpPr/>
            <p:nvPr/>
          </p:nvSpPr>
          <p:spPr>
            <a:xfrm>
              <a:off x="1317178" y="5600334"/>
              <a:ext cx="3955196"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1458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53927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636396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818864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Nepal (96%) was 11 percentage points higher than the global average (85%) and 4 percentage points higher than the average across all ROSA countries (92%).
National DTP3 coverage was 3 percentage points higher than in 2019 (93%).
This equates to 22,000 un- and undervaccinated children in 2025 compared to 40,000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Nepal DTP3 coverage was 96% - this is 3 percentage points higher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2025, Nepal ranked number 5 out of 8 countries for lowest DTP3 coverage (based on tied ranks).
Nepal was in the top 5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Nepal had DTP3 coverage of 96% and was among the top 5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674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782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9890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228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3365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258186"/>
              <a:ext cx="238662" cy="953822"/>
            </a:xfrm>
            <a:prstGeom prst="rect">
              <a:avLst/>
            </a:prstGeom>
            <a:solidFill>
              <a:srgbClr val="80BD41">
                <a:alpha val="100000"/>
              </a:srgbClr>
            </a:solidFill>
          </p:spPr>
          <p:txBody>
            <a:bodyPr/>
            <a:lstStyle/>
            <a:p/>
          </p:txBody>
        </p:sp>
        <p:sp>
          <p:nvSpPr>
            <p:cNvPr id="23" name="rc23"/>
            <p:cNvSpPr/>
            <p:nvPr/>
          </p:nvSpPr>
          <p:spPr>
            <a:xfrm>
              <a:off x="1333322" y="2923055"/>
              <a:ext cx="238662" cy="335131"/>
            </a:xfrm>
            <a:prstGeom prst="rect">
              <a:avLst/>
            </a:prstGeom>
            <a:solidFill>
              <a:srgbClr val="1CABE2">
                <a:alpha val="100000"/>
              </a:srgbClr>
            </a:solidFill>
          </p:spPr>
          <p:txBody>
            <a:bodyPr/>
            <a:lstStyle/>
            <a:p/>
          </p:txBody>
        </p:sp>
        <p:sp>
          <p:nvSpPr>
            <p:cNvPr id="24" name="rc24"/>
            <p:cNvSpPr/>
            <p:nvPr/>
          </p:nvSpPr>
          <p:spPr>
            <a:xfrm>
              <a:off x="1598503" y="3303179"/>
              <a:ext cx="238662" cy="908830"/>
            </a:xfrm>
            <a:prstGeom prst="rect">
              <a:avLst/>
            </a:prstGeom>
            <a:solidFill>
              <a:srgbClr val="80BD41">
                <a:alpha val="100000"/>
              </a:srgbClr>
            </a:solidFill>
          </p:spPr>
          <p:txBody>
            <a:bodyPr/>
            <a:lstStyle/>
            <a:p/>
          </p:txBody>
        </p:sp>
        <p:sp>
          <p:nvSpPr>
            <p:cNvPr id="25" name="rc25"/>
            <p:cNvSpPr/>
            <p:nvPr/>
          </p:nvSpPr>
          <p:spPr>
            <a:xfrm>
              <a:off x="1598503" y="2949748"/>
              <a:ext cx="238662" cy="353431"/>
            </a:xfrm>
            <a:prstGeom prst="rect">
              <a:avLst/>
            </a:prstGeom>
            <a:solidFill>
              <a:srgbClr val="1CABE2">
                <a:alpha val="100000"/>
              </a:srgbClr>
            </a:solidFill>
          </p:spPr>
          <p:txBody>
            <a:bodyPr/>
            <a:lstStyle/>
            <a:p/>
          </p:txBody>
        </p:sp>
        <p:sp>
          <p:nvSpPr>
            <p:cNvPr id="26" name="rc26"/>
            <p:cNvSpPr/>
            <p:nvPr/>
          </p:nvSpPr>
          <p:spPr>
            <a:xfrm>
              <a:off x="1863684" y="3323008"/>
              <a:ext cx="238662" cy="889001"/>
            </a:xfrm>
            <a:prstGeom prst="rect">
              <a:avLst/>
            </a:prstGeom>
            <a:solidFill>
              <a:srgbClr val="80BD41">
                <a:alpha val="100000"/>
              </a:srgbClr>
            </a:solidFill>
          </p:spPr>
          <p:txBody>
            <a:bodyPr/>
            <a:lstStyle/>
            <a:p/>
          </p:txBody>
        </p:sp>
        <p:sp>
          <p:nvSpPr>
            <p:cNvPr id="27" name="rc27"/>
            <p:cNvSpPr/>
            <p:nvPr/>
          </p:nvSpPr>
          <p:spPr>
            <a:xfrm>
              <a:off x="1863684" y="2977295"/>
              <a:ext cx="238662" cy="345712"/>
            </a:xfrm>
            <a:prstGeom prst="rect">
              <a:avLst/>
            </a:prstGeom>
            <a:solidFill>
              <a:srgbClr val="1CABE2">
                <a:alpha val="100000"/>
              </a:srgbClr>
            </a:solidFill>
          </p:spPr>
          <p:txBody>
            <a:bodyPr/>
            <a:lstStyle/>
            <a:p/>
          </p:txBody>
        </p:sp>
        <p:sp>
          <p:nvSpPr>
            <p:cNvPr id="28" name="rc28"/>
            <p:cNvSpPr/>
            <p:nvPr/>
          </p:nvSpPr>
          <p:spPr>
            <a:xfrm>
              <a:off x="2128865" y="3264589"/>
              <a:ext cx="238662" cy="947420"/>
            </a:xfrm>
            <a:prstGeom prst="rect">
              <a:avLst/>
            </a:prstGeom>
            <a:solidFill>
              <a:srgbClr val="80BD41">
                <a:alpha val="100000"/>
              </a:srgbClr>
            </a:solidFill>
          </p:spPr>
          <p:txBody>
            <a:bodyPr/>
            <a:lstStyle/>
            <a:p/>
          </p:txBody>
        </p:sp>
        <p:sp>
          <p:nvSpPr>
            <p:cNvPr id="29" name="rc29"/>
            <p:cNvSpPr/>
            <p:nvPr/>
          </p:nvSpPr>
          <p:spPr>
            <a:xfrm>
              <a:off x="2128865" y="2997372"/>
              <a:ext cx="238662" cy="267216"/>
            </a:xfrm>
            <a:prstGeom prst="rect">
              <a:avLst/>
            </a:prstGeom>
            <a:solidFill>
              <a:srgbClr val="1CABE2">
                <a:alpha val="100000"/>
              </a:srgbClr>
            </a:solidFill>
          </p:spPr>
          <p:txBody>
            <a:bodyPr/>
            <a:lstStyle/>
            <a:p/>
          </p:txBody>
        </p:sp>
        <p:sp>
          <p:nvSpPr>
            <p:cNvPr id="30" name="rc30"/>
            <p:cNvSpPr/>
            <p:nvPr/>
          </p:nvSpPr>
          <p:spPr>
            <a:xfrm>
              <a:off x="2394045" y="3258169"/>
              <a:ext cx="238662" cy="953840"/>
            </a:xfrm>
            <a:prstGeom prst="rect">
              <a:avLst/>
            </a:prstGeom>
            <a:solidFill>
              <a:srgbClr val="80BD41">
                <a:alpha val="100000"/>
              </a:srgbClr>
            </a:solidFill>
          </p:spPr>
          <p:txBody>
            <a:bodyPr/>
            <a:lstStyle/>
            <a:p/>
          </p:txBody>
        </p:sp>
        <p:sp>
          <p:nvSpPr>
            <p:cNvPr id="31" name="rc31"/>
            <p:cNvSpPr/>
            <p:nvPr/>
          </p:nvSpPr>
          <p:spPr>
            <a:xfrm>
              <a:off x="2394045" y="3019709"/>
              <a:ext cx="238662" cy="238460"/>
            </a:xfrm>
            <a:prstGeom prst="rect">
              <a:avLst/>
            </a:prstGeom>
            <a:solidFill>
              <a:srgbClr val="1CABE2">
                <a:alpha val="100000"/>
              </a:srgbClr>
            </a:solidFill>
          </p:spPr>
          <p:txBody>
            <a:bodyPr/>
            <a:lstStyle/>
            <a:p/>
          </p:txBody>
        </p:sp>
        <p:sp>
          <p:nvSpPr>
            <p:cNvPr id="32" name="rc32"/>
            <p:cNvSpPr/>
            <p:nvPr/>
          </p:nvSpPr>
          <p:spPr>
            <a:xfrm>
              <a:off x="2659226" y="3340187"/>
              <a:ext cx="238662" cy="871822"/>
            </a:xfrm>
            <a:prstGeom prst="rect">
              <a:avLst/>
            </a:prstGeom>
            <a:solidFill>
              <a:srgbClr val="80BD41">
                <a:alpha val="100000"/>
              </a:srgbClr>
            </a:solidFill>
          </p:spPr>
          <p:txBody>
            <a:bodyPr/>
            <a:lstStyle/>
            <a:p/>
          </p:txBody>
        </p:sp>
        <p:sp>
          <p:nvSpPr>
            <p:cNvPr id="33" name="rc33"/>
            <p:cNvSpPr/>
            <p:nvPr/>
          </p:nvSpPr>
          <p:spPr>
            <a:xfrm>
              <a:off x="2659226" y="3049567"/>
              <a:ext cx="238662" cy="290619"/>
            </a:xfrm>
            <a:prstGeom prst="rect">
              <a:avLst/>
            </a:prstGeom>
            <a:solidFill>
              <a:srgbClr val="1CABE2">
                <a:alpha val="100000"/>
              </a:srgbClr>
            </a:solidFill>
          </p:spPr>
          <p:txBody>
            <a:bodyPr/>
            <a:lstStyle/>
            <a:p/>
          </p:txBody>
        </p:sp>
        <p:sp>
          <p:nvSpPr>
            <p:cNvPr id="34" name="rc34"/>
            <p:cNvSpPr/>
            <p:nvPr/>
          </p:nvSpPr>
          <p:spPr>
            <a:xfrm>
              <a:off x="2924407" y="3202577"/>
              <a:ext cx="238662" cy="1009431"/>
            </a:xfrm>
            <a:prstGeom prst="rect">
              <a:avLst/>
            </a:prstGeom>
            <a:solidFill>
              <a:srgbClr val="80BD41">
                <a:alpha val="100000"/>
              </a:srgbClr>
            </a:solidFill>
          </p:spPr>
          <p:txBody>
            <a:bodyPr/>
            <a:lstStyle/>
            <a:p/>
          </p:txBody>
        </p:sp>
        <p:sp>
          <p:nvSpPr>
            <p:cNvPr id="35" name="rc35"/>
            <p:cNvSpPr/>
            <p:nvPr/>
          </p:nvSpPr>
          <p:spPr>
            <a:xfrm>
              <a:off x="2924407" y="3077808"/>
              <a:ext cx="238662" cy="124769"/>
            </a:xfrm>
            <a:prstGeom prst="rect">
              <a:avLst/>
            </a:prstGeom>
            <a:solidFill>
              <a:srgbClr val="1CABE2">
                <a:alpha val="100000"/>
              </a:srgbClr>
            </a:solidFill>
          </p:spPr>
          <p:txBody>
            <a:bodyPr/>
            <a:lstStyle/>
            <a:p/>
          </p:txBody>
        </p:sp>
        <p:sp>
          <p:nvSpPr>
            <p:cNvPr id="36" name="rc36"/>
            <p:cNvSpPr/>
            <p:nvPr/>
          </p:nvSpPr>
          <p:spPr>
            <a:xfrm>
              <a:off x="3189588" y="3295105"/>
              <a:ext cx="238662" cy="916903"/>
            </a:xfrm>
            <a:prstGeom prst="rect">
              <a:avLst/>
            </a:prstGeom>
            <a:solidFill>
              <a:srgbClr val="80BD41">
                <a:alpha val="100000"/>
              </a:srgbClr>
            </a:solidFill>
          </p:spPr>
          <p:txBody>
            <a:bodyPr/>
            <a:lstStyle/>
            <a:p/>
          </p:txBody>
        </p:sp>
        <p:sp>
          <p:nvSpPr>
            <p:cNvPr id="37" name="rc37"/>
            <p:cNvSpPr/>
            <p:nvPr/>
          </p:nvSpPr>
          <p:spPr>
            <a:xfrm>
              <a:off x="3189588" y="3093831"/>
              <a:ext cx="238662" cy="201274"/>
            </a:xfrm>
            <a:prstGeom prst="rect">
              <a:avLst/>
            </a:prstGeom>
            <a:solidFill>
              <a:srgbClr val="1CABE2">
                <a:alpha val="100000"/>
              </a:srgbClr>
            </a:solidFill>
          </p:spPr>
          <p:txBody>
            <a:bodyPr/>
            <a:lstStyle/>
            <a:p/>
          </p:txBody>
        </p:sp>
        <p:sp>
          <p:nvSpPr>
            <p:cNvPr id="38" name="rc38"/>
            <p:cNvSpPr/>
            <p:nvPr/>
          </p:nvSpPr>
          <p:spPr>
            <a:xfrm>
              <a:off x="3454768" y="3310524"/>
              <a:ext cx="238662" cy="901485"/>
            </a:xfrm>
            <a:prstGeom prst="rect">
              <a:avLst/>
            </a:prstGeom>
            <a:solidFill>
              <a:srgbClr val="80BD41">
                <a:alpha val="100000"/>
              </a:srgbClr>
            </a:solidFill>
          </p:spPr>
          <p:txBody>
            <a:bodyPr/>
            <a:lstStyle/>
            <a:p/>
          </p:txBody>
        </p:sp>
        <p:sp>
          <p:nvSpPr>
            <p:cNvPr id="39" name="rc39"/>
            <p:cNvSpPr/>
            <p:nvPr/>
          </p:nvSpPr>
          <p:spPr>
            <a:xfrm>
              <a:off x="3454768" y="3112628"/>
              <a:ext cx="238662" cy="197895"/>
            </a:xfrm>
            <a:prstGeom prst="rect">
              <a:avLst/>
            </a:prstGeom>
            <a:solidFill>
              <a:srgbClr val="1CABE2">
                <a:alpha val="100000"/>
              </a:srgbClr>
            </a:solidFill>
          </p:spPr>
          <p:txBody>
            <a:bodyPr/>
            <a:lstStyle/>
            <a:p/>
          </p:txBody>
        </p:sp>
        <p:sp>
          <p:nvSpPr>
            <p:cNvPr id="40" name="rc40"/>
            <p:cNvSpPr/>
            <p:nvPr/>
          </p:nvSpPr>
          <p:spPr>
            <a:xfrm>
              <a:off x="3719949" y="3181041"/>
              <a:ext cx="238662" cy="1030967"/>
            </a:xfrm>
            <a:prstGeom prst="rect">
              <a:avLst/>
            </a:prstGeom>
            <a:solidFill>
              <a:srgbClr val="80BD41">
                <a:alpha val="100000"/>
              </a:srgbClr>
            </a:solidFill>
          </p:spPr>
          <p:txBody>
            <a:bodyPr/>
            <a:lstStyle/>
            <a:p/>
          </p:txBody>
        </p:sp>
        <p:sp>
          <p:nvSpPr>
            <p:cNvPr id="41" name="rc41"/>
            <p:cNvSpPr/>
            <p:nvPr/>
          </p:nvSpPr>
          <p:spPr>
            <a:xfrm>
              <a:off x="3719949" y="3126784"/>
              <a:ext cx="238662" cy="54257"/>
            </a:xfrm>
            <a:prstGeom prst="rect">
              <a:avLst/>
            </a:prstGeom>
            <a:solidFill>
              <a:srgbClr val="1CABE2">
                <a:alpha val="100000"/>
              </a:srgbClr>
            </a:solidFill>
          </p:spPr>
          <p:txBody>
            <a:bodyPr/>
            <a:lstStyle/>
            <a:p/>
          </p:txBody>
        </p:sp>
        <p:sp>
          <p:nvSpPr>
            <p:cNvPr id="42" name="rc42"/>
            <p:cNvSpPr/>
            <p:nvPr/>
          </p:nvSpPr>
          <p:spPr>
            <a:xfrm>
              <a:off x="3985130" y="3212109"/>
              <a:ext cx="238662" cy="999899"/>
            </a:xfrm>
            <a:prstGeom prst="rect">
              <a:avLst/>
            </a:prstGeom>
            <a:solidFill>
              <a:srgbClr val="80BD41">
                <a:alpha val="100000"/>
              </a:srgbClr>
            </a:solidFill>
          </p:spPr>
          <p:txBody>
            <a:bodyPr/>
            <a:lstStyle/>
            <a:p/>
          </p:txBody>
        </p:sp>
        <p:sp>
          <p:nvSpPr>
            <p:cNvPr id="43" name="rc43"/>
            <p:cNvSpPr/>
            <p:nvPr/>
          </p:nvSpPr>
          <p:spPr>
            <a:xfrm>
              <a:off x="3985130" y="3136849"/>
              <a:ext cx="238662" cy="75260"/>
            </a:xfrm>
            <a:prstGeom prst="rect">
              <a:avLst/>
            </a:prstGeom>
            <a:solidFill>
              <a:srgbClr val="1CABE2">
                <a:alpha val="100000"/>
              </a:srgbClr>
            </a:solidFill>
          </p:spPr>
          <p:txBody>
            <a:bodyPr/>
            <a:lstStyle/>
            <a:p/>
          </p:txBody>
        </p:sp>
        <p:sp>
          <p:nvSpPr>
            <p:cNvPr id="44" name="rc44"/>
            <p:cNvSpPr/>
            <p:nvPr/>
          </p:nvSpPr>
          <p:spPr>
            <a:xfrm>
              <a:off x="4250311" y="3225891"/>
              <a:ext cx="238662" cy="986117"/>
            </a:xfrm>
            <a:prstGeom prst="rect">
              <a:avLst/>
            </a:prstGeom>
            <a:solidFill>
              <a:srgbClr val="80BD41">
                <a:alpha val="100000"/>
              </a:srgbClr>
            </a:solidFill>
          </p:spPr>
          <p:txBody>
            <a:bodyPr/>
            <a:lstStyle/>
            <a:p/>
          </p:txBody>
        </p:sp>
        <p:sp>
          <p:nvSpPr>
            <p:cNvPr id="45" name="rc45"/>
            <p:cNvSpPr/>
            <p:nvPr/>
          </p:nvSpPr>
          <p:spPr>
            <a:xfrm>
              <a:off x="4250311" y="3140139"/>
              <a:ext cx="238662" cy="85752"/>
            </a:xfrm>
            <a:prstGeom prst="rect">
              <a:avLst/>
            </a:prstGeom>
            <a:solidFill>
              <a:srgbClr val="1CABE2">
                <a:alpha val="100000"/>
              </a:srgbClr>
            </a:solidFill>
          </p:spPr>
          <p:txBody>
            <a:bodyPr/>
            <a:lstStyle/>
            <a:p/>
          </p:txBody>
        </p:sp>
        <p:sp>
          <p:nvSpPr>
            <p:cNvPr id="46" name="rc46"/>
            <p:cNvSpPr/>
            <p:nvPr/>
          </p:nvSpPr>
          <p:spPr>
            <a:xfrm>
              <a:off x="4515492" y="3243906"/>
              <a:ext cx="238662" cy="968102"/>
            </a:xfrm>
            <a:prstGeom prst="rect">
              <a:avLst/>
            </a:prstGeom>
            <a:solidFill>
              <a:srgbClr val="80BD41">
                <a:alpha val="100000"/>
              </a:srgbClr>
            </a:solidFill>
          </p:spPr>
          <p:txBody>
            <a:bodyPr/>
            <a:lstStyle/>
            <a:p/>
          </p:txBody>
        </p:sp>
        <p:sp>
          <p:nvSpPr>
            <p:cNvPr id="47" name="rc47"/>
            <p:cNvSpPr/>
            <p:nvPr/>
          </p:nvSpPr>
          <p:spPr>
            <a:xfrm>
              <a:off x="4515492" y="3136333"/>
              <a:ext cx="238662" cy="107572"/>
            </a:xfrm>
            <a:prstGeom prst="rect">
              <a:avLst/>
            </a:prstGeom>
            <a:solidFill>
              <a:srgbClr val="1CABE2">
                <a:alpha val="100000"/>
              </a:srgbClr>
            </a:solidFill>
          </p:spPr>
          <p:txBody>
            <a:bodyPr/>
            <a:lstStyle/>
            <a:p/>
          </p:txBody>
        </p:sp>
        <p:sp>
          <p:nvSpPr>
            <p:cNvPr id="48" name="rc48"/>
            <p:cNvSpPr/>
            <p:nvPr/>
          </p:nvSpPr>
          <p:spPr>
            <a:xfrm>
              <a:off x="4780672" y="3227919"/>
              <a:ext cx="238662" cy="984090"/>
            </a:xfrm>
            <a:prstGeom prst="rect">
              <a:avLst/>
            </a:prstGeom>
            <a:solidFill>
              <a:srgbClr val="80BD41">
                <a:alpha val="100000"/>
              </a:srgbClr>
            </a:solidFill>
          </p:spPr>
          <p:txBody>
            <a:bodyPr/>
            <a:lstStyle/>
            <a:p/>
          </p:txBody>
        </p:sp>
        <p:sp>
          <p:nvSpPr>
            <p:cNvPr id="49" name="rc49"/>
            <p:cNvSpPr/>
            <p:nvPr/>
          </p:nvSpPr>
          <p:spPr>
            <a:xfrm>
              <a:off x="4780672" y="3142344"/>
              <a:ext cx="238662" cy="85574"/>
            </a:xfrm>
            <a:prstGeom prst="rect">
              <a:avLst/>
            </a:prstGeom>
            <a:solidFill>
              <a:srgbClr val="1CABE2">
                <a:alpha val="100000"/>
              </a:srgbClr>
            </a:solidFill>
          </p:spPr>
          <p:txBody>
            <a:bodyPr/>
            <a:lstStyle/>
            <a:p/>
          </p:txBody>
        </p:sp>
        <p:sp>
          <p:nvSpPr>
            <p:cNvPr id="50" name="rc50"/>
            <p:cNvSpPr/>
            <p:nvPr/>
          </p:nvSpPr>
          <p:spPr>
            <a:xfrm>
              <a:off x="5045853" y="3226887"/>
              <a:ext cx="238662" cy="985121"/>
            </a:xfrm>
            <a:prstGeom prst="rect">
              <a:avLst/>
            </a:prstGeom>
            <a:solidFill>
              <a:srgbClr val="80BD41">
                <a:alpha val="100000"/>
              </a:srgbClr>
            </a:solidFill>
          </p:spPr>
          <p:txBody>
            <a:bodyPr/>
            <a:lstStyle/>
            <a:p/>
          </p:txBody>
        </p:sp>
        <p:sp>
          <p:nvSpPr>
            <p:cNvPr id="51" name="rc51"/>
            <p:cNvSpPr/>
            <p:nvPr/>
          </p:nvSpPr>
          <p:spPr>
            <a:xfrm>
              <a:off x="5045853" y="3141224"/>
              <a:ext cx="238662" cy="85663"/>
            </a:xfrm>
            <a:prstGeom prst="rect">
              <a:avLst/>
            </a:prstGeom>
            <a:solidFill>
              <a:srgbClr val="1CABE2">
                <a:alpha val="100000"/>
              </a:srgbClr>
            </a:solidFill>
          </p:spPr>
          <p:txBody>
            <a:bodyPr/>
            <a:lstStyle/>
            <a:p/>
          </p:txBody>
        </p:sp>
        <p:sp>
          <p:nvSpPr>
            <p:cNvPr id="52" name="rc52"/>
            <p:cNvSpPr/>
            <p:nvPr/>
          </p:nvSpPr>
          <p:spPr>
            <a:xfrm>
              <a:off x="5311034" y="3242448"/>
              <a:ext cx="238662" cy="969561"/>
            </a:xfrm>
            <a:prstGeom prst="rect">
              <a:avLst/>
            </a:prstGeom>
            <a:solidFill>
              <a:srgbClr val="80BD41">
                <a:alpha val="100000"/>
              </a:srgbClr>
            </a:solidFill>
          </p:spPr>
          <p:txBody>
            <a:bodyPr/>
            <a:lstStyle/>
            <a:p/>
          </p:txBody>
        </p:sp>
        <p:sp>
          <p:nvSpPr>
            <p:cNvPr id="53" name="rc53"/>
            <p:cNvSpPr/>
            <p:nvPr/>
          </p:nvSpPr>
          <p:spPr>
            <a:xfrm>
              <a:off x="5311034" y="3146559"/>
              <a:ext cx="238662" cy="95889"/>
            </a:xfrm>
            <a:prstGeom prst="rect">
              <a:avLst/>
            </a:prstGeom>
            <a:solidFill>
              <a:srgbClr val="1CABE2">
                <a:alpha val="100000"/>
              </a:srgbClr>
            </a:solidFill>
          </p:spPr>
          <p:txBody>
            <a:bodyPr/>
            <a:lstStyle/>
            <a:p/>
          </p:txBody>
        </p:sp>
        <p:sp>
          <p:nvSpPr>
            <p:cNvPr id="54" name="rc54"/>
            <p:cNvSpPr/>
            <p:nvPr/>
          </p:nvSpPr>
          <p:spPr>
            <a:xfrm>
              <a:off x="5576215" y="3287405"/>
              <a:ext cx="238662" cy="924604"/>
            </a:xfrm>
            <a:prstGeom prst="rect">
              <a:avLst/>
            </a:prstGeom>
            <a:solidFill>
              <a:srgbClr val="80BD41">
                <a:alpha val="100000"/>
              </a:srgbClr>
            </a:solidFill>
          </p:spPr>
          <p:txBody>
            <a:bodyPr/>
            <a:lstStyle/>
            <a:p/>
          </p:txBody>
        </p:sp>
        <p:sp>
          <p:nvSpPr>
            <p:cNvPr id="55" name="rc55"/>
            <p:cNvSpPr/>
            <p:nvPr/>
          </p:nvSpPr>
          <p:spPr>
            <a:xfrm>
              <a:off x="5576215" y="3149244"/>
              <a:ext cx="238662" cy="138160"/>
            </a:xfrm>
            <a:prstGeom prst="rect">
              <a:avLst/>
            </a:prstGeom>
            <a:solidFill>
              <a:srgbClr val="1CABE2">
                <a:alpha val="100000"/>
              </a:srgbClr>
            </a:solidFill>
          </p:spPr>
          <p:txBody>
            <a:bodyPr/>
            <a:lstStyle/>
            <a:p/>
          </p:txBody>
        </p:sp>
        <p:sp>
          <p:nvSpPr>
            <p:cNvPr id="56" name="rc56"/>
            <p:cNvSpPr/>
            <p:nvPr/>
          </p:nvSpPr>
          <p:spPr>
            <a:xfrm>
              <a:off x="5841395" y="3268821"/>
              <a:ext cx="238662" cy="943188"/>
            </a:xfrm>
            <a:prstGeom prst="rect">
              <a:avLst/>
            </a:prstGeom>
            <a:solidFill>
              <a:srgbClr val="80BD41">
                <a:alpha val="100000"/>
              </a:srgbClr>
            </a:solidFill>
          </p:spPr>
          <p:txBody>
            <a:bodyPr/>
            <a:lstStyle/>
            <a:p/>
          </p:txBody>
        </p:sp>
        <p:sp>
          <p:nvSpPr>
            <p:cNvPr id="57" name="rc57"/>
            <p:cNvSpPr/>
            <p:nvPr/>
          </p:nvSpPr>
          <p:spPr>
            <a:xfrm>
              <a:off x="5841395" y="3164022"/>
              <a:ext cx="238662" cy="104798"/>
            </a:xfrm>
            <a:prstGeom prst="rect">
              <a:avLst/>
            </a:prstGeom>
            <a:solidFill>
              <a:srgbClr val="1CABE2">
                <a:alpha val="100000"/>
              </a:srgbClr>
            </a:solidFill>
          </p:spPr>
          <p:txBody>
            <a:bodyPr/>
            <a:lstStyle/>
            <a:p/>
          </p:txBody>
        </p:sp>
        <p:sp>
          <p:nvSpPr>
            <p:cNvPr id="58" name="rc58"/>
            <p:cNvSpPr/>
            <p:nvPr/>
          </p:nvSpPr>
          <p:spPr>
            <a:xfrm>
              <a:off x="6106576" y="3275045"/>
              <a:ext cx="238662" cy="936963"/>
            </a:xfrm>
            <a:prstGeom prst="rect">
              <a:avLst/>
            </a:prstGeom>
            <a:solidFill>
              <a:srgbClr val="80BD41">
                <a:alpha val="100000"/>
              </a:srgbClr>
            </a:solidFill>
          </p:spPr>
          <p:txBody>
            <a:bodyPr/>
            <a:lstStyle/>
            <a:p/>
          </p:txBody>
        </p:sp>
        <p:sp>
          <p:nvSpPr>
            <p:cNvPr id="59" name="rc59"/>
            <p:cNvSpPr/>
            <p:nvPr/>
          </p:nvSpPr>
          <p:spPr>
            <a:xfrm>
              <a:off x="6106576" y="3182375"/>
              <a:ext cx="238662" cy="92670"/>
            </a:xfrm>
            <a:prstGeom prst="rect">
              <a:avLst/>
            </a:prstGeom>
            <a:solidFill>
              <a:srgbClr val="1CABE2">
                <a:alpha val="100000"/>
              </a:srgbClr>
            </a:solidFill>
          </p:spPr>
          <p:txBody>
            <a:bodyPr/>
            <a:lstStyle/>
            <a:p/>
          </p:txBody>
        </p:sp>
        <p:sp>
          <p:nvSpPr>
            <p:cNvPr id="60" name="rc60"/>
            <p:cNvSpPr/>
            <p:nvPr/>
          </p:nvSpPr>
          <p:spPr>
            <a:xfrm>
              <a:off x="6371757" y="3263984"/>
              <a:ext cx="238662" cy="948025"/>
            </a:xfrm>
            <a:prstGeom prst="rect">
              <a:avLst/>
            </a:prstGeom>
            <a:solidFill>
              <a:srgbClr val="80BD41">
                <a:alpha val="100000"/>
              </a:srgbClr>
            </a:solidFill>
          </p:spPr>
          <p:txBody>
            <a:bodyPr/>
            <a:lstStyle/>
            <a:p/>
          </p:txBody>
        </p:sp>
        <p:sp>
          <p:nvSpPr>
            <p:cNvPr id="61" name="rc61"/>
            <p:cNvSpPr/>
            <p:nvPr/>
          </p:nvSpPr>
          <p:spPr>
            <a:xfrm>
              <a:off x="6371757" y="3192636"/>
              <a:ext cx="238662" cy="71347"/>
            </a:xfrm>
            <a:prstGeom prst="rect">
              <a:avLst/>
            </a:prstGeom>
            <a:solidFill>
              <a:srgbClr val="1CABE2">
                <a:alpha val="100000"/>
              </a:srgbClr>
            </a:solidFill>
          </p:spPr>
          <p:txBody>
            <a:bodyPr/>
            <a:lstStyle/>
            <a:p/>
          </p:txBody>
        </p:sp>
        <p:sp>
          <p:nvSpPr>
            <p:cNvPr id="62" name="rc62"/>
            <p:cNvSpPr/>
            <p:nvPr/>
          </p:nvSpPr>
          <p:spPr>
            <a:xfrm>
              <a:off x="6636938" y="3358770"/>
              <a:ext cx="238662" cy="853238"/>
            </a:xfrm>
            <a:prstGeom prst="rect">
              <a:avLst/>
            </a:prstGeom>
            <a:solidFill>
              <a:srgbClr val="80BD41">
                <a:alpha val="100000"/>
              </a:srgbClr>
            </a:solidFill>
          </p:spPr>
          <p:txBody>
            <a:bodyPr/>
            <a:lstStyle/>
            <a:p/>
          </p:txBody>
        </p:sp>
        <p:sp>
          <p:nvSpPr>
            <p:cNvPr id="63" name="rc63"/>
            <p:cNvSpPr/>
            <p:nvPr/>
          </p:nvSpPr>
          <p:spPr>
            <a:xfrm>
              <a:off x="6636938" y="3196246"/>
              <a:ext cx="238662" cy="162524"/>
            </a:xfrm>
            <a:prstGeom prst="rect">
              <a:avLst/>
            </a:prstGeom>
            <a:solidFill>
              <a:srgbClr val="1CABE2">
                <a:alpha val="100000"/>
              </a:srgbClr>
            </a:solidFill>
          </p:spPr>
          <p:txBody>
            <a:bodyPr/>
            <a:lstStyle/>
            <a:p/>
          </p:txBody>
        </p:sp>
        <p:sp>
          <p:nvSpPr>
            <p:cNvPr id="64" name="rc64"/>
            <p:cNvSpPr/>
            <p:nvPr/>
          </p:nvSpPr>
          <p:spPr>
            <a:xfrm>
              <a:off x="6902119" y="3293611"/>
              <a:ext cx="238662" cy="918397"/>
            </a:xfrm>
            <a:prstGeom prst="rect">
              <a:avLst/>
            </a:prstGeom>
            <a:solidFill>
              <a:srgbClr val="80BD41">
                <a:alpha val="100000"/>
              </a:srgbClr>
            </a:solidFill>
          </p:spPr>
          <p:txBody>
            <a:bodyPr/>
            <a:lstStyle/>
            <a:p/>
          </p:txBody>
        </p:sp>
        <p:sp>
          <p:nvSpPr>
            <p:cNvPr id="65" name="rc65"/>
            <p:cNvSpPr/>
            <p:nvPr/>
          </p:nvSpPr>
          <p:spPr>
            <a:xfrm>
              <a:off x="6902119" y="3202773"/>
              <a:ext cx="238662" cy="90838"/>
            </a:xfrm>
            <a:prstGeom prst="rect">
              <a:avLst/>
            </a:prstGeom>
            <a:solidFill>
              <a:srgbClr val="1CABE2">
                <a:alpha val="100000"/>
              </a:srgbClr>
            </a:solidFill>
          </p:spPr>
          <p:txBody>
            <a:bodyPr/>
            <a:lstStyle/>
            <a:p/>
          </p:txBody>
        </p:sp>
        <p:sp>
          <p:nvSpPr>
            <p:cNvPr id="66" name="rc66"/>
            <p:cNvSpPr/>
            <p:nvPr/>
          </p:nvSpPr>
          <p:spPr>
            <a:xfrm>
              <a:off x="7167299" y="3296937"/>
              <a:ext cx="238662" cy="915072"/>
            </a:xfrm>
            <a:prstGeom prst="rect">
              <a:avLst/>
            </a:prstGeom>
            <a:solidFill>
              <a:srgbClr val="80BD41">
                <a:alpha val="100000"/>
              </a:srgbClr>
            </a:solidFill>
          </p:spPr>
          <p:txBody>
            <a:bodyPr/>
            <a:lstStyle/>
            <a:p/>
          </p:txBody>
        </p:sp>
        <p:sp>
          <p:nvSpPr>
            <p:cNvPr id="67" name="rc67"/>
            <p:cNvSpPr/>
            <p:nvPr/>
          </p:nvSpPr>
          <p:spPr>
            <a:xfrm>
              <a:off x="7167299" y="3195268"/>
              <a:ext cx="238662" cy="101668"/>
            </a:xfrm>
            <a:prstGeom prst="rect">
              <a:avLst/>
            </a:prstGeom>
            <a:solidFill>
              <a:srgbClr val="1CABE2">
                <a:alpha val="100000"/>
              </a:srgbClr>
            </a:solidFill>
          </p:spPr>
          <p:txBody>
            <a:bodyPr/>
            <a:lstStyle/>
            <a:p/>
          </p:txBody>
        </p:sp>
        <p:sp>
          <p:nvSpPr>
            <p:cNvPr id="68" name="rc68"/>
            <p:cNvSpPr/>
            <p:nvPr/>
          </p:nvSpPr>
          <p:spPr>
            <a:xfrm>
              <a:off x="7432480" y="3270795"/>
              <a:ext cx="238662" cy="941214"/>
            </a:xfrm>
            <a:prstGeom prst="rect">
              <a:avLst/>
            </a:prstGeom>
            <a:solidFill>
              <a:srgbClr val="80BD41">
                <a:alpha val="100000"/>
              </a:srgbClr>
            </a:solidFill>
          </p:spPr>
          <p:txBody>
            <a:bodyPr/>
            <a:lstStyle/>
            <a:p/>
          </p:txBody>
        </p:sp>
        <p:sp>
          <p:nvSpPr>
            <p:cNvPr id="69" name="rc69"/>
            <p:cNvSpPr/>
            <p:nvPr/>
          </p:nvSpPr>
          <p:spPr>
            <a:xfrm>
              <a:off x="7432480" y="3210722"/>
              <a:ext cx="238662" cy="60072"/>
            </a:xfrm>
            <a:prstGeom prst="rect">
              <a:avLst/>
            </a:prstGeom>
            <a:solidFill>
              <a:srgbClr val="1CABE2">
                <a:alpha val="100000"/>
              </a:srgbClr>
            </a:solidFill>
          </p:spPr>
          <p:txBody>
            <a:bodyPr/>
            <a:lstStyle/>
            <a:p/>
          </p:txBody>
        </p:sp>
        <p:sp>
          <p:nvSpPr>
            <p:cNvPr id="70" name="rc70"/>
            <p:cNvSpPr/>
            <p:nvPr/>
          </p:nvSpPr>
          <p:spPr>
            <a:xfrm>
              <a:off x="7697661" y="3260143"/>
              <a:ext cx="238662" cy="951866"/>
            </a:xfrm>
            <a:prstGeom prst="rect">
              <a:avLst/>
            </a:prstGeom>
            <a:solidFill>
              <a:srgbClr val="80BD41">
                <a:alpha val="100000"/>
              </a:srgbClr>
            </a:solidFill>
          </p:spPr>
          <p:txBody>
            <a:bodyPr/>
            <a:lstStyle/>
            <a:p/>
          </p:txBody>
        </p:sp>
        <p:sp>
          <p:nvSpPr>
            <p:cNvPr id="71" name="rc71"/>
            <p:cNvSpPr/>
            <p:nvPr/>
          </p:nvSpPr>
          <p:spPr>
            <a:xfrm>
              <a:off x="7697661" y="3230711"/>
              <a:ext cx="238662" cy="29431"/>
            </a:xfrm>
            <a:prstGeom prst="rect">
              <a:avLst/>
            </a:prstGeom>
            <a:solidFill>
              <a:srgbClr val="1CABE2">
                <a:alpha val="100000"/>
              </a:srgbClr>
            </a:solidFill>
          </p:spPr>
          <p:txBody>
            <a:bodyPr/>
            <a:lstStyle/>
            <a:p/>
          </p:txBody>
        </p:sp>
        <p:sp>
          <p:nvSpPr>
            <p:cNvPr id="72" name="rc72"/>
            <p:cNvSpPr/>
            <p:nvPr/>
          </p:nvSpPr>
          <p:spPr>
            <a:xfrm>
              <a:off x="7962842" y="3286854"/>
              <a:ext cx="238662" cy="925155"/>
            </a:xfrm>
            <a:prstGeom prst="rect">
              <a:avLst/>
            </a:prstGeom>
            <a:solidFill>
              <a:srgbClr val="80BD41">
                <a:alpha val="100000"/>
              </a:srgbClr>
            </a:solidFill>
          </p:spPr>
          <p:txBody>
            <a:bodyPr/>
            <a:lstStyle/>
            <a:p/>
          </p:txBody>
        </p:sp>
        <p:sp>
          <p:nvSpPr>
            <p:cNvPr id="73" name="rc73"/>
            <p:cNvSpPr/>
            <p:nvPr/>
          </p:nvSpPr>
          <p:spPr>
            <a:xfrm>
              <a:off x="7962842" y="3248299"/>
              <a:ext cx="238662" cy="38554"/>
            </a:xfrm>
            <a:prstGeom prst="rect">
              <a:avLst/>
            </a:prstGeom>
            <a:solidFill>
              <a:srgbClr val="1CABE2">
                <a:alpha val="100000"/>
              </a:srgbClr>
            </a:solidFill>
          </p:spPr>
          <p:txBody>
            <a:bodyPr/>
            <a:lstStyle/>
            <a:p/>
          </p:txBody>
        </p:sp>
        <p:sp>
          <p:nvSpPr>
            <p:cNvPr id="74" name="pl74"/>
            <p:cNvSpPr/>
            <p:nvPr/>
          </p:nvSpPr>
          <p:spPr>
            <a:xfrm>
              <a:off x="1452654" y="2128191"/>
              <a:ext cx="6629519" cy="537066"/>
            </a:xfrm>
            <a:custGeom>
              <a:avLst/>
              <a:pathLst>
                <a:path w="6629519" h="537066">
                  <a:moveTo>
                    <a:pt x="0" y="494101"/>
                  </a:moveTo>
                  <a:lnTo>
                    <a:pt x="265180" y="537066"/>
                  </a:lnTo>
                  <a:lnTo>
                    <a:pt x="530361" y="537066"/>
                  </a:lnTo>
                  <a:lnTo>
                    <a:pt x="795542" y="408170"/>
                  </a:lnTo>
                  <a:lnTo>
                    <a:pt x="1060723" y="365205"/>
                  </a:lnTo>
                  <a:lnTo>
                    <a:pt x="1325903" y="472618"/>
                  </a:lnTo>
                  <a:lnTo>
                    <a:pt x="1591084" y="171861"/>
                  </a:lnTo>
                  <a:lnTo>
                    <a:pt x="1856265" y="322239"/>
                  </a:lnTo>
                  <a:lnTo>
                    <a:pt x="2121446" y="322239"/>
                  </a:lnTo>
                  <a:lnTo>
                    <a:pt x="2386626" y="42965"/>
                  </a:lnTo>
                  <a:lnTo>
                    <a:pt x="2651807" y="85930"/>
                  </a:lnTo>
                  <a:lnTo>
                    <a:pt x="2916988" y="107413"/>
                  </a:lnTo>
                  <a:lnTo>
                    <a:pt x="3182169" y="150378"/>
                  </a:lnTo>
                  <a:lnTo>
                    <a:pt x="3447350" y="107413"/>
                  </a:lnTo>
                  <a:lnTo>
                    <a:pt x="3712530" y="107413"/>
                  </a:lnTo>
                  <a:lnTo>
                    <a:pt x="3977711" y="128895"/>
                  </a:lnTo>
                  <a:lnTo>
                    <a:pt x="4242892" y="214826"/>
                  </a:lnTo>
                  <a:lnTo>
                    <a:pt x="4508073" y="150378"/>
                  </a:lnTo>
                  <a:lnTo>
                    <a:pt x="4773253" y="128895"/>
                  </a:lnTo>
                  <a:lnTo>
                    <a:pt x="5038434" y="85930"/>
                  </a:lnTo>
                  <a:lnTo>
                    <a:pt x="5303615" y="279274"/>
                  </a:lnTo>
                  <a:lnTo>
                    <a:pt x="5568796" y="128895"/>
                  </a:lnTo>
                  <a:lnTo>
                    <a:pt x="5833977" y="150378"/>
                  </a:lnTo>
                  <a:lnTo>
                    <a:pt x="6099157" y="64447"/>
                  </a:lnTo>
                  <a:lnTo>
                    <a:pt x="6364338" y="0"/>
                  </a:lnTo>
                  <a:lnTo>
                    <a:pt x="6629519" y="21482"/>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2718268"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4044172"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43079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1335100" y="2787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724.8</a:t>
              </a:r>
            </a:p>
          </p:txBody>
        </p:sp>
        <p:sp>
          <p:nvSpPr>
            <p:cNvPr id="87" name="tx87"/>
            <p:cNvSpPr/>
            <p:nvPr/>
          </p:nvSpPr>
          <p:spPr>
            <a:xfrm>
              <a:off x="2661004" y="29135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88" name="tx88"/>
            <p:cNvSpPr/>
            <p:nvPr/>
          </p:nvSpPr>
          <p:spPr>
            <a:xfrm>
              <a:off x="3986908" y="30009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604.6</a:t>
              </a:r>
            </a:p>
          </p:txBody>
        </p:sp>
        <p:sp>
          <p:nvSpPr>
            <p:cNvPr id="89" name="tx89"/>
            <p:cNvSpPr/>
            <p:nvPr/>
          </p:nvSpPr>
          <p:spPr>
            <a:xfrm>
              <a:off x="5312812" y="30106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599.1</a:t>
              </a:r>
            </a:p>
          </p:txBody>
        </p:sp>
        <p:sp>
          <p:nvSpPr>
            <p:cNvPr id="90" name="tx90"/>
            <p:cNvSpPr/>
            <p:nvPr/>
          </p:nvSpPr>
          <p:spPr>
            <a:xfrm>
              <a:off x="6373535" y="30566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573.2</a:t>
              </a:r>
            </a:p>
          </p:txBody>
        </p:sp>
        <p:sp>
          <p:nvSpPr>
            <p:cNvPr id="91" name="tx91"/>
            <p:cNvSpPr/>
            <p:nvPr/>
          </p:nvSpPr>
          <p:spPr>
            <a:xfrm>
              <a:off x="6638716" y="30603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571.2</a:t>
              </a:r>
            </a:p>
          </p:txBody>
        </p:sp>
        <p:sp>
          <p:nvSpPr>
            <p:cNvPr id="92" name="tx92"/>
            <p:cNvSpPr/>
            <p:nvPr/>
          </p:nvSpPr>
          <p:spPr>
            <a:xfrm>
              <a:off x="6903896" y="30668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567.5</a:t>
              </a:r>
            </a:p>
          </p:txBody>
        </p:sp>
        <p:sp>
          <p:nvSpPr>
            <p:cNvPr id="93" name="tx93"/>
            <p:cNvSpPr/>
            <p:nvPr/>
          </p:nvSpPr>
          <p:spPr>
            <a:xfrm>
              <a:off x="7169077" y="30593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571.7</a:t>
              </a:r>
            </a:p>
          </p:txBody>
        </p:sp>
        <p:sp>
          <p:nvSpPr>
            <p:cNvPr id="94" name="tx94"/>
            <p:cNvSpPr/>
            <p:nvPr/>
          </p:nvSpPr>
          <p:spPr>
            <a:xfrm>
              <a:off x="7473435" y="307475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95" name="tx95"/>
            <p:cNvSpPr/>
            <p:nvPr/>
          </p:nvSpPr>
          <p:spPr>
            <a:xfrm>
              <a:off x="7699439" y="3094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551.8</a:t>
              </a:r>
            </a:p>
          </p:txBody>
        </p:sp>
        <p:sp>
          <p:nvSpPr>
            <p:cNvPr id="96" name="tx96"/>
            <p:cNvSpPr/>
            <p:nvPr/>
          </p:nvSpPr>
          <p:spPr>
            <a:xfrm>
              <a:off x="7964620" y="31123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541.9</a:t>
              </a:r>
            </a:p>
          </p:txBody>
        </p:sp>
        <p:sp>
          <p:nvSpPr>
            <p:cNvPr id="97" name="pl97"/>
            <p:cNvSpPr/>
            <p:nvPr/>
          </p:nvSpPr>
          <p:spPr>
            <a:xfrm>
              <a:off x="1452654"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7000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536.4</a:t>
              </a:r>
            </a:p>
          </p:txBody>
        </p:sp>
        <p:sp>
          <p:nvSpPr>
            <p:cNvPr id="109" name="tx109"/>
            <p:cNvSpPr/>
            <p:nvPr/>
          </p:nvSpPr>
          <p:spPr>
            <a:xfrm>
              <a:off x="1335100" y="30555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188.4</a:t>
              </a:r>
            </a:p>
          </p:txBody>
        </p:sp>
        <p:sp>
          <p:nvSpPr>
            <p:cNvPr id="110" name="tx110"/>
            <p:cNvSpPr/>
            <p:nvPr/>
          </p:nvSpPr>
          <p:spPr>
            <a:xfrm>
              <a:off x="2661004" y="37410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490.2</a:t>
              </a:r>
            </a:p>
          </p:txBody>
        </p:sp>
        <p:sp>
          <p:nvSpPr>
            <p:cNvPr id="111" name="tx111"/>
            <p:cNvSpPr/>
            <p:nvPr/>
          </p:nvSpPr>
          <p:spPr>
            <a:xfrm>
              <a:off x="2661004" y="3159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163.4</a:t>
              </a:r>
            </a:p>
          </p:txBody>
        </p:sp>
        <p:sp>
          <p:nvSpPr>
            <p:cNvPr id="112" name="tx112"/>
            <p:cNvSpPr/>
            <p:nvPr/>
          </p:nvSpPr>
          <p:spPr>
            <a:xfrm>
              <a:off x="3986908" y="36769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562.3</a:t>
              </a:r>
            </a:p>
          </p:txBody>
        </p:sp>
        <p:sp>
          <p:nvSpPr>
            <p:cNvPr id="113" name="tx113"/>
            <p:cNvSpPr/>
            <p:nvPr/>
          </p:nvSpPr>
          <p:spPr>
            <a:xfrm>
              <a:off x="4013033" y="31393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a:t>
              </a:r>
            </a:p>
          </p:txBody>
        </p:sp>
        <p:sp>
          <p:nvSpPr>
            <p:cNvPr id="114" name="tx114"/>
            <p:cNvSpPr/>
            <p:nvPr/>
          </p:nvSpPr>
          <p:spPr>
            <a:xfrm>
              <a:off x="5312812" y="36921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545.2</a:t>
              </a:r>
            </a:p>
          </p:txBody>
        </p:sp>
        <p:sp>
          <p:nvSpPr>
            <p:cNvPr id="115" name="tx115"/>
            <p:cNvSpPr/>
            <p:nvPr/>
          </p:nvSpPr>
          <p:spPr>
            <a:xfrm>
              <a:off x="5338937" y="31594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16" name="tx116"/>
            <p:cNvSpPr/>
            <p:nvPr/>
          </p:nvSpPr>
          <p:spPr>
            <a:xfrm>
              <a:off x="6373535" y="37029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533.1</a:t>
              </a:r>
            </a:p>
          </p:txBody>
        </p:sp>
        <p:sp>
          <p:nvSpPr>
            <p:cNvPr id="117" name="tx117"/>
            <p:cNvSpPr/>
            <p:nvPr/>
          </p:nvSpPr>
          <p:spPr>
            <a:xfrm>
              <a:off x="6399660" y="3193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18" name="tx118"/>
            <p:cNvSpPr/>
            <p:nvPr/>
          </p:nvSpPr>
          <p:spPr>
            <a:xfrm>
              <a:off x="6638716" y="37503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479.8</a:t>
              </a:r>
            </a:p>
          </p:txBody>
        </p:sp>
        <p:sp>
          <p:nvSpPr>
            <p:cNvPr id="119" name="tx119"/>
            <p:cNvSpPr/>
            <p:nvPr/>
          </p:nvSpPr>
          <p:spPr>
            <a:xfrm>
              <a:off x="6664841" y="32424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91.4</a:t>
              </a:r>
            </a:p>
          </p:txBody>
        </p:sp>
        <p:sp>
          <p:nvSpPr>
            <p:cNvPr id="120" name="tx120"/>
            <p:cNvSpPr/>
            <p:nvPr/>
          </p:nvSpPr>
          <p:spPr>
            <a:xfrm>
              <a:off x="6903896" y="3717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516.4</a:t>
              </a:r>
            </a:p>
          </p:txBody>
        </p:sp>
        <p:sp>
          <p:nvSpPr>
            <p:cNvPr id="121" name="tx121"/>
            <p:cNvSpPr/>
            <p:nvPr/>
          </p:nvSpPr>
          <p:spPr>
            <a:xfrm>
              <a:off x="6930022" y="32131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22" name="tx122"/>
            <p:cNvSpPr/>
            <p:nvPr/>
          </p:nvSpPr>
          <p:spPr>
            <a:xfrm>
              <a:off x="7169077" y="37194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514.6</a:t>
              </a:r>
            </a:p>
          </p:txBody>
        </p:sp>
        <p:sp>
          <p:nvSpPr>
            <p:cNvPr id="123" name="tx123"/>
            <p:cNvSpPr/>
            <p:nvPr/>
          </p:nvSpPr>
          <p:spPr>
            <a:xfrm>
              <a:off x="7195203" y="3211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24" name="tx124"/>
            <p:cNvSpPr/>
            <p:nvPr/>
          </p:nvSpPr>
          <p:spPr>
            <a:xfrm>
              <a:off x="7434258" y="37063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529.3</a:t>
              </a:r>
            </a:p>
          </p:txBody>
        </p:sp>
        <p:sp>
          <p:nvSpPr>
            <p:cNvPr id="125" name="tx125"/>
            <p:cNvSpPr/>
            <p:nvPr/>
          </p:nvSpPr>
          <p:spPr>
            <a:xfrm>
              <a:off x="7460384" y="32056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6" name="tx126"/>
            <p:cNvSpPr/>
            <p:nvPr/>
          </p:nvSpPr>
          <p:spPr>
            <a:xfrm>
              <a:off x="7699439" y="37009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535.2</a:t>
              </a:r>
            </a:p>
          </p:txBody>
        </p:sp>
        <p:sp>
          <p:nvSpPr>
            <p:cNvPr id="127" name="tx127"/>
            <p:cNvSpPr/>
            <p:nvPr/>
          </p:nvSpPr>
          <p:spPr>
            <a:xfrm>
              <a:off x="7725564" y="32103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8" name="tx128"/>
            <p:cNvSpPr/>
            <p:nvPr/>
          </p:nvSpPr>
          <p:spPr>
            <a:xfrm>
              <a:off x="7964620" y="37143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520.2</a:t>
              </a:r>
            </a:p>
          </p:txBody>
        </p:sp>
        <p:sp>
          <p:nvSpPr>
            <p:cNvPr id="129" name="tx129"/>
            <p:cNvSpPr/>
            <p:nvPr/>
          </p:nvSpPr>
          <p:spPr>
            <a:xfrm>
              <a:off x="7990745" y="32336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30" name="tx130"/>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270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36345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52747" y="5080163"/>
              <a:ext cx="201456" cy="201456"/>
            </a:xfrm>
            <a:prstGeom prst="rect">
              <a:avLst/>
            </a:prstGeom>
            <a:solidFill>
              <a:srgbClr val="1CABE2">
                <a:alpha val="100000"/>
              </a:srgbClr>
            </a:solidFill>
          </p:spPr>
          <p:txBody>
            <a:bodyPr/>
            <a:lstStyle/>
            <a:p/>
          </p:txBody>
        </p:sp>
        <p:sp>
          <p:nvSpPr>
            <p:cNvPr id="154" name="rc154"/>
            <p:cNvSpPr/>
            <p:nvPr/>
          </p:nvSpPr>
          <p:spPr>
            <a:xfrm>
              <a:off x="5657835" y="5080163"/>
              <a:ext cx="201456" cy="201456"/>
            </a:xfrm>
            <a:prstGeom prst="rect">
              <a:avLst/>
            </a:prstGeom>
            <a:solidFill>
              <a:srgbClr val="80BD41">
                <a:alpha val="100000"/>
              </a:srgbClr>
            </a:solidFill>
          </p:spPr>
          <p:txBody>
            <a:bodyPr/>
            <a:lstStyle/>
            <a:p/>
          </p:txBody>
        </p:sp>
        <p:sp>
          <p:nvSpPr>
            <p:cNvPr id="155" name="tx155"/>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89913" y="1584870"/>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2000-2025</a:t>
              </a:r>
            </a:p>
          </p:txBody>
        </p:sp>
        <p:sp>
          <p:nvSpPr>
            <p:cNvPr id="159" name="pl159"/>
            <p:cNvSpPr/>
            <p:nvPr/>
          </p:nvSpPr>
          <p:spPr>
            <a:xfrm>
              <a:off x="24744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566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0389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6155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8978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1800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40557"/>
              <a:ext cx="6083194" cy="124062"/>
            </a:xfrm>
            <a:prstGeom prst="rect">
              <a:avLst/>
            </a:prstGeom>
            <a:solidFill>
              <a:srgbClr val="80BD41">
                <a:alpha val="100000"/>
              </a:srgbClr>
            </a:solidFill>
          </p:spPr>
          <p:txBody>
            <a:bodyPr/>
            <a:lstStyle/>
            <a:p/>
          </p:txBody>
        </p:sp>
        <p:sp>
          <p:nvSpPr>
            <p:cNvPr id="170" name="rc170"/>
            <p:cNvSpPr/>
            <p:nvPr/>
          </p:nvSpPr>
          <p:spPr>
            <a:xfrm>
              <a:off x="7416517" y="5840557"/>
              <a:ext cx="457817" cy="124062"/>
            </a:xfrm>
            <a:prstGeom prst="rect">
              <a:avLst/>
            </a:prstGeom>
            <a:solidFill>
              <a:srgbClr val="1CABE2">
                <a:alpha val="100000"/>
              </a:srgbClr>
            </a:solidFill>
          </p:spPr>
          <p:txBody>
            <a:bodyPr/>
            <a:lstStyle/>
            <a:p/>
          </p:txBody>
        </p:sp>
        <p:sp>
          <p:nvSpPr>
            <p:cNvPr id="171" name="rc171"/>
            <p:cNvSpPr/>
            <p:nvPr/>
          </p:nvSpPr>
          <p:spPr>
            <a:xfrm>
              <a:off x="1333322" y="5685479"/>
              <a:ext cx="6107842" cy="124062"/>
            </a:xfrm>
            <a:prstGeom prst="rect">
              <a:avLst/>
            </a:prstGeom>
            <a:solidFill>
              <a:srgbClr val="80BD41">
                <a:alpha val="100000"/>
              </a:srgbClr>
            </a:solidFill>
          </p:spPr>
          <p:txBody>
            <a:bodyPr/>
            <a:lstStyle/>
            <a:p/>
          </p:txBody>
        </p:sp>
        <p:sp>
          <p:nvSpPr>
            <p:cNvPr id="172" name="rc172"/>
            <p:cNvSpPr/>
            <p:nvPr/>
          </p:nvSpPr>
          <p:spPr>
            <a:xfrm>
              <a:off x="7441165" y="5685479"/>
              <a:ext cx="188855" cy="124062"/>
            </a:xfrm>
            <a:prstGeom prst="rect">
              <a:avLst/>
            </a:prstGeom>
            <a:solidFill>
              <a:srgbClr val="1CABE2">
                <a:alpha val="100000"/>
              </a:srgbClr>
            </a:solidFill>
          </p:spPr>
          <p:txBody>
            <a:bodyPr/>
            <a:lstStyle/>
            <a:p/>
          </p:txBody>
        </p:sp>
        <p:sp>
          <p:nvSpPr>
            <p:cNvPr id="173" name="rc173"/>
            <p:cNvSpPr/>
            <p:nvPr/>
          </p:nvSpPr>
          <p:spPr>
            <a:xfrm>
              <a:off x="1333322" y="5530401"/>
              <a:ext cx="5936446" cy="124062"/>
            </a:xfrm>
            <a:prstGeom prst="rect">
              <a:avLst/>
            </a:prstGeom>
            <a:solidFill>
              <a:srgbClr val="80BD41">
                <a:alpha val="100000"/>
              </a:srgbClr>
            </a:solidFill>
          </p:spPr>
          <p:txBody>
            <a:bodyPr/>
            <a:lstStyle/>
            <a:p/>
          </p:txBody>
        </p:sp>
        <p:sp>
          <p:nvSpPr>
            <p:cNvPr id="174" name="rc174"/>
            <p:cNvSpPr/>
            <p:nvPr/>
          </p:nvSpPr>
          <p:spPr>
            <a:xfrm>
              <a:off x="7269769" y="5530401"/>
              <a:ext cx="247394" cy="124062"/>
            </a:xfrm>
            <a:prstGeom prst="rect">
              <a:avLst/>
            </a:prstGeom>
            <a:solidFill>
              <a:srgbClr val="1CABE2">
                <a:alpha val="100000"/>
              </a:srgbClr>
            </a:solidFill>
          </p:spPr>
          <p:txBody>
            <a:bodyPr/>
            <a:lstStyle/>
            <a:p/>
          </p:txBody>
        </p:sp>
        <p:sp>
          <p:nvSpPr>
            <p:cNvPr id="175" name="tx175"/>
            <p:cNvSpPr/>
            <p:nvPr/>
          </p:nvSpPr>
          <p:spPr>
            <a:xfrm>
              <a:off x="8056823"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573.2</a:t>
              </a:r>
            </a:p>
          </p:txBody>
        </p:sp>
        <p:sp>
          <p:nvSpPr>
            <p:cNvPr id="176" name="tx176"/>
            <p:cNvSpPr/>
            <p:nvPr/>
          </p:nvSpPr>
          <p:spPr>
            <a:xfrm>
              <a:off x="780029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551.8</a:t>
              </a:r>
            </a:p>
          </p:txBody>
        </p:sp>
        <p:sp>
          <p:nvSpPr>
            <p:cNvPr id="177" name="tx177"/>
            <p:cNvSpPr/>
            <p:nvPr/>
          </p:nvSpPr>
          <p:spPr>
            <a:xfrm>
              <a:off x="768155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541.9</a:t>
              </a:r>
            </a:p>
          </p:txBody>
        </p:sp>
        <p:sp>
          <p:nvSpPr>
            <p:cNvPr id="178" name="tx178"/>
            <p:cNvSpPr/>
            <p:nvPr/>
          </p:nvSpPr>
          <p:spPr>
            <a:xfrm>
              <a:off x="4239281"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533.1</a:t>
              </a:r>
            </a:p>
          </p:txBody>
        </p:sp>
        <p:sp>
          <p:nvSpPr>
            <p:cNvPr id="179" name="tx179"/>
            <p:cNvSpPr/>
            <p:nvPr/>
          </p:nvSpPr>
          <p:spPr>
            <a:xfrm>
              <a:off x="753993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40.1</a:t>
              </a:r>
            </a:p>
          </p:txBody>
        </p:sp>
        <p:sp>
          <p:nvSpPr>
            <p:cNvPr id="180" name="tx180"/>
            <p:cNvSpPr/>
            <p:nvPr/>
          </p:nvSpPr>
          <p:spPr>
            <a:xfrm>
              <a:off x="4251605"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535.2</a:t>
              </a:r>
            </a:p>
          </p:txBody>
        </p:sp>
        <p:sp>
          <p:nvSpPr>
            <p:cNvPr id="181" name="tx181"/>
            <p:cNvSpPr/>
            <p:nvPr/>
          </p:nvSpPr>
          <p:spPr>
            <a:xfrm>
              <a:off x="743009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2" name="tx182"/>
            <p:cNvSpPr/>
            <p:nvPr/>
          </p:nvSpPr>
          <p:spPr>
            <a:xfrm>
              <a:off x="416590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520.2</a:t>
              </a:r>
            </a:p>
          </p:txBody>
        </p:sp>
        <p:sp>
          <p:nvSpPr>
            <p:cNvPr id="183" name="tx183"/>
            <p:cNvSpPr/>
            <p:nvPr/>
          </p:nvSpPr>
          <p:spPr>
            <a:xfrm>
              <a:off x="7287972"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84" name="tx184"/>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9902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78125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806349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1" name="tx191"/>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higher than in 2019 (93%).
The number of children vaccinated with DTP3 decreased 2%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4656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1566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38477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8111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75022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01932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904752"/>
              <a:ext cx="235719" cy="307257"/>
            </a:xfrm>
            <a:prstGeom prst="rect">
              <a:avLst/>
            </a:prstGeom>
            <a:solidFill>
              <a:srgbClr val="E2231A">
                <a:alpha val="90196"/>
              </a:srgbClr>
            </a:solidFill>
          </p:spPr>
          <p:txBody>
            <a:bodyPr/>
            <a:lstStyle/>
            <a:p/>
          </p:txBody>
        </p:sp>
        <p:sp>
          <p:nvSpPr>
            <p:cNvPr id="24" name="rc24"/>
            <p:cNvSpPr/>
            <p:nvPr/>
          </p:nvSpPr>
          <p:spPr>
            <a:xfrm>
              <a:off x="1684176" y="3911116"/>
              <a:ext cx="235719" cy="300892"/>
            </a:xfrm>
            <a:prstGeom prst="rect">
              <a:avLst/>
            </a:prstGeom>
            <a:solidFill>
              <a:srgbClr val="E2231A">
                <a:alpha val="90196"/>
              </a:srgbClr>
            </a:solidFill>
          </p:spPr>
          <p:txBody>
            <a:bodyPr/>
            <a:lstStyle/>
            <a:p/>
          </p:txBody>
        </p:sp>
        <p:sp>
          <p:nvSpPr>
            <p:cNvPr id="25" name="rc25"/>
            <p:cNvSpPr/>
            <p:nvPr/>
          </p:nvSpPr>
          <p:spPr>
            <a:xfrm>
              <a:off x="1946086" y="3917681"/>
              <a:ext cx="235719" cy="294327"/>
            </a:xfrm>
            <a:prstGeom prst="rect">
              <a:avLst/>
            </a:prstGeom>
            <a:solidFill>
              <a:srgbClr val="E2231A">
                <a:alpha val="90196"/>
              </a:srgbClr>
            </a:solidFill>
          </p:spPr>
          <p:txBody>
            <a:bodyPr/>
            <a:lstStyle/>
            <a:p/>
          </p:txBody>
        </p:sp>
        <p:sp>
          <p:nvSpPr>
            <p:cNvPr id="26" name="rc26"/>
            <p:cNvSpPr/>
            <p:nvPr/>
          </p:nvSpPr>
          <p:spPr>
            <a:xfrm>
              <a:off x="2207996" y="3962406"/>
              <a:ext cx="235719" cy="249603"/>
            </a:xfrm>
            <a:prstGeom prst="rect">
              <a:avLst/>
            </a:prstGeom>
            <a:solidFill>
              <a:srgbClr val="E2231A">
                <a:alpha val="90196"/>
              </a:srgbClr>
            </a:solidFill>
          </p:spPr>
          <p:txBody>
            <a:bodyPr/>
            <a:lstStyle/>
            <a:p/>
          </p:txBody>
        </p:sp>
        <p:sp>
          <p:nvSpPr>
            <p:cNvPr id="27" name="rc27"/>
            <p:cNvSpPr/>
            <p:nvPr/>
          </p:nvSpPr>
          <p:spPr>
            <a:xfrm>
              <a:off x="2469906" y="3947392"/>
              <a:ext cx="235719" cy="264617"/>
            </a:xfrm>
            <a:prstGeom prst="rect">
              <a:avLst/>
            </a:prstGeom>
            <a:solidFill>
              <a:srgbClr val="E2231A">
                <a:alpha val="90196"/>
              </a:srgbClr>
            </a:solidFill>
          </p:spPr>
          <p:txBody>
            <a:bodyPr/>
            <a:lstStyle/>
            <a:p/>
          </p:txBody>
        </p:sp>
        <p:sp>
          <p:nvSpPr>
            <p:cNvPr id="28" name="rc28"/>
            <p:cNvSpPr/>
            <p:nvPr/>
          </p:nvSpPr>
          <p:spPr>
            <a:xfrm>
              <a:off x="2731817" y="3963577"/>
              <a:ext cx="235719" cy="248432"/>
            </a:xfrm>
            <a:prstGeom prst="rect">
              <a:avLst/>
            </a:prstGeom>
            <a:solidFill>
              <a:srgbClr val="E2231A">
                <a:alpha val="90196"/>
              </a:srgbClr>
            </a:solidFill>
          </p:spPr>
          <p:txBody>
            <a:bodyPr/>
            <a:lstStyle/>
            <a:p/>
          </p:txBody>
        </p:sp>
        <p:sp>
          <p:nvSpPr>
            <p:cNvPr id="29" name="rc29"/>
            <p:cNvSpPr/>
            <p:nvPr/>
          </p:nvSpPr>
          <p:spPr>
            <a:xfrm>
              <a:off x="2993727" y="4072167"/>
              <a:ext cx="235719" cy="139841"/>
            </a:xfrm>
            <a:prstGeom prst="rect">
              <a:avLst/>
            </a:prstGeom>
            <a:solidFill>
              <a:srgbClr val="E2231A">
                <a:alpha val="90196"/>
              </a:srgbClr>
            </a:solidFill>
          </p:spPr>
          <p:txBody>
            <a:bodyPr/>
            <a:lstStyle/>
            <a:p/>
          </p:txBody>
        </p:sp>
        <p:sp>
          <p:nvSpPr>
            <p:cNvPr id="30" name="rc30"/>
            <p:cNvSpPr/>
            <p:nvPr/>
          </p:nvSpPr>
          <p:spPr>
            <a:xfrm>
              <a:off x="3255637" y="4037375"/>
              <a:ext cx="235719" cy="174633"/>
            </a:xfrm>
            <a:prstGeom prst="rect">
              <a:avLst/>
            </a:prstGeom>
            <a:solidFill>
              <a:srgbClr val="E2231A">
                <a:alpha val="90196"/>
              </a:srgbClr>
            </a:solidFill>
          </p:spPr>
          <p:txBody>
            <a:bodyPr/>
            <a:lstStyle/>
            <a:p/>
          </p:txBody>
        </p:sp>
        <p:sp>
          <p:nvSpPr>
            <p:cNvPr id="31" name="rc31"/>
            <p:cNvSpPr/>
            <p:nvPr/>
          </p:nvSpPr>
          <p:spPr>
            <a:xfrm>
              <a:off x="3517547" y="4022239"/>
              <a:ext cx="235719" cy="189770"/>
            </a:xfrm>
            <a:prstGeom prst="rect">
              <a:avLst/>
            </a:prstGeom>
            <a:solidFill>
              <a:srgbClr val="E2231A">
                <a:alpha val="90196"/>
              </a:srgbClr>
            </a:solidFill>
          </p:spPr>
          <p:txBody>
            <a:bodyPr/>
            <a:lstStyle/>
            <a:p/>
          </p:txBody>
        </p:sp>
        <p:sp>
          <p:nvSpPr>
            <p:cNvPr id="32" name="rc32"/>
            <p:cNvSpPr/>
            <p:nvPr/>
          </p:nvSpPr>
          <p:spPr>
            <a:xfrm>
              <a:off x="3779457" y="4122805"/>
              <a:ext cx="235719" cy="89204"/>
            </a:xfrm>
            <a:prstGeom prst="rect">
              <a:avLst/>
            </a:prstGeom>
            <a:solidFill>
              <a:srgbClr val="E2231A">
                <a:alpha val="90196"/>
              </a:srgbClr>
            </a:solidFill>
          </p:spPr>
          <p:txBody>
            <a:bodyPr/>
            <a:lstStyle/>
            <a:p/>
          </p:txBody>
        </p:sp>
        <p:sp>
          <p:nvSpPr>
            <p:cNvPr id="33" name="rc33"/>
            <p:cNvSpPr/>
            <p:nvPr/>
          </p:nvSpPr>
          <p:spPr>
            <a:xfrm>
              <a:off x="4041368" y="4088282"/>
              <a:ext cx="235719" cy="123727"/>
            </a:xfrm>
            <a:prstGeom prst="rect">
              <a:avLst/>
            </a:prstGeom>
            <a:solidFill>
              <a:srgbClr val="E2231A">
                <a:alpha val="90196"/>
              </a:srgbClr>
            </a:solidFill>
          </p:spPr>
          <p:txBody>
            <a:bodyPr/>
            <a:lstStyle/>
            <a:p/>
          </p:txBody>
        </p:sp>
        <p:sp>
          <p:nvSpPr>
            <p:cNvPr id="34" name="rc34"/>
            <p:cNvSpPr/>
            <p:nvPr/>
          </p:nvSpPr>
          <p:spPr>
            <a:xfrm>
              <a:off x="4303278" y="4106281"/>
              <a:ext cx="235719" cy="105728"/>
            </a:xfrm>
            <a:prstGeom prst="rect">
              <a:avLst/>
            </a:prstGeom>
            <a:solidFill>
              <a:srgbClr val="E2231A">
                <a:alpha val="90196"/>
              </a:srgbClr>
            </a:solidFill>
          </p:spPr>
          <p:txBody>
            <a:bodyPr/>
            <a:lstStyle/>
            <a:p/>
          </p:txBody>
        </p:sp>
        <p:sp>
          <p:nvSpPr>
            <p:cNvPr id="35" name="rc35"/>
            <p:cNvSpPr/>
            <p:nvPr/>
          </p:nvSpPr>
          <p:spPr>
            <a:xfrm>
              <a:off x="4565188" y="4088222"/>
              <a:ext cx="235719" cy="123787"/>
            </a:xfrm>
            <a:prstGeom prst="rect">
              <a:avLst/>
            </a:prstGeom>
            <a:solidFill>
              <a:srgbClr val="E2231A">
                <a:alpha val="90196"/>
              </a:srgbClr>
            </a:solidFill>
          </p:spPr>
          <p:txBody>
            <a:bodyPr/>
            <a:lstStyle/>
            <a:p/>
          </p:txBody>
        </p:sp>
        <p:sp>
          <p:nvSpPr>
            <p:cNvPr id="36" name="rc36"/>
            <p:cNvSpPr/>
            <p:nvPr/>
          </p:nvSpPr>
          <p:spPr>
            <a:xfrm>
              <a:off x="4827098" y="4106499"/>
              <a:ext cx="235719" cy="105510"/>
            </a:xfrm>
            <a:prstGeom prst="rect">
              <a:avLst/>
            </a:prstGeom>
            <a:solidFill>
              <a:srgbClr val="E2231A">
                <a:alpha val="90196"/>
              </a:srgbClr>
            </a:solidFill>
          </p:spPr>
          <p:txBody>
            <a:bodyPr/>
            <a:lstStyle/>
            <a:p/>
          </p:txBody>
        </p:sp>
        <p:sp>
          <p:nvSpPr>
            <p:cNvPr id="37" name="rc37"/>
            <p:cNvSpPr/>
            <p:nvPr/>
          </p:nvSpPr>
          <p:spPr>
            <a:xfrm>
              <a:off x="5089008" y="4106388"/>
              <a:ext cx="235719" cy="105621"/>
            </a:xfrm>
            <a:prstGeom prst="rect">
              <a:avLst/>
            </a:prstGeom>
            <a:solidFill>
              <a:srgbClr val="E2231A">
                <a:alpha val="90196"/>
              </a:srgbClr>
            </a:solidFill>
          </p:spPr>
          <p:txBody>
            <a:bodyPr/>
            <a:lstStyle/>
            <a:p/>
          </p:txBody>
        </p:sp>
        <p:sp>
          <p:nvSpPr>
            <p:cNvPr id="38" name="rc38"/>
            <p:cNvSpPr/>
            <p:nvPr/>
          </p:nvSpPr>
          <p:spPr>
            <a:xfrm>
              <a:off x="5350919" y="4080641"/>
              <a:ext cx="235719" cy="131367"/>
            </a:xfrm>
            <a:prstGeom prst="rect">
              <a:avLst/>
            </a:prstGeom>
            <a:solidFill>
              <a:srgbClr val="E2231A">
                <a:alpha val="90196"/>
              </a:srgbClr>
            </a:solidFill>
          </p:spPr>
          <p:txBody>
            <a:bodyPr/>
            <a:lstStyle/>
            <a:p/>
          </p:txBody>
        </p:sp>
        <p:sp>
          <p:nvSpPr>
            <p:cNvPr id="39" name="rc39"/>
            <p:cNvSpPr/>
            <p:nvPr/>
          </p:nvSpPr>
          <p:spPr>
            <a:xfrm>
              <a:off x="5612829" y="4063502"/>
              <a:ext cx="235719" cy="148507"/>
            </a:xfrm>
            <a:prstGeom prst="rect">
              <a:avLst/>
            </a:prstGeom>
            <a:solidFill>
              <a:srgbClr val="E2231A">
                <a:alpha val="90196"/>
              </a:srgbClr>
            </a:solidFill>
          </p:spPr>
          <p:txBody>
            <a:bodyPr/>
            <a:lstStyle/>
            <a:p/>
          </p:txBody>
        </p:sp>
        <p:sp>
          <p:nvSpPr>
            <p:cNvPr id="40" name="rc40"/>
            <p:cNvSpPr/>
            <p:nvPr/>
          </p:nvSpPr>
          <p:spPr>
            <a:xfrm>
              <a:off x="5874739" y="4125866"/>
              <a:ext cx="235719" cy="86143"/>
            </a:xfrm>
            <a:prstGeom prst="rect">
              <a:avLst/>
            </a:prstGeom>
            <a:solidFill>
              <a:srgbClr val="E2231A">
                <a:alpha val="90196"/>
              </a:srgbClr>
            </a:solidFill>
          </p:spPr>
          <p:txBody>
            <a:bodyPr/>
            <a:lstStyle/>
            <a:p/>
          </p:txBody>
        </p:sp>
        <p:sp>
          <p:nvSpPr>
            <p:cNvPr id="41" name="rc41"/>
            <p:cNvSpPr/>
            <p:nvPr/>
          </p:nvSpPr>
          <p:spPr>
            <a:xfrm>
              <a:off x="6136649" y="4135838"/>
              <a:ext cx="235719" cy="76170"/>
            </a:xfrm>
            <a:prstGeom prst="rect">
              <a:avLst/>
            </a:prstGeom>
            <a:solidFill>
              <a:srgbClr val="E2231A">
                <a:alpha val="90196"/>
              </a:srgbClr>
            </a:solidFill>
          </p:spPr>
          <p:txBody>
            <a:bodyPr/>
            <a:lstStyle/>
            <a:p/>
          </p:txBody>
        </p:sp>
        <p:sp>
          <p:nvSpPr>
            <p:cNvPr id="42" name="rc42"/>
            <p:cNvSpPr/>
            <p:nvPr/>
          </p:nvSpPr>
          <p:spPr>
            <a:xfrm>
              <a:off x="6398559" y="4144976"/>
              <a:ext cx="235719" cy="67033"/>
            </a:xfrm>
            <a:prstGeom prst="rect">
              <a:avLst/>
            </a:prstGeom>
            <a:solidFill>
              <a:srgbClr val="E2231A">
                <a:alpha val="90196"/>
              </a:srgbClr>
            </a:solidFill>
          </p:spPr>
          <p:txBody>
            <a:bodyPr/>
            <a:lstStyle/>
            <a:p/>
          </p:txBody>
        </p:sp>
        <p:sp>
          <p:nvSpPr>
            <p:cNvPr id="43" name="rc43"/>
            <p:cNvSpPr/>
            <p:nvPr/>
          </p:nvSpPr>
          <p:spPr>
            <a:xfrm>
              <a:off x="6660470" y="4103467"/>
              <a:ext cx="235719" cy="108542"/>
            </a:xfrm>
            <a:prstGeom prst="rect">
              <a:avLst/>
            </a:prstGeom>
            <a:solidFill>
              <a:srgbClr val="E2231A">
                <a:alpha val="90196"/>
              </a:srgbClr>
            </a:solidFill>
          </p:spPr>
          <p:txBody>
            <a:bodyPr/>
            <a:lstStyle/>
            <a:p/>
          </p:txBody>
        </p:sp>
        <p:sp>
          <p:nvSpPr>
            <p:cNvPr id="44" name="rc44"/>
            <p:cNvSpPr/>
            <p:nvPr/>
          </p:nvSpPr>
          <p:spPr>
            <a:xfrm>
              <a:off x="6922380" y="4129051"/>
              <a:ext cx="235719" cy="82957"/>
            </a:xfrm>
            <a:prstGeom prst="rect">
              <a:avLst/>
            </a:prstGeom>
            <a:solidFill>
              <a:srgbClr val="E2231A">
                <a:alpha val="90196"/>
              </a:srgbClr>
            </a:solidFill>
          </p:spPr>
          <p:txBody>
            <a:bodyPr/>
            <a:lstStyle/>
            <a:p/>
          </p:txBody>
        </p:sp>
        <p:sp>
          <p:nvSpPr>
            <p:cNvPr id="45" name="rc45"/>
            <p:cNvSpPr/>
            <p:nvPr/>
          </p:nvSpPr>
          <p:spPr>
            <a:xfrm>
              <a:off x="7184290" y="4128434"/>
              <a:ext cx="235719" cy="83574"/>
            </a:xfrm>
            <a:prstGeom prst="rect">
              <a:avLst/>
            </a:prstGeom>
            <a:solidFill>
              <a:srgbClr val="E2231A">
                <a:alpha val="90196"/>
              </a:srgbClr>
            </a:solidFill>
          </p:spPr>
          <p:txBody>
            <a:bodyPr/>
            <a:lstStyle/>
            <a:p/>
          </p:txBody>
        </p:sp>
        <p:sp>
          <p:nvSpPr>
            <p:cNvPr id="46" name="rc46"/>
            <p:cNvSpPr/>
            <p:nvPr/>
          </p:nvSpPr>
          <p:spPr>
            <a:xfrm>
              <a:off x="7446200" y="4154396"/>
              <a:ext cx="235719" cy="57613"/>
            </a:xfrm>
            <a:prstGeom prst="rect">
              <a:avLst/>
            </a:prstGeom>
            <a:solidFill>
              <a:srgbClr val="E2231A">
                <a:alpha val="90196"/>
              </a:srgbClr>
            </a:solidFill>
          </p:spPr>
          <p:txBody>
            <a:bodyPr/>
            <a:lstStyle/>
            <a:p/>
          </p:txBody>
        </p:sp>
        <p:sp>
          <p:nvSpPr>
            <p:cNvPr id="47" name="rc47"/>
            <p:cNvSpPr/>
            <p:nvPr/>
          </p:nvSpPr>
          <p:spPr>
            <a:xfrm>
              <a:off x="7708110" y="4187811"/>
              <a:ext cx="235719" cy="24198"/>
            </a:xfrm>
            <a:prstGeom prst="rect">
              <a:avLst/>
            </a:prstGeom>
            <a:solidFill>
              <a:srgbClr val="E2231A">
                <a:alpha val="90196"/>
              </a:srgbClr>
            </a:solidFill>
          </p:spPr>
          <p:txBody>
            <a:bodyPr/>
            <a:lstStyle/>
            <a:p/>
          </p:txBody>
        </p:sp>
        <p:sp>
          <p:nvSpPr>
            <p:cNvPr id="48" name="rc48"/>
            <p:cNvSpPr/>
            <p:nvPr/>
          </p:nvSpPr>
          <p:spPr>
            <a:xfrm>
              <a:off x="7970021" y="4180323"/>
              <a:ext cx="235719" cy="31685"/>
            </a:xfrm>
            <a:prstGeom prst="rect">
              <a:avLst/>
            </a:prstGeom>
            <a:solidFill>
              <a:srgbClr val="E2231A">
                <a:alpha val="90196"/>
              </a:srgbClr>
            </a:solidFill>
          </p:spPr>
          <p:txBody>
            <a:bodyPr/>
            <a:lstStyle/>
            <a:p/>
          </p:txBody>
        </p:sp>
        <p:sp>
          <p:nvSpPr>
            <p:cNvPr id="49" name="rc49"/>
            <p:cNvSpPr/>
            <p:nvPr/>
          </p:nvSpPr>
          <p:spPr>
            <a:xfrm>
              <a:off x="5612829" y="3567529"/>
              <a:ext cx="235719" cy="495972"/>
            </a:xfrm>
            <a:prstGeom prst="rect">
              <a:avLst/>
            </a:prstGeom>
            <a:solidFill>
              <a:srgbClr val="B3B3B3">
                <a:alpha val="90196"/>
              </a:srgbClr>
            </a:solidFill>
          </p:spPr>
          <p:txBody>
            <a:bodyPr/>
            <a:lstStyle/>
            <a:p/>
          </p:txBody>
        </p:sp>
        <p:sp>
          <p:nvSpPr>
            <p:cNvPr id="50" name="rc50"/>
            <p:cNvSpPr/>
            <p:nvPr/>
          </p:nvSpPr>
          <p:spPr>
            <a:xfrm>
              <a:off x="5874739" y="3860058"/>
              <a:ext cx="235719" cy="265808"/>
            </a:xfrm>
            <a:prstGeom prst="rect">
              <a:avLst/>
            </a:prstGeom>
            <a:solidFill>
              <a:srgbClr val="B3B3B3">
                <a:alpha val="90196"/>
              </a:srgbClr>
            </a:solidFill>
          </p:spPr>
          <p:txBody>
            <a:bodyPr/>
            <a:lstStyle/>
            <a:p/>
          </p:txBody>
        </p:sp>
        <p:sp>
          <p:nvSpPr>
            <p:cNvPr id="51" name="rc51"/>
            <p:cNvSpPr/>
            <p:nvPr/>
          </p:nvSpPr>
          <p:spPr>
            <a:xfrm>
              <a:off x="6136649" y="3947043"/>
              <a:ext cx="235719" cy="188795"/>
            </a:xfrm>
            <a:prstGeom prst="rect">
              <a:avLst/>
            </a:prstGeom>
            <a:solidFill>
              <a:srgbClr val="B3B3B3">
                <a:alpha val="90196"/>
              </a:srgbClr>
            </a:solidFill>
          </p:spPr>
          <p:txBody>
            <a:bodyPr/>
            <a:lstStyle/>
            <a:p/>
          </p:txBody>
        </p:sp>
        <p:sp>
          <p:nvSpPr>
            <p:cNvPr id="52" name="rc52"/>
            <p:cNvSpPr/>
            <p:nvPr/>
          </p:nvSpPr>
          <p:spPr>
            <a:xfrm>
              <a:off x="6398559" y="4009259"/>
              <a:ext cx="235719" cy="135716"/>
            </a:xfrm>
            <a:prstGeom prst="rect">
              <a:avLst/>
            </a:prstGeom>
            <a:solidFill>
              <a:srgbClr val="B3B3B3">
                <a:alpha val="90196"/>
              </a:srgbClr>
            </a:solidFill>
          </p:spPr>
          <p:txBody>
            <a:bodyPr/>
            <a:lstStyle/>
            <a:p/>
          </p:txBody>
        </p:sp>
        <p:sp>
          <p:nvSpPr>
            <p:cNvPr id="53" name="rc53"/>
            <p:cNvSpPr/>
            <p:nvPr/>
          </p:nvSpPr>
          <p:spPr>
            <a:xfrm>
              <a:off x="6660470" y="3997257"/>
              <a:ext cx="235719" cy="106210"/>
            </a:xfrm>
            <a:prstGeom prst="rect">
              <a:avLst/>
            </a:prstGeom>
            <a:solidFill>
              <a:srgbClr val="B3B3B3">
                <a:alpha val="90196"/>
              </a:srgbClr>
            </a:solidFill>
          </p:spPr>
          <p:txBody>
            <a:bodyPr/>
            <a:lstStyle/>
            <a:p/>
          </p:txBody>
        </p:sp>
        <p:sp>
          <p:nvSpPr>
            <p:cNvPr id="54" name="rc54"/>
            <p:cNvSpPr/>
            <p:nvPr/>
          </p:nvSpPr>
          <p:spPr>
            <a:xfrm>
              <a:off x="6922380" y="4106072"/>
              <a:ext cx="235719" cy="22979"/>
            </a:xfrm>
            <a:prstGeom prst="rect">
              <a:avLst/>
            </a:prstGeom>
            <a:solidFill>
              <a:srgbClr val="B3B3B3">
                <a:alpha val="90196"/>
              </a:srgbClr>
            </a:solidFill>
          </p:spPr>
          <p:txBody>
            <a:bodyPr/>
            <a:lstStyle/>
            <a:p/>
          </p:txBody>
        </p:sp>
        <p:sp>
          <p:nvSpPr>
            <p:cNvPr id="55" name="rc55"/>
            <p:cNvSpPr/>
            <p:nvPr/>
          </p:nvSpPr>
          <p:spPr>
            <a:xfrm>
              <a:off x="7184290" y="4105938"/>
              <a:ext cx="235719" cy="22496"/>
            </a:xfrm>
            <a:prstGeom prst="rect">
              <a:avLst/>
            </a:prstGeom>
            <a:solidFill>
              <a:srgbClr val="B3B3B3">
                <a:alpha val="90196"/>
              </a:srgbClr>
            </a:solidFill>
          </p:spPr>
          <p:txBody>
            <a:bodyPr/>
            <a:lstStyle/>
            <a:p/>
          </p:txBody>
        </p:sp>
        <p:sp>
          <p:nvSpPr>
            <p:cNvPr id="56" name="rc56"/>
            <p:cNvSpPr/>
            <p:nvPr/>
          </p:nvSpPr>
          <p:spPr>
            <a:xfrm>
              <a:off x="7446200" y="4122086"/>
              <a:ext cx="235719" cy="32309"/>
            </a:xfrm>
            <a:prstGeom prst="rect">
              <a:avLst/>
            </a:prstGeom>
            <a:solidFill>
              <a:srgbClr val="B3B3B3">
                <a:alpha val="90196"/>
              </a:srgbClr>
            </a:solidFill>
          </p:spPr>
          <p:txBody>
            <a:bodyPr/>
            <a:lstStyle/>
            <a:p/>
          </p:txBody>
        </p:sp>
        <p:sp>
          <p:nvSpPr>
            <p:cNvPr id="57" name="rc57"/>
            <p:cNvSpPr/>
            <p:nvPr/>
          </p:nvSpPr>
          <p:spPr>
            <a:xfrm>
              <a:off x="7708110" y="4155130"/>
              <a:ext cx="235719" cy="32681"/>
            </a:xfrm>
            <a:prstGeom prst="rect">
              <a:avLst/>
            </a:prstGeom>
            <a:solidFill>
              <a:srgbClr val="B3B3B3">
                <a:alpha val="90196"/>
              </a:srgbClr>
            </a:solidFill>
          </p:spPr>
          <p:txBody>
            <a:bodyPr/>
            <a:lstStyle/>
            <a:p/>
          </p:txBody>
        </p:sp>
        <p:sp>
          <p:nvSpPr>
            <p:cNvPr id="58" name="rc58"/>
            <p:cNvSpPr/>
            <p:nvPr/>
          </p:nvSpPr>
          <p:spPr>
            <a:xfrm>
              <a:off x="7970021" y="4148154"/>
              <a:ext cx="235719" cy="32169"/>
            </a:xfrm>
            <a:prstGeom prst="rect">
              <a:avLst/>
            </a:prstGeom>
            <a:solidFill>
              <a:srgbClr val="B3B3B3">
                <a:alpha val="90196"/>
              </a:srgbClr>
            </a:solidFill>
          </p:spPr>
          <p:txBody>
            <a:bodyPr/>
            <a:lstStyle/>
            <a:p/>
          </p:txBody>
        </p:sp>
        <p:sp>
          <p:nvSpPr>
            <p:cNvPr id="59" name="pl59"/>
            <p:cNvSpPr/>
            <p:nvPr/>
          </p:nvSpPr>
          <p:spPr>
            <a:xfrm>
              <a:off x="1540125" y="2128191"/>
              <a:ext cx="6547754" cy="558549"/>
            </a:xfrm>
            <a:custGeom>
              <a:avLst/>
              <a:pathLst>
                <a:path w="6547754" h="558549">
                  <a:moveTo>
                    <a:pt x="0" y="558549"/>
                  </a:moveTo>
                  <a:lnTo>
                    <a:pt x="261910" y="558549"/>
                  </a:lnTo>
                  <a:lnTo>
                    <a:pt x="523820" y="558549"/>
                  </a:lnTo>
                  <a:lnTo>
                    <a:pt x="785730" y="472618"/>
                  </a:lnTo>
                  <a:lnTo>
                    <a:pt x="1047640" y="515583"/>
                  </a:lnTo>
                  <a:lnTo>
                    <a:pt x="1309550" y="494101"/>
                  </a:lnTo>
                  <a:lnTo>
                    <a:pt x="1571461" y="257791"/>
                  </a:lnTo>
                  <a:lnTo>
                    <a:pt x="1833371" y="343722"/>
                  </a:lnTo>
                  <a:lnTo>
                    <a:pt x="2095281" y="386687"/>
                  </a:lnTo>
                  <a:lnTo>
                    <a:pt x="2357191" y="150378"/>
                  </a:lnTo>
                  <a:lnTo>
                    <a:pt x="2619101" y="236309"/>
                  </a:lnTo>
                  <a:lnTo>
                    <a:pt x="2881012" y="193343"/>
                  </a:lnTo>
                  <a:lnTo>
                    <a:pt x="3142922" y="236309"/>
                  </a:lnTo>
                  <a:lnTo>
                    <a:pt x="3404832" y="193343"/>
                  </a:lnTo>
                  <a:lnTo>
                    <a:pt x="3666742" y="193343"/>
                  </a:lnTo>
                  <a:lnTo>
                    <a:pt x="3928652" y="257791"/>
                  </a:lnTo>
                  <a:lnTo>
                    <a:pt x="4190563" y="300757"/>
                  </a:lnTo>
                  <a:lnTo>
                    <a:pt x="4452473" y="150378"/>
                  </a:lnTo>
                  <a:lnTo>
                    <a:pt x="4714383" y="128895"/>
                  </a:lnTo>
                  <a:lnTo>
                    <a:pt x="4976293" y="107413"/>
                  </a:lnTo>
                  <a:lnTo>
                    <a:pt x="5238203" y="214826"/>
                  </a:lnTo>
                  <a:lnTo>
                    <a:pt x="5500114" y="150378"/>
                  </a:lnTo>
                  <a:lnTo>
                    <a:pt x="5762024" y="150378"/>
                  </a:lnTo>
                  <a:lnTo>
                    <a:pt x="6023934" y="85930"/>
                  </a:lnTo>
                  <a:lnTo>
                    <a:pt x="6285844" y="0"/>
                  </a:lnTo>
                  <a:lnTo>
                    <a:pt x="6547754" y="21482"/>
                  </a:lnTo>
                </a:path>
              </a:pathLst>
            </a:custGeom>
            <a:ln w="27101" cap="flat">
              <a:solidFill>
                <a:srgbClr val="3283FE">
                  <a:alpha val="100000"/>
                </a:srgbClr>
              </a:solidFill>
              <a:prstDash val="solid"/>
              <a:round/>
            </a:ln>
          </p:spPr>
          <p:txBody>
            <a:bodyPr/>
            <a:lstStyle/>
            <a:p/>
          </p:txBody>
        </p:sp>
        <p:sp>
          <p:nvSpPr>
            <p:cNvPr id="60" name="pl60"/>
            <p:cNvSpPr/>
            <p:nvPr/>
          </p:nvSpPr>
          <p:spPr>
            <a:xfrm>
              <a:off x="5730688" y="2214122"/>
              <a:ext cx="2357191" cy="1460821"/>
            </a:xfrm>
            <a:custGeom>
              <a:avLst/>
              <a:pathLst>
                <a:path w="2357191" h="1460821">
                  <a:moveTo>
                    <a:pt x="0" y="1460821"/>
                  </a:moveTo>
                  <a:lnTo>
                    <a:pt x="261910" y="730410"/>
                  </a:lnTo>
                  <a:lnTo>
                    <a:pt x="523820" y="515583"/>
                  </a:lnTo>
                  <a:lnTo>
                    <a:pt x="785730" y="365205"/>
                  </a:lnTo>
                  <a:lnTo>
                    <a:pt x="1047640" y="408170"/>
                  </a:lnTo>
                  <a:lnTo>
                    <a:pt x="1309550" y="128895"/>
                  </a:lnTo>
                  <a:lnTo>
                    <a:pt x="1571461" y="128895"/>
                  </a:lnTo>
                  <a:lnTo>
                    <a:pt x="1833371" y="85930"/>
                  </a:lnTo>
                  <a:lnTo>
                    <a:pt x="2095281" y="0"/>
                  </a:lnTo>
                  <a:lnTo>
                    <a:pt x="2357191" y="21482"/>
                  </a:lnTo>
                </a:path>
              </a:pathLst>
            </a:custGeom>
            <a:ln w="27101" cap="flat">
              <a:solidFill>
                <a:srgbClr val="FFA500">
                  <a:alpha val="100000"/>
                </a:srgbClr>
              </a:solidFill>
              <a:prstDash val="solid"/>
              <a:round/>
            </a:ln>
          </p:spPr>
          <p:txBody>
            <a:bodyPr/>
            <a:lstStyle/>
            <a:p/>
          </p:txBody>
        </p:sp>
        <p:sp>
          <p:nvSpPr>
            <p:cNvPr id="61" name="tx61"/>
            <p:cNvSpPr/>
            <p:nvPr/>
          </p:nvSpPr>
          <p:spPr>
            <a:xfrm>
              <a:off x="1469787"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2" name="tx62"/>
            <p:cNvSpPr/>
            <p:nvPr/>
          </p:nvSpPr>
          <p:spPr>
            <a:xfrm>
              <a:off x="277933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3" name="tx63"/>
            <p:cNvSpPr/>
            <p:nvPr/>
          </p:nvSpPr>
          <p:spPr>
            <a:xfrm>
              <a:off x="4088889"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4" name="tx64"/>
            <p:cNvSpPr/>
            <p:nvPr/>
          </p:nvSpPr>
          <p:spPr>
            <a:xfrm>
              <a:off x="5398440"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5" name="tx65"/>
            <p:cNvSpPr/>
            <p:nvPr/>
          </p:nvSpPr>
          <p:spPr>
            <a:xfrm>
              <a:off x="644608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6" name="tx66"/>
            <p:cNvSpPr/>
            <p:nvPr/>
          </p:nvSpPr>
          <p:spPr>
            <a:xfrm>
              <a:off x="6446081"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67" name="tx67"/>
            <p:cNvSpPr/>
            <p:nvPr/>
          </p:nvSpPr>
          <p:spPr>
            <a:xfrm>
              <a:off x="6707991"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8" name="tx68"/>
            <p:cNvSpPr/>
            <p:nvPr/>
          </p:nvSpPr>
          <p:spPr>
            <a:xfrm>
              <a:off x="6707991"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69" name="tx69"/>
            <p:cNvSpPr/>
            <p:nvPr/>
          </p:nvSpPr>
          <p:spPr>
            <a:xfrm>
              <a:off x="6969901"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0" name="tx70"/>
            <p:cNvSpPr/>
            <p:nvPr/>
          </p:nvSpPr>
          <p:spPr>
            <a:xfrm>
              <a:off x="6969901"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1" name="tx71"/>
            <p:cNvSpPr/>
            <p:nvPr/>
          </p:nvSpPr>
          <p:spPr>
            <a:xfrm>
              <a:off x="723181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2" name="tx72"/>
            <p:cNvSpPr/>
            <p:nvPr/>
          </p:nvSpPr>
          <p:spPr>
            <a:xfrm>
              <a:off x="7231812"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3" name="tx73"/>
            <p:cNvSpPr/>
            <p:nvPr/>
          </p:nvSpPr>
          <p:spPr>
            <a:xfrm>
              <a:off x="749372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4" name="tx74"/>
            <p:cNvSpPr/>
            <p:nvPr/>
          </p:nvSpPr>
          <p:spPr>
            <a:xfrm>
              <a:off x="7493722"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5" name="tx75"/>
            <p:cNvSpPr/>
            <p:nvPr/>
          </p:nvSpPr>
          <p:spPr>
            <a:xfrm>
              <a:off x="775563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6" name="tx76"/>
            <p:cNvSpPr/>
            <p:nvPr/>
          </p:nvSpPr>
          <p:spPr>
            <a:xfrm>
              <a:off x="775563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7" name="tx77"/>
            <p:cNvSpPr/>
            <p:nvPr/>
          </p:nvSpPr>
          <p:spPr>
            <a:xfrm>
              <a:off x="801754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8" name="tx78"/>
            <p:cNvSpPr/>
            <p:nvPr/>
          </p:nvSpPr>
          <p:spPr>
            <a:xfrm>
              <a:off x="801754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9" name="tx79"/>
            <p:cNvSpPr/>
            <p:nvPr/>
          </p:nvSpPr>
          <p:spPr>
            <a:xfrm>
              <a:off x="1449691" y="40179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80" name="tx80"/>
            <p:cNvSpPr/>
            <p:nvPr/>
          </p:nvSpPr>
          <p:spPr>
            <a:xfrm>
              <a:off x="2759242" y="40473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81" name="tx81"/>
            <p:cNvSpPr/>
            <p:nvPr/>
          </p:nvSpPr>
          <p:spPr>
            <a:xfrm>
              <a:off x="4098938" y="4109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2" name="tx82"/>
            <p:cNvSpPr/>
            <p:nvPr/>
          </p:nvSpPr>
          <p:spPr>
            <a:xfrm>
              <a:off x="5408489" y="41058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83" name="tx83"/>
            <p:cNvSpPr/>
            <p:nvPr/>
          </p:nvSpPr>
          <p:spPr>
            <a:xfrm>
              <a:off x="6456129" y="4138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4" name="tx84"/>
            <p:cNvSpPr/>
            <p:nvPr/>
          </p:nvSpPr>
          <p:spPr>
            <a:xfrm>
              <a:off x="6718039" y="41189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85" name="tx85"/>
            <p:cNvSpPr/>
            <p:nvPr/>
          </p:nvSpPr>
          <p:spPr>
            <a:xfrm>
              <a:off x="6979950" y="41314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6" name="tx86"/>
            <p:cNvSpPr/>
            <p:nvPr/>
          </p:nvSpPr>
          <p:spPr>
            <a:xfrm>
              <a:off x="7241860" y="41311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7" name="tx87"/>
            <p:cNvSpPr/>
            <p:nvPr/>
          </p:nvSpPr>
          <p:spPr>
            <a:xfrm>
              <a:off x="7503770" y="41427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8" name="tx88"/>
            <p:cNvSpPr/>
            <p:nvPr/>
          </p:nvSpPr>
          <p:spPr>
            <a:xfrm>
              <a:off x="7765680" y="41607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9" name="tx89"/>
            <p:cNvSpPr/>
            <p:nvPr/>
          </p:nvSpPr>
          <p:spPr>
            <a:xfrm>
              <a:off x="8027590" y="41570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0" name="tx90"/>
            <p:cNvSpPr/>
            <p:nvPr/>
          </p:nvSpPr>
          <p:spPr>
            <a:xfrm>
              <a:off x="6456129" y="4036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91" name="tx91"/>
            <p:cNvSpPr/>
            <p:nvPr/>
          </p:nvSpPr>
          <p:spPr>
            <a:xfrm>
              <a:off x="6718039" y="40098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92" name="tx92"/>
            <p:cNvSpPr/>
            <p:nvPr/>
          </p:nvSpPr>
          <p:spPr>
            <a:xfrm>
              <a:off x="6979950" y="4077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7241860" y="4076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4" name="tx94"/>
            <p:cNvSpPr/>
            <p:nvPr/>
          </p:nvSpPr>
          <p:spPr>
            <a:xfrm>
              <a:off x="7503770" y="40991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7765680" y="41323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6" name="tx96"/>
            <p:cNvSpPr/>
            <p:nvPr/>
          </p:nvSpPr>
          <p:spPr>
            <a:xfrm>
              <a:off x="8027590" y="41251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7" name="tx97"/>
            <p:cNvSpPr/>
            <p:nvPr/>
          </p:nvSpPr>
          <p:spPr>
            <a:xfrm>
              <a:off x="6435028" y="390297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139</a:t>
              </a:r>
            </a:p>
          </p:txBody>
        </p:sp>
        <p:sp>
          <p:nvSpPr>
            <p:cNvPr id="98" name="tx98"/>
            <p:cNvSpPr/>
            <p:nvPr/>
          </p:nvSpPr>
          <p:spPr>
            <a:xfrm>
              <a:off x="6696938" y="389221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147</a:t>
              </a:r>
            </a:p>
          </p:txBody>
        </p:sp>
        <p:sp>
          <p:nvSpPr>
            <p:cNvPr id="99" name="tx99"/>
            <p:cNvSpPr/>
            <p:nvPr/>
          </p:nvSpPr>
          <p:spPr>
            <a:xfrm>
              <a:off x="6985979" y="40010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0" name="tx100"/>
            <p:cNvSpPr/>
            <p:nvPr/>
          </p:nvSpPr>
          <p:spPr>
            <a:xfrm>
              <a:off x="7247889" y="399965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01" name="tx101"/>
            <p:cNvSpPr/>
            <p:nvPr/>
          </p:nvSpPr>
          <p:spPr>
            <a:xfrm>
              <a:off x="7509799" y="40158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2" name="tx102"/>
            <p:cNvSpPr/>
            <p:nvPr/>
          </p:nvSpPr>
          <p:spPr>
            <a:xfrm>
              <a:off x="7771709" y="404884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03" name="tx103"/>
            <p:cNvSpPr/>
            <p:nvPr/>
          </p:nvSpPr>
          <p:spPr>
            <a:xfrm>
              <a:off x="8033619" y="404339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04" name="tx104"/>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694200" y="342900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6" name="tx106"/>
            <p:cNvSpPr/>
            <p:nvPr/>
          </p:nvSpPr>
          <p:spPr>
            <a:xfrm>
              <a:off x="577692" y="269810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7" name="tx107"/>
            <p:cNvSpPr/>
            <p:nvPr/>
          </p:nvSpPr>
          <p:spPr>
            <a:xfrm>
              <a:off x="577692" y="196721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6" name="pl126"/>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744786" y="5080163"/>
              <a:ext cx="201456" cy="201456"/>
            </a:xfrm>
            <a:prstGeom prst="rect">
              <a:avLst/>
            </a:prstGeom>
            <a:solidFill>
              <a:srgbClr val="E2231A">
                <a:alpha val="90196"/>
              </a:srgbClr>
            </a:solidFill>
          </p:spPr>
          <p:txBody>
            <a:bodyPr/>
            <a:lstStyle/>
            <a:p/>
          </p:txBody>
        </p:sp>
        <p:sp>
          <p:nvSpPr>
            <p:cNvPr id="131" name="rc131"/>
            <p:cNvSpPr/>
            <p:nvPr/>
          </p:nvSpPr>
          <p:spPr>
            <a:xfrm>
              <a:off x="5708946" y="5080163"/>
              <a:ext cx="201456" cy="201456"/>
            </a:xfrm>
            <a:prstGeom prst="rect">
              <a:avLst/>
            </a:prstGeom>
            <a:solidFill>
              <a:srgbClr val="B3B3B3">
                <a:alpha val="90196"/>
              </a:srgbClr>
            </a:solidFill>
          </p:spPr>
          <p:txBody>
            <a:bodyPr/>
            <a:lstStyle/>
            <a:p/>
          </p:txBody>
        </p:sp>
        <p:sp>
          <p:nvSpPr>
            <p:cNvPr id="132" name="tx132"/>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5" name="tx135"/>
            <p:cNvSpPr/>
            <p:nvPr/>
          </p:nvSpPr>
          <p:spPr>
            <a:xfrm>
              <a:off x="1083092" y="1584870"/>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2000-2025</a:t>
              </a:r>
            </a:p>
          </p:txBody>
        </p:sp>
        <p:sp>
          <p:nvSpPr>
            <p:cNvPr id="136" name="pl136"/>
            <p:cNvSpPr/>
            <p:nvPr/>
          </p:nvSpPr>
          <p:spPr>
            <a:xfrm>
              <a:off x="26449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0903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5357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0" name="pl140"/>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1" name="pl141"/>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2" name="pl142"/>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676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3130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422266" y="5840557"/>
              <a:ext cx="2242752" cy="124062"/>
            </a:xfrm>
            <a:prstGeom prst="rect">
              <a:avLst/>
            </a:prstGeom>
            <a:solidFill>
              <a:srgbClr val="E2231A">
                <a:alpha val="90196"/>
              </a:srgbClr>
            </a:solidFill>
          </p:spPr>
          <p:txBody>
            <a:bodyPr/>
            <a:lstStyle/>
            <a:p/>
          </p:txBody>
        </p:sp>
        <p:sp>
          <p:nvSpPr>
            <p:cNvPr id="146" name="rc146"/>
            <p:cNvSpPr/>
            <p:nvPr/>
          </p:nvSpPr>
          <p:spPr>
            <a:xfrm>
              <a:off x="1422266" y="5685479"/>
              <a:ext cx="809615" cy="124062"/>
            </a:xfrm>
            <a:prstGeom prst="rect">
              <a:avLst/>
            </a:prstGeom>
            <a:solidFill>
              <a:srgbClr val="E2231A">
                <a:alpha val="90196"/>
              </a:srgbClr>
            </a:solidFill>
          </p:spPr>
          <p:txBody>
            <a:bodyPr/>
            <a:lstStyle/>
            <a:p/>
          </p:txBody>
        </p:sp>
        <p:sp>
          <p:nvSpPr>
            <p:cNvPr id="147" name="rc147"/>
            <p:cNvSpPr/>
            <p:nvPr/>
          </p:nvSpPr>
          <p:spPr>
            <a:xfrm>
              <a:off x="1422266" y="5530401"/>
              <a:ext cx="1060119" cy="124062"/>
            </a:xfrm>
            <a:prstGeom prst="rect">
              <a:avLst/>
            </a:prstGeom>
            <a:solidFill>
              <a:srgbClr val="E2231A">
                <a:alpha val="90196"/>
              </a:srgbClr>
            </a:solidFill>
          </p:spPr>
          <p:txBody>
            <a:bodyPr/>
            <a:lstStyle/>
            <a:p/>
          </p:txBody>
        </p:sp>
        <p:sp>
          <p:nvSpPr>
            <p:cNvPr id="148" name="rc148"/>
            <p:cNvSpPr/>
            <p:nvPr/>
          </p:nvSpPr>
          <p:spPr>
            <a:xfrm>
              <a:off x="3665018" y="5840557"/>
              <a:ext cx="4540721" cy="124062"/>
            </a:xfrm>
            <a:prstGeom prst="rect">
              <a:avLst/>
            </a:prstGeom>
            <a:solidFill>
              <a:srgbClr val="B3B3B3">
                <a:alpha val="90196"/>
              </a:srgbClr>
            </a:solidFill>
          </p:spPr>
          <p:txBody>
            <a:bodyPr/>
            <a:lstStyle/>
            <a:p/>
          </p:txBody>
        </p:sp>
        <p:sp>
          <p:nvSpPr>
            <p:cNvPr id="149" name="rc149"/>
            <p:cNvSpPr/>
            <p:nvPr/>
          </p:nvSpPr>
          <p:spPr>
            <a:xfrm>
              <a:off x="2231881" y="5685479"/>
              <a:ext cx="1093425" cy="124062"/>
            </a:xfrm>
            <a:prstGeom prst="rect">
              <a:avLst/>
            </a:prstGeom>
            <a:solidFill>
              <a:srgbClr val="B3B3B3">
                <a:alpha val="90196"/>
              </a:srgbClr>
            </a:solidFill>
          </p:spPr>
          <p:txBody>
            <a:bodyPr/>
            <a:lstStyle/>
            <a:p/>
          </p:txBody>
        </p:sp>
        <p:sp>
          <p:nvSpPr>
            <p:cNvPr id="150" name="rc150"/>
            <p:cNvSpPr/>
            <p:nvPr/>
          </p:nvSpPr>
          <p:spPr>
            <a:xfrm>
              <a:off x="2482385" y="5530401"/>
              <a:ext cx="1076307" cy="124062"/>
            </a:xfrm>
            <a:prstGeom prst="rect">
              <a:avLst/>
            </a:prstGeom>
            <a:solidFill>
              <a:srgbClr val="B3B3B3">
                <a:alpha val="90196"/>
              </a:srgbClr>
            </a:solidFill>
          </p:spPr>
          <p:txBody>
            <a:bodyPr/>
            <a:lstStyle/>
            <a:p/>
          </p:txBody>
        </p:sp>
        <p:sp>
          <p:nvSpPr>
            <p:cNvPr id="151" name="tx151"/>
            <p:cNvSpPr/>
            <p:nvPr/>
          </p:nvSpPr>
          <p:spPr>
            <a:xfrm>
              <a:off x="835042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138.7</a:t>
              </a:r>
            </a:p>
          </p:txBody>
        </p:sp>
        <p:sp>
          <p:nvSpPr>
            <p:cNvPr id="152" name="tx152"/>
            <p:cNvSpPr/>
            <p:nvPr/>
          </p:nvSpPr>
          <p:spPr>
            <a:xfrm>
              <a:off x="343783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38.9</a:t>
              </a:r>
            </a:p>
          </p:txBody>
        </p:sp>
        <p:sp>
          <p:nvSpPr>
            <p:cNvPr id="153" name="tx153"/>
            <p:cNvSpPr/>
            <p:nvPr/>
          </p:nvSpPr>
          <p:spPr>
            <a:xfrm>
              <a:off x="367122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a:t>
              </a:r>
            </a:p>
          </p:txBody>
        </p:sp>
        <p:sp>
          <p:nvSpPr>
            <p:cNvPr id="154" name="tx154"/>
            <p:cNvSpPr/>
            <p:nvPr/>
          </p:nvSpPr>
          <p:spPr>
            <a:xfrm>
              <a:off x="243111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45.9</a:t>
              </a:r>
            </a:p>
          </p:txBody>
        </p:sp>
        <p:sp>
          <p:nvSpPr>
            <p:cNvPr id="155" name="tx155"/>
            <p:cNvSpPr/>
            <p:nvPr/>
          </p:nvSpPr>
          <p:spPr>
            <a:xfrm>
              <a:off x="171454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16.6</a:t>
              </a:r>
            </a:p>
          </p:txBody>
        </p:sp>
        <p:sp>
          <p:nvSpPr>
            <p:cNvPr id="156" name="tx156"/>
            <p:cNvSpPr/>
            <p:nvPr/>
          </p:nvSpPr>
          <p:spPr>
            <a:xfrm>
              <a:off x="1839799"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21.7</a:t>
              </a:r>
            </a:p>
          </p:txBody>
        </p:sp>
        <p:sp>
          <p:nvSpPr>
            <p:cNvPr id="157" name="tx157"/>
            <p:cNvSpPr/>
            <p:nvPr/>
          </p:nvSpPr>
          <p:spPr>
            <a:xfrm>
              <a:off x="582285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92.8</a:t>
              </a:r>
            </a:p>
          </p:txBody>
        </p:sp>
        <p:sp>
          <p:nvSpPr>
            <p:cNvPr id="158" name="tx158"/>
            <p:cNvSpPr/>
            <p:nvPr/>
          </p:nvSpPr>
          <p:spPr>
            <a:xfrm>
              <a:off x="2666067"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22.4</a:t>
              </a:r>
            </a:p>
          </p:txBody>
        </p:sp>
        <p:sp>
          <p:nvSpPr>
            <p:cNvPr id="159" name="tx159"/>
            <p:cNvSpPr/>
            <p:nvPr/>
          </p:nvSpPr>
          <p:spPr>
            <a:xfrm>
              <a:off x="2956230" y="555070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0" name="tx160"/>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74335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5" name="tx165"/>
            <p:cNvSpPr/>
            <p:nvPr/>
          </p:nvSpPr>
          <p:spPr>
            <a:xfrm>
              <a:off x="614988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6" name="tx166"/>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96%. This is greater than in 2019, where coverage was 92%.
22,000 children missed their routine first dose of measles vaccine.
MCV2 is typically administered to children between 18 months and five years old. MCV2 coverage remained relatively constant (within 1%) at 92% in 2025.</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97% in 2025, leaving 22,000 children without any protection against measles. MCV2 coverage also remained relatively constant (within 1%) at 93%</a:t>
            </a:r>
          </a:p>
        </p:txBody>
      </p:sp>
      <p:grpSp xmlns:pic="http://schemas.openxmlformats.org/drawingml/2006/picture">
        <p:nvGrpSpPr>
          <p:cNvPr id="171" name=""/>
          <p:cNvGrpSpPr/>
          <p:nvPr/>
        </p:nvGrpSpPr>
        <p:grpSpPr>
          <a:xfrm>
            <a:off x="292608" y="1097280"/>
            <a:ext cx="8595360" cy="28575"/>
            <a:chOff x="292608" y="1097280"/>
            <a:chExt cx="8595360" cy="28575"/>
          </a:xfrm>
        </p:grpSpPr>
        <p:sp>
          <p:nvSpPr>
            <p:cNvPr id="1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568655"/>
            </a:xfrm>
            <a:custGeom>
              <a:avLst/>
              <a:pathLst>
                <a:path w="3397293" h="568655">
                  <a:moveTo>
                    <a:pt x="0" y="568655"/>
                  </a:moveTo>
                  <a:lnTo>
                    <a:pt x="135891" y="568655"/>
                  </a:lnTo>
                  <a:lnTo>
                    <a:pt x="271783" y="568655"/>
                  </a:lnTo>
                  <a:lnTo>
                    <a:pt x="407675" y="481169"/>
                  </a:lnTo>
                  <a:lnTo>
                    <a:pt x="543566" y="524912"/>
                  </a:lnTo>
                  <a:lnTo>
                    <a:pt x="679458" y="503041"/>
                  </a:lnTo>
                  <a:lnTo>
                    <a:pt x="815350" y="262456"/>
                  </a:lnTo>
                  <a:lnTo>
                    <a:pt x="951242" y="349941"/>
                  </a:lnTo>
                  <a:lnTo>
                    <a:pt x="1087133" y="393684"/>
                  </a:lnTo>
                  <a:lnTo>
                    <a:pt x="1223025" y="153099"/>
                  </a:lnTo>
                  <a:lnTo>
                    <a:pt x="1358917" y="240584"/>
                  </a:lnTo>
                  <a:lnTo>
                    <a:pt x="1494809" y="196842"/>
                  </a:lnTo>
                  <a:lnTo>
                    <a:pt x="1630700" y="240584"/>
                  </a:lnTo>
                  <a:lnTo>
                    <a:pt x="1766592" y="196842"/>
                  </a:lnTo>
                  <a:lnTo>
                    <a:pt x="1902484" y="196842"/>
                  </a:lnTo>
                  <a:lnTo>
                    <a:pt x="2038375" y="262456"/>
                  </a:lnTo>
                  <a:lnTo>
                    <a:pt x="2174267" y="306198"/>
                  </a:lnTo>
                  <a:lnTo>
                    <a:pt x="2310159" y="153099"/>
                  </a:lnTo>
                  <a:lnTo>
                    <a:pt x="2446051" y="131228"/>
                  </a:lnTo>
                  <a:lnTo>
                    <a:pt x="2581942" y="109356"/>
                  </a:lnTo>
                  <a:lnTo>
                    <a:pt x="2717834" y="218713"/>
                  </a:lnTo>
                  <a:lnTo>
                    <a:pt x="2853726" y="153099"/>
                  </a:lnTo>
                  <a:lnTo>
                    <a:pt x="2989618" y="153099"/>
                  </a:lnTo>
                  <a:lnTo>
                    <a:pt x="3125509" y="87485"/>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25659"/>
              <a:ext cx="3397293" cy="765497"/>
            </a:xfrm>
            <a:custGeom>
              <a:avLst/>
              <a:pathLst>
                <a:path w="3397293" h="765497">
                  <a:moveTo>
                    <a:pt x="0" y="765497"/>
                  </a:moveTo>
                  <a:lnTo>
                    <a:pt x="135891" y="743625"/>
                  </a:lnTo>
                  <a:lnTo>
                    <a:pt x="271783" y="743625"/>
                  </a:lnTo>
                  <a:lnTo>
                    <a:pt x="407675" y="678011"/>
                  </a:lnTo>
                  <a:lnTo>
                    <a:pt x="543566" y="590526"/>
                  </a:lnTo>
                  <a:lnTo>
                    <a:pt x="679458" y="524912"/>
                  </a:lnTo>
                  <a:lnTo>
                    <a:pt x="815350" y="524912"/>
                  </a:lnTo>
                  <a:lnTo>
                    <a:pt x="951242" y="503041"/>
                  </a:lnTo>
                  <a:lnTo>
                    <a:pt x="1087133" y="481169"/>
                  </a:lnTo>
                  <a:lnTo>
                    <a:pt x="1223025" y="371812"/>
                  </a:lnTo>
                  <a:lnTo>
                    <a:pt x="1358917" y="328070"/>
                  </a:lnTo>
                  <a:lnTo>
                    <a:pt x="1494809" y="284327"/>
                  </a:lnTo>
                  <a:lnTo>
                    <a:pt x="1630700" y="306198"/>
                  </a:lnTo>
                  <a:lnTo>
                    <a:pt x="1766592" y="284327"/>
                  </a:lnTo>
                  <a:lnTo>
                    <a:pt x="1902484" y="218713"/>
                  </a:lnTo>
                  <a:lnTo>
                    <a:pt x="2038375" y="174970"/>
                  </a:lnTo>
                  <a:lnTo>
                    <a:pt x="2174267" y="153099"/>
                  </a:lnTo>
                  <a:lnTo>
                    <a:pt x="2310159" y="131228"/>
                  </a:lnTo>
                  <a:lnTo>
                    <a:pt x="2446051" y="65614"/>
                  </a:lnTo>
                  <a:lnTo>
                    <a:pt x="2581942" y="43742"/>
                  </a:lnTo>
                  <a:lnTo>
                    <a:pt x="2717834" y="131228"/>
                  </a:lnTo>
                  <a:lnTo>
                    <a:pt x="2853726" y="131228"/>
                  </a:lnTo>
                  <a:lnTo>
                    <a:pt x="2989618" y="43742"/>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568655"/>
            </a:xfrm>
            <a:custGeom>
              <a:avLst/>
              <a:pathLst>
                <a:path w="3397293" h="568655">
                  <a:moveTo>
                    <a:pt x="0" y="568655"/>
                  </a:moveTo>
                  <a:lnTo>
                    <a:pt x="135891" y="568655"/>
                  </a:lnTo>
                  <a:lnTo>
                    <a:pt x="271783" y="568655"/>
                  </a:lnTo>
                  <a:lnTo>
                    <a:pt x="407675" y="481169"/>
                  </a:lnTo>
                  <a:lnTo>
                    <a:pt x="543566" y="524912"/>
                  </a:lnTo>
                  <a:lnTo>
                    <a:pt x="679458" y="503041"/>
                  </a:lnTo>
                  <a:lnTo>
                    <a:pt x="815350" y="262456"/>
                  </a:lnTo>
                  <a:lnTo>
                    <a:pt x="951242" y="349941"/>
                  </a:lnTo>
                  <a:lnTo>
                    <a:pt x="1087133" y="393684"/>
                  </a:lnTo>
                  <a:lnTo>
                    <a:pt x="1223025" y="153099"/>
                  </a:lnTo>
                  <a:lnTo>
                    <a:pt x="1358917" y="240584"/>
                  </a:lnTo>
                  <a:lnTo>
                    <a:pt x="1494809" y="196842"/>
                  </a:lnTo>
                  <a:lnTo>
                    <a:pt x="1630700" y="240584"/>
                  </a:lnTo>
                  <a:lnTo>
                    <a:pt x="1766592" y="196842"/>
                  </a:lnTo>
                  <a:lnTo>
                    <a:pt x="1902484" y="196842"/>
                  </a:lnTo>
                  <a:lnTo>
                    <a:pt x="2038375" y="262456"/>
                  </a:lnTo>
                  <a:lnTo>
                    <a:pt x="2174267" y="306198"/>
                  </a:lnTo>
                  <a:lnTo>
                    <a:pt x="2310159" y="153099"/>
                  </a:lnTo>
                  <a:lnTo>
                    <a:pt x="2446051" y="131228"/>
                  </a:lnTo>
                  <a:lnTo>
                    <a:pt x="2581942" y="109356"/>
                  </a:lnTo>
                  <a:lnTo>
                    <a:pt x="2717834" y="218713"/>
                  </a:lnTo>
                  <a:lnTo>
                    <a:pt x="2853726" y="153099"/>
                  </a:lnTo>
                  <a:lnTo>
                    <a:pt x="2989618" y="153099"/>
                  </a:lnTo>
                  <a:lnTo>
                    <a:pt x="3125509" y="87485"/>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568655"/>
            </a:xfrm>
            <a:custGeom>
              <a:avLst/>
              <a:pathLst>
                <a:path w="3397293" h="568655">
                  <a:moveTo>
                    <a:pt x="0" y="568655"/>
                  </a:moveTo>
                  <a:lnTo>
                    <a:pt x="135891" y="568655"/>
                  </a:lnTo>
                  <a:lnTo>
                    <a:pt x="271783" y="568655"/>
                  </a:lnTo>
                  <a:lnTo>
                    <a:pt x="407675" y="481169"/>
                  </a:lnTo>
                  <a:lnTo>
                    <a:pt x="543566" y="524912"/>
                  </a:lnTo>
                  <a:lnTo>
                    <a:pt x="679458" y="503041"/>
                  </a:lnTo>
                  <a:lnTo>
                    <a:pt x="815350" y="262456"/>
                  </a:lnTo>
                  <a:lnTo>
                    <a:pt x="951242" y="349941"/>
                  </a:lnTo>
                  <a:lnTo>
                    <a:pt x="1087133" y="393684"/>
                  </a:lnTo>
                  <a:lnTo>
                    <a:pt x="1223025" y="153099"/>
                  </a:lnTo>
                  <a:lnTo>
                    <a:pt x="1358917" y="240584"/>
                  </a:lnTo>
                  <a:lnTo>
                    <a:pt x="1494809" y="196842"/>
                  </a:lnTo>
                  <a:lnTo>
                    <a:pt x="1630700" y="240584"/>
                  </a:lnTo>
                  <a:lnTo>
                    <a:pt x="1766592" y="196842"/>
                  </a:lnTo>
                  <a:lnTo>
                    <a:pt x="1902484" y="196842"/>
                  </a:lnTo>
                  <a:lnTo>
                    <a:pt x="2038375" y="262456"/>
                  </a:lnTo>
                  <a:lnTo>
                    <a:pt x="2174267" y="306198"/>
                  </a:lnTo>
                  <a:lnTo>
                    <a:pt x="2310159" y="153099"/>
                  </a:lnTo>
                  <a:lnTo>
                    <a:pt x="2446051" y="131228"/>
                  </a:lnTo>
                  <a:lnTo>
                    <a:pt x="2581942" y="109356"/>
                  </a:lnTo>
                  <a:lnTo>
                    <a:pt x="2717834" y="218713"/>
                  </a:lnTo>
                  <a:lnTo>
                    <a:pt x="2853726" y="153099"/>
                  </a:lnTo>
                  <a:lnTo>
                    <a:pt x="2989618" y="153099"/>
                  </a:lnTo>
                  <a:lnTo>
                    <a:pt x="3125509" y="87485"/>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96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212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964618"/>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60" name="tx60"/>
            <p:cNvSpPr/>
            <p:nvPr/>
          </p:nvSpPr>
          <p:spPr>
            <a:xfrm>
              <a:off x="274677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922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25080" y="1403693"/>
              <a:ext cx="23890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Nepal, 2000-2025</a:t>
              </a:r>
            </a:p>
          </p:txBody>
        </p:sp>
        <p:sp>
          <p:nvSpPr>
            <p:cNvPr id="63" name="pl63"/>
            <p:cNvSpPr/>
            <p:nvPr/>
          </p:nvSpPr>
          <p:spPr>
            <a:xfrm>
              <a:off x="5267799" y="41553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769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985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20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41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161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377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592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80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024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41638"/>
              <a:ext cx="3397293" cy="1243933"/>
            </a:xfrm>
            <a:custGeom>
              <a:avLst/>
              <a:pathLst>
                <a:path w="3397293" h="1243933">
                  <a:moveTo>
                    <a:pt x="0" y="1243933"/>
                  </a:moveTo>
                  <a:lnTo>
                    <a:pt x="135891" y="1243933"/>
                  </a:lnTo>
                  <a:lnTo>
                    <a:pt x="271783" y="1243933"/>
                  </a:lnTo>
                  <a:lnTo>
                    <a:pt x="407675" y="1052558"/>
                  </a:lnTo>
                  <a:lnTo>
                    <a:pt x="543566" y="1148245"/>
                  </a:lnTo>
                  <a:lnTo>
                    <a:pt x="679458" y="1100402"/>
                  </a:lnTo>
                  <a:lnTo>
                    <a:pt x="815350" y="574122"/>
                  </a:lnTo>
                  <a:lnTo>
                    <a:pt x="951242" y="765497"/>
                  </a:lnTo>
                  <a:lnTo>
                    <a:pt x="1087133" y="861184"/>
                  </a:lnTo>
                  <a:lnTo>
                    <a:pt x="1223025" y="334905"/>
                  </a:lnTo>
                  <a:lnTo>
                    <a:pt x="1358917" y="526279"/>
                  </a:lnTo>
                  <a:lnTo>
                    <a:pt x="1494809" y="430592"/>
                  </a:lnTo>
                  <a:lnTo>
                    <a:pt x="1630700" y="526279"/>
                  </a:lnTo>
                  <a:lnTo>
                    <a:pt x="1766592" y="430592"/>
                  </a:lnTo>
                  <a:lnTo>
                    <a:pt x="1902484" y="430592"/>
                  </a:lnTo>
                  <a:lnTo>
                    <a:pt x="2038375" y="574122"/>
                  </a:lnTo>
                  <a:lnTo>
                    <a:pt x="2174267" y="669810"/>
                  </a:lnTo>
                  <a:lnTo>
                    <a:pt x="2310159" y="334905"/>
                  </a:lnTo>
                  <a:lnTo>
                    <a:pt x="2446051" y="287061"/>
                  </a:lnTo>
                  <a:lnTo>
                    <a:pt x="2581942" y="239217"/>
                  </a:lnTo>
                  <a:lnTo>
                    <a:pt x="2717834" y="478435"/>
                  </a:lnTo>
                  <a:lnTo>
                    <a:pt x="2853726" y="334905"/>
                  </a:lnTo>
                  <a:lnTo>
                    <a:pt x="2989618" y="334905"/>
                  </a:lnTo>
                  <a:lnTo>
                    <a:pt x="3125509" y="191374"/>
                  </a:lnTo>
                  <a:lnTo>
                    <a:pt x="3261401" y="0"/>
                  </a:lnTo>
                  <a:lnTo>
                    <a:pt x="3397293" y="4784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80856"/>
              <a:ext cx="3397293" cy="717653"/>
            </a:xfrm>
            <a:custGeom>
              <a:avLst/>
              <a:pathLst>
                <a:path w="3397293" h="717653">
                  <a:moveTo>
                    <a:pt x="0" y="717653"/>
                  </a:moveTo>
                  <a:lnTo>
                    <a:pt x="135891" y="669810"/>
                  </a:lnTo>
                  <a:lnTo>
                    <a:pt x="271783" y="669810"/>
                  </a:lnTo>
                  <a:lnTo>
                    <a:pt x="407675" y="621966"/>
                  </a:lnTo>
                  <a:lnTo>
                    <a:pt x="543566" y="526279"/>
                  </a:lnTo>
                  <a:lnTo>
                    <a:pt x="679458" y="430592"/>
                  </a:lnTo>
                  <a:lnTo>
                    <a:pt x="815350" y="334905"/>
                  </a:lnTo>
                  <a:lnTo>
                    <a:pt x="951242" y="334905"/>
                  </a:lnTo>
                  <a:lnTo>
                    <a:pt x="1087133" y="239217"/>
                  </a:lnTo>
                  <a:lnTo>
                    <a:pt x="1223025" y="143530"/>
                  </a:lnTo>
                  <a:lnTo>
                    <a:pt x="1358917" y="95687"/>
                  </a:lnTo>
                  <a:lnTo>
                    <a:pt x="1494809" y="95687"/>
                  </a:lnTo>
                  <a:lnTo>
                    <a:pt x="1630700" y="95687"/>
                  </a:lnTo>
                  <a:lnTo>
                    <a:pt x="1766592" y="95687"/>
                  </a:lnTo>
                  <a:lnTo>
                    <a:pt x="1902484" y="95687"/>
                  </a:lnTo>
                  <a:lnTo>
                    <a:pt x="2038375" y="95687"/>
                  </a:lnTo>
                  <a:lnTo>
                    <a:pt x="2174267" y="47843"/>
                  </a:lnTo>
                  <a:lnTo>
                    <a:pt x="2310159" y="47843"/>
                  </a:lnTo>
                  <a:lnTo>
                    <a:pt x="2446051" y="0"/>
                  </a:lnTo>
                  <a:lnTo>
                    <a:pt x="2581942" y="0"/>
                  </a:lnTo>
                  <a:lnTo>
                    <a:pt x="2717834" y="143530"/>
                  </a:lnTo>
                  <a:lnTo>
                    <a:pt x="2853726" y="239217"/>
                  </a:lnTo>
                  <a:lnTo>
                    <a:pt x="2989618" y="143530"/>
                  </a:lnTo>
                  <a:lnTo>
                    <a:pt x="3125509" y="143530"/>
                  </a:lnTo>
                  <a:lnTo>
                    <a:pt x="3261401" y="95687"/>
                  </a:lnTo>
                  <a:lnTo>
                    <a:pt x="3397293" y="9568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85169"/>
              <a:ext cx="3397293" cy="1674525"/>
            </a:xfrm>
            <a:custGeom>
              <a:avLst/>
              <a:pathLst>
                <a:path w="3397293" h="1674525">
                  <a:moveTo>
                    <a:pt x="0" y="1674525"/>
                  </a:moveTo>
                  <a:lnTo>
                    <a:pt x="135891" y="1626681"/>
                  </a:lnTo>
                  <a:lnTo>
                    <a:pt x="271783" y="1626681"/>
                  </a:lnTo>
                  <a:lnTo>
                    <a:pt x="407675" y="1483150"/>
                  </a:lnTo>
                  <a:lnTo>
                    <a:pt x="543566" y="1291776"/>
                  </a:lnTo>
                  <a:lnTo>
                    <a:pt x="679458" y="1148245"/>
                  </a:lnTo>
                  <a:lnTo>
                    <a:pt x="815350" y="1148245"/>
                  </a:lnTo>
                  <a:lnTo>
                    <a:pt x="951242" y="1100402"/>
                  </a:lnTo>
                  <a:lnTo>
                    <a:pt x="1087133" y="1052558"/>
                  </a:lnTo>
                  <a:lnTo>
                    <a:pt x="1223025" y="813340"/>
                  </a:lnTo>
                  <a:lnTo>
                    <a:pt x="1358917" y="717653"/>
                  </a:lnTo>
                  <a:lnTo>
                    <a:pt x="1494809" y="621966"/>
                  </a:lnTo>
                  <a:lnTo>
                    <a:pt x="1630700" y="669810"/>
                  </a:lnTo>
                  <a:lnTo>
                    <a:pt x="1766592" y="621966"/>
                  </a:lnTo>
                  <a:lnTo>
                    <a:pt x="1902484" y="478435"/>
                  </a:lnTo>
                  <a:lnTo>
                    <a:pt x="2038375" y="382748"/>
                  </a:lnTo>
                  <a:lnTo>
                    <a:pt x="2174267" y="334905"/>
                  </a:lnTo>
                  <a:lnTo>
                    <a:pt x="2310159" y="287061"/>
                  </a:lnTo>
                  <a:lnTo>
                    <a:pt x="2446051" y="143530"/>
                  </a:lnTo>
                  <a:lnTo>
                    <a:pt x="2581942" y="95687"/>
                  </a:lnTo>
                  <a:lnTo>
                    <a:pt x="2717834" y="287061"/>
                  </a:lnTo>
                  <a:lnTo>
                    <a:pt x="2853726" y="287061"/>
                  </a:lnTo>
                  <a:lnTo>
                    <a:pt x="2989618" y="95687"/>
                  </a:lnTo>
                  <a:lnTo>
                    <a:pt x="3125509" y="143530"/>
                  </a:lnTo>
                  <a:lnTo>
                    <a:pt x="3261401"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8085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41638"/>
              <a:ext cx="3397293" cy="1243933"/>
            </a:xfrm>
            <a:custGeom>
              <a:avLst/>
              <a:pathLst>
                <a:path w="3397293" h="1243933">
                  <a:moveTo>
                    <a:pt x="0" y="1243933"/>
                  </a:moveTo>
                  <a:lnTo>
                    <a:pt x="135891" y="1243933"/>
                  </a:lnTo>
                  <a:lnTo>
                    <a:pt x="271783" y="1243933"/>
                  </a:lnTo>
                  <a:lnTo>
                    <a:pt x="407675" y="1052558"/>
                  </a:lnTo>
                  <a:lnTo>
                    <a:pt x="543566" y="1148245"/>
                  </a:lnTo>
                  <a:lnTo>
                    <a:pt x="679458" y="1100402"/>
                  </a:lnTo>
                  <a:lnTo>
                    <a:pt x="815350" y="574122"/>
                  </a:lnTo>
                  <a:lnTo>
                    <a:pt x="951242" y="765497"/>
                  </a:lnTo>
                  <a:lnTo>
                    <a:pt x="1087133" y="861184"/>
                  </a:lnTo>
                  <a:lnTo>
                    <a:pt x="1223025" y="334905"/>
                  </a:lnTo>
                  <a:lnTo>
                    <a:pt x="1358917" y="526279"/>
                  </a:lnTo>
                  <a:lnTo>
                    <a:pt x="1494809" y="430592"/>
                  </a:lnTo>
                  <a:lnTo>
                    <a:pt x="1630700" y="526279"/>
                  </a:lnTo>
                  <a:lnTo>
                    <a:pt x="1766592" y="430592"/>
                  </a:lnTo>
                  <a:lnTo>
                    <a:pt x="1902484" y="430592"/>
                  </a:lnTo>
                  <a:lnTo>
                    <a:pt x="2038375" y="574122"/>
                  </a:lnTo>
                  <a:lnTo>
                    <a:pt x="2174267" y="669810"/>
                  </a:lnTo>
                  <a:lnTo>
                    <a:pt x="2310159" y="334905"/>
                  </a:lnTo>
                  <a:lnTo>
                    <a:pt x="2446051" y="287061"/>
                  </a:lnTo>
                  <a:lnTo>
                    <a:pt x="2581942" y="239217"/>
                  </a:lnTo>
                  <a:lnTo>
                    <a:pt x="2717834" y="478435"/>
                  </a:lnTo>
                  <a:lnTo>
                    <a:pt x="2853726" y="334905"/>
                  </a:lnTo>
                  <a:lnTo>
                    <a:pt x="2989618" y="334905"/>
                  </a:lnTo>
                  <a:lnTo>
                    <a:pt x="3125509" y="191374"/>
                  </a:lnTo>
                  <a:lnTo>
                    <a:pt x="3261401" y="0"/>
                  </a:lnTo>
                  <a:lnTo>
                    <a:pt x="3397293" y="4784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65089"/>
              <a:ext cx="0" cy="1320482"/>
            </a:xfrm>
            <a:custGeom>
              <a:avLst/>
              <a:pathLst>
                <a:path w="0" h="1320482">
                  <a:moveTo>
                    <a:pt x="0" y="13204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65089"/>
              <a:ext cx="0" cy="1176952"/>
            </a:xfrm>
            <a:custGeom>
              <a:avLst/>
              <a:pathLst>
                <a:path w="0" h="1176952">
                  <a:moveTo>
                    <a:pt x="0" y="11769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65089"/>
              <a:ext cx="0" cy="602829"/>
            </a:xfrm>
            <a:custGeom>
              <a:avLst/>
              <a:pathLst>
                <a:path w="0" h="602829">
                  <a:moveTo>
                    <a:pt x="0" y="60282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65089"/>
              <a:ext cx="0" cy="650672"/>
            </a:xfrm>
            <a:custGeom>
              <a:avLst/>
              <a:pathLst>
                <a:path w="0" h="650672">
                  <a:moveTo>
                    <a:pt x="0" y="6506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65089"/>
              <a:ext cx="0" cy="315767"/>
            </a:xfrm>
            <a:custGeom>
              <a:avLst/>
              <a:pathLst>
                <a:path w="0" h="315767">
                  <a:moveTo>
                    <a:pt x="0" y="3157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65089"/>
              <a:ext cx="0" cy="76549"/>
            </a:xfrm>
            <a:custGeom>
              <a:avLst/>
              <a:pathLst>
                <a:path w="0" h="76549">
                  <a:moveTo>
                    <a:pt x="0" y="765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65089"/>
              <a:ext cx="0" cy="124393"/>
            </a:xfrm>
            <a:custGeom>
              <a:avLst/>
              <a:pathLst>
                <a:path w="0" h="124393">
                  <a:moveTo>
                    <a:pt x="0" y="12439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41638"/>
              <a:ext cx="3397293" cy="1243933"/>
            </a:xfrm>
            <a:custGeom>
              <a:avLst/>
              <a:pathLst>
                <a:path w="3397293" h="1243933">
                  <a:moveTo>
                    <a:pt x="0" y="1243933"/>
                  </a:moveTo>
                  <a:lnTo>
                    <a:pt x="135891" y="1243933"/>
                  </a:lnTo>
                  <a:lnTo>
                    <a:pt x="271783" y="1243933"/>
                  </a:lnTo>
                  <a:lnTo>
                    <a:pt x="407675" y="1052558"/>
                  </a:lnTo>
                  <a:lnTo>
                    <a:pt x="543566" y="1148245"/>
                  </a:lnTo>
                  <a:lnTo>
                    <a:pt x="679458" y="1100402"/>
                  </a:lnTo>
                  <a:lnTo>
                    <a:pt x="815350" y="574122"/>
                  </a:lnTo>
                  <a:lnTo>
                    <a:pt x="951242" y="765497"/>
                  </a:lnTo>
                  <a:lnTo>
                    <a:pt x="1087133" y="861184"/>
                  </a:lnTo>
                  <a:lnTo>
                    <a:pt x="1223025" y="334905"/>
                  </a:lnTo>
                  <a:lnTo>
                    <a:pt x="1358917" y="526279"/>
                  </a:lnTo>
                  <a:lnTo>
                    <a:pt x="1494809" y="430592"/>
                  </a:lnTo>
                  <a:lnTo>
                    <a:pt x="1630700" y="526279"/>
                  </a:lnTo>
                  <a:lnTo>
                    <a:pt x="1766592" y="430592"/>
                  </a:lnTo>
                  <a:lnTo>
                    <a:pt x="1902484" y="430592"/>
                  </a:lnTo>
                  <a:lnTo>
                    <a:pt x="2038375" y="574122"/>
                  </a:lnTo>
                  <a:lnTo>
                    <a:pt x="2174267" y="669810"/>
                  </a:lnTo>
                  <a:lnTo>
                    <a:pt x="2310159" y="334905"/>
                  </a:lnTo>
                  <a:lnTo>
                    <a:pt x="2446051" y="287061"/>
                  </a:lnTo>
                  <a:lnTo>
                    <a:pt x="2581942" y="239217"/>
                  </a:lnTo>
                  <a:lnTo>
                    <a:pt x="2717834" y="478435"/>
                  </a:lnTo>
                  <a:lnTo>
                    <a:pt x="2853726" y="334905"/>
                  </a:lnTo>
                  <a:lnTo>
                    <a:pt x="2989618" y="334905"/>
                  </a:lnTo>
                  <a:lnTo>
                    <a:pt x="3125509" y="191374"/>
                  </a:lnTo>
                  <a:lnTo>
                    <a:pt x="3261401" y="0"/>
                  </a:lnTo>
                  <a:lnTo>
                    <a:pt x="3397293" y="47843"/>
                  </a:lnTo>
                </a:path>
              </a:pathLst>
            </a:custGeom>
            <a:ln w="27101" cap="flat">
              <a:solidFill>
                <a:srgbClr val="0058AB">
                  <a:alpha val="100000"/>
                </a:srgbClr>
              </a:solidFill>
              <a:prstDash val="solid"/>
              <a:round/>
            </a:ln>
          </p:spPr>
          <p:txBody>
            <a:bodyPr/>
            <a:lstStyle/>
            <a:p/>
          </p:txBody>
        </p:sp>
        <p:sp>
          <p:nvSpPr>
            <p:cNvPr id="94" name="tx94"/>
            <p:cNvSpPr/>
            <p:nvPr/>
          </p:nvSpPr>
          <p:spPr>
            <a:xfrm>
              <a:off x="5359324" y="21068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6038783" y="210551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748386" y="21055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427845" y="210815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7989462" y="21055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106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804812" y="21071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5374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3460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863981"/>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856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071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287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503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963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588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39831" y="4964618"/>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121" name="tx121"/>
            <p:cNvSpPr/>
            <p:nvPr/>
          </p:nvSpPr>
          <p:spPr>
            <a:xfrm>
              <a:off x="70634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25927"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1154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7120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3086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9053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5019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9137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5103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1070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7036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E2231A">
                <a:alpha val="80000"/>
              </a:srgbClr>
            </a:solidFill>
          </p:spPr>
          <p:txBody>
            <a:bodyPr/>
            <a:lstStyle/>
            <a:p/>
          </p:txBody>
        </p:sp>
        <p:sp>
          <p:nvSpPr>
            <p:cNvPr id="138" name="rc138"/>
            <p:cNvSpPr/>
            <p:nvPr/>
          </p:nvSpPr>
          <p:spPr>
            <a:xfrm>
              <a:off x="1317178" y="5743865"/>
              <a:ext cx="2643024" cy="114824"/>
            </a:xfrm>
            <a:prstGeom prst="rect">
              <a:avLst/>
            </a:prstGeom>
            <a:solidFill>
              <a:srgbClr val="E2231A">
                <a:alpha val="80000"/>
              </a:srgbClr>
            </a:solidFill>
          </p:spPr>
          <p:txBody>
            <a:bodyPr/>
            <a:lstStyle/>
            <a:p/>
          </p:txBody>
        </p:sp>
        <p:sp>
          <p:nvSpPr>
            <p:cNvPr id="139" name="rc139"/>
            <p:cNvSpPr/>
            <p:nvPr/>
          </p:nvSpPr>
          <p:spPr>
            <a:xfrm>
              <a:off x="1317178" y="5600334"/>
              <a:ext cx="3460807"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4865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408310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6" name="tx146"/>
            <p:cNvSpPr/>
            <p:nvPr/>
          </p:nvSpPr>
          <p:spPr>
            <a:xfrm>
              <a:off x="567971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7" name="tx147"/>
            <p:cNvSpPr/>
            <p:nvPr/>
          </p:nvSpPr>
          <p:spPr>
            <a:xfrm>
              <a:off x="727632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Nepal (96%) was 12 percentage points higher than the global average (84%) and 3 percentage points higher than the average across all ROSA countries (93%).
National MCV1 coverage was 4 percentage points higher than in 2019 (92%).
This equates to 22,000 unvaccinated children in 2025 compared to 46,000 unvaccinated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Nepal MCV1 coverage was 96% - this is 4 percentage points higher than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2025, Nepal ranked number 4 out of 8 countries for lowest MCV1 coverage (based on tied ranks).
Nepal was in the top 5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Nepal was among the countries with the highest coverage, but in the top 5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4540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2018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9949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827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5757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355761"/>
              <a:ext cx="238662" cy="952259"/>
            </a:xfrm>
            <a:prstGeom prst="rect">
              <a:avLst/>
            </a:prstGeom>
            <a:solidFill>
              <a:srgbClr val="80BD41">
                <a:alpha val="100000"/>
              </a:srgbClr>
            </a:solidFill>
          </p:spPr>
          <p:txBody>
            <a:bodyPr/>
            <a:lstStyle/>
            <a:p/>
          </p:txBody>
        </p:sp>
        <p:sp>
          <p:nvSpPr>
            <p:cNvPr id="23" name="rc23"/>
            <p:cNvSpPr/>
            <p:nvPr/>
          </p:nvSpPr>
          <p:spPr>
            <a:xfrm>
              <a:off x="1333322" y="2966816"/>
              <a:ext cx="238662" cy="388945"/>
            </a:xfrm>
            <a:prstGeom prst="rect">
              <a:avLst/>
            </a:prstGeom>
            <a:solidFill>
              <a:srgbClr val="E2231A">
                <a:alpha val="100000"/>
              </a:srgbClr>
            </a:solidFill>
          </p:spPr>
          <p:txBody>
            <a:bodyPr/>
            <a:lstStyle/>
            <a:p/>
          </p:txBody>
        </p:sp>
        <p:sp>
          <p:nvSpPr>
            <p:cNvPr id="24" name="rc24"/>
            <p:cNvSpPr/>
            <p:nvPr/>
          </p:nvSpPr>
          <p:spPr>
            <a:xfrm>
              <a:off x="1598503" y="3375487"/>
              <a:ext cx="238662" cy="932533"/>
            </a:xfrm>
            <a:prstGeom prst="rect">
              <a:avLst/>
            </a:prstGeom>
            <a:solidFill>
              <a:srgbClr val="80BD41">
                <a:alpha val="100000"/>
              </a:srgbClr>
            </a:solidFill>
          </p:spPr>
          <p:txBody>
            <a:bodyPr/>
            <a:lstStyle/>
            <a:p/>
          </p:txBody>
        </p:sp>
        <p:sp>
          <p:nvSpPr>
            <p:cNvPr id="25" name="rc25"/>
            <p:cNvSpPr/>
            <p:nvPr/>
          </p:nvSpPr>
          <p:spPr>
            <a:xfrm>
              <a:off x="1598503" y="2994591"/>
              <a:ext cx="238662" cy="380896"/>
            </a:xfrm>
            <a:prstGeom prst="rect">
              <a:avLst/>
            </a:prstGeom>
            <a:solidFill>
              <a:srgbClr val="E2231A">
                <a:alpha val="100000"/>
              </a:srgbClr>
            </a:solidFill>
          </p:spPr>
          <p:txBody>
            <a:bodyPr/>
            <a:lstStyle/>
            <a:p/>
          </p:txBody>
        </p:sp>
        <p:sp>
          <p:nvSpPr>
            <p:cNvPr id="26" name="rc26"/>
            <p:cNvSpPr/>
            <p:nvPr/>
          </p:nvSpPr>
          <p:spPr>
            <a:xfrm>
              <a:off x="1863684" y="3395824"/>
              <a:ext cx="238662" cy="912197"/>
            </a:xfrm>
            <a:prstGeom prst="rect">
              <a:avLst/>
            </a:prstGeom>
            <a:solidFill>
              <a:srgbClr val="80BD41">
                <a:alpha val="100000"/>
              </a:srgbClr>
            </a:solidFill>
          </p:spPr>
          <p:txBody>
            <a:bodyPr/>
            <a:lstStyle/>
            <a:p/>
          </p:txBody>
        </p:sp>
        <p:sp>
          <p:nvSpPr>
            <p:cNvPr id="27" name="rc27"/>
            <p:cNvSpPr/>
            <p:nvPr/>
          </p:nvSpPr>
          <p:spPr>
            <a:xfrm>
              <a:off x="1863684" y="3023236"/>
              <a:ext cx="238662" cy="372587"/>
            </a:xfrm>
            <a:prstGeom prst="rect">
              <a:avLst/>
            </a:prstGeom>
            <a:solidFill>
              <a:srgbClr val="E2231A">
                <a:alpha val="100000"/>
              </a:srgbClr>
            </a:solidFill>
          </p:spPr>
          <p:txBody>
            <a:bodyPr/>
            <a:lstStyle/>
            <a:p/>
          </p:txBody>
        </p:sp>
        <p:sp>
          <p:nvSpPr>
            <p:cNvPr id="28" name="rc28"/>
            <p:cNvSpPr/>
            <p:nvPr/>
          </p:nvSpPr>
          <p:spPr>
            <a:xfrm>
              <a:off x="2128865" y="3360110"/>
              <a:ext cx="238662" cy="947911"/>
            </a:xfrm>
            <a:prstGeom prst="rect">
              <a:avLst/>
            </a:prstGeom>
            <a:solidFill>
              <a:srgbClr val="80BD41">
                <a:alpha val="100000"/>
              </a:srgbClr>
            </a:solidFill>
          </p:spPr>
          <p:txBody>
            <a:bodyPr/>
            <a:lstStyle/>
            <a:p/>
          </p:txBody>
        </p:sp>
        <p:sp>
          <p:nvSpPr>
            <p:cNvPr id="29" name="rc29"/>
            <p:cNvSpPr/>
            <p:nvPr/>
          </p:nvSpPr>
          <p:spPr>
            <a:xfrm>
              <a:off x="2128865" y="3044146"/>
              <a:ext cx="238662" cy="315964"/>
            </a:xfrm>
            <a:prstGeom prst="rect">
              <a:avLst/>
            </a:prstGeom>
            <a:solidFill>
              <a:srgbClr val="E2231A">
                <a:alpha val="100000"/>
              </a:srgbClr>
            </a:solidFill>
          </p:spPr>
          <p:txBody>
            <a:bodyPr/>
            <a:lstStyle/>
            <a:p/>
          </p:txBody>
        </p:sp>
        <p:sp>
          <p:nvSpPr>
            <p:cNvPr id="30" name="rc30"/>
            <p:cNvSpPr/>
            <p:nvPr/>
          </p:nvSpPr>
          <p:spPr>
            <a:xfrm>
              <a:off x="2394045" y="3402356"/>
              <a:ext cx="238662" cy="905665"/>
            </a:xfrm>
            <a:prstGeom prst="rect">
              <a:avLst/>
            </a:prstGeom>
            <a:solidFill>
              <a:srgbClr val="80BD41">
                <a:alpha val="100000"/>
              </a:srgbClr>
            </a:solidFill>
          </p:spPr>
          <p:txBody>
            <a:bodyPr/>
            <a:lstStyle/>
            <a:p/>
          </p:txBody>
        </p:sp>
        <p:sp>
          <p:nvSpPr>
            <p:cNvPr id="31" name="rc31"/>
            <p:cNvSpPr/>
            <p:nvPr/>
          </p:nvSpPr>
          <p:spPr>
            <a:xfrm>
              <a:off x="2394045" y="3067387"/>
              <a:ext cx="238662" cy="334968"/>
            </a:xfrm>
            <a:prstGeom prst="rect">
              <a:avLst/>
            </a:prstGeom>
            <a:solidFill>
              <a:srgbClr val="E2231A">
                <a:alpha val="100000"/>
              </a:srgbClr>
            </a:solidFill>
          </p:spPr>
          <p:txBody>
            <a:bodyPr/>
            <a:lstStyle/>
            <a:p/>
          </p:txBody>
        </p:sp>
        <p:sp>
          <p:nvSpPr>
            <p:cNvPr id="32" name="rc32"/>
            <p:cNvSpPr/>
            <p:nvPr/>
          </p:nvSpPr>
          <p:spPr>
            <a:xfrm>
              <a:off x="2659226" y="3412940"/>
              <a:ext cx="238662" cy="895080"/>
            </a:xfrm>
            <a:prstGeom prst="rect">
              <a:avLst/>
            </a:prstGeom>
            <a:solidFill>
              <a:srgbClr val="80BD41">
                <a:alpha val="100000"/>
              </a:srgbClr>
            </a:solidFill>
          </p:spPr>
          <p:txBody>
            <a:bodyPr/>
            <a:lstStyle/>
            <a:p/>
          </p:txBody>
        </p:sp>
        <p:sp>
          <p:nvSpPr>
            <p:cNvPr id="33" name="rc33"/>
            <p:cNvSpPr/>
            <p:nvPr/>
          </p:nvSpPr>
          <p:spPr>
            <a:xfrm>
              <a:off x="2659226" y="3098457"/>
              <a:ext cx="238662" cy="314483"/>
            </a:xfrm>
            <a:prstGeom prst="rect">
              <a:avLst/>
            </a:prstGeom>
            <a:solidFill>
              <a:srgbClr val="E2231A">
                <a:alpha val="100000"/>
              </a:srgbClr>
            </a:solidFill>
          </p:spPr>
          <p:txBody>
            <a:bodyPr/>
            <a:lstStyle/>
            <a:p/>
          </p:txBody>
        </p:sp>
        <p:sp>
          <p:nvSpPr>
            <p:cNvPr id="34" name="rc34"/>
            <p:cNvSpPr/>
            <p:nvPr/>
          </p:nvSpPr>
          <p:spPr>
            <a:xfrm>
              <a:off x="2924407" y="3304893"/>
              <a:ext cx="238662" cy="1003128"/>
            </a:xfrm>
            <a:prstGeom prst="rect">
              <a:avLst/>
            </a:prstGeom>
            <a:solidFill>
              <a:srgbClr val="80BD41">
                <a:alpha val="100000"/>
              </a:srgbClr>
            </a:solidFill>
          </p:spPr>
          <p:txBody>
            <a:bodyPr/>
            <a:lstStyle/>
            <a:p/>
          </p:txBody>
        </p:sp>
        <p:sp>
          <p:nvSpPr>
            <p:cNvPr id="35" name="rc35"/>
            <p:cNvSpPr/>
            <p:nvPr/>
          </p:nvSpPr>
          <p:spPr>
            <a:xfrm>
              <a:off x="2924407" y="3127860"/>
              <a:ext cx="238662" cy="177032"/>
            </a:xfrm>
            <a:prstGeom prst="rect">
              <a:avLst/>
            </a:prstGeom>
            <a:solidFill>
              <a:srgbClr val="E2231A">
                <a:alpha val="100000"/>
              </a:srgbClr>
            </a:solidFill>
          </p:spPr>
          <p:txBody>
            <a:bodyPr/>
            <a:lstStyle/>
            <a:p/>
          </p:txBody>
        </p:sp>
        <p:sp>
          <p:nvSpPr>
            <p:cNvPr id="36" name="rc36"/>
            <p:cNvSpPr/>
            <p:nvPr/>
          </p:nvSpPr>
          <p:spPr>
            <a:xfrm>
              <a:off x="3189588" y="3365587"/>
              <a:ext cx="238662" cy="942433"/>
            </a:xfrm>
            <a:prstGeom prst="rect">
              <a:avLst/>
            </a:prstGeom>
            <a:solidFill>
              <a:srgbClr val="80BD41">
                <a:alpha val="100000"/>
              </a:srgbClr>
            </a:solidFill>
          </p:spPr>
          <p:txBody>
            <a:bodyPr/>
            <a:lstStyle/>
            <a:p/>
          </p:txBody>
        </p:sp>
        <p:sp>
          <p:nvSpPr>
            <p:cNvPr id="37" name="rc37"/>
            <p:cNvSpPr/>
            <p:nvPr/>
          </p:nvSpPr>
          <p:spPr>
            <a:xfrm>
              <a:off x="3189588" y="3144514"/>
              <a:ext cx="238662" cy="221073"/>
            </a:xfrm>
            <a:prstGeom prst="rect">
              <a:avLst/>
            </a:prstGeom>
            <a:solidFill>
              <a:srgbClr val="E2231A">
                <a:alpha val="100000"/>
              </a:srgbClr>
            </a:solidFill>
          </p:spPr>
          <p:txBody>
            <a:bodyPr/>
            <a:lstStyle/>
            <a:p/>
          </p:txBody>
        </p:sp>
        <p:sp>
          <p:nvSpPr>
            <p:cNvPr id="38" name="rc38"/>
            <p:cNvSpPr/>
            <p:nvPr/>
          </p:nvSpPr>
          <p:spPr>
            <a:xfrm>
              <a:off x="3454768" y="3404317"/>
              <a:ext cx="238662" cy="903703"/>
            </a:xfrm>
            <a:prstGeom prst="rect">
              <a:avLst/>
            </a:prstGeom>
            <a:solidFill>
              <a:srgbClr val="80BD41">
                <a:alpha val="100000"/>
              </a:srgbClr>
            </a:solidFill>
          </p:spPr>
          <p:txBody>
            <a:bodyPr/>
            <a:lstStyle/>
            <a:p/>
          </p:txBody>
        </p:sp>
        <p:sp>
          <p:nvSpPr>
            <p:cNvPr id="39" name="rc39"/>
            <p:cNvSpPr/>
            <p:nvPr/>
          </p:nvSpPr>
          <p:spPr>
            <a:xfrm>
              <a:off x="3454768" y="3164092"/>
              <a:ext cx="238662" cy="240225"/>
            </a:xfrm>
            <a:prstGeom prst="rect">
              <a:avLst/>
            </a:prstGeom>
            <a:solidFill>
              <a:srgbClr val="E2231A">
                <a:alpha val="100000"/>
              </a:srgbClr>
            </a:solidFill>
          </p:spPr>
          <p:txBody>
            <a:bodyPr/>
            <a:lstStyle/>
            <a:p/>
          </p:txBody>
        </p:sp>
        <p:sp>
          <p:nvSpPr>
            <p:cNvPr id="40" name="rc40"/>
            <p:cNvSpPr/>
            <p:nvPr/>
          </p:nvSpPr>
          <p:spPr>
            <a:xfrm>
              <a:off x="3719949" y="3291717"/>
              <a:ext cx="238662" cy="1016303"/>
            </a:xfrm>
            <a:prstGeom prst="rect">
              <a:avLst/>
            </a:prstGeom>
            <a:solidFill>
              <a:srgbClr val="80BD41">
                <a:alpha val="100000"/>
              </a:srgbClr>
            </a:solidFill>
          </p:spPr>
          <p:txBody>
            <a:bodyPr/>
            <a:lstStyle/>
            <a:p/>
          </p:txBody>
        </p:sp>
        <p:sp>
          <p:nvSpPr>
            <p:cNvPr id="41" name="rc41"/>
            <p:cNvSpPr/>
            <p:nvPr/>
          </p:nvSpPr>
          <p:spPr>
            <a:xfrm>
              <a:off x="3719949" y="3178803"/>
              <a:ext cx="238662" cy="112914"/>
            </a:xfrm>
            <a:prstGeom prst="rect">
              <a:avLst/>
            </a:prstGeom>
            <a:solidFill>
              <a:srgbClr val="E2231A">
                <a:alpha val="100000"/>
              </a:srgbClr>
            </a:solidFill>
          </p:spPr>
          <p:txBody>
            <a:bodyPr/>
            <a:lstStyle/>
            <a:p/>
          </p:txBody>
        </p:sp>
        <p:sp>
          <p:nvSpPr>
            <p:cNvPr id="42" name="rc42"/>
            <p:cNvSpPr/>
            <p:nvPr/>
          </p:nvSpPr>
          <p:spPr>
            <a:xfrm>
              <a:off x="3985130" y="3345899"/>
              <a:ext cx="238662" cy="962122"/>
            </a:xfrm>
            <a:prstGeom prst="rect">
              <a:avLst/>
            </a:prstGeom>
            <a:solidFill>
              <a:srgbClr val="80BD41">
                <a:alpha val="100000"/>
              </a:srgbClr>
            </a:solidFill>
          </p:spPr>
          <p:txBody>
            <a:bodyPr/>
            <a:lstStyle/>
            <a:p/>
          </p:txBody>
        </p:sp>
        <p:sp>
          <p:nvSpPr>
            <p:cNvPr id="43" name="rc43"/>
            <p:cNvSpPr/>
            <p:nvPr/>
          </p:nvSpPr>
          <p:spPr>
            <a:xfrm>
              <a:off x="3985130" y="3189277"/>
              <a:ext cx="238662" cy="156622"/>
            </a:xfrm>
            <a:prstGeom prst="rect">
              <a:avLst/>
            </a:prstGeom>
            <a:solidFill>
              <a:srgbClr val="E2231A">
                <a:alpha val="100000"/>
              </a:srgbClr>
            </a:solidFill>
          </p:spPr>
          <p:txBody>
            <a:bodyPr/>
            <a:lstStyle/>
            <a:p/>
          </p:txBody>
        </p:sp>
        <p:sp>
          <p:nvSpPr>
            <p:cNvPr id="44" name="rc44"/>
            <p:cNvSpPr/>
            <p:nvPr/>
          </p:nvSpPr>
          <p:spPr>
            <a:xfrm>
              <a:off x="4250311" y="3326543"/>
              <a:ext cx="238662" cy="981478"/>
            </a:xfrm>
            <a:prstGeom prst="rect">
              <a:avLst/>
            </a:prstGeom>
            <a:solidFill>
              <a:srgbClr val="80BD41">
                <a:alpha val="100000"/>
              </a:srgbClr>
            </a:solidFill>
          </p:spPr>
          <p:txBody>
            <a:bodyPr/>
            <a:lstStyle/>
            <a:p/>
          </p:txBody>
        </p:sp>
        <p:sp>
          <p:nvSpPr>
            <p:cNvPr id="45" name="rc45"/>
            <p:cNvSpPr/>
            <p:nvPr/>
          </p:nvSpPr>
          <p:spPr>
            <a:xfrm>
              <a:off x="4250311" y="3192700"/>
              <a:ext cx="238662" cy="133842"/>
            </a:xfrm>
            <a:prstGeom prst="rect">
              <a:avLst/>
            </a:prstGeom>
            <a:solidFill>
              <a:srgbClr val="E2231A">
                <a:alpha val="100000"/>
              </a:srgbClr>
            </a:solidFill>
          </p:spPr>
          <p:txBody>
            <a:bodyPr/>
            <a:lstStyle/>
            <a:p/>
          </p:txBody>
        </p:sp>
        <p:sp>
          <p:nvSpPr>
            <p:cNvPr id="46" name="rc46"/>
            <p:cNvSpPr/>
            <p:nvPr/>
          </p:nvSpPr>
          <p:spPr>
            <a:xfrm>
              <a:off x="4515492" y="3345436"/>
              <a:ext cx="238662" cy="962585"/>
            </a:xfrm>
            <a:prstGeom prst="rect">
              <a:avLst/>
            </a:prstGeom>
            <a:solidFill>
              <a:srgbClr val="80BD41">
                <a:alpha val="100000"/>
              </a:srgbClr>
            </a:solidFill>
          </p:spPr>
          <p:txBody>
            <a:bodyPr/>
            <a:lstStyle/>
            <a:p/>
          </p:txBody>
        </p:sp>
        <p:sp>
          <p:nvSpPr>
            <p:cNvPr id="47" name="rc47"/>
            <p:cNvSpPr/>
            <p:nvPr/>
          </p:nvSpPr>
          <p:spPr>
            <a:xfrm>
              <a:off x="4515492" y="3188740"/>
              <a:ext cx="238662" cy="156696"/>
            </a:xfrm>
            <a:prstGeom prst="rect">
              <a:avLst/>
            </a:prstGeom>
            <a:solidFill>
              <a:srgbClr val="E2231A">
                <a:alpha val="100000"/>
              </a:srgbClr>
            </a:solidFill>
          </p:spPr>
          <p:txBody>
            <a:bodyPr/>
            <a:lstStyle/>
            <a:p/>
          </p:txBody>
        </p:sp>
        <p:sp>
          <p:nvSpPr>
            <p:cNvPr id="48" name="rc48"/>
            <p:cNvSpPr/>
            <p:nvPr/>
          </p:nvSpPr>
          <p:spPr>
            <a:xfrm>
              <a:off x="4780672" y="3328560"/>
              <a:ext cx="238662" cy="979461"/>
            </a:xfrm>
            <a:prstGeom prst="rect">
              <a:avLst/>
            </a:prstGeom>
            <a:solidFill>
              <a:srgbClr val="80BD41">
                <a:alpha val="100000"/>
              </a:srgbClr>
            </a:solidFill>
          </p:spPr>
          <p:txBody>
            <a:bodyPr/>
            <a:lstStyle/>
            <a:p/>
          </p:txBody>
        </p:sp>
        <p:sp>
          <p:nvSpPr>
            <p:cNvPr id="49" name="rc49"/>
            <p:cNvSpPr/>
            <p:nvPr/>
          </p:nvSpPr>
          <p:spPr>
            <a:xfrm>
              <a:off x="4780672" y="3194994"/>
              <a:ext cx="238662" cy="133565"/>
            </a:xfrm>
            <a:prstGeom prst="rect">
              <a:avLst/>
            </a:prstGeom>
            <a:solidFill>
              <a:srgbClr val="E2231A">
                <a:alpha val="100000"/>
              </a:srgbClr>
            </a:solidFill>
          </p:spPr>
          <p:txBody>
            <a:bodyPr/>
            <a:lstStyle/>
            <a:p/>
          </p:txBody>
        </p:sp>
        <p:sp>
          <p:nvSpPr>
            <p:cNvPr id="50" name="rc50"/>
            <p:cNvSpPr/>
            <p:nvPr/>
          </p:nvSpPr>
          <p:spPr>
            <a:xfrm>
              <a:off x="5045853" y="3327524"/>
              <a:ext cx="238662" cy="980497"/>
            </a:xfrm>
            <a:prstGeom prst="rect">
              <a:avLst/>
            </a:prstGeom>
            <a:solidFill>
              <a:srgbClr val="80BD41">
                <a:alpha val="100000"/>
              </a:srgbClr>
            </a:solidFill>
          </p:spPr>
          <p:txBody>
            <a:bodyPr/>
            <a:lstStyle/>
            <a:p/>
          </p:txBody>
        </p:sp>
        <p:sp>
          <p:nvSpPr>
            <p:cNvPr id="51" name="rc51"/>
            <p:cNvSpPr/>
            <p:nvPr/>
          </p:nvSpPr>
          <p:spPr>
            <a:xfrm>
              <a:off x="5045853" y="3193829"/>
              <a:ext cx="238662" cy="133694"/>
            </a:xfrm>
            <a:prstGeom prst="rect">
              <a:avLst/>
            </a:prstGeom>
            <a:solidFill>
              <a:srgbClr val="E2231A">
                <a:alpha val="100000"/>
              </a:srgbClr>
            </a:solidFill>
          </p:spPr>
          <p:txBody>
            <a:bodyPr/>
            <a:lstStyle/>
            <a:p/>
          </p:txBody>
        </p:sp>
        <p:sp>
          <p:nvSpPr>
            <p:cNvPr id="52" name="rc52"/>
            <p:cNvSpPr/>
            <p:nvPr/>
          </p:nvSpPr>
          <p:spPr>
            <a:xfrm>
              <a:off x="5311034" y="3365680"/>
              <a:ext cx="238662" cy="942341"/>
            </a:xfrm>
            <a:prstGeom prst="rect">
              <a:avLst/>
            </a:prstGeom>
            <a:solidFill>
              <a:srgbClr val="80BD41">
                <a:alpha val="100000"/>
              </a:srgbClr>
            </a:solidFill>
          </p:spPr>
          <p:txBody>
            <a:bodyPr/>
            <a:lstStyle/>
            <a:p/>
          </p:txBody>
        </p:sp>
        <p:sp>
          <p:nvSpPr>
            <p:cNvPr id="53" name="rc53"/>
            <p:cNvSpPr/>
            <p:nvPr/>
          </p:nvSpPr>
          <p:spPr>
            <a:xfrm>
              <a:off x="5311034" y="3199380"/>
              <a:ext cx="238662" cy="166299"/>
            </a:xfrm>
            <a:prstGeom prst="rect">
              <a:avLst/>
            </a:prstGeom>
            <a:solidFill>
              <a:srgbClr val="E2231A">
                <a:alpha val="100000"/>
              </a:srgbClr>
            </a:solidFill>
          </p:spPr>
          <p:txBody>
            <a:bodyPr/>
            <a:lstStyle/>
            <a:p/>
          </p:txBody>
        </p:sp>
        <p:sp>
          <p:nvSpPr>
            <p:cNvPr id="54" name="rc54"/>
            <p:cNvSpPr/>
            <p:nvPr/>
          </p:nvSpPr>
          <p:spPr>
            <a:xfrm>
              <a:off x="5576215" y="3390180"/>
              <a:ext cx="238662" cy="917841"/>
            </a:xfrm>
            <a:prstGeom prst="rect">
              <a:avLst/>
            </a:prstGeom>
            <a:solidFill>
              <a:srgbClr val="80BD41">
                <a:alpha val="100000"/>
              </a:srgbClr>
            </a:solidFill>
          </p:spPr>
          <p:txBody>
            <a:bodyPr/>
            <a:lstStyle/>
            <a:p/>
          </p:txBody>
        </p:sp>
        <p:sp>
          <p:nvSpPr>
            <p:cNvPr id="55" name="rc55"/>
            <p:cNvSpPr/>
            <p:nvPr/>
          </p:nvSpPr>
          <p:spPr>
            <a:xfrm>
              <a:off x="5576215" y="3202193"/>
              <a:ext cx="238662" cy="187987"/>
            </a:xfrm>
            <a:prstGeom prst="rect">
              <a:avLst/>
            </a:prstGeom>
            <a:solidFill>
              <a:srgbClr val="E2231A">
                <a:alpha val="100000"/>
              </a:srgbClr>
            </a:solidFill>
          </p:spPr>
          <p:txBody>
            <a:bodyPr/>
            <a:lstStyle/>
            <a:p/>
          </p:txBody>
        </p:sp>
        <p:sp>
          <p:nvSpPr>
            <p:cNvPr id="56" name="rc56"/>
            <p:cNvSpPr/>
            <p:nvPr/>
          </p:nvSpPr>
          <p:spPr>
            <a:xfrm>
              <a:off x="5841395" y="3326598"/>
              <a:ext cx="238662" cy="981422"/>
            </a:xfrm>
            <a:prstGeom prst="rect">
              <a:avLst/>
            </a:prstGeom>
            <a:solidFill>
              <a:srgbClr val="80BD41">
                <a:alpha val="100000"/>
              </a:srgbClr>
            </a:solidFill>
          </p:spPr>
          <p:txBody>
            <a:bodyPr/>
            <a:lstStyle/>
            <a:p/>
          </p:txBody>
        </p:sp>
        <p:sp>
          <p:nvSpPr>
            <p:cNvPr id="57" name="rc57"/>
            <p:cNvSpPr/>
            <p:nvPr/>
          </p:nvSpPr>
          <p:spPr>
            <a:xfrm>
              <a:off x="5841395" y="3217551"/>
              <a:ext cx="238662" cy="109046"/>
            </a:xfrm>
            <a:prstGeom prst="rect">
              <a:avLst/>
            </a:prstGeom>
            <a:solidFill>
              <a:srgbClr val="E2231A">
                <a:alpha val="100000"/>
              </a:srgbClr>
            </a:solidFill>
          </p:spPr>
          <p:txBody>
            <a:bodyPr/>
            <a:lstStyle/>
            <a:p/>
          </p:txBody>
        </p:sp>
        <p:sp>
          <p:nvSpPr>
            <p:cNvPr id="58" name="rc58"/>
            <p:cNvSpPr/>
            <p:nvPr/>
          </p:nvSpPr>
          <p:spPr>
            <a:xfrm>
              <a:off x="6106576" y="3333075"/>
              <a:ext cx="238662" cy="974946"/>
            </a:xfrm>
            <a:prstGeom prst="rect">
              <a:avLst/>
            </a:prstGeom>
            <a:solidFill>
              <a:srgbClr val="80BD41">
                <a:alpha val="100000"/>
              </a:srgbClr>
            </a:solidFill>
          </p:spPr>
          <p:txBody>
            <a:bodyPr/>
            <a:lstStyle/>
            <a:p/>
          </p:txBody>
        </p:sp>
        <p:sp>
          <p:nvSpPr>
            <p:cNvPr id="59" name="rc59"/>
            <p:cNvSpPr/>
            <p:nvPr/>
          </p:nvSpPr>
          <p:spPr>
            <a:xfrm>
              <a:off x="6106576" y="3236648"/>
              <a:ext cx="238662" cy="96426"/>
            </a:xfrm>
            <a:prstGeom prst="rect">
              <a:avLst/>
            </a:prstGeom>
            <a:solidFill>
              <a:srgbClr val="E2231A">
                <a:alpha val="100000"/>
              </a:srgbClr>
            </a:solidFill>
          </p:spPr>
          <p:txBody>
            <a:bodyPr/>
            <a:lstStyle/>
            <a:p/>
          </p:txBody>
        </p:sp>
        <p:sp>
          <p:nvSpPr>
            <p:cNvPr id="60" name="rc60"/>
            <p:cNvSpPr/>
            <p:nvPr/>
          </p:nvSpPr>
          <p:spPr>
            <a:xfrm>
              <a:off x="6371757" y="3332168"/>
              <a:ext cx="238662" cy="975852"/>
            </a:xfrm>
            <a:prstGeom prst="rect">
              <a:avLst/>
            </a:prstGeom>
            <a:solidFill>
              <a:srgbClr val="80BD41">
                <a:alpha val="100000"/>
              </a:srgbClr>
            </a:solidFill>
          </p:spPr>
          <p:txBody>
            <a:bodyPr/>
            <a:lstStyle/>
            <a:p/>
          </p:txBody>
        </p:sp>
        <p:sp>
          <p:nvSpPr>
            <p:cNvPr id="61" name="rc61"/>
            <p:cNvSpPr/>
            <p:nvPr/>
          </p:nvSpPr>
          <p:spPr>
            <a:xfrm>
              <a:off x="6371757" y="3247307"/>
              <a:ext cx="238662" cy="84861"/>
            </a:xfrm>
            <a:prstGeom prst="rect">
              <a:avLst/>
            </a:prstGeom>
            <a:solidFill>
              <a:srgbClr val="E2231A">
                <a:alpha val="100000"/>
              </a:srgbClr>
            </a:solidFill>
          </p:spPr>
          <p:txBody>
            <a:bodyPr/>
            <a:lstStyle/>
            <a:p/>
          </p:txBody>
        </p:sp>
        <p:sp>
          <p:nvSpPr>
            <p:cNvPr id="62" name="rc62"/>
            <p:cNvSpPr/>
            <p:nvPr/>
          </p:nvSpPr>
          <p:spPr>
            <a:xfrm>
              <a:off x="6636938" y="3388496"/>
              <a:ext cx="238662" cy="919525"/>
            </a:xfrm>
            <a:prstGeom prst="rect">
              <a:avLst/>
            </a:prstGeom>
            <a:solidFill>
              <a:srgbClr val="80BD41">
                <a:alpha val="100000"/>
              </a:srgbClr>
            </a:solidFill>
          </p:spPr>
          <p:txBody>
            <a:bodyPr/>
            <a:lstStyle/>
            <a:p/>
          </p:txBody>
        </p:sp>
        <p:sp>
          <p:nvSpPr>
            <p:cNvPr id="63" name="rc63"/>
            <p:cNvSpPr/>
            <p:nvPr/>
          </p:nvSpPr>
          <p:spPr>
            <a:xfrm>
              <a:off x="6636938" y="3251100"/>
              <a:ext cx="238662" cy="137395"/>
            </a:xfrm>
            <a:prstGeom prst="rect">
              <a:avLst/>
            </a:prstGeom>
            <a:solidFill>
              <a:srgbClr val="E2231A">
                <a:alpha val="100000"/>
              </a:srgbClr>
            </a:solidFill>
          </p:spPr>
          <p:txBody>
            <a:bodyPr/>
            <a:lstStyle/>
            <a:p/>
          </p:txBody>
        </p:sp>
        <p:sp>
          <p:nvSpPr>
            <p:cNvPr id="64" name="rc64"/>
            <p:cNvSpPr/>
            <p:nvPr/>
          </p:nvSpPr>
          <p:spPr>
            <a:xfrm>
              <a:off x="6902119" y="3362886"/>
              <a:ext cx="238662" cy="945135"/>
            </a:xfrm>
            <a:prstGeom prst="rect">
              <a:avLst/>
            </a:prstGeom>
            <a:solidFill>
              <a:srgbClr val="80BD41">
                <a:alpha val="100000"/>
              </a:srgbClr>
            </a:solidFill>
          </p:spPr>
          <p:txBody>
            <a:bodyPr/>
            <a:lstStyle/>
            <a:p/>
          </p:txBody>
        </p:sp>
        <p:sp>
          <p:nvSpPr>
            <p:cNvPr id="65" name="rc65"/>
            <p:cNvSpPr/>
            <p:nvPr/>
          </p:nvSpPr>
          <p:spPr>
            <a:xfrm>
              <a:off x="6902119" y="3257873"/>
              <a:ext cx="238662" cy="105012"/>
            </a:xfrm>
            <a:prstGeom prst="rect">
              <a:avLst/>
            </a:prstGeom>
            <a:solidFill>
              <a:srgbClr val="E2231A">
                <a:alpha val="100000"/>
              </a:srgbClr>
            </a:solidFill>
          </p:spPr>
          <p:txBody>
            <a:bodyPr/>
            <a:lstStyle/>
            <a:p/>
          </p:txBody>
        </p:sp>
        <p:sp>
          <p:nvSpPr>
            <p:cNvPr id="66" name="rc66"/>
            <p:cNvSpPr/>
            <p:nvPr/>
          </p:nvSpPr>
          <p:spPr>
            <a:xfrm>
              <a:off x="7167299" y="3355854"/>
              <a:ext cx="238662" cy="952167"/>
            </a:xfrm>
            <a:prstGeom prst="rect">
              <a:avLst/>
            </a:prstGeom>
            <a:solidFill>
              <a:srgbClr val="80BD41">
                <a:alpha val="100000"/>
              </a:srgbClr>
            </a:solidFill>
          </p:spPr>
          <p:txBody>
            <a:bodyPr/>
            <a:lstStyle/>
            <a:p/>
          </p:txBody>
        </p:sp>
        <p:sp>
          <p:nvSpPr>
            <p:cNvPr id="67" name="rc67"/>
            <p:cNvSpPr/>
            <p:nvPr/>
          </p:nvSpPr>
          <p:spPr>
            <a:xfrm>
              <a:off x="7167299" y="3250064"/>
              <a:ext cx="238662" cy="105790"/>
            </a:xfrm>
            <a:prstGeom prst="rect">
              <a:avLst/>
            </a:prstGeom>
            <a:solidFill>
              <a:srgbClr val="E2231A">
                <a:alpha val="100000"/>
              </a:srgbClr>
            </a:solidFill>
          </p:spPr>
          <p:txBody>
            <a:bodyPr/>
            <a:lstStyle/>
            <a:p/>
          </p:txBody>
        </p:sp>
        <p:sp>
          <p:nvSpPr>
            <p:cNvPr id="68" name="rc68"/>
            <p:cNvSpPr/>
            <p:nvPr/>
          </p:nvSpPr>
          <p:spPr>
            <a:xfrm>
              <a:off x="7432480" y="3339070"/>
              <a:ext cx="238662" cy="968950"/>
            </a:xfrm>
            <a:prstGeom prst="rect">
              <a:avLst/>
            </a:prstGeom>
            <a:solidFill>
              <a:srgbClr val="80BD41">
                <a:alpha val="100000"/>
              </a:srgbClr>
            </a:solidFill>
          </p:spPr>
          <p:txBody>
            <a:bodyPr/>
            <a:lstStyle/>
            <a:p/>
          </p:txBody>
        </p:sp>
        <p:sp>
          <p:nvSpPr>
            <p:cNvPr id="69" name="rc69"/>
            <p:cNvSpPr/>
            <p:nvPr/>
          </p:nvSpPr>
          <p:spPr>
            <a:xfrm>
              <a:off x="7432480" y="3266144"/>
              <a:ext cx="238662" cy="72926"/>
            </a:xfrm>
            <a:prstGeom prst="rect">
              <a:avLst/>
            </a:prstGeom>
            <a:solidFill>
              <a:srgbClr val="E2231A">
                <a:alpha val="100000"/>
              </a:srgbClr>
            </a:solidFill>
          </p:spPr>
          <p:txBody>
            <a:bodyPr/>
            <a:lstStyle/>
            <a:p/>
          </p:txBody>
        </p:sp>
        <p:sp>
          <p:nvSpPr>
            <p:cNvPr id="70" name="rc70"/>
            <p:cNvSpPr/>
            <p:nvPr/>
          </p:nvSpPr>
          <p:spPr>
            <a:xfrm>
              <a:off x="7697661" y="3317568"/>
              <a:ext cx="238662" cy="990452"/>
            </a:xfrm>
            <a:prstGeom prst="rect">
              <a:avLst/>
            </a:prstGeom>
            <a:solidFill>
              <a:srgbClr val="80BD41">
                <a:alpha val="100000"/>
              </a:srgbClr>
            </a:solidFill>
          </p:spPr>
          <p:txBody>
            <a:bodyPr/>
            <a:lstStyle/>
            <a:p/>
          </p:txBody>
        </p:sp>
        <p:sp>
          <p:nvSpPr>
            <p:cNvPr id="71" name="rc71"/>
            <p:cNvSpPr/>
            <p:nvPr/>
          </p:nvSpPr>
          <p:spPr>
            <a:xfrm>
              <a:off x="7697661" y="3286943"/>
              <a:ext cx="238662" cy="30624"/>
            </a:xfrm>
            <a:prstGeom prst="rect">
              <a:avLst/>
            </a:prstGeom>
            <a:solidFill>
              <a:srgbClr val="E2231A">
                <a:alpha val="100000"/>
              </a:srgbClr>
            </a:solidFill>
          </p:spPr>
          <p:txBody>
            <a:bodyPr/>
            <a:lstStyle/>
            <a:p/>
          </p:txBody>
        </p:sp>
        <p:sp>
          <p:nvSpPr>
            <p:cNvPr id="72" name="rc72"/>
            <p:cNvSpPr/>
            <p:nvPr/>
          </p:nvSpPr>
          <p:spPr>
            <a:xfrm>
              <a:off x="7962842" y="3345362"/>
              <a:ext cx="238662" cy="962659"/>
            </a:xfrm>
            <a:prstGeom prst="rect">
              <a:avLst/>
            </a:prstGeom>
            <a:solidFill>
              <a:srgbClr val="80BD41">
                <a:alpha val="100000"/>
              </a:srgbClr>
            </a:solidFill>
          </p:spPr>
          <p:txBody>
            <a:bodyPr/>
            <a:lstStyle/>
            <a:p/>
          </p:txBody>
        </p:sp>
        <p:sp>
          <p:nvSpPr>
            <p:cNvPr id="73" name="rc73"/>
            <p:cNvSpPr/>
            <p:nvPr/>
          </p:nvSpPr>
          <p:spPr>
            <a:xfrm>
              <a:off x="7962842" y="3305244"/>
              <a:ext cx="238662" cy="40117"/>
            </a:xfrm>
            <a:prstGeom prst="rect">
              <a:avLst/>
            </a:prstGeom>
            <a:solidFill>
              <a:srgbClr val="E2231A">
                <a:alpha val="100000"/>
              </a:srgbClr>
            </a:solidFill>
          </p:spPr>
          <p:txBody>
            <a:bodyPr/>
            <a:lstStyle/>
            <a:p/>
          </p:txBody>
        </p:sp>
        <p:sp>
          <p:nvSpPr>
            <p:cNvPr id="74" name="pl74"/>
            <p:cNvSpPr/>
            <p:nvPr/>
          </p:nvSpPr>
          <p:spPr>
            <a:xfrm>
              <a:off x="1452654" y="2139730"/>
              <a:ext cx="6629519" cy="581191"/>
            </a:xfrm>
            <a:custGeom>
              <a:avLst/>
              <a:pathLst>
                <a:path w="6629519" h="581191">
                  <a:moveTo>
                    <a:pt x="0" y="581191"/>
                  </a:moveTo>
                  <a:lnTo>
                    <a:pt x="265180" y="581191"/>
                  </a:lnTo>
                  <a:lnTo>
                    <a:pt x="530361" y="581191"/>
                  </a:lnTo>
                  <a:lnTo>
                    <a:pt x="795542" y="491777"/>
                  </a:lnTo>
                  <a:lnTo>
                    <a:pt x="1060723" y="536484"/>
                  </a:lnTo>
                  <a:lnTo>
                    <a:pt x="1325903" y="514130"/>
                  </a:lnTo>
                  <a:lnTo>
                    <a:pt x="1591084" y="268242"/>
                  </a:lnTo>
                  <a:lnTo>
                    <a:pt x="1856265" y="357656"/>
                  </a:lnTo>
                  <a:lnTo>
                    <a:pt x="2121446" y="402363"/>
                  </a:lnTo>
                  <a:lnTo>
                    <a:pt x="2386626" y="156474"/>
                  </a:lnTo>
                  <a:lnTo>
                    <a:pt x="2651807" y="245888"/>
                  </a:lnTo>
                  <a:lnTo>
                    <a:pt x="2916988" y="201181"/>
                  </a:lnTo>
                  <a:lnTo>
                    <a:pt x="3182169" y="245888"/>
                  </a:lnTo>
                  <a:lnTo>
                    <a:pt x="3447350" y="201181"/>
                  </a:lnTo>
                  <a:lnTo>
                    <a:pt x="3712530" y="201181"/>
                  </a:lnTo>
                  <a:lnTo>
                    <a:pt x="3977711" y="268242"/>
                  </a:lnTo>
                  <a:lnTo>
                    <a:pt x="4242892" y="312949"/>
                  </a:lnTo>
                  <a:lnTo>
                    <a:pt x="4508073" y="156474"/>
                  </a:lnTo>
                  <a:lnTo>
                    <a:pt x="4773253" y="134121"/>
                  </a:lnTo>
                  <a:lnTo>
                    <a:pt x="5038434" y="111767"/>
                  </a:lnTo>
                  <a:lnTo>
                    <a:pt x="5303615" y="223535"/>
                  </a:lnTo>
                  <a:lnTo>
                    <a:pt x="5568796" y="156474"/>
                  </a:lnTo>
                  <a:lnTo>
                    <a:pt x="5833977" y="156474"/>
                  </a:lnTo>
                  <a:lnTo>
                    <a:pt x="6099157" y="89414"/>
                  </a:lnTo>
                  <a:lnTo>
                    <a:pt x="6364338" y="0"/>
                  </a:lnTo>
                  <a:lnTo>
                    <a:pt x="6629519" y="22353"/>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6" name="tx76"/>
            <p:cNvSpPr/>
            <p:nvPr/>
          </p:nvSpPr>
          <p:spPr>
            <a:xfrm>
              <a:off x="271826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1335100" y="28308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724.8</a:t>
              </a:r>
            </a:p>
          </p:txBody>
        </p:sp>
        <p:sp>
          <p:nvSpPr>
            <p:cNvPr id="87" name="tx87"/>
            <p:cNvSpPr/>
            <p:nvPr/>
          </p:nvSpPr>
          <p:spPr>
            <a:xfrm>
              <a:off x="2661004" y="29624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88" name="tx88"/>
            <p:cNvSpPr/>
            <p:nvPr/>
          </p:nvSpPr>
          <p:spPr>
            <a:xfrm>
              <a:off x="3986908" y="3053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604.6</a:t>
              </a:r>
            </a:p>
          </p:txBody>
        </p:sp>
        <p:sp>
          <p:nvSpPr>
            <p:cNvPr id="89" name="tx89"/>
            <p:cNvSpPr/>
            <p:nvPr/>
          </p:nvSpPr>
          <p:spPr>
            <a:xfrm>
              <a:off x="5312812" y="3063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599.1</a:t>
              </a:r>
            </a:p>
          </p:txBody>
        </p:sp>
        <p:sp>
          <p:nvSpPr>
            <p:cNvPr id="90" name="tx90"/>
            <p:cNvSpPr/>
            <p:nvPr/>
          </p:nvSpPr>
          <p:spPr>
            <a:xfrm>
              <a:off x="6373535" y="31113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573.2</a:t>
              </a:r>
            </a:p>
          </p:txBody>
        </p:sp>
        <p:sp>
          <p:nvSpPr>
            <p:cNvPr id="91" name="tx91"/>
            <p:cNvSpPr/>
            <p:nvPr/>
          </p:nvSpPr>
          <p:spPr>
            <a:xfrm>
              <a:off x="6638716" y="31151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571.2</a:t>
              </a:r>
            </a:p>
          </p:txBody>
        </p:sp>
        <p:sp>
          <p:nvSpPr>
            <p:cNvPr id="92" name="tx92"/>
            <p:cNvSpPr/>
            <p:nvPr/>
          </p:nvSpPr>
          <p:spPr>
            <a:xfrm>
              <a:off x="6903896" y="3121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567.5</a:t>
              </a:r>
            </a:p>
          </p:txBody>
        </p:sp>
        <p:sp>
          <p:nvSpPr>
            <p:cNvPr id="93" name="tx93"/>
            <p:cNvSpPr/>
            <p:nvPr/>
          </p:nvSpPr>
          <p:spPr>
            <a:xfrm>
              <a:off x="7169077" y="31141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571.7</a:t>
              </a:r>
            </a:p>
          </p:txBody>
        </p:sp>
        <p:sp>
          <p:nvSpPr>
            <p:cNvPr id="94" name="tx94"/>
            <p:cNvSpPr/>
            <p:nvPr/>
          </p:nvSpPr>
          <p:spPr>
            <a:xfrm>
              <a:off x="7473435" y="313017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95" name="tx95"/>
            <p:cNvSpPr/>
            <p:nvPr/>
          </p:nvSpPr>
          <p:spPr>
            <a:xfrm>
              <a:off x="7699439" y="31509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551.8</a:t>
              </a:r>
            </a:p>
          </p:txBody>
        </p:sp>
        <p:sp>
          <p:nvSpPr>
            <p:cNvPr id="96" name="tx96"/>
            <p:cNvSpPr/>
            <p:nvPr/>
          </p:nvSpPr>
          <p:spPr>
            <a:xfrm>
              <a:off x="7964620" y="31693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541.9</a:t>
              </a:r>
            </a:p>
          </p:txBody>
        </p:sp>
        <p:sp>
          <p:nvSpPr>
            <p:cNvPr id="97" name="pl97"/>
            <p:cNvSpPr/>
            <p:nvPr/>
          </p:nvSpPr>
          <p:spPr>
            <a:xfrm>
              <a:off x="1452654"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796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514.6</a:t>
              </a:r>
            </a:p>
          </p:txBody>
        </p:sp>
        <p:sp>
          <p:nvSpPr>
            <p:cNvPr id="109" name="tx109"/>
            <p:cNvSpPr/>
            <p:nvPr/>
          </p:nvSpPr>
          <p:spPr>
            <a:xfrm>
              <a:off x="1335100" y="31262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210.2</a:t>
              </a:r>
            </a:p>
          </p:txBody>
        </p:sp>
        <p:sp>
          <p:nvSpPr>
            <p:cNvPr id="110" name="tx110"/>
            <p:cNvSpPr/>
            <p:nvPr/>
          </p:nvSpPr>
          <p:spPr>
            <a:xfrm>
              <a:off x="2661004" y="38253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483.7</a:t>
              </a:r>
            </a:p>
          </p:txBody>
        </p:sp>
        <p:sp>
          <p:nvSpPr>
            <p:cNvPr id="111" name="tx111"/>
            <p:cNvSpPr/>
            <p:nvPr/>
          </p:nvSpPr>
          <p:spPr>
            <a:xfrm>
              <a:off x="2661004" y="32206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169.9</a:t>
              </a:r>
            </a:p>
          </p:txBody>
        </p:sp>
        <p:sp>
          <p:nvSpPr>
            <p:cNvPr id="112" name="tx112"/>
            <p:cNvSpPr/>
            <p:nvPr/>
          </p:nvSpPr>
          <p:spPr>
            <a:xfrm>
              <a:off x="3986908" y="37919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519.9</a:t>
              </a:r>
            </a:p>
          </p:txBody>
        </p:sp>
        <p:sp>
          <p:nvSpPr>
            <p:cNvPr id="113" name="tx113"/>
            <p:cNvSpPr/>
            <p:nvPr/>
          </p:nvSpPr>
          <p:spPr>
            <a:xfrm>
              <a:off x="4013033" y="32325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14" name="tx114"/>
            <p:cNvSpPr/>
            <p:nvPr/>
          </p:nvSpPr>
          <p:spPr>
            <a:xfrm>
              <a:off x="5312812" y="3801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509.2</a:t>
              </a:r>
            </a:p>
          </p:txBody>
        </p:sp>
        <p:sp>
          <p:nvSpPr>
            <p:cNvPr id="115" name="tx115"/>
            <p:cNvSpPr/>
            <p:nvPr/>
          </p:nvSpPr>
          <p:spPr>
            <a:xfrm>
              <a:off x="5338937" y="3247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89.9</a:t>
              </a:r>
            </a:p>
          </p:txBody>
        </p:sp>
        <p:sp>
          <p:nvSpPr>
            <p:cNvPr id="116" name="tx116"/>
            <p:cNvSpPr/>
            <p:nvPr/>
          </p:nvSpPr>
          <p:spPr>
            <a:xfrm>
              <a:off x="6373535" y="37850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527.4</a:t>
              </a:r>
            </a:p>
          </p:txBody>
        </p:sp>
        <p:sp>
          <p:nvSpPr>
            <p:cNvPr id="117" name="tx117"/>
            <p:cNvSpPr/>
            <p:nvPr/>
          </p:nvSpPr>
          <p:spPr>
            <a:xfrm>
              <a:off x="6399660" y="32546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18" name="tx118"/>
            <p:cNvSpPr/>
            <p:nvPr/>
          </p:nvSpPr>
          <p:spPr>
            <a:xfrm>
              <a:off x="6638716" y="38132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496.9</a:t>
              </a:r>
            </a:p>
          </p:txBody>
        </p:sp>
        <p:sp>
          <p:nvSpPr>
            <p:cNvPr id="119" name="tx119"/>
            <p:cNvSpPr/>
            <p:nvPr/>
          </p:nvSpPr>
          <p:spPr>
            <a:xfrm>
              <a:off x="6664841" y="32858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74.2</a:t>
              </a:r>
            </a:p>
          </p:txBody>
        </p:sp>
        <p:sp>
          <p:nvSpPr>
            <p:cNvPr id="120" name="tx120"/>
            <p:cNvSpPr/>
            <p:nvPr/>
          </p:nvSpPr>
          <p:spPr>
            <a:xfrm>
              <a:off x="6903896" y="38004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510.8</a:t>
              </a:r>
            </a:p>
          </p:txBody>
        </p:sp>
        <p:sp>
          <p:nvSpPr>
            <p:cNvPr id="121" name="tx121"/>
            <p:cNvSpPr/>
            <p:nvPr/>
          </p:nvSpPr>
          <p:spPr>
            <a:xfrm>
              <a:off x="6930022" y="3275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2" name="tx122"/>
            <p:cNvSpPr/>
            <p:nvPr/>
          </p:nvSpPr>
          <p:spPr>
            <a:xfrm>
              <a:off x="7169077" y="37968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514.6</a:t>
              </a:r>
            </a:p>
          </p:txBody>
        </p:sp>
        <p:sp>
          <p:nvSpPr>
            <p:cNvPr id="123" name="tx123"/>
            <p:cNvSpPr/>
            <p:nvPr/>
          </p:nvSpPr>
          <p:spPr>
            <a:xfrm>
              <a:off x="7195203" y="32679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24" name="tx124"/>
            <p:cNvSpPr/>
            <p:nvPr/>
          </p:nvSpPr>
          <p:spPr>
            <a:xfrm>
              <a:off x="7434258" y="37884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523.6</a:t>
              </a:r>
            </a:p>
          </p:txBody>
        </p:sp>
        <p:sp>
          <p:nvSpPr>
            <p:cNvPr id="125" name="tx125"/>
            <p:cNvSpPr/>
            <p:nvPr/>
          </p:nvSpPr>
          <p:spPr>
            <a:xfrm>
              <a:off x="7460384" y="32675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a:t>
              </a:r>
            </a:p>
          </p:txBody>
        </p:sp>
        <p:sp>
          <p:nvSpPr>
            <p:cNvPr id="126" name="tx126"/>
            <p:cNvSpPr/>
            <p:nvPr/>
          </p:nvSpPr>
          <p:spPr>
            <a:xfrm>
              <a:off x="7699439" y="37777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535.2</a:t>
              </a:r>
            </a:p>
          </p:txBody>
        </p:sp>
        <p:sp>
          <p:nvSpPr>
            <p:cNvPr id="127" name="tx127"/>
            <p:cNvSpPr/>
            <p:nvPr/>
          </p:nvSpPr>
          <p:spPr>
            <a:xfrm>
              <a:off x="7725564" y="3267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8" name="tx128"/>
            <p:cNvSpPr/>
            <p:nvPr/>
          </p:nvSpPr>
          <p:spPr>
            <a:xfrm>
              <a:off x="7964620" y="37916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520.2</a:t>
              </a:r>
            </a:p>
          </p:txBody>
        </p:sp>
        <p:sp>
          <p:nvSpPr>
            <p:cNvPr id="129" name="tx129"/>
            <p:cNvSpPr/>
            <p:nvPr/>
          </p:nvSpPr>
          <p:spPr>
            <a:xfrm>
              <a:off x="7990745" y="32914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3306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38738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68266" y="5180747"/>
              <a:ext cx="201456" cy="201456"/>
            </a:xfrm>
            <a:prstGeom prst="rect">
              <a:avLst/>
            </a:prstGeom>
            <a:solidFill>
              <a:srgbClr val="E2231A">
                <a:alpha val="100000"/>
              </a:srgbClr>
            </a:solidFill>
          </p:spPr>
          <p:txBody>
            <a:bodyPr/>
            <a:lstStyle/>
            <a:p/>
          </p:txBody>
        </p:sp>
        <p:sp>
          <p:nvSpPr>
            <p:cNvPr id="154" name="rc154"/>
            <p:cNvSpPr/>
            <p:nvPr/>
          </p:nvSpPr>
          <p:spPr>
            <a:xfrm>
              <a:off x="5673354" y="5180747"/>
              <a:ext cx="201456" cy="201456"/>
            </a:xfrm>
            <a:prstGeom prst="rect">
              <a:avLst/>
            </a:prstGeom>
            <a:solidFill>
              <a:srgbClr val="80BD41">
                <a:alpha val="100000"/>
              </a:srgbClr>
            </a:solidFill>
          </p:spPr>
          <p:txBody>
            <a:bodyPr/>
            <a:lstStyle/>
            <a:p/>
          </p:txBody>
        </p:sp>
        <p:sp>
          <p:nvSpPr>
            <p:cNvPr id="155" name="tx155"/>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89913" y="1584870"/>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2000-2025</a:t>
              </a:r>
            </a:p>
          </p:txBody>
        </p:sp>
        <p:sp>
          <p:nvSpPr>
            <p:cNvPr id="159" name="pl159"/>
            <p:cNvSpPr/>
            <p:nvPr/>
          </p:nvSpPr>
          <p:spPr>
            <a:xfrm>
              <a:off x="24744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566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0389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6155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8978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1800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954972"/>
              <a:ext cx="6017808" cy="129091"/>
            </a:xfrm>
            <a:prstGeom prst="rect">
              <a:avLst/>
            </a:prstGeom>
            <a:solidFill>
              <a:srgbClr val="80BD41">
                <a:alpha val="100000"/>
              </a:srgbClr>
            </a:solidFill>
          </p:spPr>
          <p:txBody>
            <a:bodyPr/>
            <a:lstStyle/>
            <a:p/>
          </p:txBody>
        </p:sp>
        <p:sp>
          <p:nvSpPr>
            <p:cNvPr id="170" name="rc170"/>
            <p:cNvSpPr/>
            <p:nvPr/>
          </p:nvSpPr>
          <p:spPr>
            <a:xfrm>
              <a:off x="7351131" y="5954972"/>
              <a:ext cx="523317" cy="129091"/>
            </a:xfrm>
            <a:prstGeom prst="rect">
              <a:avLst/>
            </a:prstGeom>
            <a:solidFill>
              <a:srgbClr val="E2231A">
                <a:alpha val="100000"/>
              </a:srgbClr>
            </a:solidFill>
          </p:spPr>
          <p:txBody>
            <a:bodyPr/>
            <a:lstStyle/>
            <a:p/>
          </p:txBody>
        </p:sp>
        <p:sp>
          <p:nvSpPr>
            <p:cNvPr id="171" name="rc171"/>
            <p:cNvSpPr/>
            <p:nvPr/>
          </p:nvSpPr>
          <p:spPr>
            <a:xfrm>
              <a:off x="1333322" y="5793607"/>
              <a:ext cx="6107842" cy="129091"/>
            </a:xfrm>
            <a:prstGeom prst="rect">
              <a:avLst/>
            </a:prstGeom>
            <a:solidFill>
              <a:srgbClr val="80BD41">
                <a:alpha val="100000"/>
              </a:srgbClr>
            </a:solidFill>
          </p:spPr>
          <p:txBody>
            <a:bodyPr/>
            <a:lstStyle/>
            <a:p/>
          </p:txBody>
        </p:sp>
        <p:sp>
          <p:nvSpPr>
            <p:cNvPr id="172" name="rc172"/>
            <p:cNvSpPr/>
            <p:nvPr/>
          </p:nvSpPr>
          <p:spPr>
            <a:xfrm>
              <a:off x="7441165" y="5793607"/>
              <a:ext cx="188855" cy="129091"/>
            </a:xfrm>
            <a:prstGeom prst="rect">
              <a:avLst/>
            </a:prstGeom>
            <a:solidFill>
              <a:srgbClr val="E2231A">
                <a:alpha val="100000"/>
              </a:srgbClr>
            </a:solidFill>
          </p:spPr>
          <p:txBody>
            <a:bodyPr/>
            <a:lstStyle/>
            <a:p/>
          </p:txBody>
        </p:sp>
        <p:sp>
          <p:nvSpPr>
            <p:cNvPr id="173" name="rc173"/>
            <p:cNvSpPr/>
            <p:nvPr/>
          </p:nvSpPr>
          <p:spPr>
            <a:xfrm>
              <a:off x="1333322" y="5632243"/>
              <a:ext cx="5936446" cy="129091"/>
            </a:xfrm>
            <a:prstGeom prst="rect">
              <a:avLst/>
            </a:prstGeom>
            <a:solidFill>
              <a:srgbClr val="80BD41">
                <a:alpha val="100000"/>
              </a:srgbClr>
            </a:solidFill>
          </p:spPr>
          <p:txBody>
            <a:bodyPr/>
            <a:lstStyle/>
            <a:p/>
          </p:txBody>
        </p:sp>
        <p:sp>
          <p:nvSpPr>
            <p:cNvPr id="174" name="rc174"/>
            <p:cNvSpPr/>
            <p:nvPr/>
          </p:nvSpPr>
          <p:spPr>
            <a:xfrm>
              <a:off x="7269769" y="5632243"/>
              <a:ext cx="247394" cy="129091"/>
            </a:xfrm>
            <a:prstGeom prst="rect">
              <a:avLst/>
            </a:prstGeom>
            <a:solidFill>
              <a:srgbClr val="E2231A">
                <a:alpha val="100000"/>
              </a:srgbClr>
            </a:solidFill>
          </p:spPr>
          <p:txBody>
            <a:bodyPr/>
            <a:lstStyle/>
            <a:p/>
          </p:txBody>
        </p:sp>
        <p:sp>
          <p:nvSpPr>
            <p:cNvPr id="175" name="tx175"/>
            <p:cNvSpPr/>
            <p:nvPr/>
          </p:nvSpPr>
          <p:spPr>
            <a:xfrm>
              <a:off x="8056823"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573.2</a:t>
              </a:r>
            </a:p>
          </p:txBody>
        </p:sp>
        <p:sp>
          <p:nvSpPr>
            <p:cNvPr id="176" name="tx176"/>
            <p:cNvSpPr/>
            <p:nvPr/>
          </p:nvSpPr>
          <p:spPr>
            <a:xfrm>
              <a:off x="780029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551.8</a:t>
              </a:r>
            </a:p>
          </p:txBody>
        </p:sp>
        <p:sp>
          <p:nvSpPr>
            <p:cNvPr id="177" name="tx177"/>
            <p:cNvSpPr/>
            <p:nvPr/>
          </p:nvSpPr>
          <p:spPr>
            <a:xfrm>
              <a:off x="7681555"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541.9</a:t>
              </a:r>
            </a:p>
          </p:txBody>
        </p:sp>
        <p:sp>
          <p:nvSpPr>
            <p:cNvPr id="178" name="tx178"/>
            <p:cNvSpPr/>
            <p:nvPr/>
          </p:nvSpPr>
          <p:spPr>
            <a:xfrm>
              <a:off x="4206588"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527.4</a:t>
              </a:r>
            </a:p>
          </p:txBody>
        </p:sp>
        <p:sp>
          <p:nvSpPr>
            <p:cNvPr id="179" name="tx179"/>
            <p:cNvSpPr/>
            <p:nvPr/>
          </p:nvSpPr>
          <p:spPr>
            <a:xfrm>
              <a:off x="750729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45.9</a:t>
              </a:r>
            </a:p>
          </p:txBody>
        </p:sp>
        <p:sp>
          <p:nvSpPr>
            <p:cNvPr id="180" name="tx180"/>
            <p:cNvSpPr/>
            <p:nvPr/>
          </p:nvSpPr>
          <p:spPr>
            <a:xfrm>
              <a:off x="425160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535.2</a:t>
              </a:r>
            </a:p>
          </p:txBody>
        </p:sp>
        <p:sp>
          <p:nvSpPr>
            <p:cNvPr id="181" name="tx181"/>
            <p:cNvSpPr/>
            <p:nvPr/>
          </p:nvSpPr>
          <p:spPr>
            <a:xfrm>
              <a:off x="743009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2" name="tx182"/>
            <p:cNvSpPr/>
            <p:nvPr/>
          </p:nvSpPr>
          <p:spPr>
            <a:xfrm>
              <a:off x="416590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520.2</a:t>
              </a:r>
            </a:p>
          </p:txBody>
        </p:sp>
        <p:sp>
          <p:nvSpPr>
            <p:cNvPr id="183" name="tx183"/>
            <p:cNvSpPr/>
            <p:nvPr/>
          </p:nvSpPr>
          <p:spPr>
            <a:xfrm>
              <a:off x="7287972"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84" name="tx18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49902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7812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80634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1" name="tx191"/>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higher than in 2019 (92%).
The number of children vaccinated with MCV1 decreased 1%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6721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9638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52556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98180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301097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04014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58547" y="4301206"/>
              <a:ext cx="420026" cy="651426"/>
            </a:xfrm>
            <a:prstGeom prst="rect">
              <a:avLst/>
            </a:prstGeom>
            <a:solidFill>
              <a:srgbClr val="1CABE2">
                <a:alpha val="100000"/>
              </a:srgbClr>
            </a:solidFill>
          </p:spPr>
          <p:txBody>
            <a:bodyPr/>
            <a:lstStyle/>
            <a:p/>
          </p:txBody>
        </p:sp>
        <p:sp>
          <p:nvSpPr>
            <p:cNvPr id="26" name="rc26"/>
            <p:cNvSpPr/>
            <p:nvPr/>
          </p:nvSpPr>
          <p:spPr>
            <a:xfrm>
              <a:off x="1425243" y="4879820"/>
              <a:ext cx="420026" cy="72812"/>
            </a:xfrm>
            <a:prstGeom prst="rect">
              <a:avLst/>
            </a:prstGeom>
            <a:solidFill>
              <a:srgbClr val="1CABE2">
                <a:alpha val="100000"/>
              </a:srgbClr>
            </a:solidFill>
          </p:spPr>
          <p:txBody>
            <a:bodyPr/>
            <a:lstStyle/>
            <a:p/>
          </p:txBody>
        </p:sp>
        <p:sp>
          <p:nvSpPr>
            <p:cNvPr id="27" name="rc27"/>
            <p:cNvSpPr/>
            <p:nvPr/>
          </p:nvSpPr>
          <p:spPr>
            <a:xfrm>
              <a:off x="1891939" y="4887587"/>
              <a:ext cx="420026" cy="65045"/>
            </a:xfrm>
            <a:prstGeom prst="rect">
              <a:avLst/>
            </a:prstGeom>
            <a:solidFill>
              <a:srgbClr val="1CABE2">
                <a:alpha val="100000"/>
              </a:srgbClr>
            </a:solidFill>
          </p:spPr>
          <p:txBody>
            <a:bodyPr/>
            <a:lstStyle/>
            <a:p/>
          </p:txBody>
        </p:sp>
        <p:sp>
          <p:nvSpPr>
            <p:cNvPr id="28" name="rc28"/>
            <p:cNvSpPr/>
            <p:nvPr/>
          </p:nvSpPr>
          <p:spPr>
            <a:xfrm>
              <a:off x="2358635" y="4687596"/>
              <a:ext cx="420026" cy="265036"/>
            </a:xfrm>
            <a:prstGeom prst="rect">
              <a:avLst/>
            </a:prstGeom>
            <a:solidFill>
              <a:srgbClr val="1CABE2">
                <a:alpha val="100000"/>
              </a:srgbClr>
            </a:solidFill>
          </p:spPr>
          <p:txBody>
            <a:bodyPr/>
            <a:lstStyle/>
            <a:p/>
          </p:txBody>
        </p:sp>
        <p:sp>
          <p:nvSpPr>
            <p:cNvPr id="29" name="rc29"/>
            <p:cNvSpPr/>
            <p:nvPr/>
          </p:nvSpPr>
          <p:spPr>
            <a:xfrm>
              <a:off x="2825330" y="4676917"/>
              <a:ext cx="420026" cy="275715"/>
            </a:xfrm>
            <a:prstGeom prst="rect">
              <a:avLst/>
            </a:prstGeom>
            <a:solidFill>
              <a:srgbClr val="1CABE2">
                <a:alpha val="100000"/>
              </a:srgbClr>
            </a:solidFill>
          </p:spPr>
          <p:txBody>
            <a:bodyPr/>
            <a:lstStyle/>
            <a:p/>
          </p:txBody>
        </p:sp>
        <p:sp>
          <p:nvSpPr>
            <p:cNvPr id="30" name="rc30"/>
            <p:cNvSpPr/>
            <p:nvPr/>
          </p:nvSpPr>
          <p:spPr>
            <a:xfrm>
              <a:off x="3292026" y="4856521"/>
              <a:ext cx="420026" cy="96112"/>
            </a:xfrm>
            <a:prstGeom prst="rect">
              <a:avLst/>
            </a:prstGeom>
            <a:solidFill>
              <a:srgbClr val="1CABE2">
                <a:alpha val="100000"/>
              </a:srgbClr>
            </a:solidFill>
          </p:spPr>
          <p:txBody>
            <a:bodyPr/>
            <a:lstStyle/>
            <a:p/>
          </p:txBody>
        </p:sp>
        <p:sp>
          <p:nvSpPr>
            <p:cNvPr id="31" name="rc31"/>
            <p:cNvSpPr/>
            <p:nvPr/>
          </p:nvSpPr>
          <p:spPr>
            <a:xfrm>
              <a:off x="3758722" y="4700217"/>
              <a:ext cx="420026" cy="252415"/>
            </a:xfrm>
            <a:prstGeom prst="rect">
              <a:avLst/>
            </a:prstGeom>
            <a:solidFill>
              <a:srgbClr val="1CABE2">
                <a:alpha val="100000"/>
              </a:srgbClr>
            </a:solidFill>
          </p:spPr>
          <p:txBody>
            <a:bodyPr/>
            <a:lstStyle/>
            <a:p/>
          </p:txBody>
        </p:sp>
        <p:sp>
          <p:nvSpPr>
            <p:cNvPr id="32" name="rc32"/>
            <p:cNvSpPr/>
            <p:nvPr/>
          </p:nvSpPr>
          <p:spPr>
            <a:xfrm>
              <a:off x="4225417" y="4534205"/>
              <a:ext cx="420026" cy="418427"/>
            </a:xfrm>
            <a:prstGeom prst="rect">
              <a:avLst/>
            </a:prstGeom>
            <a:solidFill>
              <a:srgbClr val="1CABE2">
                <a:alpha val="100000"/>
              </a:srgbClr>
            </a:solidFill>
          </p:spPr>
          <p:txBody>
            <a:bodyPr/>
            <a:lstStyle/>
            <a:p/>
          </p:txBody>
        </p:sp>
        <p:sp>
          <p:nvSpPr>
            <p:cNvPr id="33" name="rc33"/>
            <p:cNvSpPr/>
            <p:nvPr/>
          </p:nvSpPr>
          <p:spPr>
            <a:xfrm>
              <a:off x="4692113" y="4575951"/>
              <a:ext cx="420026" cy="376681"/>
            </a:xfrm>
            <a:prstGeom prst="rect">
              <a:avLst/>
            </a:prstGeom>
            <a:solidFill>
              <a:srgbClr val="1CABE2">
                <a:alpha val="100000"/>
              </a:srgbClr>
            </a:solidFill>
          </p:spPr>
          <p:txBody>
            <a:bodyPr/>
            <a:lstStyle/>
            <a:p/>
          </p:txBody>
        </p:sp>
        <p:sp>
          <p:nvSpPr>
            <p:cNvPr id="34" name="rc34"/>
            <p:cNvSpPr/>
            <p:nvPr/>
          </p:nvSpPr>
          <p:spPr>
            <a:xfrm>
              <a:off x="5158809" y="4813804"/>
              <a:ext cx="420026" cy="138828"/>
            </a:xfrm>
            <a:prstGeom prst="rect">
              <a:avLst/>
            </a:prstGeom>
            <a:solidFill>
              <a:srgbClr val="1CABE2">
                <a:alpha val="100000"/>
              </a:srgbClr>
            </a:solidFill>
          </p:spPr>
          <p:txBody>
            <a:bodyPr/>
            <a:lstStyle/>
            <a:p/>
          </p:txBody>
        </p:sp>
        <p:sp>
          <p:nvSpPr>
            <p:cNvPr id="35" name="rc35"/>
            <p:cNvSpPr/>
            <p:nvPr/>
          </p:nvSpPr>
          <p:spPr>
            <a:xfrm>
              <a:off x="5625505" y="4824483"/>
              <a:ext cx="420026" cy="128149"/>
            </a:xfrm>
            <a:prstGeom prst="rect">
              <a:avLst/>
            </a:prstGeom>
            <a:solidFill>
              <a:srgbClr val="1CABE2">
                <a:alpha val="100000"/>
              </a:srgbClr>
            </a:solidFill>
          </p:spPr>
          <p:txBody>
            <a:bodyPr/>
            <a:lstStyle/>
            <a:p/>
          </p:txBody>
        </p:sp>
        <p:sp>
          <p:nvSpPr>
            <p:cNvPr id="36" name="rc36"/>
            <p:cNvSpPr/>
            <p:nvPr/>
          </p:nvSpPr>
          <p:spPr>
            <a:xfrm>
              <a:off x="6092200" y="4016754"/>
              <a:ext cx="420026" cy="935878"/>
            </a:xfrm>
            <a:prstGeom prst="rect">
              <a:avLst/>
            </a:prstGeom>
            <a:solidFill>
              <a:srgbClr val="1CABE2">
                <a:alpha val="100000"/>
              </a:srgbClr>
            </a:solidFill>
          </p:spPr>
          <p:txBody>
            <a:bodyPr/>
            <a:lstStyle/>
            <a:p/>
          </p:txBody>
        </p:sp>
        <p:sp>
          <p:nvSpPr>
            <p:cNvPr id="37" name="rc37"/>
            <p:cNvSpPr/>
            <p:nvPr/>
          </p:nvSpPr>
          <p:spPr>
            <a:xfrm>
              <a:off x="6558896" y="4840987"/>
              <a:ext cx="420026" cy="111645"/>
            </a:xfrm>
            <a:prstGeom prst="rect">
              <a:avLst/>
            </a:prstGeom>
            <a:solidFill>
              <a:srgbClr val="1CABE2">
                <a:alpha val="100000"/>
              </a:srgbClr>
            </a:solidFill>
          </p:spPr>
          <p:txBody>
            <a:bodyPr/>
            <a:lstStyle/>
            <a:p/>
          </p:txBody>
        </p:sp>
        <p:sp>
          <p:nvSpPr>
            <p:cNvPr id="38" name="rc38"/>
            <p:cNvSpPr/>
            <p:nvPr/>
          </p:nvSpPr>
          <p:spPr>
            <a:xfrm>
              <a:off x="7025592" y="4896325"/>
              <a:ext cx="420026" cy="56308"/>
            </a:xfrm>
            <a:prstGeom prst="rect">
              <a:avLst/>
            </a:prstGeom>
            <a:solidFill>
              <a:srgbClr val="1CABE2">
                <a:alpha val="100000"/>
              </a:srgbClr>
            </a:solidFill>
          </p:spPr>
          <p:txBody>
            <a:bodyPr/>
            <a:lstStyle/>
            <a:p/>
          </p:txBody>
        </p:sp>
        <p:sp>
          <p:nvSpPr>
            <p:cNvPr id="39" name="pl39"/>
            <p:cNvSpPr/>
            <p:nvPr/>
          </p:nvSpPr>
          <p:spPr>
            <a:xfrm>
              <a:off x="1168561" y="1926624"/>
              <a:ext cx="6067044" cy="436743"/>
            </a:xfrm>
            <a:custGeom>
              <a:avLst/>
              <a:pathLst>
                <a:path w="6067044" h="436743">
                  <a:moveTo>
                    <a:pt x="0" y="343155"/>
                  </a:moveTo>
                  <a:lnTo>
                    <a:pt x="466695" y="280763"/>
                  </a:lnTo>
                  <a:lnTo>
                    <a:pt x="933391" y="280763"/>
                  </a:lnTo>
                  <a:lnTo>
                    <a:pt x="1400087" y="374351"/>
                  </a:lnTo>
                  <a:lnTo>
                    <a:pt x="1866782" y="436743"/>
                  </a:lnTo>
                  <a:lnTo>
                    <a:pt x="2333478" y="218371"/>
                  </a:lnTo>
                  <a:lnTo>
                    <a:pt x="2800174" y="187175"/>
                  </a:lnTo>
                  <a:lnTo>
                    <a:pt x="3266869" y="155979"/>
                  </a:lnTo>
                  <a:lnTo>
                    <a:pt x="3733565" y="311959"/>
                  </a:lnTo>
                  <a:lnTo>
                    <a:pt x="4200261" y="218371"/>
                  </a:lnTo>
                  <a:lnTo>
                    <a:pt x="4666957" y="218371"/>
                  </a:lnTo>
                  <a:lnTo>
                    <a:pt x="5133652" y="124783"/>
                  </a:lnTo>
                  <a:lnTo>
                    <a:pt x="5600348" y="0"/>
                  </a:lnTo>
                  <a:lnTo>
                    <a:pt x="6067044" y="31195"/>
                  </a:lnTo>
                </a:path>
              </a:pathLst>
            </a:custGeom>
            <a:ln w="27101" cap="flat">
              <a:solidFill>
                <a:srgbClr val="00833D">
                  <a:alpha val="100000"/>
                </a:srgbClr>
              </a:solidFill>
              <a:prstDash val="solid"/>
              <a:round/>
            </a:ln>
          </p:spPr>
          <p:txBody>
            <a:bodyPr/>
            <a:lstStyle/>
            <a:p/>
          </p:txBody>
        </p:sp>
        <p:sp>
          <p:nvSpPr>
            <p:cNvPr id="40" name="pl40"/>
            <p:cNvSpPr/>
            <p:nvPr/>
          </p:nvSpPr>
          <p:spPr>
            <a:xfrm>
              <a:off x="3035343" y="2051408"/>
              <a:ext cx="4200261" cy="2121325"/>
            </a:xfrm>
            <a:custGeom>
              <a:avLst/>
              <a:pathLst>
                <a:path w="4200261" h="2121325">
                  <a:moveTo>
                    <a:pt x="0" y="2121325"/>
                  </a:moveTo>
                  <a:lnTo>
                    <a:pt x="466695" y="1060662"/>
                  </a:lnTo>
                  <a:lnTo>
                    <a:pt x="933391" y="748703"/>
                  </a:lnTo>
                  <a:lnTo>
                    <a:pt x="1400087" y="530331"/>
                  </a:lnTo>
                  <a:lnTo>
                    <a:pt x="1866782" y="592723"/>
                  </a:lnTo>
                  <a:lnTo>
                    <a:pt x="2333478" y="187175"/>
                  </a:lnTo>
                  <a:lnTo>
                    <a:pt x="2800174" y="187175"/>
                  </a:lnTo>
                  <a:lnTo>
                    <a:pt x="3266869" y="124783"/>
                  </a:lnTo>
                  <a:lnTo>
                    <a:pt x="3733565" y="0"/>
                  </a:lnTo>
                  <a:lnTo>
                    <a:pt x="4200261" y="31195"/>
                  </a:lnTo>
                </a:path>
              </a:pathLst>
            </a:custGeom>
            <a:ln w="27101" cap="flat">
              <a:solidFill>
                <a:srgbClr val="002759">
                  <a:alpha val="100000"/>
                </a:srgbClr>
              </a:solidFill>
              <a:prstDash val="solid"/>
              <a:round/>
            </a:ln>
          </p:spPr>
          <p:txBody>
            <a:bodyPr/>
            <a:lstStyle/>
            <a:p/>
          </p:txBody>
        </p:sp>
        <p:sp>
          <p:nvSpPr>
            <p:cNvPr id="41" name="pt41"/>
            <p:cNvSpPr/>
            <p:nvPr/>
          </p:nvSpPr>
          <p:spPr>
            <a:xfrm>
              <a:off x="1136959"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03655"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070351"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37046"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03742"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70438"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37134"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0382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70525"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37221"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0391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70612"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37308"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04004"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3003742" y="41411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470438"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937134"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03829"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70525"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337221"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80391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270612"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737308"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204004"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69083" y="417136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671</a:t>
              </a:r>
            </a:p>
          </p:txBody>
        </p:sp>
        <p:sp>
          <p:nvSpPr>
            <p:cNvPr id="66" name="tx66"/>
            <p:cNvSpPr/>
            <p:nvPr/>
          </p:nvSpPr>
          <p:spPr>
            <a:xfrm>
              <a:off x="1568938" y="475143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75</a:t>
              </a:r>
            </a:p>
          </p:txBody>
        </p:sp>
        <p:sp>
          <p:nvSpPr>
            <p:cNvPr id="67" name="tx67"/>
            <p:cNvSpPr/>
            <p:nvPr/>
          </p:nvSpPr>
          <p:spPr>
            <a:xfrm>
              <a:off x="2035633" y="475774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a:t>
              </a:r>
            </a:p>
          </p:txBody>
        </p:sp>
        <p:sp>
          <p:nvSpPr>
            <p:cNvPr id="68" name="tx68"/>
            <p:cNvSpPr/>
            <p:nvPr/>
          </p:nvSpPr>
          <p:spPr>
            <a:xfrm>
              <a:off x="2469170" y="455769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273</a:t>
              </a:r>
            </a:p>
          </p:txBody>
        </p:sp>
        <p:sp>
          <p:nvSpPr>
            <p:cNvPr id="69" name="tx69"/>
            <p:cNvSpPr/>
            <p:nvPr/>
          </p:nvSpPr>
          <p:spPr>
            <a:xfrm>
              <a:off x="2935865" y="454707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a:t>
              </a:r>
            </a:p>
          </p:txBody>
        </p:sp>
        <p:sp>
          <p:nvSpPr>
            <p:cNvPr id="70" name="tx70"/>
            <p:cNvSpPr/>
            <p:nvPr/>
          </p:nvSpPr>
          <p:spPr>
            <a:xfrm>
              <a:off x="3435720" y="472667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a:t>
              </a:r>
            </a:p>
          </p:txBody>
        </p:sp>
        <p:sp>
          <p:nvSpPr>
            <p:cNvPr id="71" name="tx71"/>
            <p:cNvSpPr/>
            <p:nvPr/>
          </p:nvSpPr>
          <p:spPr>
            <a:xfrm>
              <a:off x="3869257" y="457037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260</a:t>
              </a:r>
            </a:p>
          </p:txBody>
        </p:sp>
        <p:sp>
          <p:nvSpPr>
            <p:cNvPr id="72" name="tx72"/>
            <p:cNvSpPr/>
            <p:nvPr/>
          </p:nvSpPr>
          <p:spPr>
            <a:xfrm>
              <a:off x="4335953" y="440430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431</a:t>
              </a:r>
            </a:p>
          </p:txBody>
        </p:sp>
        <p:sp>
          <p:nvSpPr>
            <p:cNvPr id="73" name="tx73"/>
            <p:cNvSpPr/>
            <p:nvPr/>
          </p:nvSpPr>
          <p:spPr>
            <a:xfrm>
              <a:off x="4802648" y="444605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388</a:t>
              </a:r>
            </a:p>
          </p:txBody>
        </p:sp>
        <p:sp>
          <p:nvSpPr>
            <p:cNvPr id="74" name="tx74"/>
            <p:cNvSpPr/>
            <p:nvPr/>
          </p:nvSpPr>
          <p:spPr>
            <a:xfrm>
              <a:off x="5269344" y="468390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143</a:t>
              </a:r>
            </a:p>
          </p:txBody>
        </p:sp>
        <p:sp>
          <p:nvSpPr>
            <p:cNvPr id="75" name="tx75"/>
            <p:cNvSpPr/>
            <p:nvPr/>
          </p:nvSpPr>
          <p:spPr>
            <a:xfrm>
              <a:off x="5736040" y="469458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132</a:t>
              </a:r>
            </a:p>
          </p:txBody>
        </p:sp>
        <p:sp>
          <p:nvSpPr>
            <p:cNvPr id="76" name="tx76"/>
            <p:cNvSpPr/>
            <p:nvPr/>
          </p:nvSpPr>
          <p:spPr>
            <a:xfrm>
              <a:off x="6202735"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964</a:t>
              </a:r>
            </a:p>
          </p:txBody>
        </p:sp>
        <p:sp>
          <p:nvSpPr>
            <p:cNvPr id="77" name="tx77"/>
            <p:cNvSpPr/>
            <p:nvPr/>
          </p:nvSpPr>
          <p:spPr>
            <a:xfrm>
              <a:off x="6669431" y="471114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115</a:t>
              </a:r>
            </a:p>
          </p:txBody>
        </p:sp>
        <p:sp>
          <p:nvSpPr>
            <p:cNvPr id="78" name="tx78"/>
            <p:cNvSpPr/>
            <p:nvPr/>
          </p:nvSpPr>
          <p:spPr>
            <a:xfrm>
              <a:off x="7169286" y="476648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a:t>
              </a:r>
            </a:p>
          </p:txBody>
        </p:sp>
        <p:sp>
          <p:nvSpPr>
            <p:cNvPr id="79" name="pl79"/>
            <p:cNvSpPr/>
            <p:nvPr/>
          </p:nvSpPr>
          <p:spPr>
            <a:xfrm>
              <a:off x="7254267" y="1888298"/>
              <a:ext cx="608036" cy="67451"/>
            </a:xfrm>
            <a:custGeom>
              <a:avLst/>
              <a:pathLst>
                <a:path w="608036" h="67451">
                  <a:moveTo>
                    <a:pt x="608036" y="0"/>
                  </a:moveTo>
                  <a:lnTo>
                    <a:pt x="0" y="67451"/>
                  </a:lnTo>
                </a:path>
              </a:pathLst>
            </a:custGeom>
          </p:spPr>
          <p:txBody>
            <a:bodyPr/>
            <a:lstStyle/>
            <a:p/>
          </p:txBody>
        </p:sp>
        <p:sp>
          <p:nvSpPr>
            <p:cNvPr id="80" name="pl80"/>
            <p:cNvSpPr/>
            <p:nvPr/>
          </p:nvSpPr>
          <p:spPr>
            <a:xfrm>
              <a:off x="7254270" y="2084669"/>
              <a:ext cx="608033" cy="67265"/>
            </a:xfrm>
            <a:custGeom>
              <a:avLst/>
              <a:pathLst>
                <a:path w="608033" h="67265">
                  <a:moveTo>
                    <a:pt x="608033" y="67265"/>
                  </a:moveTo>
                  <a:lnTo>
                    <a:pt x="0" y="0"/>
                  </a:lnTo>
                </a:path>
              </a:pathLst>
            </a:custGeom>
          </p:spPr>
          <p:txBody>
            <a:bodyPr/>
            <a:lstStyle/>
            <a:p/>
          </p:txBody>
        </p:sp>
        <p:sp>
          <p:nvSpPr>
            <p:cNvPr id="81" name="pg81"/>
            <p:cNvSpPr/>
            <p:nvPr/>
          </p:nvSpPr>
          <p:spPr>
            <a:xfrm>
              <a:off x="7793724" y="17977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8388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3" name="pg83"/>
            <p:cNvSpPr/>
            <p:nvPr/>
          </p:nvSpPr>
          <p:spPr>
            <a:xfrm>
              <a:off x="7793724" y="20656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21067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5" name="rc85"/>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391799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294716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197633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472951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6129573"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5" name="tx115"/>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6" name="tx116"/>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7" name="pl117"/>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8" name="pt118"/>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9" name="pl119"/>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0" name="pt120"/>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1" name="tx121"/>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2" name="tx122"/>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3" name="rc123"/>
            <p:cNvSpPr/>
            <p:nvPr/>
          </p:nvSpPr>
          <p:spPr>
            <a:xfrm>
              <a:off x="5629279" y="5900002"/>
              <a:ext cx="201456" cy="201456"/>
            </a:xfrm>
            <a:prstGeom prst="rect">
              <a:avLst/>
            </a:prstGeom>
            <a:solidFill>
              <a:srgbClr val="1CABE2">
                <a:alpha val="100000"/>
              </a:srgbClr>
            </a:solidFill>
          </p:spPr>
          <p:txBody>
            <a:bodyPr/>
            <a:lstStyle/>
            <a:p/>
          </p:txBody>
        </p:sp>
        <p:sp>
          <p:nvSpPr>
            <p:cNvPr id="124" name="tx124"/>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5" name="tx125"/>
            <p:cNvSpPr/>
            <p:nvPr/>
          </p:nvSpPr>
          <p:spPr>
            <a:xfrm>
              <a:off x="2106354" y="1334104"/>
              <a:ext cx="53115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Nepal, 2012-2025</a:t>
              </a:r>
            </a:p>
          </p:txBody>
        </p:sp>
        <p:sp>
          <p:nvSpPr>
            <p:cNvPr id="126" name="tx12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8" name="tx12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9" name="tx12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58 confirmed measles cases in Nepal. In the same year, MCV1 coverage was 96% and MCV2 coverage was 92%.
The number of cases in 2025 was 50% lower than in 2024 (n=115).
The highest number of measles cases was reported in 2023 (n=964). In this year, MCV1 coverage was 93%.
There were measles-containing vaccine supplementary immunization activities/campaigns in 2020, 2023, and 2024.</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Nepal saw a decrease in measles cases compared with 2024, while MCV1 coverage was 96% and MCV2 coverage was 92%.</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20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408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615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805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0011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18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648815"/>
              <a:ext cx="3520101" cy="1511121"/>
            </a:xfrm>
            <a:custGeom>
              <a:avLst/>
              <a:pathLst>
                <a:path w="3520101" h="1511121">
                  <a:moveTo>
                    <a:pt x="0" y="215874"/>
                  </a:moveTo>
                  <a:lnTo>
                    <a:pt x="140804" y="0"/>
                  </a:lnTo>
                  <a:lnTo>
                    <a:pt x="281608" y="0"/>
                  </a:lnTo>
                  <a:lnTo>
                    <a:pt x="422412" y="971435"/>
                  </a:lnTo>
                  <a:lnTo>
                    <a:pt x="563216" y="539686"/>
                  </a:lnTo>
                  <a:lnTo>
                    <a:pt x="704020" y="755560"/>
                  </a:lnTo>
                  <a:lnTo>
                    <a:pt x="844824" y="1079372"/>
                  </a:lnTo>
                  <a:lnTo>
                    <a:pt x="985628" y="1079372"/>
                  </a:lnTo>
                  <a:lnTo>
                    <a:pt x="1126432" y="1295246"/>
                  </a:lnTo>
                  <a:lnTo>
                    <a:pt x="1267236" y="1511121"/>
                  </a:lnTo>
                  <a:lnTo>
                    <a:pt x="1408040" y="1511121"/>
                  </a:lnTo>
                  <a:lnTo>
                    <a:pt x="1548844" y="1079372"/>
                  </a:lnTo>
                  <a:lnTo>
                    <a:pt x="1689648" y="1511121"/>
                  </a:lnTo>
                  <a:lnTo>
                    <a:pt x="1830452" y="1295246"/>
                  </a:lnTo>
                  <a:lnTo>
                    <a:pt x="1971256" y="1295246"/>
                  </a:lnTo>
                  <a:lnTo>
                    <a:pt x="2112061" y="1187309"/>
                  </a:lnTo>
                  <a:lnTo>
                    <a:pt x="2252865" y="647623"/>
                  </a:lnTo>
                  <a:lnTo>
                    <a:pt x="2393669" y="863497"/>
                  </a:lnTo>
                  <a:lnTo>
                    <a:pt x="2534473" y="971435"/>
                  </a:lnTo>
                  <a:lnTo>
                    <a:pt x="2675277" y="1187309"/>
                  </a:lnTo>
                  <a:lnTo>
                    <a:pt x="2816081" y="863497"/>
                  </a:lnTo>
                  <a:lnTo>
                    <a:pt x="2956885" y="1403184"/>
                  </a:lnTo>
                  <a:lnTo>
                    <a:pt x="3097689" y="971435"/>
                  </a:lnTo>
                  <a:lnTo>
                    <a:pt x="3238493" y="1295246"/>
                  </a:lnTo>
                  <a:lnTo>
                    <a:pt x="3379297" y="1403184"/>
                  </a:lnTo>
                  <a:lnTo>
                    <a:pt x="3520101" y="1295246"/>
                  </a:lnTo>
                </a:path>
              </a:pathLst>
            </a:custGeom>
            <a:ln w="27101" cap="flat">
              <a:solidFill>
                <a:srgbClr val="0058AB">
                  <a:alpha val="80000"/>
                </a:srgbClr>
              </a:solidFill>
              <a:prstDash val="solid"/>
              <a:round/>
            </a:ln>
          </p:spPr>
          <p:txBody>
            <a:bodyPr/>
            <a:lstStyle/>
            <a:p/>
          </p:txBody>
        </p:sp>
        <p:sp>
          <p:nvSpPr>
            <p:cNvPr id="20" name="pl20"/>
            <p:cNvSpPr/>
            <p:nvPr/>
          </p:nvSpPr>
          <p:spPr>
            <a:xfrm>
              <a:off x="943464" y="3756752"/>
              <a:ext cx="3520101" cy="971435"/>
            </a:xfrm>
            <a:custGeom>
              <a:avLst/>
              <a:pathLst>
                <a:path w="3520101" h="971435">
                  <a:moveTo>
                    <a:pt x="0" y="0"/>
                  </a:moveTo>
                  <a:lnTo>
                    <a:pt x="140804" y="107937"/>
                  </a:lnTo>
                  <a:lnTo>
                    <a:pt x="281608" y="0"/>
                  </a:lnTo>
                  <a:lnTo>
                    <a:pt x="422412" y="215874"/>
                  </a:lnTo>
                  <a:lnTo>
                    <a:pt x="563216" y="323811"/>
                  </a:lnTo>
                  <a:lnTo>
                    <a:pt x="704020" y="215874"/>
                  </a:lnTo>
                  <a:lnTo>
                    <a:pt x="844824" y="323811"/>
                  </a:lnTo>
                  <a:lnTo>
                    <a:pt x="985628" y="323811"/>
                  </a:lnTo>
                  <a:lnTo>
                    <a:pt x="1126432" y="539686"/>
                  </a:lnTo>
                  <a:lnTo>
                    <a:pt x="1267236" y="647623"/>
                  </a:lnTo>
                  <a:lnTo>
                    <a:pt x="1408040" y="755560"/>
                  </a:lnTo>
                  <a:lnTo>
                    <a:pt x="1548844" y="755560"/>
                  </a:lnTo>
                  <a:lnTo>
                    <a:pt x="1689648" y="755560"/>
                  </a:lnTo>
                  <a:lnTo>
                    <a:pt x="1830452" y="755560"/>
                  </a:lnTo>
                  <a:lnTo>
                    <a:pt x="1971256" y="863497"/>
                  </a:lnTo>
                  <a:lnTo>
                    <a:pt x="2112061" y="863497"/>
                  </a:lnTo>
                  <a:lnTo>
                    <a:pt x="2252865" y="863497"/>
                  </a:lnTo>
                  <a:lnTo>
                    <a:pt x="2393669" y="863497"/>
                  </a:lnTo>
                  <a:lnTo>
                    <a:pt x="2534473" y="971435"/>
                  </a:lnTo>
                  <a:lnTo>
                    <a:pt x="2675277" y="971435"/>
                  </a:lnTo>
                  <a:lnTo>
                    <a:pt x="2816081" y="863497"/>
                  </a:lnTo>
                  <a:lnTo>
                    <a:pt x="2956885" y="755560"/>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21" name="pl21"/>
            <p:cNvSpPr/>
            <p:nvPr/>
          </p:nvSpPr>
          <p:spPr>
            <a:xfrm>
              <a:off x="943464" y="3109128"/>
              <a:ext cx="3520101" cy="1726995"/>
            </a:xfrm>
            <a:custGeom>
              <a:avLst/>
              <a:pathLst>
                <a:path w="3520101" h="1726995">
                  <a:moveTo>
                    <a:pt x="0" y="0"/>
                  </a:moveTo>
                  <a:lnTo>
                    <a:pt x="140804" y="0"/>
                  </a:lnTo>
                  <a:lnTo>
                    <a:pt x="281608" y="0"/>
                  </a:lnTo>
                  <a:lnTo>
                    <a:pt x="422412" y="215874"/>
                  </a:lnTo>
                  <a:lnTo>
                    <a:pt x="563216" y="431748"/>
                  </a:lnTo>
                  <a:lnTo>
                    <a:pt x="704020" y="107937"/>
                  </a:lnTo>
                  <a:lnTo>
                    <a:pt x="844824" y="215874"/>
                  </a:lnTo>
                  <a:lnTo>
                    <a:pt x="985628" y="0"/>
                  </a:lnTo>
                  <a:lnTo>
                    <a:pt x="1126432" y="647623"/>
                  </a:lnTo>
                  <a:lnTo>
                    <a:pt x="1267236" y="755560"/>
                  </a:lnTo>
                  <a:lnTo>
                    <a:pt x="1408040" y="1079372"/>
                  </a:lnTo>
                  <a:lnTo>
                    <a:pt x="1548844" y="1079372"/>
                  </a:lnTo>
                  <a:lnTo>
                    <a:pt x="1689648" y="1079372"/>
                  </a:lnTo>
                  <a:lnTo>
                    <a:pt x="1830452" y="1079372"/>
                  </a:lnTo>
                  <a:lnTo>
                    <a:pt x="1971256" y="1295246"/>
                  </a:lnTo>
                  <a:lnTo>
                    <a:pt x="2112061" y="1511121"/>
                  </a:lnTo>
                  <a:lnTo>
                    <a:pt x="2252865" y="1619058"/>
                  </a:lnTo>
                  <a:lnTo>
                    <a:pt x="2393669" y="1619058"/>
                  </a:lnTo>
                  <a:lnTo>
                    <a:pt x="2534473" y="1619058"/>
                  </a:lnTo>
                  <a:lnTo>
                    <a:pt x="2675277" y="1619058"/>
                  </a:lnTo>
                  <a:lnTo>
                    <a:pt x="2816081" y="1619058"/>
                  </a:lnTo>
                  <a:lnTo>
                    <a:pt x="2956885" y="1619058"/>
                  </a:lnTo>
                  <a:lnTo>
                    <a:pt x="3097689" y="1619058"/>
                  </a:lnTo>
                  <a:lnTo>
                    <a:pt x="3238493" y="1619058"/>
                  </a:lnTo>
                  <a:lnTo>
                    <a:pt x="3379297" y="1726995"/>
                  </a:lnTo>
                  <a:lnTo>
                    <a:pt x="3520101" y="1726995"/>
                  </a:lnTo>
                </a:path>
              </a:pathLst>
            </a:custGeom>
            <a:ln w="27101" cap="flat">
              <a:solidFill>
                <a:srgbClr val="00833D">
                  <a:alpha val="80000"/>
                </a:srgbClr>
              </a:solidFill>
              <a:prstDash val="solid"/>
              <a:round/>
            </a:ln>
          </p:spPr>
          <p:txBody>
            <a:bodyPr/>
            <a:lstStyle/>
            <a:p/>
          </p:txBody>
        </p:sp>
        <p:sp>
          <p:nvSpPr>
            <p:cNvPr id="22" name="pl22"/>
            <p:cNvSpPr/>
            <p:nvPr/>
          </p:nvSpPr>
          <p:spPr>
            <a:xfrm>
              <a:off x="943464" y="3648815"/>
              <a:ext cx="3520101" cy="1511121"/>
            </a:xfrm>
            <a:custGeom>
              <a:avLst/>
              <a:pathLst>
                <a:path w="3520101" h="1511121">
                  <a:moveTo>
                    <a:pt x="0" y="215874"/>
                  </a:moveTo>
                  <a:lnTo>
                    <a:pt x="140804" y="0"/>
                  </a:lnTo>
                  <a:lnTo>
                    <a:pt x="281608" y="0"/>
                  </a:lnTo>
                  <a:lnTo>
                    <a:pt x="422412" y="971435"/>
                  </a:lnTo>
                  <a:lnTo>
                    <a:pt x="563216" y="539686"/>
                  </a:lnTo>
                  <a:lnTo>
                    <a:pt x="704020" y="755560"/>
                  </a:lnTo>
                  <a:lnTo>
                    <a:pt x="844824" y="1079372"/>
                  </a:lnTo>
                  <a:lnTo>
                    <a:pt x="985628" y="1079372"/>
                  </a:lnTo>
                  <a:lnTo>
                    <a:pt x="1126432" y="1295246"/>
                  </a:lnTo>
                  <a:lnTo>
                    <a:pt x="1267236" y="1511121"/>
                  </a:lnTo>
                  <a:lnTo>
                    <a:pt x="1408040" y="1511121"/>
                  </a:lnTo>
                  <a:lnTo>
                    <a:pt x="1548844" y="1079372"/>
                  </a:lnTo>
                  <a:lnTo>
                    <a:pt x="1689648" y="1511121"/>
                  </a:lnTo>
                  <a:lnTo>
                    <a:pt x="1830452" y="1295246"/>
                  </a:lnTo>
                  <a:lnTo>
                    <a:pt x="1971256" y="1295246"/>
                  </a:lnTo>
                  <a:lnTo>
                    <a:pt x="2112061" y="1187309"/>
                  </a:lnTo>
                  <a:lnTo>
                    <a:pt x="2252865" y="647623"/>
                  </a:lnTo>
                  <a:lnTo>
                    <a:pt x="2393669" y="863497"/>
                  </a:lnTo>
                  <a:lnTo>
                    <a:pt x="2534473" y="971435"/>
                  </a:lnTo>
                  <a:lnTo>
                    <a:pt x="2675277" y="1187309"/>
                  </a:lnTo>
                  <a:lnTo>
                    <a:pt x="2816081" y="863497"/>
                  </a:lnTo>
                  <a:lnTo>
                    <a:pt x="2956885" y="1403184"/>
                  </a:lnTo>
                  <a:lnTo>
                    <a:pt x="3097689" y="971435"/>
                  </a:lnTo>
                  <a:lnTo>
                    <a:pt x="3238493" y="1295246"/>
                  </a:lnTo>
                  <a:lnTo>
                    <a:pt x="3379297" y="1403184"/>
                  </a:lnTo>
                  <a:lnTo>
                    <a:pt x="3520101" y="1295246"/>
                  </a:lnTo>
                </a:path>
              </a:pathLst>
            </a:custGeom>
            <a:ln w="43362" cap="flat">
              <a:solidFill>
                <a:srgbClr val="000000">
                  <a:alpha val="100000"/>
                </a:srgbClr>
              </a:solidFill>
              <a:prstDash val="solid"/>
              <a:round/>
            </a:ln>
          </p:spPr>
          <p:txBody>
            <a:bodyPr/>
            <a:lstStyle/>
            <a:p/>
          </p:txBody>
        </p:sp>
        <p:sp>
          <p:nvSpPr>
            <p:cNvPr id="23" name="pl23"/>
            <p:cNvSpPr/>
            <p:nvPr/>
          </p:nvSpPr>
          <p:spPr>
            <a:xfrm>
              <a:off x="943464" y="3648815"/>
              <a:ext cx="3520101" cy="1511121"/>
            </a:xfrm>
            <a:custGeom>
              <a:avLst/>
              <a:pathLst>
                <a:path w="3520101" h="1511121">
                  <a:moveTo>
                    <a:pt x="0" y="215874"/>
                  </a:moveTo>
                  <a:lnTo>
                    <a:pt x="140804" y="0"/>
                  </a:lnTo>
                  <a:lnTo>
                    <a:pt x="281608" y="0"/>
                  </a:lnTo>
                  <a:lnTo>
                    <a:pt x="422412" y="971435"/>
                  </a:lnTo>
                  <a:lnTo>
                    <a:pt x="563216" y="539686"/>
                  </a:lnTo>
                  <a:lnTo>
                    <a:pt x="704020" y="755560"/>
                  </a:lnTo>
                  <a:lnTo>
                    <a:pt x="844824" y="1079372"/>
                  </a:lnTo>
                  <a:lnTo>
                    <a:pt x="985628" y="1079372"/>
                  </a:lnTo>
                  <a:lnTo>
                    <a:pt x="1126432" y="1295246"/>
                  </a:lnTo>
                  <a:lnTo>
                    <a:pt x="1267236" y="1511121"/>
                  </a:lnTo>
                  <a:lnTo>
                    <a:pt x="1408040" y="1511121"/>
                  </a:lnTo>
                  <a:lnTo>
                    <a:pt x="1548844" y="1079372"/>
                  </a:lnTo>
                  <a:lnTo>
                    <a:pt x="1689648" y="1511121"/>
                  </a:lnTo>
                  <a:lnTo>
                    <a:pt x="1830452" y="1295246"/>
                  </a:lnTo>
                  <a:lnTo>
                    <a:pt x="1971256" y="1295246"/>
                  </a:lnTo>
                  <a:lnTo>
                    <a:pt x="2112061" y="1187309"/>
                  </a:lnTo>
                  <a:lnTo>
                    <a:pt x="2252865" y="647623"/>
                  </a:lnTo>
                  <a:lnTo>
                    <a:pt x="2393669" y="863497"/>
                  </a:lnTo>
                  <a:lnTo>
                    <a:pt x="2534473" y="971435"/>
                  </a:lnTo>
                  <a:lnTo>
                    <a:pt x="2675277" y="1187309"/>
                  </a:lnTo>
                  <a:lnTo>
                    <a:pt x="2816081" y="863497"/>
                  </a:lnTo>
                  <a:lnTo>
                    <a:pt x="2956885" y="1403184"/>
                  </a:lnTo>
                  <a:lnTo>
                    <a:pt x="3097689" y="971435"/>
                  </a:lnTo>
                  <a:lnTo>
                    <a:pt x="3238493" y="1295246"/>
                  </a:lnTo>
                  <a:lnTo>
                    <a:pt x="3379297" y="1403184"/>
                  </a:lnTo>
                  <a:lnTo>
                    <a:pt x="3520101" y="1295246"/>
                  </a:lnTo>
                </a:path>
              </a:pathLst>
            </a:custGeom>
            <a:ln w="27101" cap="flat">
              <a:solidFill>
                <a:srgbClr val="0058AB">
                  <a:alpha val="100000"/>
                </a:srgbClr>
              </a:solidFill>
              <a:prstDash val="solid"/>
              <a:round/>
            </a:ln>
          </p:spPr>
          <p:txBody>
            <a:bodyPr/>
            <a:lstStyle/>
            <a:p/>
          </p:txBody>
        </p:sp>
        <p:sp>
          <p:nvSpPr>
            <p:cNvPr id="24" name="pl24"/>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54087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080564"/>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836124"/>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51231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51231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72818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62025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4743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5043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4" name="pg34"/>
            <p:cNvSpPr/>
            <p:nvPr/>
          </p:nvSpPr>
          <p:spPr>
            <a:xfrm>
              <a:off x="1588995" y="40139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04529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6" name="pg36"/>
            <p:cNvSpPr/>
            <p:nvPr/>
          </p:nvSpPr>
          <p:spPr>
            <a:xfrm>
              <a:off x="2293016" y="47695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479838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997036" y="44457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47451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560252" y="44457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47451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264273" y="46616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69167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4" name="pg44"/>
            <p:cNvSpPr/>
            <p:nvPr/>
          </p:nvSpPr>
          <p:spPr>
            <a:xfrm>
              <a:off x="4405077" y="45536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58374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tx46"/>
            <p:cNvSpPr/>
            <p:nvPr/>
          </p:nvSpPr>
          <p:spPr>
            <a:xfrm>
              <a:off x="4523855" y="45811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7956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4037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7912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3993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3993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6357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2603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07035" y="6094780"/>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65" name="tx65"/>
            <p:cNvSpPr/>
            <p:nvPr/>
          </p:nvSpPr>
          <p:spPr>
            <a:xfrm>
              <a:off x="263067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93131"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620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5408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615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805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0011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18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3325003"/>
              <a:ext cx="3520101" cy="1726995"/>
            </a:xfrm>
            <a:custGeom>
              <a:avLst/>
              <a:pathLst>
                <a:path w="3520101" h="1726995">
                  <a:moveTo>
                    <a:pt x="0" y="215874"/>
                  </a:moveTo>
                  <a:lnTo>
                    <a:pt x="140804" y="215874"/>
                  </a:lnTo>
                  <a:lnTo>
                    <a:pt x="281608" y="215874"/>
                  </a:lnTo>
                  <a:lnTo>
                    <a:pt x="422412" y="863497"/>
                  </a:lnTo>
                  <a:lnTo>
                    <a:pt x="563216" y="0"/>
                  </a:lnTo>
                  <a:lnTo>
                    <a:pt x="704020" y="863497"/>
                  </a:lnTo>
                  <a:lnTo>
                    <a:pt x="844824" y="863497"/>
                  </a:lnTo>
                  <a:lnTo>
                    <a:pt x="985628" y="1295246"/>
                  </a:lnTo>
                  <a:lnTo>
                    <a:pt x="1126432" y="1187309"/>
                  </a:lnTo>
                  <a:lnTo>
                    <a:pt x="1267236" y="1295246"/>
                  </a:lnTo>
                  <a:lnTo>
                    <a:pt x="1408040" y="971435"/>
                  </a:lnTo>
                  <a:lnTo>
                    <a:pt x="1548844" y="971435"/>
                  </a:lnTo>
                  <a:lnTo>
                    <a:pt x="1689648" y="1403184"/>
                  </a:lnTo>
                  <a:lnTo>
                    <a:pt x="1830452" y="1187309"/>
                  </a:lnTo>
                  <a:lnTo>
                    <a:pt x="1971256" y="1187309"/>
                  </a:lnTo>
                  <a:lnTo>
                    <a:pt x="2112061" y="755560"/>
                  </a:lnTo>
                  <a:lnTo>
                    <a:pt x="2252865" y="431748"/>
                  </a:lnTo>
                  <a:lnTo>
                    <a:pt x="2393669" y="1187309"/>
                  </a:lnTo>
                  <a:lnTo>
                    <a:pt x="2534473" y="1295246"/>
                  </a:lnTo>
                  <a:lnTo>
                    <a:pt x="2675277" y="1403184"/>
                  </a:lnTo>
                  <a:lnTo>
                    <a:pt x="2816081" y="1619058"/>
                  </a:lnTo>
                  <a:lnTo>
                    <a:pt x="2956885" y="1619058"/>
                  </a:lnTo>
                  <a:lnTo>
                    <a:pt x="3097689" y="1295246"/>
                  </a:lnTo>
                  <a:lnTo>
                    <a:pt x="3238493" y="1511121"/>
                  </a:lnTo>
                  <a:lnTo>
                    <a:pt x="3379297" y="1726995"/>
                  </a:lnTo>
                  <a:lnTo>
                    <a:pt x="3520101" y="1619058"/>
                  </a:lnTo>
                </a:path>
              </a:pathLst>
            </a:custGeom>
            <a:ln w="27101" cap="flat">
              <a:solidFill>
                <a:srgbClr val="0058AB">
                  <a:alpha val="80000"/>
                </a:srgbClr>
              </a:solidFill>
              <a:prstDash val="solid"/>
              <a:round/>
            </a:ln>
          </p:spPr>
          <p:txBody>
            <a:bodyPr/>
            <a:lstStyle/>
            <a:p/>
          </p:txBody>
        </p:sp>
        <p:sp>
          <p:nvSpPr>
            <p:cNvPr id="83" name="pl83"/>
            <p:cNvSpPr/>
            <p:nvPr/>
          </p:nvSpPr>
          <p:spPr>
            <a:xfrm>
              <a:off x="5308715" y="3648815"/>
              <a:ext cx="3520101" cy="971435"/>
            </a:xfrm>
            <a:custGeom>
              <a:avLst/>
              <a:pathLst>
                <a:path w="3520101" h="971435">
                  <a:moveTo>
                    <a:pt x="0" y="0"/>
                  </a:moveTo>
                  <a:lnTo>
                    <a:pt x="140804" y="107937"/>
                  </a:lnTo>
                  <a:lnTo>
                    <a:pt x="281608" y="107937"/>
                  </a:lnTo>
                  <a:lnTo>
                    <a:pt x="422412" y="215874"/>
                  </a:lnTo>
                  <a:lnTo>
                    <a:pt x="563216" y="323811"/>
                  </a:lnTo>
                  <a:lnTo>
                    <a:pt x="704020" y="323811"/>
                  </a:lnTo>
                  <a:lnTo>
                    <a:pt x="844824" y="431748"/>
                  </a:lnTo>
                  <a:lnTo>
                    <a:pt x="985628" y="539686"/>
                  </a:lnTo>
                  <a:lnTo>
                    <a:pt x="1126432" y="647623"/>
                  </a:lnTo>
                  <a:lnTo>
                    <a:pt x="1267236" y="755560"/>
                  </a:lnTo>
                  <a:lnTo>
                    <a:pt x="1408040" y="863497"/>
                  </a:lnTo>
                  <a:lnTo>
                    <a:pt x="1548844" y="863497"/>
                  </a:lnTo>
                  <a:lnTo>
                    <a:pt x="1689648" y="863497"/>
                  </a:lnTo>
                  <a:lnTo>
                    <a:pt x="1830452" y="863497"/>
                  </a:lnTo>
                  <a:lnTo>
                    <a:pt x="1971256" y="863497"/>
                  </a:lnTo>
                  <a:lnTo>
                    <a:pt x="2112061" y="971435"/>
                  </a:lnTo>
                  <a:lnTo>
                    <a:pt x="2252865" y="863497"/>
                  </a:lnTo>
                  <a:lnTo>
                    <a:pt x="2393669" y="863497"/>
                  </a:lnTo>
                  <a:lnTo>
                    <a:pt x="2534473" y="971435"/>
                  </a:lnTo>
                  <a:lnTo>
                    <a:pt x="2675277" y="971435"/>
                  </a:lnTo>
                  <a:lnTo>
                    <a:pt x="2816081" y="971435"/>
                  </a:lnTo>
                  <a:lnTo>
                    <a:pt x="2956885" y="863497"/>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84" name="pl84"/>
            <p:cNvSpPr/>
            <p:nvPr/>
          </p:nvSpPr>
          <p:spPr>
            <a:xfrm>
              <a:off x="5308715" y="2569442"/>
              <a:ext cx="3520101" cy="2590493"/>
            </a:xfrm>
            <a:custGeom>
              <a:avLst/>
              <a:pathLst>
                <a:path w="3520101" h="2590493">
                  <a:moveTo>
                    <a:pt x="0" y="107937"/>
                  </a:moveTo>
                  <a:lnTo>
                    <a:pt x="140804" y="215874"/>
                  </a:lnTo>
                  <a:lnTo>
                    <a:pt x="281608" y="0"/>
                  </a:lnTo>
                  <a:lnTo>
                    <a:pt x="422412" y="431748"/>
                  </a:lnTo>
                  <a:lnTo>
                    <a:pt x="563216" y="755560"/>
                  </a:lnTo>
                  <a:lnTo>
                    <a:pt x="704020" y="863497"/>
                  </a:lnTo>
                  <a:lnTo>
                    <a:pt x="844824" y="971435"/>
                  </a:lnTo>
                  <a:lnTo>
                    <a:pt x="985628" y="1079372"/>
                  </a:lnTo>
                  <a:lnTo>
                    <a:pt x="1126432" y="1295246"/>
                  </a:lnTo>
                  <a:lnTo>
                    <a:pt x="1267236" y="1726995"/>
                  </a:lnTo>
                  <a:lnTo>
                    <a:pt x="1408040" y="1834933"/>
                  </a:lnTo>
                  <a:lnTo>
                    <a:pt x="1548844" y="1619058"/>
                  </a:lnTo>
                  <a:lnTo>
                    <a:pt x="1689648" y="1619058"/>
                  </a:lnTo>
                  <a:lnTo>
                    <a:pt x="1830452" y="1619058"/>
                  </a:lnTo>
                  <a:lnTo>
                    <a:pt x="1971256" y="1834933"/>
                  </a:lnTo>
                  <a:lnTo>
                    <a:pt x="2112061" y="2158744"/>
                  </a:lnTo>
                  <a:lnTo>
                    <a:pt x="2252865" y="2158744"/>
                  </a:lnTo>
                  <a:lnTo>
                    <a:pt x="2393669" y="2158744"/>
                  </a:lnTo>
                  <a:lnTo>
                    <a:pt x="2534473" y="2374619"/>
                  </a:lnTo>
                  <a:lnTo>
                    <a:pt x="2675277" y="2374619"/>
                  </a:lnTo>
                  <a:lnTo>
                    <a:pt x="2816081" y="2590493"/>
                  </a:lnTo>
                  <a:lnTo>
                    <a:pt x="2956885" y="2374619"/>
                  </a:lnTo>
                  <a:lnTo>
                    <a:pt x="3097689" y="2266682"/>
                  </a:lnTo>
                  <a:lnTo>
                    <a:pt x="3238493" y="2266682"/>
                  </a:lnTo>
                  <a:lnTo>
                    <a:pt x="3379297" y="2374619"/>
                  </a:lnTo>
                  <a:lnTo>
                    <a:pt x="3520101" y="2374619"/>
                  </a:lnTo>
                </a:path>
              </a:pathLst>
            </a:custGeom>
            <a:ln w="27101" cap="flat">
              <a:solidFill>
                <a:srgbClr val="00833D">
                  <a:alpha val="80000"/>
                </a:srgbClr>
              </a:solidFill>
              <a:prstDash val="solid"/>
              <a:round/>
            </a:ln>
          </p:spPr>
          <p:txBody>
            <a:bodyPr/>
            <a:lstStyle/>
            <a:p/>
          </p:txBody>
        </p:sp>
        <p:sp>
          <p:nvSpPr>
            <p:cNvPr id="85" name="pl85"/>
            <p:cNvSpPr/>
            <p:nvPr/>
          </p:nvSpPr>
          <p:spPr>
            <a:xfrm>
              <a:off x="5308715" y="3325003"/>
              <a:ext cx="3520101" cy="1726995"/>
            </a:xfrm>
            <a:custGeom>
              <a:avLst/>
              <a:pathLst>
                <a:path w="3520101" h="1726995">
                  <a:moveTo>
                    <a:pt x="0" y="215874"/>
                  </a:moveTo>
                  <a:lnTo>
                    <a:pt x="140804" y="215874"/>
                  </a:lnTo>
                  <a:lnTo>
                    <a:pt x="281608" y="215874"/>
                  </a:lnTo>
                  <a:lnTo>
                    <a:pt x="422412" y="863497"/>
                  </a:lnTo>
                  <a:lnTo>
                    <a:pt x="563216" y="0"/>
                  </a:lnTo>
                  <a:lnTo>
                    <a:pt x="704020" y="863497"/>
                  </a:lnTo>
                  <a:lnTo>
                    <a:pt x="844824" y="863497"/>
                  </a:lnTo>
                  <a:lnTo>
                    <a:pt x="985628" y="1295246"/>
                  </a:lnTo>
                  <a:lnTo>
                    <a:pt x="1126432" y="1187309"/>
                  </a:lnTo>
                  <a:lnTo>
                    <a:pt x="1267236" y="1295246"/>
                  </a:lnTo>
                  <a:lnTo>
                    <a:pt x="1408040" y="971435"/>
                  </a:lnTo>
                  <a:lnTo>
                    <a:pt x="1548844" y="971435"/>
                  </a:lnTo>
                  <a:lnTo>
                    <a:pt x="1689648" y="1403184"/>
                  </a:lnTo>
                  <a:lnTo>
                    <a:pt x="1830452" y="1187309"/>
                  </a:lnTo>
                  <a:lnTo>
                    <a:pt x="1971256" y="1187309"/>
                  </a:lnTo>
                  <a:lnTo>
                    <a:pt x="2112061" y="755560"/>
                  </a:lnTo>
                  <a:lnTo>
                    <a:pt x="2252865" y="431748"/>
                  </a:lnTo>
                  <a:lnTo>
                    <a:pt x="2393669" y="1187309"/>
                  </a:lnTo>
                  <a:lnTo>
                    <a:pt x="2534473" y="1295246"/>
                  </a:lnTo>
                  <a:lnTo>
                    <a:pt x="2675277" y="1403184"/>
                  </a:lnTo>
                  <a:lnTo>
                    <a:pt x="2816081" y="1619058"/>
                  </a:lnTo>
                  <a:lnTo>
                    <a:pt x="2956885" y="1619058"/>
                  </a:lnTo>
                  <a:lnTo>
                    <a:pt x="3097689" y="1295246"/>
                  </a:lnTo>
                  <a:lnTo>
                    <a:pt x="3238493" y="1511121"/>
                  </a:lnTo>
                  <a:lnTo>
                    <a:pt x="3379297" y="1726995"/>
                  </a:lnTo>
                  <a:lnTo>
                    <a:pt x="3520101" y="1619058"/>
                  </a:lnTo>
                </a:path>
              </a:pathLst>
            </a:custGeom>
            <a:ln w="43362" cap="flat">
              <a:solidFill>
                <a:srgbClr val="000000">
                  <a:alpha val="100000"/>
                </a:srgbClr>
              </a:solidFill>
              <a:prstDash val="solid"/>
              <a:round/>
            </a:ln>
          </p:spPr>
          <p:txBody>
            <a:bodyPr/>
            <a:lstStyle/>
            <a:p/>
          </p:txBody>
        </p:sp>
        <p:sp>
          <p:nvSpPr>
            <p:cNvPr id="86" name="pl86"/>
            <p:cNvSpPr/>
            <p:nvPr/>
          </p:nvSpPr>
          <p:spPr>
            <a:xfrm>
              <a:off x="5308715" y="3325003"/>
              <a:ext cx="3520101" cy="1726995"/>
            </a:xfrm>
            <a:custGeom>
              <a:avLst/>
              <a:pathLst>
                <a:path w="3520101" h="1726995">
                  <a:moveTo>
                    <a:pt x="0" y="215874"/>
                  </a:moveTo>
                  <a:lnTo>
                    <a:pt x="140804" y="215874"/>
                  </a:lnTo>
                  <a:lnTo>
                    <a:pt x="281608" y="215874"/>
                  </a:lnTo>
                  <a:lnTo>
                    <a:pt x="422412" y="863497"/>
                  </a:lnTo>
                  <a:lnTo>
                    <a:pt x="563216" y="0"/>
                  </a:lnTo>
                  <a:lnTo>
                    <a:pt x="704020" y="863497"/>
                  </a:lnTo>
                  <a:lnTo>
                    <a:pt x="844824" y="863497"/>
                  </a:lnTo>
                  <a:lnTo>
                    <a:pt x="985628" y="1295246"/>
                  </a:lnTo>
                  <a:lnTo>
                    <a:pt x="1126432" y="1187309"/>
                  </a:lnTo>
                  <a:lnTo>
                    <a:pt x="1267236" y="1295246"/>
                  </a:lnTo>
                  <a:lnTo>
                    <a:pt x="1408040" y="971435"/>
                  </a:lnTo>
                  <a:lnTo>
                    <a:pt x="1548844" y="971435"/>
                  </a:lnTo>
                  <a:lnTo>
                    <a:pt x="1689648" y="1403184"/>
                  </a:lnTo>
                  <a:lnTo>
                    <a:pt x="1830452" y="1187309"/>
                  </a:lnTo>
                  <a:lnTo>
                    <a:pt x="1971256" y="1187309"/>
                  </a:lnTo>
                  <a:lnTo>
                    <a:pt x="2112061" y="755560"/>
                  </a:lnTo>
                  <a:lnTo>
                    <a:pt x="2252865" y="431748"/>
                  </a:lnTo>
                  <a:lnTo>
                    <a:pt x="2393669" y="1187309"/>
                  </a:lnTo>
                  <a:lnTo>
                    <a:pt x="2534473" y="1295246"/>
                  </a:lnTo>
                  <a:lnTo>
                    <a:pt x="2675277" y="1403184"/>
                  </a:lnTo>
                  <a:lnTo>
                    <a:pt x="2816081" y="1619058"/>
                  </a:lnTo>
                  <a:lnTo>
                    <a:pt x="2956885" y="1619058"/>
                  </a:lnTo>
                  <a:lnTo>
                    <a:pt x="3097689" y="1295246"/>
                  </a:lnTo>
                  <a:lnTo>
                    <a:pt x="3238493" y="1511121"/>
                  </a:lnTo>
                  <a:lnTo>
                    <a:pt x="3379297" y="1726995"/>
                  </a:lnTo>
                  <a:lnTo>
                    <a:pt x="3520101" y="1619058"/>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321706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864689"/>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397262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40437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72818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62025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315050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17932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7" name="pg97"/>
            <p:cNvSpPr/>
            <p:nvPr/>
          </p:nvSpPr>
          <p:spPr>
            <a:xfrm>
              <a:off x="5954246" y="3798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4600" y="38269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9" name="pg99"/>
            <p:cNvSpPr/>
            <p:nvPr/>
          </p:nvSpPr>
          <p:spPr>
            <a:xfrm>
              <a:off x="6658267" y="39060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39348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7334152" y="36901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64505" y="37190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3" name="pg103"/>
            <p:cNvSpPr/>
            <p:nvPr/>
          </p:nvSpPr>
          <p:spPr>
            <a:xfrm>
              <a:off x="7925503" y="43378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3681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5" name="pg105"/>
            <p:cNvSpPr/>
            <p:nvPr/>
          </p:nvSpPr>
          <p:spPr>
            <a:xfrm>
              <a:off x="8629524" y="46616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69167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770328" y="45536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58374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tx109"/>
            <p:cNvSpPr/>
            <p:nvPr/>
          </p:nvSpPr>
          <p:spPr>
            <a:xfrm>
              <a:off x="8889106" y="44718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9049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4037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7912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0518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0518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2882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9128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72286" y="6094780"/>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128" name="tx128"/>
            <p:cNvSpPr/>
            <p:nvPr/>
          </p:nvSpPr>
          <p:spPr>
            <a:xfrm>
              <a:off x="699592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58382"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2%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Nepal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Nepal, indicating good retention of children in immunization programmes, and current efforts to ensure follow up are successful.</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27272"/>
            </a:xfrm>
            <a:custGeom>
              <a:avLst/>
              <a:pathLst>
                <a:path w="2135265" h="127272">
                  <a:moveTo>
                    <a:pt x="0" y="118787"/>
                  </a:moveTo>
                  <a:lnTo>
                    <a:pt x="85410" y="127272"/>
                  </a:lnTo>
                  <a:lnTo>
                    <a:pt x="170821" y="118787"/>
                  </a:lnTo>
                  <a:lnTo>
                    <a:pt x="256231" y="67878"/>
                  </a:lnTo>
                  <a:lnTo>
                    <a:pt x="341642" y="118787"/>
                  </a:lnTo>
                  <a:lnTo>
                    <a:pt x="427053" y="101818"/>
                  </a:lnTo>
                  <a:lnTo>
                    <a:pt x="512463" y="50909"/>
                  </a:lnTo>
                  <a:lnTo>
                    <a:pt x="597874" y="84848"/>
                  </a:lnTo>
                  <a:lnTo>
                    <a:pt x="683284" y="101818"/>
                  </a:lnTo>
                  <a:lnTo>
                    <a:pt x="768695" y="42424"/>
                  </a:lnTo>
                  <a:lnTo>
                    <a:pt x="854106" y="42424"/>
                  </a:lnTo>
                  <a:lnTo>
                    <a:pt x="939516" y="16969"/>
                  </a:lnTo>
                  <a:lnTo>
                    <a:pt x="1024927" y="25454"/>
                  </a:lnTo>
                  <a:lnTo>
                    <a:pt x="1110337" y="16969"/>
                  </a:lnTo>
                  <a:lnTo>
                    <a:pt x="1195748" y="0"/>
                  </a:lnTo>
                  <a:lnTo>
                    <a:pt x="1281159" y="42424"/>
                  </a:lnTo>
                  <a:lnTo>
                    <a:pt x="1366569" y="50909"/>
                  </a:lnTo>
                  <a:lnTo>
                    <a:pt x="1451980" y="33939"/>
                  </a:lnTo>
                  <a:lnTo>
                    <a:pt x="1537390" y="25454"/>
                  </a:lnTo>
                  <a:lnTo>
                    <a:pt x="1622801" y="25454"/>
                  </a:lnTo>
                  <a:lnTo>
                    <a:pt x="1708212" y="59393"/>
                  </a:lnTo>
                  <a:lnTo>
                    <a:pt x="1793622" y="33939"/>
                  </a:lnTo>
                  <a:lnTo>
                    <a:pt x="1879033" y="25454"/>
                  </a:lnTo>
                  <a:lnTo>
                    <a:pt x="1964443" y="16969"/>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84338"/>
              <a:ext cx="854106" cy="678786"/>
            </a:xfrm>
            <a:custGeom>
              <a:avLst/>
              <a:pathLst>
                <a:path w="854106" h="678786">
                  <a:moveTo>
                    <a:pt x="0" y="313938"/>
                  </a:moveTo>
                  <a:lnTo>
                    <a:pt x="85410" y="161211"/>
                  </a:lnTo>
                  <a:lnTo>
                    <a:pt x="170821" y="678786"/>
                  </a:lnTo>
                  <a:lnTo>
                    <a:pt x="256231" y="678786"/>
                  </a:lnTo>
                  <a:lnTo>
                    <a:pt x="341642" y="135757"/>
                  </a:lnTo>
                  <a:lnTo>
                    <a:pt x="427053" y="195151"/>
                  </a:lnTo>
                  <a:lnTo>
                    <a:pt x="512463" y="84848"/>
                  </a:lnTo>
                  <a:lnTo>
                    <a:pt x="597874" y="101818"/>
                  </a:lnTo>
                  <a:lnTo>
                    <a:pt x="683284" y="67878"/>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94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94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5060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86" name="tx86"/>
            <p:cNvSpPr/>
            <p:nvPr/>
          </p:nvSpPr>
          <p:spPr>
            <a:xfrm>
              <a:off x="3223926"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7" name="tx87"/>
            <p:cNvSpPr/>
            <p:nvPr/>
          </p:nvSpPr>
          <p:spPr>
            <a:xfrm>
              <a:off x="2624645"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8" name="tx88"/>
            <p:cNvSpPr/>
            <p:nvPr/>
          </p:nvSpPr>
          <p:spPr>
            <a:xfrm>
              <a:off x="3051698"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849727" y="4595455"/>
              <a:ext cx="341642" cy="169696"/>
            </a:xfrm>
            <a:custGeom>
              <a:avLst/>
              <a:pathLst>
                <a:path w="341642" h="169696">
                  <a:moveTo>
                    <a:pt x="0" y="169696"/>
                  </a:moveTo>
                  <a:lnTo>
                    <a:pt x="85410" y="93333"/>
                  </a:lnTo>
                  <a:lnTo>
                    <a:pt x="170821" y="33939"/>
                  </a:lnTo>
                  <a:lnTo>
                    <a:pt x="256231" y="0"/>
                  </a:lnTo>
                  <a:lnTo>
                    <a:pt x="341642" y="0"/>
                  </a:lnTo>
                </a:path>
              </a:pathLst>
            </a:custGeom>
            <a:ln w="27101" cap="flat">
              <a:solidFill>
                <a:srgbClr val="1CABE2">
                  <a:alpha val="100000"/>
                </a:srgbClr>
              </a:solidFill>
              <a:prstDash val="solid"/>
              <a:round/>
            </a:ln>
          </p:spPr>
          <p:txBody>
            <a:bodyPr/>
            <a:lstStyle/>
            <a:p/>
          </p:txBody>
        </p:sp>
        <p:sp>
          <p:nvSpPr>
            <p:cNvPr id="109" name="pt109"/>
            <p:cNvSpPr/>
            <p:nvPr/>
          </p:nvSpPr>
          <p:spPr>
            <a:xfrm>
              <a:off x="2831676"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917087"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00249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087908"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173319"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tx114"/>
            <p:cNvSpPr/>
            <p:nvPr/>
          </p:nvSpPr>
          <p:spPr>
            <a:xfrm>
              <a:off x="2697797" y="4672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15" name="tx115"/>
            <p:cNvSpPr/>
            <p:nvPr/>
          </p:nvSpPr>
          <p:spPr>
            <a:xfrm>
              <a:off x="3223926" y="45031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6" name="tx116"/>
            <p:cNvSpPr/>
            <p:nvPr/>
          </p:nvSpPr>
          <p:spPr>
            <a:xfrm>
              <a:off x="3051698" y="44543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7" name="pl11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956252"/>
              <a:ext cx="2135265" cy="144242"/>
            </a:xfrm>
            <a:custGeom>
              <a:avLst/>
              <a:pathLst>
                <a:path w="2135265" h="144242">
                  <a:moveTo>
                    <a:pt x="0" y="118787"/>
                  </a:moveTo>
                  <a:lnTo>
                    <a:pt x="85410" y="118787"/>
                  </a:lnTo>
                  <a:lnTo>
                    <a:pt x="170821" y="118787"/>
                  </a:lnTo>
                  <a:lnTo>
                    <a:pt x="256231" y="135757"/>
                  </a:lnTo>
                  <a:lnTo>
                    <a:pt x="341642" y="84848"/>
                  </a:lnTo>
                  <a:lnTo>
                    <a:pt x="427053" y="144242"/>
                  </a:lnTo>
                  <a:lnTo>
                    <a:pt x="512463" y="42424"/>
                  </a:lnTo>
                  <a:lnTo>
                    <a:pt x="597874" y="110302"/>
                  </a:lnTo>
                  <a:lnTo>
                    <a:pt x="683284" y="118787"/>
                  </a:lnTo>
                  <a:lnTo>
                    <a:pt x="768695" y="25454"/>
                  </a:lnTo>
                  <a:lnTo>
                    <a:pt x="854106" y="42424"/>
                  </a:lnTo>
                  <a:lnTo>
                    <a:pt x="939516" y="16969"/>
                  </a:lnTo>
                  <a:lnTo>
                    <a:pt x="1024927" y="67878"/>
                  </a:lnTo>
                  <a:lnTo>
                    <a:pt x="1110337" y="33939"/>
                  </a:lnTo>
                  <a:lnTo>
                    <a:pt x="1195748" y="33939"/>
                  </a:lnTo>
                  <a:lnTo>
                    <a:pt x="1281159" y="33939"/>
                  </a:lnTo>
                  <a:lnTo>
                    <a:pt x="1366569" y="25454"/>
                  </a:lnTo>
                  <a:lnTo>
                    <a:pt x="1451980" y="16969"/>
                  </a:lnTo>
                  <a:lnTo>
                    <a:pt x="1537390" y="16969"/>
                  </a:lnTo>
                  <a:lnTo>
                    <a:pt x="1622801" y="16969"/>
                  </a:lnTo>
                  <a:lnTo>
                    <a:pt x="1708212" y="76363"/>
                  </a:lnTo>
                  <a:lnTo>
                    <a:pt x="1793622" y="50909"/>
                  </a:lnTo>
                  <a:lnTo>
                    <a:pt x="1879033" y="25454"/>
                  </a:lnTo>
                  <a:lnTo>
                    <a:pt x="1964443" y="16969"/>
                  </a:lnTo>
                  <a:lnTo>
                    <a:pt x="2049854" y="0"/>
                  </a:lnTo>
                  <a:lnTo>
                    <a:pt x="2135265" y="0"/>
                  </a:lnTo>
                </a:path>
              </a:pathLst>
            </a:custGeom>
            <a:ln w="27101" cap="flat">
              <a:solidFill>
                <a:srgbClr val="1CABE2">
                  <a:alpha val="100000"/>
                </a:srgbClr>
              </a:solidFill>
              <a:prstDash val="solid"/>
              <a:round/>
            </a:ln>
          </p:spPr>
          <p:txBody>
            <a:bodyPr/>
            <a:lstStyle/>
            <a:p/>
          </p:txBody>
        </p:sp>
        <p:sp>
          <p:nvSpPr>
            <p:cNvPr id="137" name="pt137"/>
            <p:cNvSpPr/>
            <p:nvPr/>
          </p:nvSpPr>
          <p:spPr>
            <a:xfrm>
              <a:off x="383224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391765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0306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8847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1738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259294"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434470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430115"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451552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86347"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77175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85716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94257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02798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1340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9881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36963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54045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62586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1127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tx163"/>
            <p:cNvSpPr/>
            <p:nvPr/>
          </p:nvSpPr>
          <p:spPr>
            <a:xfrm>
              <a:off x="3698362"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64" name="tx164"/>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5" name="tx165"/>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6" name="tx166"/>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7" name="pl16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275854"/>
              <a:ext cx="2135265" cy="220605"/>
            </a:xfrm>
            <a:custGeom>
              <a:avLst/>
              <a:pathLst>
                <a:path w="2135265" h="220605">
                  <a:moveTo>
                    <a:pt x="0" y="220605"/>
                  </a:moveTo>
                  <a:lnTo>
                    <a:pt x="85410" y="220605"/>
                  </a:lnTo>
                  <a:lnTo>
                    <a:pt x="170821" y="220605"/>
                  </a:lnTo>
                  <a:lnTo>
                    <a:pt x="256231" y="186666"/>
                  </a:lnTo>
                  <a:lnTo>
                    <a:pt x="341642" y="203636"/>
                  </a:lnTo>
                  <a:lnTo>
                    <a:pt x="427053" y="195151"/>
                  </a:lnTo>
                  <a:lnTo>
                    <a:pt x="512463" y="101818"/>
                  </a:lnTo>
                  <a:lnTo>
                    <a:pt x="597874" y="135757"/>
                  </a:lnTo>
                  <a:lnTo>
                    <a:pt x="683284" y="152727"/>
                  </a:lnTo>
                  <a:lnTo>
                    <a:pt x="768695" y="59393"/>
                  </a:lnTo>
                  <a:lnTo>
                    <a:pt x="854106" y="93333"/>
                  </a:lnTo>
                  <a:lnTo>
                    <a:pt x="939516" y="76363"/>
                  </a:lnTo>
                  <a:lnTo>
                    <a:pt x="1024927" y="93333"/>
                  </a:lnTo>
                  <a:lnTo>
                    <a:pt x="1110337" y="76363"/>
                  </a:lnTo>
                  <a:lnTo>
                    <a:pt x="1195748" y="76363"/>
                  </a:lnTo>
                  <a:lnTo>
                    <a:pt x="1281159" y="101818"/>
                  </a:lnTo>
                  <a:lnTo>
                    <a:pt x="1366569" y="118787"/>
                  </a:lnTo>
                  <a:lnTo>
                    <a:pt x="1451980" y="59393"/>
                  </a:lnTo>
                  <a:lnTo>
                    <a:pt x="1537390" y="50909"/>
                  </a:lnTo>
                  <a:lnTo>
                    <a:pt x="1622801" y="42424"/>
                  </a:lnTo>
                  <a:lnTo>
                    <a:pt x="1708212" y="84848"/>
                  </a:lnTo>
                  <a:lnTo>
                    <a:pt x="1793622" y="59393"/>
                  </a:lnTo>
                  <a:lnTo>
                    <a:pt x="1879033" y="59393"/>
                  </a:lnTo>
                  <a:lnTo>
                    <a:pt x="1964443" y="33939"/>
                  </a:lnTo>
                  <a:lnTo>
                    <a:pt x="2049854" y="0"/>
                  </a:lnTo>
                  <a:lnTo>
                    <a:pt x="2135265" y="8484"/>
                  </a:lnTo>
                </a:path>
              </a:pathLst>
            </a:custGeom>
            <a:ln w="27101" cap="flat">
              <a:solidFill>
                <a:srgbClr val="1CABE2">
                  <a:alpha val="100000"/>
                </a:srgbClr>
              </a:solidFill>
              <a:prstDash val="solid"/>
              <a:round/>
            </a:ln>
          </p:spPr>
          <p:txBody>
            <a:bodyPr/>
            <a:lstStyle/>
            <a:p/>
          </p:txBody>
        </p:sp>
        <p:sp>
          <p:nvSpPr>
            <p:cNvPr id="187" name="pt187"/>
            <p:cNvSpPr/>
            <p:nvPr/>
          </p:nvSpPr>
          <p:spPr>
            <a:xfrm>
              <a:off x="383224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3917652"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03062"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88473"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17388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25929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34470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43011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515526"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0093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86347"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77175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85716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94257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02798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13400"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9881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36963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45504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54045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62586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1127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88209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96750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tx213"/>
            <p:cNvSpPr/>
            <p:nvPr/>
          </p:nvSpPr>
          <p:spPr>
            <a:xfrm>
              <a:off x="3698362"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4" name="tx214"/>
            <p:cNvSpPr/>
            <p:nvPr/>
          </p:nvSpPr>
          <p:spPr>
            <a:xfrm>
              <a:off x="6018113"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5" name="tx215"/>
            <p:cNvSpPr/>
            <p:nvPr/>
          </p:nvSpPr>
          <p:spPr>
            <a:xfrm>
              <a:off x="5418832"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6" name="tx216"/>
            <p:cNvSpPr/>
            <p:nvPr/>
          </p:nvSpPr>
          <p:spPr>
            <a:xfrm>
              <a:off x="584588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7" name="pl21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1964737"/>
              <a:ext cx="2135265" cy="212120"/>
            </a:xfrm>
            <a:custGeom>
              <a:avLst/>
              <a:pathLst>
                <a:path w="2135265" h="212120">
                  <a:moveTo>
                    <a:pt x="0" y="195151"/>
                  </a:moveTo>
                  <a:lnTo>
                    <a:pt x="85410" y="212120"/>
                  </a:lnTo>
                  <a:lnTo>
                    <a:pt x="170821" y="212120"/>
                  </a:lnTo>
                  <a:lnTo>
                    <a:pt x="256231" y="161211"/>
                  </a:lnTo>
                  <a:lnTo>
                    <a:pt x="341642" y="144242"/>
                  </a:lnTo>
                  <a:lnTo>
                    <a:pt x="427053" y="186666"/>
                  </a:lnTo>
                  <a:lnTo>
                    <a:pt x="512463" y="67878"/>
                  </a:lnTo>
                  <a:lnTo>
                    <a:pt x="597874" y="127272"/>
                  </a:lnTo>
                  <a:lnTo>
                    <a:pt x="683284" y="127272"/>
                  </a:lnTo>
                  <a:lnTo>
                    <a:pt x="768695" y="16969"/>
                  </a:lnTo>
                  <a:lnTo>
                    <a:pt x="854106" y="33939"/>
                  </a:lnTo>
                  <a:lnTo>
                    <a:pt x="939516" y="42424"/>
                  </a:lnTo>
                  <a:lnTo>
                    <a:pt x="1024927" y="59393"/>
                  </a:lnTo>
                  <a:lnTo>
                    <a:pt x="1110337" y="42424"/>
                  </a:lnTo>
                  <a:lnTo>
                    <a:pt x="1195748" y="42424"/>
                  </a:lnTo>
                  <a:lnTo>
                    <a:pt x="1281159" y="50909"/>
                  </a:lnTo>
                  <a:lnTo>
                    <a:pt x="1366569" y="84848"/>
                  </a:lnTo>
                  <a:lnTo>
                    <a:pt x="1451980" y="59393"/>
                  </a:lnTo>
                  <a:lnTo>
                    <a:pt x="1537390" y="50909"/>
                  </a:lnTo>
                  <a:lnTo>
                    <a:pt x="1622801" y="33939"/>
                  </a:lnTo>
                  <a:lnTo>
                    <a:pt x="1708212" y="110302"/>
                  </a:lnTo>
                  <a:lnTo>
                    <a:pt x="1793622" y="50909"/>
                  </a:lnTo>
                  <a:lnTo>
                    <a:pt x="1879033" y="59393"/>
                  </a:lnTo>
                  <a:lnTo>
                    <a:pt x="1964443" y="25454"/>
                  </a:lnTo>
                  <a:lnTo>
                    <a:pt x="2049854" y="0"/>
                  </a:lnTo>
                  <a:lnTo>
                    <a:pt x="2135265" y="8484"/>
                  </a:lnTo>
                </a:path>
              </a:pathLst>
            </a:custGeom>
            <a:ln w="27101" cap="flat">
              <a:solidFill>
                <a:srgbClr val="1CABE2">
                  <a:alpha val="100000"/>
                </a:srgbClr>
              </a:solidFill>
              <a:prstDash val="solid"/>
              <a:round/>
            </a:ln>
          </p:spPr>
          <p:txBody>
            <a:bodyPr/>
            <a:lstStyle/>
            <a:p/>
          </p:txBody>
        </p:sp>
        <p:sp>
          <p:nvSpPr>
            <p:cNvPr id="237" name="pt237"/>
            <p:cNvSpPr/>
            <p:nvPr/>
          </p:nvSpPr>
          <p:spPr>
            <a:xfrm>
              <a:off x="662642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711839"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797249"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882660"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96807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053481"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3" name="pt243"/>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224302"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730971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39512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480534"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756594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65135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7367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82217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90758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929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0784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16381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24923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33464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42005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50546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9087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67628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tx263"/>
            <p:cNvSpPr/>
            <p:nvPr/>
          </p:nvSpPr>
          <p:spPr>
            <a:xfrm>
              <a:off x="6492549"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64" name="tx264"/>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5" name="tx265"/>
            <p:cNvSpPr/>
            <p:nvPr/>
          </p:nvSpPr>
          <p:spPr>
            <a:xfrm>
              <a:off x="8213020"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6" name="tx266"/>
            <p:cNvSpPr/>
            <p:nvPr/>
          </p:nvSpPr>
          <p:spPr>
            <a:xfrm>
              <a:off x="8640073"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7" name="pl26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011048" y="3309793"/>
              <a:ext cx="768695" cy="576968"/>
            </a:xfrm>
            <a:custGeom>
              <a:avLst/>
              <a:pathLst>
                <a:path w="768695" h="576968">
                  <a:moveTo>
                    <a:pt x="0" y="576968"/>
                  </a:moveTo>
                  <a:lnTo>
                    <a:pt x="85410" y="288484"/>
                  </a:lnTo>
                  <a:lnTo>
                    <a:pt x="170821" y="203636"/>
                  </a:lnTo>
                  <a:lnTo>
                    <a:pt x="256231" y="144242"/>
                  </a:lnTo>
                  <a:lnTo>
                    <a:pt x="341642" y="161211"/>
                  </a:lnTo>
                  <a:lnTo>
                    <a:pt x="427053" y="50909"/>
                  </a:lnTo>
                  <a:lnTo>
                    <a:pt x="512463" y="50909"/>
                  </a:lnTo>
                  <a:lnTo>
                    <a:pt x="597874" y="33939"/>
                  </a:lnTo>
                  <a:lnTo>
                    <a:pt x="683284" y="0"/>
                  </a:lnTo>
                  <a:lnTo>
                    <a:pt x="768695" y="8484"/>
                  </a:lnTo>
                </a:path>
              </a:pathLst>
            </a:custGeom>
            <a:ln w="27101" cap="flat">
              <a:solidFill>
                <a:srgbClr val="1CABE2">
                  <a:alpha val="100000"/>
                </a:srgbClr>
              </a:solidFill>
              <a:prstDash val="solid"/>
              <a:round/>
            </a:ln>
          </p:spPr>
          <p:txBody>
            <a:bodyPr/>
            <a:lstStyle/>
            <a:p/>
          </p:txBody>
        </p:sp>
        <p:sp>
          <p:nvSpPr>
            <p:cNvPr id="287" name="pt287"/>
            <p:cNvSpPr/>
            <p:nvPr/>
          </p:nvSpPr>
          <p:spPr>
            <a:xfrm>
              <a:off x="7992998" y="386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807840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8163819"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8249230"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833464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42005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50546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59087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67628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76169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tx297"/>
            <p:cNvSpPr/>
            <p:nvPr/>
          </p:nvSpPr>
          <p:spPr>
            <a:xfrm>
              <a:off x="7859118" y="379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298" name="tx298"/>
            <p:cNvSpPr/>
            <p:nvPr/>
          </p:nvSpPr>
          <p:spPr>
            <a:xfrm>
              <a:off x="8812300"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99" name="tx299"/>
            <p:cNvSpPr/>
            <p:nvPr/>
          </p:nvSpPr>
          <p:spPr>
            <a:xfrm>
              <a:off x="8213020"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00" name="tx300"/>
            <p:cNvSpPr/>
            <p:nvPr/>
          </p:nvSpPr>
          <p:spPr>
            <a:xfrm>
              <a:off x="8640073"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01" name="tx30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2" name="tx30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3" name="tx30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4" name="tx30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5" name="tx30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6" name="tx30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07" name="tx30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08" name="tx30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9" name="tx30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0" name="tx31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1" name="tx31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2" name="tx31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3" name="tx31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4" name="tx31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5" name="tx31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6" name="tx31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7" name="tx31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8" name="tx31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9" name="tx31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0" name="tx32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1" name="tx32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2" name="tx32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0" name="tx33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1" name="tx33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2" name="tx33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3" name="tx33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4" name="tx33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5" name="tx33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6" name="tx33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7" name="tx33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8" name="tx33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9" name="tx33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0" name="tx34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1" name="tx34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2" name="tx34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3" name="tx34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4" name="tx34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5" name="tx34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6" name="tx34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7" name="tx34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48" name="pt34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0" name="tx35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1" name="tx35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2" name="tx352"/>
            <p:cNvSpPr/>
            <p:nvPr/>
          </p:nvSpPr>
          <p:spPr>
            <a:xfrm>
              <a:off x="2457676" y="1330710"/>
              <a:ext cx="4920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Nepal, 2000-2025</a:t>
              </a:r>
            </a:p>
          </p:txBody>
        </p:sp>
        <p:sp>
          <p:nvSpPr>
            <p:cNvPr id="353" name="tx35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4" name="tx35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(92%), followed by DTP3, IPV1, MCV1, and ROTAC (96%).
Compared to 2019, coverage of 6 vaccines increased (BCG, DTP1, DTP3, IPV1, MCV1 and MCV2).
Compared to 2024, coverage of 4 vaccines remained constant (BCG, DTP1, IPV1 and ROTAC) and 3 vaccines decreased (DTP3, MCV1 and MCV2).</a:t>
            </a:r>
          </a:p>
        </p:txBody>
      </p:sp>
      <p:sp>
        <p:nvSpPr>
          <p:cNvPr id="3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Nepal had its lowest coverage in MCV2 (92%), while most other routine vaccines clustered around 96-99%; 6 antigens increased since 2019, and 4 antigens remained constant since 2024.</a:t>
            </a:r>
          </a:p>
        </p:txBody>
      </p:sp>
      <p:grpSp xmlns:pic="http://schemas.openxmlformats.org/drawingml/2006/picture">
        <p:nvGrpSpPr>
          <p:cNvPr id="357" name=""/>
          <p:cNvGrpSpPr/>
          <p:nvPr/>
        </p:nvGrpSpPr>
        <p:grpSpPr>
          <a:xfrm>
            <a:off x="292608" y="1097280"/>
            <a:ext cx="8595360" cy="28575"/>
            <a:chOff x="292608" y="1097280"/>
            <a:chExt cx="8595360" cy="28575"/>
          </a:xfrm>
        </p:grpSpPr>
        <p:sp>
          <p:nvSpPr>
            <p:cNvPr id="3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1186240"/>
            </a:xfrm>
            <a:custGeom>
              <a:avLst/>
              <a:pathLst>
                <a:path w="6518190" h="1186240">
                  <a:moveTo>
                    <a:pt x="0" y="1091341"/>
                  </a:moveTo>
                  <a:lnTo>
                    <a:pt x="260727" y="1186240"/>
                  </a:lnTo>
                  <a:lnTo>
                    <a:pt x="521455" y="1186240"/>
                  </a:lnTo>
                  <a:lnTo>
                    <a:pt x="782182" y="901542"/>
                  </a:lnTo>
                  <a:lnTo>
                    <a:pt x="1042910" y="806643"/>
                  </a:lnTo>
                  <a:lnTo>
                    <a:pt x="1303638" y="1043891"/>
                  </a:lnTo>
                  <a:lnTo>
                    <a:pt x="1564365" y="379596"/>
                  </a:lnTo>
                  <a:lnTo>
                    <a:pt x="1825093" y="711744"/>
                  </a:lnTo>
                  <a:lnTo>
                    <a:pt x="2085820" y="711744"/>
                  </a:lnTo>
                  <a:lnTo>
                    <a:pt x="2346548" y="94899"/>
                  </a:lnTo>
                  <a:lnTo>
                    <a:pt x="2607276" y="189798"/>
                  </a:lnTo>
                  <a:lnTo>
                    <a:pt x="2868003" y="237248"/>
                  </a:lnTo>
                  <a:lnTo>
                    <a:pt x="3128731" y="332147"/>
                  </a:lnTo>
                  <a:lnTo>
                    <a:pt x="3389458" y="237248"/>
                  </a:lnTo>
                  <a:lnTo>
                    <a:pt x="3650186" y="237248"/>
                  </a:lnTo>
                  <a:lnTo>
                    <a:pt x="3910914" y="284697"/>
                  </a:lnTo>
                  <a:lnTo>
                    <a:pt x="4171641" y="474496"/>
                  </a:lnTo>
                  <a:lnTo>
                    <a:pt x="4432369" y="332147"/>
                  </a:lnTo>
                  <a:lnTo>
                    <a:pt x="4693096" y="284697"/>
                  </a:lnTo>
                  <a:lnTo>
                    <a:pt x="4953824" y="189798"/>
                  </a:lnTo>
                  <a:lnTo>
                    <a:pt x="5214552" y="616844"/>
                  </a:lnTo>
                  <a:lnTo>
                    <a:pt x="5475279" y="284697"/>
                  </a:lnTo>
                  <a:lnTo>
                    <a:pt x="5736007" y="332147"/>
                  </a:lnTo>
                  <a:lnTo>
                    <a:pt x="5996734" y="142348"/>
                  </a:lnTo>
                  <a:lnTo>
                    <a:pt x="6257462" y="0"/>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917438" y="1025698"/>
              <a:ext cx="5736007" cy="4507713"/>
            </a:xfrm>
            <a:custGeom>
              <a:avLst/>
              <a:pathLst>
                <a:path w="5736007" h="4507713">
                  <a:moveTo>
                    <a:pt x="0" y="4507713"/>
                  </a:moveTo>
                  <a:lnTo>
                    <a:pt x="260727" y="3321472"/>
                  </a:lnTo>
                  <a:lnTo>
                    <a:pt x="521455" y="2657178"/>
                  </a:lnTo>
                  <a:lnTo>
                    <a:pt x="782182" y="1328589"/>
                  </a:lnTo>
                  <a:lnTo>
                    <a:pt x="1042910" y="711744"/>
                  </a:lnTo>
                  <a:lnTo>
                    <a:pt x="1303638" y="711744"/>
                  </a:lnTo>
                  <a:lnTo>
                    <a:pt x="1564365" y="379596"/>
                  </a:lnTo>
                  <a:lnTo>
                    <a:pt x="1825093" y="711744"/>
                  </a:lnTo>
                  <a:lnTo>
                    <a:pt x="2085820" y="237248"/>
                  </a:lnTo>
                  <a:lnTo>
                    <a:pt x="2346548" y="332147"/>
                  </a:lnTo>
                  <a:lnTo>
                    <a:pt x="2607276" y="237248"/>
                  </a:lnTo>
                  <a:lnTo>
                    <a:pt x="2868003" y="237248"/>
                  </a:lnTo>
                  <a:lnTo>
                    <a:pt x="3128731" y="284697"/>
                  </a:lnTo>
                  <a:lnTo>
                    <a:pt x="3389458" y="474496"/>
                  </a:lnTo>
                  <a:lnTo>
                    <a:pt x="3650186" y="332147"/>
                  </a:lnTo>
                  <a:lnTo>
                    <a:pt x="3910914" y="284697"/>
                  </a:lnTo>
                  <a:lnTo>
                    <a:pt x="4171641" y="189798"/>
                  </a:lnTo>
                  <a:lnTo>
                    <a:pt x="4432369" y="616844"/>
                  </a:lnTo>
                  <a:lnTo>
                    <a:pt x="4693096" y="284697"/>
                  </a:lnTo>
                  <a:lnTo>
                    <a:pt x="4953824" y="332147"/>
                  </a:lnTo>
                  <a:lnTo>
                    <a:pt x="5214552" y="142348"/>
                  </a:lnTo>
                  <a:lnTo>
                    <a:pt x="5475279" y="0"/>
                  </a:lnTo>
                  <a:lnTo>
                    <a:pt x="5736007" y="47449"/>
                  </a:lnTo>
                </a:path>
              </a:pathLst>
            </a:custGeom>
            <a:ln w="27101" cap="flat">
              <a:solidFill>
                <a:srgbClr val="80BD41">
                  <a:alpha val="100000"/>
                </a:srgbClr>
              </a:solidFill>
              <a:prstDash val="solid"/>
              <a:round/>
            </a:ln>
          </p:spPr>
          <p:txBody>
            <a:bodyPr/>
            <a:lstStyle/>
            <a:p/>
          </p:txBody>
        </p:sp>
        <p:sp>
          <p:nvSpPr>
            <p:cNvPr id="40" name="pl40"/>
            <p:cNvSpPr/>
            <p:nvPr/>
          </p:nvSpPr>
          <p:spPr>
            <a:xfrm>
              <a:off x="4003259" y="1025698"/>
              <a:ext cx="3650186" cy="616844"/>
            </a:xfrm>
            <a:custGeom>
              <a:avLst/>
              <a:pathLst>
                <a:path w="3650186" h="616844">
                  <a:moveTo>
                    <a:pt x="0" y="237248"/>
                  </a:moveTo>
                  <a:lnTo>
                    <a:pt x="260727" y="332147"/>
                  </a:lnTo>
                  <a:lnTo>
                    <a:pt x="521455" y="237248"/>
                  </a:lnTo>
                  <a:lnTo>
                    <a:pt x="782182" y="237248"/>
                  </a:lnTo>
                  <a:lnTo>
                    <a:pt x="1042910" y="284697"/>
                  </a:lnTo>
                  <a:lnTo>
                    <a:pt x="1303638" y="474496"/>
                  </a:lnTo>
                  <a:lnTo>
                    <a:pt x="1564365" y="332147"/>
                  </a:lnTo>
                  <a:lnTo>
                    <a:pt x="1825093" y="284697"/>
                  </a:lnTo>
                  <a:lnTo>
                    <a:pt x="2085820" y="189798"/>
                  </a:lnTo>
                  <a:lnTo>
                    <a:pt x="2346548" y="616844"/>
                  </a:lnTo>
                  <a:lnTo>
                    <a:pt x="2607276" y="284697"/>
                  </a:lnTo>
                  <a:lnTo>
                    <a:pt x="2868003" y="332147"/>
                  </a:lnTo>
                  <a:lnTo>
                    <a:pt x="3128731" y="142348"/>
                  </a:lnTo>
                  <a:lnTo>
                    <a:pt x="3389458" y="0"/>
                  </a:lnTo>
                  <a:lnTo>
                    <a:pt x="3650186"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1073148"/>
              <a:ext cx="2607276" cy="3795968"/>
            </a:xfrm>
            <a:custGeom>
              <a:avLst/>
              <a:pathLst>
                <a:path w="2607276" h="3795968">
                  <a:moveTo>
                    <a:pt x="0" y="1755635"/>
                  </a:moveTo>
                  <a:lnTo>
                    <a:pt x="260727" y="901542"/>
                  </a:lnTo>
                  <a:lnTo>
                    <a:pt x="521455" y="3795968"/>
                  </a:lnTo>
                  <a:lnTo>
                    <a:pt x="782182" y="3795968"/>
                  </a:lnTo>
                  <a:lnTo>
                    <a:pt x="1042910" y="759193"/>
                  </a:lnTo>
                  <a:lnTo>
                    <a:pt x="1303638" y="1091341"/>
                  </a:lnTo>
                  <a:lnTo>
                    <a:pt x="1564365" y="474496"/>
                  </a:lnTo>
                  <a:lnTo>
                    <a:pt x="1825093" y="569395"/>
                  </a:lnTo>
                  <a:lnTo>
                    <a:pt x="2085820" y="379596"/>
                  </a:lnTo>
                  <a:lnTo>
                    <a:pt x="2346548" y="0"/>
                  </a:lnTo>
                  <a:lnTo>
                    <a:pt x="2607276" y="0"/>
                  </a:lnTo>
                </a:path>
              </a:pathLst>
            </a:custGeom>
            <a:ln w="27101" cap="flat">
              <a:solidFill>
                <a:srgbClr val="E31A1C">
                  <a:alpha val="100000"/>
                </a:srgbClr>
              </a:solidFill>
              <a:prstDash val="solid"/>
              <a:round/>
            </a:ln>
          </p:spPr>
          <p:txBody>
            <a:bodyPr/>
            <a:lstStyle/>
            <a:p/>
          </p:txBody>
        </p:sp>
        <p:sp>
          <p:nvSpPr>
            <p:cNvPr id="42" name="pl42"/>
            <p:cNvSpPr/>
            <p:nvPr/>
          </p:nvSpPr>
          <p:spPr>
            <a:xfrm>
              <a:off x="7131990" y="1120597"/>
              <a:ext cx="521455" cy="948992"/>
            </a:xfrm>
            <a:custGeom>
              <a:avLst/>
              <a:pathLst>
                <a:path w="521455" h="948992">
                  <a:moveTo>
                    <a:pt x="0" y="948992"/>
                  </a:moveTo>
                  <a:lnTo>
                    <a:pt x="260727" y="0"/>
                  </a:lnTo>
                  <a:lnTo>
                    <a:pt x="521455"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1025698"/>
              <a:ext cx="6518190" cy="1233689"/>
            </a:xfrm>
            <a:custGeom>
              <a:avLst/>
              <a:pathLst>
                <a:path w="6518190" h="1233689">
                  <a:moveTo>
                    <a:pt x="0" y="1233689"/>
                  </a:moveTo>
                  <a:lnTo>
                    <a:pt x="260727" y="1233689"/>
                  </a:lnTo>
                  <a:lnTo>
                    <a:pt x="521455" y="1233689"/>
                  </a:lnTo>
                  <a:lnTo>
                    <a:pt x="782182" y="1043891"/>
                  </a:lnTo>
                  <a:lnTo>
                    <a:pt x="1042910" y="1138790"/>
                  </a:lnTo>
                  <a:lnTo>
                    <a:pt x="1303638" y="1091341"/>
                  </a:lnTo>
                  <a:lnTo>
                    <a:pt x="1564365" y="569395"/>
                  </a:lnTo>
                  <a:lnTo>
                    <a:pt x="1825093" y="759193"/>
                  </a:lnTo>
                  <a:lnTo>
                    <a:pt x="2085820" y="854093"/>
                  </a:lnTo>
                  <a:lnTo>
                    <a:pt x="2346548" y="332147"/>
                  </a:lnTo>
                  <a:lnTo>
                    <a:pt x="2607276" y="521945"/>
                  </a:lnTo>
                  <a:lnTo>
                    <a:pt x="2868003" y="427046"/>
                  </a:lnTo>
                  <a:lnTo>
                    <a:pt x="3128731" y="521945"/>
                  </a:lnTo>
                  <a:lnTo>
                    <a:pt x="3389458" y="427046"/>
                  </a:lnTo>
                  <a:lnTo>
                    <a:pt x="3650186" y="427046"/>
                  </a:lnTo>
                  <a:lnTo>
                    <a:pt x="3910914" y="569395"/>
                  </a:lnTo>
                  <a:lnTo>
                    <a:pt x="4171641" y="664294"/>
                  </a:lnTo>
                  <a:lnTo>
                    <a:pt x="4432369" y="332147"/>
                  </a:lnTo>
                  <a:lnTo>
                    <a:pt x="4693096" y="284697"/>
                  </a:lnTo>
                  <a:lnTo>
                    <a:pt x="4953824" y="237248"/>
                  </a:lnTo>
                  <a:lnTo>
                    <a:pt x="5214552" y="474496"/>
                  </a:lnTo>
                  <a:lnTo>
                    <a:pt x="5475279" y="332147"/>
                  </a:lnTo>
                  <a:lnTo>
                    <a:pt x="5736007" y="332147"/>
                  </a:lnTo>
                  <a:lnTo>
                    <a:pt x="5996734" y="189798"/>
                  </a:lnTo>
                  <a:lnTo>
                    <a:pt x="6257462" y="0"/>
                  </a:lnTo>
                  <a:lnTo>
                    <a:pt x="6518190" y="47449"/>
                  </a:lnTo>
                </a:path>
              </a:pathLst>
            </a:custGeom>
            <a:ln w="27101" cap="flat">
              <a:solidFill>
                <a:srgbClr val="FFC20E">
                  <a:alpha val="100000"/>
                </a:srgbClr>
              </a:solidFill>
              <a:prstDash val="solid"/>
              <a:round/>
            </a:ln>
          </p:spPr>
          <p:txBody>
            <a:bodyPr/>
            <a:lstStyle/>
            <a:p/>
          </p:txBody>
        </p:sp>
        <p:sp>
          <p:nvSpPr>
            <p:cNvPr id="44" name="pl44"/>
            <p:cNvSpPr/>
            <p:nvPr/>
          </p:nvSpPr>
          <p:spPr>
            <a:xfrm>
              <a:off x="5306897" y="1215496"/>
              <a:ext cx="2346548" cy="3226573"/>
            </a:xfrm>
            <a:custGeom>
              <a:avLst/>
              <a:pathLst>
                <a:path w="2346548" h="3226573">
                  <a:moveTo>
                    <a:pt x="0" y="3226573"/>
                  </a:moveTo>
                  <a:lnTo>
                    <a:pt x="260727" y="1613286"/>
                  </a:lnTo>
                  <a:lnTo>
                    <a:pt x="521455" y="1138790"/>
                  </a:lnTo>
                  <a:lnTo>
                    <a:pt x="782182" y="806643"/>
                  </a:lnTo>
                  <a:lnTo>
                    <a:pt x="1042910" y="901542"/>
                  </a:lnTo>
                  <a:lnTo>
                    <a:pt x="1303638" y="284697"/>
                  </a:lnTo>
                  <a:lnTo>
                    <a:pt x="1564365" y="284697"/>
                  </a:lnTo>
                  <a:lnTo>
                    <a:pt x="1825093" y="189798"/>
                  </a:lnTo>
                  <a:lnTo>
                    <a:pt x="2085820" y="0"/>
                  </a:lnTo>
                  <a:lnTo>
                    <a:pt x="2346548" y="47449"/>
                  </a:lnTo>
                </a:path>
              </a:pathLst>
            </a:custGeom>
            <a:ln w="27101" cap="flat">
              <a:solidFill>
                <a:srgbClr val="008B00">
                  <a:alpha val="100000"/>
                </a:srgbClr>
              </a:solidFill>
              <a:prstDash val="solid"/>
              <a:round/>
            </a:ln>
          </p:spPr>
          <p:txBody>
            <a:bodyPr/>
            <a:lstStyle/>
            <a:p/>
          </p:txBody>
        </p:sp>
        <p:sp>
          <p:nvSpPr>
            <p:cNvPr id="45" name="pl45"/>
            <p:cNvSpPr/>
            <p:nvPr/>
          </p:nvSpPr>
          <p:spPr>
            <a:xfrm>
              <a:off x="5046169" y="1073148"/>
              <a:ext cx="2607276" cy="4317914"/>
            </a:xfrm>
            <a:custGeom>
              <a:avLst/>
              <a:pathLst>
                <a:path w="2607276" h="4317914">
                  <a:moveTo>
                    <a:pt x="0" y="4317914"/>
                  </a:moveTo>
                  <a:lnTo>
                    <a:pt x="260727" y="2372480"/>
                  </a:lnTo>
                  <a:lnTo>
                    <a:pt x="521455" y="759193"/>
                  </a:lnTo>
                  <a:lnTo>
                    <a:pt x="782182" y="664294"/>
                  </a:lnTo>
                  <a:lnTo>
                    <a:pt x="1042910" y="616844"/>
                  </a:lnTo>
                  <a:lnTo>
                    <a:pt x="1303638" y="759193"/>
                  </a:lnTo>
                  <a:lnTo>
                    <a:pt x="1564365" y="569395"/>
                  </a:lnTo>
                  <a:lnTo>
                    <a:pt x="1825093" y="616844"/>
                  </a:lnTo>
                  <a:lnTo>
                    <a:pt x="2085820" y="379596"/>
                  </a:lnTo>
                  <a:lnTo>
                    <a:pt x="2346548" y="0"/>
                  </a:lnTo>
                  <a:lnTo>
                    <a:pt x="2607276" y="94899"/>
                  </a:lnTo>
                </a:path>
              </a:pathLst>
            </a:custGeom>
            <a:ln w="27101" cap="flat">
              <a:solidFill>
                <a:srgbClr val="9A32CD">
                  <a:alpha val="100000"/>
                </a:srgbClr>
              </a:solidFill>
              <a:prstDash val="solid"/>
              <a:round/>
            </a:ln>
          </p:spPr>
          <p:txBody>
            <a:bodyPr/>
            <a:lstStyle/>
            <a:p/>
          </p:txBody>
        </p:sp>
        <p:sp>
          <p:nvSpPr>
            <p:cNvPr id="46" name="pl46"/>
            <p:cNvSpPr/>
            <p:nvPr/>
          </p:nvSpPr>
          <p:spPr>
            <a:xfrm>
              <a:off x="6610535" y="1073148"/>
              <a:ext cx="1042910" cy="948992"/>
            </a:xfrm>
            <a:custGeom>
              <a:avLst/>
              <a:pathLst>
                <a:path w="1042910" h="948992">
                  <a:moveTo>
                    <a:pt x="0" y="948992"/>
                  </a:moveTo>
                  <a:lnTo>
                    <a:pt x="260727" y="521945"/>
                  </a:lnTo>
                  <a:lnTo>
                    <a:pt x="521455" y="189798"/>
                  </a:lnTo>
                  <a:lnTo>
                    <a:pt x="782182" y="0"/>
                  </a:lnTo>
                  <a:lnTo>
                    <a:pt x="1042910" y="0"/>
                  </a:lnTo>
                </a:path>
              </a:pathLst>
            </a:custGeom>
            <a:ln w="27101" cap="flat">
              <a:solidFill>
                <a:srgbClr val="836FFF">
                  <a:alpha val="100000"/>
                </a:srgbClr>
              </a:solidFill>
              <a:prstDash val="solid"/>
              <a:round/>
            </a:ln>
          </p:spPr>
          <p:txBody>
            <a:bodyPr/>
            <a:lstStyle/>
            <a:p/>
          </p:txBody>
        </p:sp>
        <p:sp>
          <p:nvSpPr>
            <p:cNvPr id="47" name="pl47"/>
            <p:cNvSpPr/>
            <p:nvPr/>
          </p:nvSpPr>
          <p:spPr>
            <a:xfrm>
              <a:off x="4524714" y="1025698"/>
              <a:ext cx="3128731" cy="664294"/>
            </a:xfrm>
            <a:custGeom>
              <a:avLst/>
              <a:pathLst>
                <a:path w="3128731" h="664294">
                  <a:moveTo>
                    <a:pt x="0" y="427046"/>
                  </a:moveTo>
                  <a:lnTo>
                    <a:pt x="260727" y="427046"/>
                  </a:lnTo>
                  <a:lnTo>
                    <a:pt x="521455" y="569395"/>
                  </a:lnTo>
                  <a:lnTo>
                    <a:pt x="782182" y="664294"/>
                  </a:lnTo>
                  <a:lnTo>
                    <a:pt x="1042910" y="332147"/>
                  </a:lnTo>
                  <a:lnTo>
                    <a:pt x="1303638" y="284697"/>
                  </a:lnTo>
                  <a:lnTo>
                    <a:pt x="1564365" y="237248"/>
                  </a:lnTo>
                  <a:lnTo>
                    <a:pt x="1825093" y="474496"/>
                  </a:lnTo>
                  <a:lnTo>
                    <a:pt x="2085820" y="332147"/>
                  </a:lnTo>
                  <a:lnTo>
                    <a:pt x="2346548" y="332147"/>
                  </a:lnTo>
                  <a:lnTo>
                    <a:pt x="2607276" y="189798"/>
                  </a:lnTo>
                  <a:lnTo>
                    <a:pt x="2868003" y="0"/>
                  </a:lnTo>
                  <a:lnTo>
                    <a:pt x="3128731" y="47449"/>
                  </a:lnTo>
                </a:path>
              </a:pathLst>
            </a:custGeom>
            <a:ln w="27101" cap="flat">
              <a:solidFill>
                <a:srgbClr val="FB9A99">
                  <a:alpha val="100000"/>
                </a:srgbClr>
              </a:solidFill>
              <a:prstDash val="solid"/>
              <a:round/>
            </a:ln>
          </p:spPr>
          <p:txBody>
            <a:bodyPr/>
            <a:lstStyle/>
            <a:p/>
          </p:txBody>
        </p:sp>
        <p:sp>
          <p:nvSpPr>
            <p:cNvPr id="48" name="pl48"/>
            <p:cNvSpPr/>
            <p:nvPr/>
          </p:nvSpPr>
          <p:spPr>
            <a:xfrm>
              <a:off x="7671538" y="1040137"/>
              <a:ext cx="711406" cy="32191"/>
            </a:xfrm>
            <a:custGeom>
              <a:avLst/>
              <a:pathLst>
                <a:path w="711406" h="32191">
                  <a:moveTo>
                    <a:pt x="711406" y="0"/>
                  </a:moveTo>
                  <a:lnTo>
                    <a:pt x="0" y="32191"/>
                  </a:lnTo>
                </a:path>
              </a:pathLst>
            </a:custGeom>
          </p:spPr>
          <p:txBody>
            <a:bodyPr/>
            <a:lstStyle/>
            <a:p/>
          </p:txBody>
        </p:sp>
        <p:sp>
          <p:nvSpPr>
            <p:cNvPr id="49" name="pl49"/>
            <p:cNvSpPr/>
            <p:nvPr/>
          </p:nvSpPr>
          <p:spPr>
            <a:xfrm>
              <a:off x="7665474" y="1081669"/>
              <a:ext cx="663110" cy="469756"/>
            </a:xfrm>
            <a:custGeom>
              <a:avLst/>
              <a:pathLst>
                <a:path w="663110" h="469756">
                  <a:moveTo>
                    <a:pt x="663110" y="469756"/>
                  </a:moveTo>
                  <a:lnTo>
                    <a:pt x="0" y="0"/>
                  </a:lnTo>
                </a:path>
              </a:pathLst>
            </a:custGeom>
          </p:spPr>
          <p:txBody>
            <a:bodyPr/>
            <a:lstStyle/>
            <a:p/>
          </p:txBody>
        </p:sp>
        <p:sp>
          <p:nvSpPr>
            <p:cNvPr id="50" name="pl50"/>
            <p:cNvSpPr/>
            <p:nvPr/>
          </p:nvSpPr>
          <p:spPr>
            <a:xfrm>
              <a:off x="7660014" y="1083759"/>
              <a:ext cx="777080" cy="1255184"/>
            </a:xfrm>
            <a:custGeom>
              <a:avLst/>
              <a:pathLst>
                <a:path w="777080" h="1255184">
                  <a:moveTo>
                    <a:pt x="777080" y="1255184"/>
                  </a:moveTo>
                  <a:lnTo>
                    <a:pt x="0" y="0"/>
                  </a:lnTo>
                </a:path>
              </a:pathLst>
            </a:custGeom>
          </p:spPr>
          <p:txBody>
            <a:bodyPr/>
            <a:lstStyle/>
            <a:p/>
          </p:txBody>
        </p:sp>
        <p:sp>
          <p:nvSpPr>
            <p:cNvPr id="51" name="pl51"/>
            <p:cNvSpPr/>
            <p:nvPr/>
          </p:nvSpPr>
          <p:spPr>
            <a:xfrm>
              <a:off x="7663347" y="1082686"/>
              <a:ext cx="761679" cy="733740"/>
            </a:xfrm>
            <a:custGeom>
              <a:avLst/>
              <a:pathLst>
                <a:path w="761679" h="733740">
                  <a:moveTo>
                    <a:pt x="761679" y="733740"/>
                  </a:moveTo>
                  <a:lnTo>
                    <a:pt x="0" y="0"/>
                  </a:lnTo>
                </a:path>
              </a:pathLst>
            </a:custGeom>
          </p:spPr>
          <p:txBody>
            <a:bodyPr/>
            <a:lstStyle/>
            <a:p/>
          </p:txBody>
        </p:sp>
        <p:sp>
          <p:nvSpPr>
            <p:cNvPr id="52" name="pl52"/>
            <p:cNvSpPr/>
            <p:nvPr/>
          </p:nvSpPr>
          <p:spPr>
            <a:xfrm>
              <a:off x="7668648" y="784944"/>
              <a:ext cx="690213" cy="281992"/>
            </a:xfrm>
            <a:custGeom>
              <a:avLst/>
              <a:pathLst>
                <a:path w="690213" h="281992">
                  <a:moveTo>
                    <a:pt x="690213" y="0"/>
                  </a:moveTo>
                  <a:lnTo>
                    <a:pt x="0" y="281992"/>
                  </a:lnTo>
                </a:path>
              </a:pathLst>
            </a:custGeom>
          </p:spPr>
          <p:txBody>
            <a:bodyPr/>
            <a:lstStyle/>
            <a:p/>
          </p:txBody>
        </p:sp>
        <p:sp>
          <p:nvSpPr>
            <p:cNvPr id="53" name="pl53"/>
            <p:cNvSpPr/>
            <p:nvPr/>
          </p:nvSpPr>
          <p:spPr>
            <a:xfrm>
              <a:off x="7660154" y="1083724"/>
              <a:ext cx="632276" cy="996724"/>
            </a:xfrm>
            <a:custGeom>
              <a:avLst/>
              <a:pathLst>
                <a:path w="632276" h="996724">
                  <a:moveTo>
                    <a:pt x="632276" y="996724"/>
                  </a:moveTo>
                  <a:lnTo>
                    <a:pt x="0" y="0"/>
                  </a:lnTo>
                </a:path>
              </a:pathLst>
            </a:custGeom>
          </p:spPr>
          <p:txBody>
            <a:bodyPr/>
            <a:lstStyle/>
            <a:p/>
          </p:txBody>
        </p:sp>
        <p:sp>
          <p:nvSpPr>
            <p:cNvPr id="54" name="pl54"/>
            <p:cNvSpPr/>
            <p:nvPr/>
          </p:nvSpPr>
          <p:spPr>
            <a:xfrm>
              <a:off x="7669660" y="1078252"/>
              <a:ext cx="683114" cy="215052"/>
            </a:xfrm>
            <a:custGeom>
              <a:avLst/>
              <a:pathLst>
                <a:path w="683114" h="215052">
                  <a:moveTo>
                    <a:pt x="683114" y="215052"/>
                  </a:moveTo>
                  <a:lnTo>
                    <a:pt x="0" y="0"/>
                  </a:lnTo>
                </a:path>
              </a:pathLst>
            </a:custGeom>
          </p:spPr>
          <p:txBody>
            <a:bodyPr/>
            <a:lstStyle/>
            <a:p/>
          </p:txBody>
        </p:sp>
        <p:sp>
          <p:nvSpPr>
            <p:cNvPr id="55" name="pl55"/>
            <p:cNvSpPr/>
            <p:nvPr/>
          </p:nvSpPr>
          <p:spPr>
            <a:xfrm>
              <a:off x="7661311" y="1178305"/>
              <a:ext cx="1027897" cy="1340396"/>
            </a:xfrm>
            <a:custGeom>
              <a:avLst/>
              <a:pathLst>
                <a:path w="1027897" h="1340396">
                  <a:moveTo>
                    <a:pt x="1027897" y="1340396"/>
                  </a:moveTo>
                  <a:lnTo>
                    <a:pt x="0" y="0"/>
                  </a:lnTo>
                </a:path>
              </a:pathLst>
            </a:custGeom>
          </p:spPr>
          <p:txBody>
            <a:bodyPr/>
            <a:lstStyle/>
            <a:p/>
          </p:txBody>
        </p:sp>
        <p:sp>
          <p:nvSpPr>
            <p:cNvPr id="56" name="pl56"/>
            <p:cNvSpPr/>
            <p:nvPr/>
          </p:nvSpPr>
          <p:spPr>
            <a:xfrm>
              <a:off x="7659508" y="1178776"/>
              <a:ext cx="1049434" cy="1857140"/>
            </a:xfrm>
            <a:custGeom>
              <a:avLst/>
              <a:pathLst>
                <a:path w="1049434" h="1857140">
                  <a:moveTo>
                    <a:pt x="1049434" y="1857140"/>
                  </a:moveTo>
                  <a:lnTo>
                    <a:pt x="0" y="0"/>
                  </a:lnTo>
                </a:path>
              </a:pathLst>
            </a:custGeom>
          </p:spPr>
          <p:txBody>
            <a:bodyPr/>
            <a:lstStyle/>
            <a:p/>
          </p:txBody>
        </p:sp>
        <p:sp>
          <p:nvSpPr>
            <p:cNvPr id="57" name="pl57"/>
            <p:cNvSpPr/>
            <p:nvPr/>
          </p:nvSpPr>
          <p:spPr>
            <a:xfrm>
              <a:off x="7660269" y="1178595"/>
              <a:ext cx="1033203" cy="1597021"/>
            </a:xfrm>
            <a:custGeom>
              <a:avLst/>
              <a:pathLst>
                <a:path w="1033203" h="1597021">
                  <a:moveTo>
                    <a:pt x="1033203" y="1597021"/>
                  </a:moveTo>
                  <a:lnTo>
                    <a:pt x="0" y="0"/>
                  </a:lnTo>
                </a:path>
              </a:pathLst>
            </a:custGeom>
          </p:spPr>
          <p:txBody>
            <a:bodyPr/>
            <a:lstStyle/>
            <a:p/>
          </p:txBody>
        </p:sp>
        <p:sp>
          <p:nvSpPr>
            <p:cNvPr id="58" name="pl58"/>
            <p:cNvSpPr/>
            <p:nvPr/>
          </p:nvSpPr>
          <p:spPr>
            <a:xfrm>
              <a:off x="7658942" y="1273795"/>
              <a:ext cx="1026293" cy="2025516"/>
            </a:xfrm>
            <a:custGeom>
              <a:avLst/>
              <a:pathLst>
                <a:path w="1026293" h="2025516">
                  <a:moveTo>
                    <a:pt x="1026293" y="2025516"/>
                  </a:moveTo>
                  <a:lnTo>
                    <a:pt x="0" y="0"/>
                  </a:lnTo>
                </a:path>
              </a:pathLst>
            </a:custGeom>
          </p:spPr>
          <p:txBody>
            <a:bodyPr/>
            <a:lstStyle/>
            <a:p/>
          </p:txBody>
        </p:sp>
        <p:sp>
          <p:nvSpPr>
            <p:cNvPr id="59" name="pg59"/>
            <p:cNvSpPr/>
            <p:nvPr/>
          </p:nvSpPr>
          <p:spPr>
            <a:xfrm>
              <a:off x="8314365" y="95553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99707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1" name="pg61"/>
            <p:cNvSpPr/>
            <p:nvPr/>
          </p:nvSpPr>
          <p:spPr>
            <a:xfrm>
              <a:off x="8260004" y="147491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49776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3" name="pg63"/>
            <p:cNvSpPr/>
            <p:nvPr/>
          </p:nvSpPr>
          <p:spPr>
            <a:xfrm>
              <a:off x="8368515" y="225929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30083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5" name="pg65"/>
            <p:cNvSpPr/>
            <p:nvPr/>
          </p:nvSpPr>
          <p:spPr>
            <a:xfrm>
              <a:off x="8356446" y="173850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78004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7" name="pg67"/>
            <p:cNvSpPr/>
            <p:nvPr/>
          </p:nvSpPr>
          <p:spPr>
            <a:xfrm>
              <a:off x="8290281" y="69378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3141" y="7353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69" name="pg69"/>
            <p:cNvSpPr/>
            <p:nvPr/>
          </p:nvSpPr>
          <p:spPr>
            <a:xfrm>
              <a:off x="8223851" y="200198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0" name="tx70"/>
            <p:cNvSpPr/>
            <p:nvPr/>
          </p:nvSpPr>
          <p:spPr>
            <a:xfrm>
              <a:off x="8246711" y="204352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1" name="pg71"/>
            <p:cNvSpPr/>
            <p:nvPr/>
          </p:nvSpPr>
          <p:spPr>
            <a:xfrm>
              <a:off x="8284194" y="121435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125588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96%</a:t>
              </a:r>
            </a:p>
          </p:txBody>
        </p:sp>
        <p:sp>
          <p:nvSpPr>
            <p:cNvPr id="73" name="pg73"/>
            <p:cNvSpPr/>
            <p:nvPr/>
          </p:nvSpPr>
          <p:spPr>
            <a:xfrm>
              <a:off x="8314365" y="25187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4" name="tx74"/>
            <p:cNvSpPr/>
            <p:nvPr/>
          </p:nvSpPr>
          <p:spPr>
            <a:xfrm>
              <a:off x="8337225" y="25602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94%</a:t>
              </a:r>
            </a:p>
          </p:txBody>
        </p:sp>
        <p:sp>
          <p:nvSpPr>
            <p:cNvPr id="75" name="pg75"/>
            <p:cNvSpPr/>
            <p:nvPr/>
          </p:nvSpPr>
          <p:spPr>
            <a:xfrm>
              <a:off x="8338449" y="303591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61309" y="307745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94%</a:t>
              </a:r>
            </a:p>
          </p:txBody>
        </p:sp>
        <p:sp>
          <p:nvSpPr>
            <p:cNvPr id="77" name="pg77"/>
            <p:cNvSpPr/>
            <p:nvPr/>
          </p:nvSpPr>
          <p:spPr>
            <a:xfrm>
              <a:off x="8314365" y="27756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37225" y="28171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94%</a:t>
              </a:r>
            </a:p>
          </p:txBody>
        </p:sp>
        <p:sp>
          <p:nvSpPr>
            <p:cNvPr id="79" name="pg79"/>
            <p:cNvSpPr/>
            <p:nvPr/>
          </p:nvSpPr>
          <p:spPr>
            <a:xfrm>
              <a:off x="8290281" y="329931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0" name="tx80"/>
            <p:cNvSpPr/>
            <p:nvPr/>
          </p:nvSpPr>
          <p:spPr>
            <a:xfrm>
              <a:off x="8313141" y="33408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92%</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1136446"/>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22216" y="401416"/>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Nepal,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(92%), followed by HPVc and IPVC (94%).
Coverage of 7 vaccines increased (DTP3, HEPB3, HIB3, IPV1, MCV1, MCV2 and RUBELLA) compared to respective coverage in 2019.
Coverage of 7 vaccines decreased (DTP3, HEPB3, HIB3, IPVC, MCV1, MCV2 and RUBELLA) and 2 vaccines were the same (IPV1 and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35597" y="932216"/>
              <a:ext cx="505514" cy="0"/>
            </a:xfrm>
            <a:custGeom>
              <a:avLst/>
              <a:pathLst>
                <a:path w="505514" h="0">
                  <a:moveTo>
                    <a:pt x="0" y="0"/>
                  </a:moveTo>
                  <a:lnTo>
                    <a:pt x="216649" y="0"/>
                  </a:lnTo>
                  <a:lnTo>
                    <a:pt x="288865" y="0"/>
                  </a:lnTo>
                  <a:lnTo>
                    <a:pt x="288865"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20" name="pl20"/>
            <p:cNvSpPr/>
            <p:nvPr/>
          </p:nvSpPr>
          <p:spPr>
            <a:xfrm>
              <a:off x="7918948" y="1385547"/>
              <a:ext cx="649947" cy="0"/>
            </a:xfrm>
            <a:custGeom>
              <a:avLst/>
              <a:pathLst>
                <a:path w="649947" h="0">
                  <a:moveTo>
                    <a:pt x="0" y="0"/>
                  </a:moveTo>
                  <a:lnTo>
                    <a:pt x="216649" y="0"/>
                  </a:lnTo>
                  <a:lnTo>
                    <a:pt x="433298" y="0"/>
                  </a:lnTo>
                  <a:lnTo>
                    <a:pt x="505514" y="0"/>
                  </a:lnTo>
                  <a:lnTo>
                    <a:pt x="505514" y="0"/>
                  </a:lnTo>
                  <a:lnTo>
                    <a:pt x="649947"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7557866" y="1838878"/>
              <a:ext cx="938813" cy="0"/>
            </a:xfrm>
            <a:custGeom>
              <a:avLst/>
              <a:pathLst>
                <a:path w="938813" h="0">
                  <a:moveTo>
                    <a:pt x="0" y="0"/>
                  </a:moveTo>
                  <a:lnTo>
                    <a:pt x="433298" y="0"/>
                  </a:lnTo>
                  <a:lnTo>
                    <a:pt x="505514" y="0"/>
                  </a:lnTo>
                  <a:lnTo>
                    <a:pt x="649947"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2" name="pl22"/>
            <p:cNvSpPr/>
            <p:nvPr/>
          </p:nvSpPr>
          <p:spPr>
            <a:xfrm>
              <a:off x="7557866" y="2292210"/>
              <a:ext cx="938813" cy="0"/>
            </a:xfrm>
            <a:custGeom>
              <a:avLst/>
              <a:pathLst>
                <a:path w="938813" h="0">
                  <a:moveTo>
                    <a:pt x="0" y="0"/>
                  </a:moveTo>
                  <a:lnTo>
                    <a:pt x="433298" y="0"/>
                  </a:lnTo>
                  <a:lnTo>
                    <a:pt x="505514" y="0"/>
                  </a:lnTo>
                  <a:lnTo>
                    <a:pt x="649947"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2745541"/>
              <a:ext cx="938813" cy="0"/>
            </a:xfrm>
            <a:custGeom>
              <a:avLst/>
              <a:pathLst>
                <a:path w="938813" h="0">
                  <a:moveTo>
                    <a:pt x="0" y="0"/>
                  </a:moveTo>
                  <a:lnTo>
                    <a:pt x="433298" y="0"/>
                  </a:lnTo>
                  <a:lnTo>
                    <a:pt x="505514" y="0"/>
                  </a:lnTo>
                  <a:lnTo>
                    <a:pt x="649947"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6763485" y="3198872"/>
              <a:ext cx="1660977" cy="0"/>
            </a:xfrm>
            <a:custGeom>
              <a:avLst/>
              <a:pathLst>
                <a:path w="1660977" h="0">
                  <a:moveTo>
                    <a:pt x="0" y="0"/>
                  </a:moveTo>
                  <a:lnTo>
                    <a:pt x="505514" y="0"/>
                  </a:lnTo>
                  <a:lnTo>
                    <a:pt x="794380" y="0"/>
                  </a:lnTo>
                  <a:lnTo>
                    <a:pt x="938813" y="0"/>
                  </a:lnTo>
                  <a:lnTo>
                    <a:pt x="1083246" y="0"/>
                  </a:lnTo>
                  <a:lnTo>
                    <a:pt x="1660977" y="0"/>
                  </a:lnTo>
                  <a:lnTo>
                    <a:pt x="1660977"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3652203"/>
              <a:ext cx="722164" cy="0"/>
            </a:xfrm>
            <a:custGeom>
              <a:avLst/>
              <a:pathLst>
                <a:path w="722164" h="0">
                  <a:moveTo>
                    <a:pt x="0" y="0"/>
                  </a:moveTo>
                  <a:lnTo>
                    <a:pt x="216649" y="0"/>
                  </a:lnTo>
                  <a:lnTo>
                    <a:pt x="216649" y="0"/>
                  </a:lnTo>
                  <a:lnTo>
                    <a:pt x="361082" y="0"/>
                  </a:lnTo>
                  <a:lnTo>
                    <a:pt x="433298"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6835702" y="4105534"/>
              <a:ext cx="1372111" cy="0"/>
            </a:xfrm>
            <a:custGeom>
              <a:avLst/>
              <a:pathLst>
                <a:path w="1372111" h="0">
                  <a:moveTo>
                    <a:pt x="0" y="0"/>
                  </a:moveTo>
                  <a:lnTo>
                    <a:pt x="144432" y="0"/>
                  </a:lnTo>
                  <a:lnTo>
                    <a:pt x="938813" y="0"/>
                  </a:lnTo>
                  <a:lnTo>
                    <a:pt x="938813" y="0"/>
                  </a:lnTo>
                  <a:lnTo>
                    <a:pt x="1083246" y="0"/>
                  </a:lnTo>
                  <a:lnTo>
                    <a:pt x="1299895" y="0"/>
                  </a:lnTo>
                  <a:lnTo>
                    <a:pt x="1372111"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4558865"/>
              <a:ext cx="1155462" cy="0"/>
            </a:xfrm>
            <a:custGeom>
              <a:avLst/>
              <a:pathLst>
                <a:path w="1155462" h="0">
                  <a:moveTo>
                    <a:pt x="0" y="0"/>
                  </a:moveTo>
                  <a:lnTo>
                    <a:pt x="216649" y="0"/>
                  </a:lnTo>
                  <a:lnTo>
                    <a:pt x="216649" y="0"/>
                  </a:lnTo>
                  <a:lnTo>
                    <a:pt x="288865" y="0"/>
                  </a:lnTo>
                  <a:lnTo>
                    <a:pt x="577731" y="0"/>
                  </a:lnTo>
                  <a:lnTo>
                    <a:pt x="1011029"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7774515" y="5012197"/>
              <a:ext cx="722164" cy="0"/>
            </a:xfrm>
            <a:custGeom>
              <a:avLst/>
              <a:pathLst>
                <a:path w="722164" h="0">
                  <a:moveTo>
                    <a:pt x="0" y="0"/>
                  </a:moveTo>
                  <a:lnTo>
                    <a:pt x="216649" y="0"/>
                  </a:lnTo>
                  <a:lnTo>
                    <a:pt x="216649" y="0"/>
                  </a:lnTo>
                  <a:lnTo>
                    <a:pt x="361082" y="0"/>
                  </a:lnTo>
                  <a:lnTo>
                    <a:pt x="433298" y="0"/>
                  </a:lnTo>
                  <a:lnTo>
                    <a:pt x="649947" y="0"/>
                  </a:lnTo>
                  <a:lnTo>
                    <a:pt x="722164" y="0"/>
                  </a:lnTo>
                </a:path>
              </a:pathLst>
            </a:custGeom>
            <a:ln w="116535" cap="flat">
              <a:solidFill>
                <a:srgbClr val="E8E8E8">
                  <a:alpha val="100000"/>
                </a:srgbClr>
              </a:solidFill>
              <a:prstDash val="solid"/>
              <a:round/>
            </a:ln>
          </p:spPr>
          <p:txBody>
            <a:bodyPr/>
            <a:lstStyle/>
            <a:p/>
          </p:txBody>
        </p:sp>
        <p:sp>
          <p:nvSpPr>
            <p:cNvPr id="29" name="pt29"/>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5533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5336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75898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7563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83120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8115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26450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5336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6169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06128"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06128"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145046"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145046"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36169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5046"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206233"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7283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91736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145046"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72830"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42288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1726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065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Nepal,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(96%) and 2024 (98%). DTP1 coverage remained the same in 2025 (98%) compared to 2024, and was higher than in 2019. In 2019-2025, DTP1 coverage was at it's lowest level in 2020 (89%).
In 2024, 0 vaccines had lower coverage than in 2019.
In 2025, 0 vaccines had lower coverage than in 2019.
In 2025, 7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2435130"/>
              <a:ext cx="693100" cy="2569968"/>
            </a:xfrm>
            <a:prstGeom prst="rect">
              <a:avLst/>
            </a:prstGeom>
            <a:solidFill>
              <a:srgbClr val="FF0000">
                <a:alpha val="100000"/>
              </a:srgbClr>
            </a:solidFill>
          </p:spPr>
          <p:txBody>
            <a:bodyPr/>
            <a:lstStyle/>
            <a:p/>
          </p:txBody>
        </p:sp>
        <p:sp>
          <p:nvSpPr>
            <p:cNvPr id="19" name="rc19"/>
            <p:cNvSpPr/>
            <p:nvPr/>
          </p:nvSpPr>
          <p:spPr>
            <a:xfrm>
              <a:off x="5522268" y="2435130"/>
              <a:ext cx="693100" cy="2569968"/>
            </a:xfrm>
            <a:prstGeom prst="rect">
              <a:avLst/>
            </a:prstGeom>
            <a:solidFill>
              <a:srgbClr val="0058AB">
                <a:alpha val="100000"/>
              </a:srgbClr>
            </a:solidFill>
          </p:spPr>
          <p:txBody>
            <a:bodyPr/>
            <a:lstStyle/>
            <a:p/>
          </p:txBody>
        </p:sp>
        <p:sp>
          <p:nvSpPr>
            <p:cNvPr id="20" name="tx20"/>
            <p:cNvSpPr/>
            <p:nvPr/>
          </p:nvSpPr>
          <p:spPr>
            <a:xfrm>
              <a:off x="3907526" y="23055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21" name="tx21"/>
            <p:cNvSpPr/>
            <p:nvPr/>
          </p:nvSpPr>
          <p:spPr>
            <a:xfrm>
              <a:off x="5813553" y="23055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2458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Nepal,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Nepal was 2025.
In 2025, first dose (HPV1) programme coverage among girls was 94%. In 2025, last dose (HPVc) programme coverage among girls was 94%.</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94%,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752346"/>
            </a:xfrm>
            <a:custGeom>
              <a:avLst/>
              <a:pathLst>
                <a:path w="6481656" h="752346">
                  <a:moveTo>
                    <a:pt x="0" y="692158"/>
                  </a:moveTo>
                  <a:lnTo>
                    <a:pt x="259266" y="752346"/>
                  </a:lnTo>
                  <a:lnTo>
                    <a:pt x="518532" y="752346"/>
                  </a:lnTo>
                  <a:lnTo>
                    <a:pt x="777798" y="571783"/>
                  </a:lnTo>
                  <a:lnTo>
                    <a:pt x="1037065" y="511595"/>
                  </a:lnTo>
                  <a:lnTo>
                    <a:pt x="1296331" y="662065"/>
                  </a:lnTo>
                  <a:lnTo>
                    <a:pt x="1555597" y="240750"/>
                  </a:lnTo>
                  <a:lnTo>
                    <a:pt x="1814863" y="451408"/>
                  </a:lnTo>
                  <a:lnTo>
                    <a:pt x="2074130" y="451408"/>
                  </a:lnTo>
                  <a:lnTo>
                    <a:pt x="2333396" y="60187"/>
                  </a:lnTo>
                  <a:lnTo>
                    <a:pt x="2592662" y="120375"/>
                  </a:lnTo>
                  <a:lnTo>
                    <a:pt x="2851928" y="150469"/>
                  </a:lnTo>
                  <a:lnTo>
                    <a:pt x="3111195" y="210657"/>
                  </a:lnTo>
                  <a:lnTo>
                    <a:pt x="3370461" y="150469"/>
                  </a:lnTo>
                  <a:lnTo>
                    <a:pt x="3629727" y="150469"/>
                  </a:lnTo>
                  <a:lnTo>
                    <a:pt x="3888994" y="180563"/>
                  </a:lnTo>
                  <a:lnTo>
                    <a:pt x="4148260" y="300938"/>
                  </a:lnTo>
                  <a:lnTo>
                    <a:pt x="4407526" y="210657"/>
                  </a:lnTo>
                  <a:lnTo>
                    <a:pt x="4666792" y="180563"/>
                  </a:lnTo>
                  <a:lnTo>
                    <a:pt x="4926059" y="120375"/>
                  </a:lnTo>
                  <a:lnTo>
                    <a:pt x="5185325" y="391220"/>
                  </a:lnTo>
                  <a:lnTo>
                    <a:pt x="5444591" y="180563"/>
                  </a:lnTo>
                  <a:lnTo>
                    <a:pt x="5703857" y="210657"/>
                  </a:lnTo>
                  <a:lnTo>
                    <a:pt x="5963124" y="90281"/>
                  </a:lnTo>
                  <a:lnTo>
                    <a:pt x="6222390" y="0"/>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5587279" y="2316134"/>
              <a:ext cx="2333396" cy="2046383"/>
            </a:xfrm>
            <a:custGeom>
              <a:avLst/>
              <a:pathLst>
                <a:path w="2333396" h="2046383">
                  <a:moveTo>
                    <a:pt x="0" y="2046383"/>
                  </a:moveTo>
                  <a:lnTo>
                    <a:pt x="259266" y="1023191"/>
                  </a:lnTo>
                  <a:lnTo>
                    <a:pt x="518532" y="722252"/>
                  </a:lnTo>
                  <a:lnTo>
                    <a:pt x="777798" y="511595"/>
                  </a:lnTo>
                  <a:lnTo>
                    <a:pt x="1037065" y="571783"/>
                  </a:lnTo>
                  <a:lnTo>
                    <a:pt x="1296331" y="180563"/>
                  </a:lnTo>
                  <a:lnTo>
                    <a:pt x="1555597" y="180563"/>
                  </a:lnTo>
                  <a:lnTo>
                    <a:pt x="1814863" y="120375"/>
                  </a:lnTo>
                  <a:lnTo>
                    <a:pt x="2074130" y="0"/>
                  </a:lnTo>
                  <a:lnTo>
                    <a:pt x="2333396" y="30093"/>
                  </a:lnTo>
                </a:path>
              </a:pathLst>
            </a:custGeom>
            <a:ln w="27101" cap="flat">
              <a:solidFill>
                <a:srgbClr val="7CAE00">
                  <a:alpha val="100000"/>
                </a:srgbClr>
              </a:solidFill>
              <a:prstDash val="solid"/>
              <a:round/>
            </a:ln>
          </p:spPr>
          <p:txBody>
            <a:bodyPr/>
            <a:lstStyle/>
            <a:p/>
          </p:txBody>
        </p:sp>
        <p:sp>
          <p:nvSpPr>
            <p:cNvPr id="29" name="pl29"/>
            <p:cNvSpPr/>
            <p:nvPr/>
          </p:nvSpPr>
          <p:spPr>
            <a:xfrm>
              <a:off x="5328013" y="2225853"/>
              <a:ext cx="2592662" cy="2738542"/>
            </a:xfrm>
            <a:custGeom>
              <a:avLst/>
              <a:pathLst>
                <a:path w="2592662" h="2738542">
                  <a:moveTo>
                    <a:pt x="0" y="2738542"/>
                  </a:moveTo>
                  <a:lnTo>
                    <a:pt x="259266" y="1504693"/>
                  </a:lnTo>
                  <a:lnTo>
                    <a:pt x="518532" y="481501"/>
                  </a:lnTo>
                  <a:lnTo>
                    <a:pt x="777798" y="421314"/>
                  </a:lnTo>
                  <a:lnTo>
                    <a:pt x="1037065" y="391220"/>
                  </a:lnTo>
                  <a:lnTo>
                    <a:pt x="1296331" y="481501"/>
                  </a:lnTo>
                  <a:lnTo>
                    <a:pt x="1555597" y="361126"/>
                  </a:lnTo>
                  <a:lnTo>
                    <a:pt x="1814863" y="391220"/>
                  </a:lnTo>
                  <a:lnTo>
                    <a:pt x="2074130" y="240750"/>
                  </a:lnTo>
                  <a:lnTo>
                    <a:pt x="2333396" y="0"/>
                  </a:lnTo>
                  <a:lnTo>
                    <a:pt x="2592662" y="60187"/>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2476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2247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28495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548903" y="43241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289636" y="492601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2247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5818" y="2143318"/>
              <a:ext cx="244123" cy="77714"/>
            </a:xfrm>
            <a:custGeom>
              <a:avLst/>
              <a:pathLst>
                <a:path w="244123" h="77714">
                  <a:moveTo>
                    <a:pt x="244123" y="0"/>
                  </a:moveTo>
                  <a:lnTo>
                    <a:pt x="0" y="77714"/>
                  </a:lnTo>
                </a:path>
              </a:pathLst>
            </a:custGeom>
          </p:spPr>
          <p:txBody>
            <a:bodyPr/>
            <a:lstStyle/>
            <a:p/>
          </p:txBody>
        </p:sp>
        <p:sp>
          <p:nvSpPr>
            <p:cNvPr id="40" name="pl40"/>
            <p:cNvSpPr/>
            <p:nvPr/>
          </p:nvSpPr>
          <p:spPr>
            <a:xfrm>
              <a:off x="7936242" y="2290639"/>
              <a:ext cx="243699" cy="71993"/>
            </a:xfrm>
            <a:custGeom>
              <a:avLst/>
              <a:pathLst>
                <a:path w="243699" h="71993">
                  <a:moveTo>
                    <a:pt x="243699" y="71993"/>
                  </a:moveTo>
                  <a:lnTo>
                    <a:pt x="0" y="0"/>
                  </a:lnTo>
                </a:path>
              </a:pathLst>
            </a:custGeom>
          </p:spPr>
          <p:txBody>
            <a:bodyPr/>
            <a:lstStyle/>
            <a:p/>
          </p:txBody>
        </p:sp>
        <p:sp>
          <p:nvSpPr>
            <p:cNvPr id="41" name="pl41"/>
            <p:cNvSpPr/>
            <p:nvPr/>
          </p:nvSpPr>
          <p:spPr>
            <a:xfrm>
              <a:off x="7932731" y="2292097"/>
              <a:ext cx="551264" cy="276973"/>
            </a:xfrm>
            <a:custGeom>
              <a:avLst/>
              <a:pathLst>
                <a:path w="551264" h="276973">
                  <a:moveTo>
                    <a:pt x="551264" y="276973"/>
                  </a:moveTo>
                  <a:lnTo>
                    <a:pt x="0" y="0"/>
                  </a:lnTo>
                </a:path>
              </a:pathLst>
            </a:custGeom>
          </p:spPr>
          <p:txBody>
            <a:bodyPr/>
            <a:lstStyle/>
            <a:p/>
          </p:txBody>
        </p:sp>
        <p:sp>
          <p:nvSpPr>
            <p:cNvPr id="42" name="pl42"/>
            <p:cNvSpPr/>
            <p:nvPr/>
          </p:nvSpPr>
          <p:spPr>
            <a:xfrm>
              <a:off x="7929345" y="2353151"/>
              <a:ext cx="611852" cy="488618"/>
            </a:xfrm>
            <a:custGeom>
              <a:avLst/>
              <a:pathLst>
                <a:path w="611852" h="488618">
                  <a:moveTo>
                    <a:pt x="611852" y="488618"/>
                  </a:moveTo>
                  <a:lnTo>
                    <a:pt x="0" y="0"/>
                  </a:lnTo>
                </a:path>
              </a:pathLst>
            </a:custGeom>
          </p:spPr>
          <p:txBody>
            <a:bodyPr/>
            <a:lstStyle/>
            <a:p/>
          </p:txBody>
        </p:sp>
        <p:sp>
          <p:nvSpPr>
            <p:cNvPr id="43" name="pg43"/>
            <p:cNvSpPr/>
            <p:nvPr/>
          </p:nvSpPr>
          <p:spPr>
            <a:xfrm>
              <a:off x="8111362" y="202481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0656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5" name="pg45"/>
            <p:cNvSpPr/>
            <p:nvPr/>
          </p:nvSpPr>
          <p:spPr>
            <a:xfrm>
              <a:off x="8111362" y="22974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3383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94%</a:t>
              </a:r>
            </a:p>
          </p:txBody>
        </p:sp>
        <p:sp>
          <p:nvSpPr>
            <p:cNvPr id="47" name="pg47"/>
            <p:cNvSpPr/>
            <p:nvPr/>
          </p:nvSpPr>
          <p:spPr>
            <a:xfrm>
              <a:off x="8111362" y="256907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26099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94%</a:t>
              </a:r>
            </a:p>
          </p:txBody>
        </p:sp>
        <p:sp>
          <p:nvSpPr>
            <p:cNvPr id="49" name="pg49"/>
            <p:cNvSpPr/>
            <p:nvPr/>
          </p:nvSpPr>
          <p:spPr>
            <a:xfrm>
              <a:off x="8111362" y="28417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8826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272687" y="1696333"/>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Nepal has all 4 of the  SDG vaccines.
In 2025, Nepal had achieved at least 90% coverage of all 4 of the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Nepal met the 90% SDG coverage target for all SDG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declined 1 percentage point from 97% in 2024 to 96% in 2025.
• There were there were approximately the same number of zero-dose children in 2025. This leaves 11,000 children without vaccination, vulnerable to vaccine-preventable diseases and a further 11,000 with incomplete protection.
• Nepal accounted for 0.6% of zero-dose children in South Asia (ROSA) and 0.1% of zero-dose children globally.
• MCV1 coverage declined 1 percentage point from 97% in 2024 to 96% in 2025. There were 22,000 children who missed out on the first measles vaccination.
• MCV2 coverage declined 1 percentage point from 93% in 2024 to 92% in 2025.
• Last dose coverage of HPV vaccination (HPVc) among girls remained constant at 94%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Nepal,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Nepal.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1878180" y="3074535"/>
              <a:ext cx="311525" cy="280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3" name="rc83"/>
            <p:cNvSpPr/>
            <p:nvPr/>
          </p:nvSpPr>
          <p:spPr>
            <a:xfrm>
              <a:off x="2189705" y="3074535"/>
              <a:ext cx="311525"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84" name="rc84"/>
            <p:cNvSpPr/>
            <p:nvPr/>
          </p:nvSpPr>
          <p:spPr>
            <a:xfrm>
              <a:off x="2501230" y="3074535"/>
              <a:ext cx="311525"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5" name="rc85"/>
            <p:cNvSpPr/>
            <p:nvPr/>
          </p:nvSpPr>
          <p:spPr>
            <a:xfrm>
              <a:off x="2812756" y="3074535"/>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6" name="rc86"/>
            <p:cNvSpPr/>
            <p:nvPr/>
          </p:nvSpPr>
          <p:spPr>
            <a:xfrm>
              <a:off x="3124281" y="307453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3435806" y="307453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8" name="rc88"/>
            <p:cNvSpPr/>
            <p:nvPr/>
          </p:nvSpPr>
          <p:spPr>
            <a:xfrm>
              <a:off x="3747331"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9" name="rc89"/>
            <p:cNvSpPr/>
            <p:nvPr/>
          </p:nvSpPr>
          <p:spPr>
            <a:xfrm>
              <a:off x="4058856" y="307453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0" name="rc90"/>
            <p:cNvSpPr/>
            <p:nvPr/>
          </p:nvSpPr>
          <p:spPr>
            <a:xfrm>
              <a:off x="4370381"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4681906"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2" name="rc92"/>
            <p:cNvSpPr/>
            <p:nvPr/>
          </p:nvSpPr>
          <p:spPr>
            <a:xfrm>
              <a:off x="4993431"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5304957"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5616482"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5928007"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6" name="rc96"/>
            <p:cNvSpPr/>
            <p:nvPr/>
          </p:nvSpPr>
          <p:spPr>
            <a:xfrm>
              <a:off x="6239532"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6551057"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6862582"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7174107" y="3074535"/>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4370381"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6" name="rc106"/>
            <p:cNvSpPr/>
            <p:nvPr/>
          </p:nvSpPr>
          <p:spPr>
            <a:xfrm>
              <a:off x="4681906"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4993431"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8" name="rc108"/>
            <p:cNvSpPr/>
            <p:nvPr/>
          </p:nvSpPr>
          <p:spPr>
            <a:xfrm>
              <a:off x="5304957"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5616482"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5928007"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1" name="rc111"/>
            <p:cNvSpPr/>
            <p:nvPr/>
          </p:nvSpPr>
          <p:spPr>
            <a:xfrm>
              <a:off x="6239532"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2" name="rc112"/>
            <p:cNvSpPr/>
            <p:nvPr/>
          </p:nvSpPr>
          <p:spPr>
            <a:xfrm>
              <a:off x="6551057"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3" name="rc113"/>
            <p:cNvSpPr/>
            <p:nvPr/>
          </p:nvSpPr>
          <p:spPr>
            <a:xfrm>
              <a:off x="6862582"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7174107"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5" name="rc115"/>
            <p:cNvSpPr/>
            <p:nvPr/>
          </p:nvSpPr>
          <p:spPr>
            <a:xfrm>
              <a:off x="7485632"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6" name="rc116"/>
            <p:cNvSpPr/>
            <p:nvPr/>
          </p:nvSpPr>
          <p:spPr>
            <a:xfrm>
              <a:off x="7797157"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8108683"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8420208"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8731733"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5616482" y="3916939"/>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1" name="rc121"/>
            <p:cNvSpPr/>
            <p:nvPr/>
          </p:nvSpPr>
          <p:spPr>
            <a:xfrm>
              <a:off x="5928007" y="3916939"/>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2" name="rc122"/>
            <p:cNvSpPr/>
            <p:nvPr/>
          </p:nvSpPr>
          <p:spPr>
            <a:xfrm>
              <a:off x="6239532" y="3916939"/>
              <a:ext cx="311525"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23" name="rc123"/>
            <p:cNvSpPr/>
            <p:nvPr/>
          </p:nvSpPr>
          <p:spPr>
            <a:xfrm>
              <a:off x="6551057" y="3916939"/>
              <a:ext cx="311525"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24" name="rc124"/>
            <p:cNvSpPr/>
            <p:nvPr/>
          </p:nvSpPr>
          <p:spPr>
            <a:xfrm>
              <a:off x="6862582" y="3916939"/>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5" name="rc125"/>
            <p:cNvSpPr/>
            <p:nvPr/>
          </p:nvSpPr>
          <p:spPr>
            <a:xfrm>
              <a:off x="7174107" y="3916939"/>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6" name="rc126"/>
            <p:cNvSpPr/>
            <p:nvPr/>
          </p:nvSpPr>
          <p:spPr>
            <a:xfrm>
              <a:off x="7485632" y="3916939"/>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7797157"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8" name="rc128"/>
            <p:cNvSpPr/>
            <p:nvPr/>
          </p:nvSpPr>
          <p:spPr>
            <a:xfrm>
              <a:off x="8108683"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08"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3"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4197740"/>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419774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419774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943605" y="4478542"/>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1255130" y="4478542"/>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6" name="rc136"/>
            <p:cNvSpPr/>
            <p:nvPr/>
          </p:nvSpPr>
          <p:spPr>
            <a:xfrm>
              <a:off x="1566655" y="4478542"/>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7" name="rc137"/>
            <p:cNvSpPr/>
            <p:nvPr/>
          </p:nvSpPr>
          <p:spPr>
            <a:xfrm>
              <a:off x="1878180"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8" name="rc138"/>
            <p:cNvSpPr/>
            <p:nvPr/>
          </p:nvSpPr>
          <p:spPr>
            <a:xfrm>
              <a:off x="2189705"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2501230" y="4478542"/>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0" name="rc140"/>
            <p:cNvSpPr/>
            <p:nvPr/>
          </p:nvSpPr>
          <p:spPr>
            <a:xfrm>
              <a:off x="2812756"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3124281" y="4478542"/>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2" name="rc142"/>
            <p:cNvSpPr/>
            <p:nvPr/>
          </p:nvSpPr>
          <p:spPr>
            <a:xfrm>
              <a:off x="3435806" y="4478542"/>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3" name="rc143"/>
            <p:cNvSpPr/>
            <p:nvPr/>
          </p:nvSpPr>
          <p:spPr>
            <a:xfrm>
              <a:off x="3747331"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4058856"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5" name="rc145"/>
            <p:cNvSpPr/>
            <p:nvPr/>
          </p:nvSpPr>
          <p:spPr>
            <a:xfrm>
              <a:off x="4370381"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6" name="rc146"/>
            <p:cNvSpPr/>
            <p:nvPr/>
          </p:nvSpPr>
          <p:spPr>
            <a:xfrm>
              <a:off x="4681906"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7" name="rc147"/>
            <p:cNvSpPr/>
            <p:nvPr/>
          </p:nvSpPr>
          <p:spPr>
            <a:xfrm>
              <a:off x="4993431"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8" name="rc148"/>
            <p:cNvSpPr/>
            <p:nvPr/>
          </p:nvSpPr>
          <p:spPr>
            <a:xfrm>
              <a:off x="5304957"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9" name="rc149"/>
            <p:cNvSpPr/>
            <p:nvPr/>
          </p:nvSpPr>
          <p:spPr>
            <a:xfrm>
              <a:off x="5616482"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5928007"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1" name="rc151"/>
            <p:cNvSpPr/>
            <p:nvPr/>
          </p:nvSpPr>
          <p:spPr>
            <a:xfrm>
              <a:off x="623953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6551057"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6862582"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174107"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748563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7797157"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8108683"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8420208"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731733"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5928007" y="5040144"/>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1" name="rc161"/>
            <p:cNvSpPr/>
            <p:nvPr/>
          </p:nvSpPr>
          <p:spPr>
            <a:xfrm>
              <a:off x="6239532" y="5040144"/>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2" name="rc162"/>
            <p:cNvSpPr/>
            <p:nvPr/>
          </p:nvSpPr>
          <p:spPr>
            <a:xfrm>
              <a:off x="6551057" y="504014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3" name="rc163"/>
            <p:cNvSpPr/>
            <p:nvPr/>
          </p:nvSpPr>
          <p:spPr>
            <a:xfrm>
              <a:off x="6862582" y="5040144"/>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4" name="rc164"/>
            <p:cNvSpPr/>
            <p:nvPr/>
          </p:nvSpPr>
          <p:spPr>
            <a:xfrm>
              <a:off x="7174107" y="504014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5" name="rc165"/>
            <p:cNvSpPr/>
            <p:nvPr/>
          </p:nvSpPr>
          <p:spPr>
            <a:xfrm>
              <a:off x="7485632" y="504014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6" name="rc166"/>
            <p:cNvSpPr/>
            <p:nvPr/>
          </p:nvSpPr>
          <p:spPr>
            <a:xfrm>
              <a:off x="7797157" y="504014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8108683" y="504014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8" name="rc168"/>
            <p:cNvSpPr/>
            <p:nvPr/>
          </p:nvSpPr>
          <p:spPr>
            <a:xfrm>
              <a:off x="8420208"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8731733"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5616482" y="3355336"/>
              <a:ext cx="311525" cy="28080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71" name="rc171"/>
            <p:cNvSpPr/>
            <p:nvPr/>
          </p:nvSpPr>
          <p:spPr>
            <a:xfrm>
              <a:off x="5928007" y="3355336"/>
              <a:ext cx="311525"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2" name="rc172"/>
            <p:cNvSpPr/>
            <p:nvPr/>
          </p:nvSpPr>
          <p:spPr>
            <a:xfrm>
              <a:off x="6239532"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6551057"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4" name="rc174"/>
            <p:cNvSpPr/>
            <p:nvPr/>
          </p:nvSpPr>
          <p:spPr>
            <a:xfrm>
              <a:off x="6862582" y="3355336"/>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5" name="rc175"/>
            <p:cNvSpPr/>
            <p:nvPr/>
          </p:nvSpPr>
          <p:spPr>
            <a:xfrm>
              <a:off x="7174107"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7485632" y="3355336"/>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7" name="rc177"/>
            <p:cNvSpPr/>
            <p:nvPr/>
          </p:nvSpPr>
          <p:spPr>
            <a:xfrm>
              <a:off x="7797157" y="3355336"/>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8" name="rc178"/>
            <p:cNvSpPr/>
            <p:nvPr/>
          </p:nvSpPr>
          <p:spPr>
            <a:xfrm>
              <a:off x="8108683" y="3355336"/>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9" name="rc179"/>
            <p:cNvSpPr/>
            <p:nvPr/>
          </p:nvSpPr>
          <p:spPr>
            <a:xfrm>
              <a:off x="8420208"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8731733" y="3355336"/>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4993431" y="475934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2" name="rc182"/>
            <p:cNvSpPr/>
            <p:nvPr/>
          </p:nvSpPr>
          <p:spPr>
            <a:xfrm>
              <a:off x="5304957" y="475934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3" name="rc183"/>
            <p:cNvSpPr/>
            <p:nvPr/>
          </p:nvSpPr>
          <p:spPr>
            <a:xfrm>
              <a:off x="5616482" y="475934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5928007" y="475934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5" name="rc185"/>
            <p:cNvSpPr/>
            <p:nvPr/>
          </p:nvSpPr>
          <p:spPr>
            <a:xfrm>
              <a:off x="623953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6551057"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7" name="rc187"/>
            <p:cNvSpPr/>
            <p:nvPr/>
          </p:nvSpPr>
          <p:spPr>
            <a:xfrm>
              <a:off x="6862582"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7174107" y="475934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9" name="rc189"/>
            <p:cNvSpPr/>
            <p:nvPr/>
          </p:nvSpPr>
          <p:spPr>
            <a:xfrm>
              <a:off x="748563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7797157"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8108683"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8420208"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8731733"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7485632" y="3636138"/>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5" name="rc195"/>
            <p:cNvSpPr/>
            <p:nvPr/>
          </p:nvSpPr>
          <p:spPr>
            <a:xfrm>
              <a:off x="7797157"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6" name="rc196"/>
            <p:cNvSpPr/>
            <p:nvPr/>
          </p:nvSpPr>
          <p:spPr>
            <a:xfrm>
              <a:off x="8108683" y="3636138"/>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7" name="rc197"/>
            <p:cNvSpPr/>
            <p:nvPr/>
          </p:nvSpPr>
          <p:spPr>
            <a:xfrm>
              <a:off x="8420208" y="3636138"/>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1733" y="3636138"/>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8731733" y="532094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tx200"/>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1" name="tx201"/>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02" name="tx202"/>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3" name="tx203"/>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04" name="tx204"/>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5" name="tx205"/>
            <p:cNvSpPr/>
            <p:nvPr/>
          </p:nvSpPr>
          <p:spPr>
            <a:xfrm>
              <a:off x="257561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06" name="tx206"/>
            <p:cNvSpPr/>
            <p:nvPr/>
          </p:nvSpPr>
          <p:spPr>
            <a:xfrm>
              <a:off x="290822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07" name="tx207"/>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8" name="tx208"/>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09" name="tx209"/>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0" name="tx210"/>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1" name="tx211"/>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2" name="tx212"/>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3" name="tx213"/>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4" name="tx214"/>
            <p:cNvSpPr/>
            <p:nvPr/>
          </p:nvSpPr>
          <p:spPr>
            <a:xfrm>
              <a:off x="537933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5" name="tx215"/>
            <p:cNvSpPr/>
            <p:nvPr/>
          </p:nvSpPr>
          <p:spPr>
            <a:xfrm>
              <a:off x="569086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6" name="tx216"/>
            <p:cNvSpPr/>
            <p:nvPr/>
          </p:nvSpPr>
          <p:spPr>
            <a:xfrm>
              <a:off x="6023480"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7" name="tx217"/>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8" name="tx218"/>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9" name="tx219"/>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0" name="tx220"/>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1" name="tx221"/>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2" name="tx222"/>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7" name="tx227"/>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8" name="tx228"/>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9" name="tx229"/>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0" name="tx230"/>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1" name="tx231"/>
            <p:cNvSpPr/>
            <p:nvPr/>
          </p:nvSpPr>
          <p:spPr>
            <a:xfrm>
              <a:off x="257561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2" name="tx232"/>
            <p:cNvSpPr/>
            <p:nvPr/>
          </p:nvSpPr>
          <p:spPr>
            <a:xfrm>
              <a:off x="290822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3" name="tx233"/>
            <p:cNvSpPr/>
            <p:nvPr/>
          </p:nvSpPr>
          <p:spPr>
            <a:xfrm>
              <a:off x="319866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4" name="tx234"/>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5" name="tx235"/>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6" name="tx236"/>
            <p:cNvSpPr/>
            <p:nvPr/>
          </p:nvSpPr>
          <p:spPr>
            <a:xfrm>
              <a:off x="4133235"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7" name="tx237"/>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8" name="tx238"/>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9" name="tx239"/>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0" name="tx240"/>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1" name="tx241"/>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2" name="tx242"/>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3" name="tx243"/>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5" name="tx245"/>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6" name="tx246"/>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7" name="tx247"/>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8" name="tx248"/>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0" name="tx250"/>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1039078"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3" name="tx253"/>
            <p:cNvSpPr/>
            <p:nvPr/>
          </p:nvSpPr>
          <p:spPr>
            <a:xfrm>
              <a:off x="1350603"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4" name="tx254"/>
            <p:cNvSpPr/>
            <p:nvPr/>
          </p:nvSpPr>
          <p:spPr>
            <a:xfrm>
              <a:off x="1662128"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5" name="tx255"/>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6" name="tx256"/>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7" name="tx257"/>
            <p:cNvSpPr/>
            <p:nvPr/>
          </p:nvSpPr>
          <p:spPr>
            <a:xfrm>
              <a:off x="257561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8" name="tx258"/>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9" name="tx259"/>
            <p:cNvSpPr/>
            <p:nvPr/>
          </p:nvSpPr>
          <p:spPr>
            <a:xfrm>
              <a:off x="319866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0" name="tx260"/>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1" name="tx261"/>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2" name="tx262"/>
            <p:cNvSpPr/>
            <p:nvPr/>
          </p:nvSpPr>
          <p:spPr>
            <a:xfrm>
              <a:off x="4133235"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4" name="tx264"/>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5" name="tx265"/>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6" name="tx266"/>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7" name="tx267"/>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8" name="tx268"/>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9" name="tx269"/>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0" name="tx270"/>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1" name="tx271"/>
            <p:cNvSpPr/>
            <p:nvPr/>
          </p:nvSpPr>
          <p:spPr>
            <a:xfrm>
              <a:off x="695805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3" name="tx273"/>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4" name="tx274"/>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5" name="tx275"/>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6" name="tx276"/>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9" name="tx279"/>
            <p:cNvSpPr/>
            <p:nvPr/>
          </p:nvSpPr>
          <p:spPr>
            <a:xfrm>
              <a:off x="319866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0" name="tx280"/>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1" name="tx281"/>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2" name="tx282"/>
            <p:cNvSpPr/>
            <p:nvPr/>
          </p:nvSpPr>
          <p:spPr>
            <a:xfrm>
              <a:off x="413323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3" name="tx283"/>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4" name="tx284"/>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5" name="tx285"/>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7" name="tx287"/>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8" name="tx288"/>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9" name="tx289"/>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0" name="tx290"/>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695805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2" name="tx292"/>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3" name="tx293"/>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4" name="tx294"/>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5" name="tx295"/>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9" name="tx299"/>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0" name="tx300"/>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1" name="tx301"/>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2" name="tx302"/>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4" name="tx304"/>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5" name="tx305"/>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6" name="tx306"/>
            <p:cNvSpPr/>
            <p:nvPr/>
          </p:nvSpPr>
          <p:spPr>
            <a:xfrm>
              <a:off x="695805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8" name="tx308"/>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9" name="tx309"/>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6002386" y="401721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4" name="tx314"/>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5" name="tx315"/>
            <p:cNvSpPr/>
            <p:nvPr/>
          </p:nvSpPr>
          <p:spPr>
            <a:xfrm>
              <a:off x="7269580"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6" name="tx316"/>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7" name="tx317"/>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8" name="tx318"/>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9" name="tx319"/>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8204155"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2" name="tx322"/>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1039078"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5" name="tx325"/>
            <p:cNvSpPr/>
            <p:nvPr/>
          </p:nvSpPr>
          <p:spPr>
            <a:xfrm>
              <a:off x="1350603"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6" name="tx326"/>
            <p:cNvSpPr/>
            <p:nvPr/>
          </p:nvSpPr>
          <p:spPr>
            <a:xfrm>
              <a:off x="1662128"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7" name="tx327"/>
            <p:cNvSpPr/>
            <p:nvPr/>
          </p:nvSpPr>
          <p:spPr>
            <a:xfrm>
              <a:off x="1973653"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8" name="tx328"/>
            <p:cNvSpPr/>
            <p:nvPr/>
          </p:nvSpPr>
          <p:spPr>
            <a:xfrm>
              <a:off x="228517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9" name="tx329"/>
            <p:cNvSpPr/>
            <p:nvPr/>
          </p:nvSpPr>
          <p:spPr>
            <a:xfrm>
              <a:off x="2596703"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0" name="tx330"/>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1" name="tx331"/>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2" name="tx332"/>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3" name="tx333"/>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5" name="tx335"/>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6" name="tx336"/>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7" name="tx337"/>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8" name="tx338"/>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9" name="tx339"/>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0" name="tx340"/>
            <p:cNvSpPr/>
            <p:nvPr/>
          </p:nvSpPr>
          <p:spPr>
            <a:xfrm>
              <a:off x="60234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1" name="tx341"/>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5" name="tx345"/>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6" name="tx346"/>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82041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1" name="tx351"/>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2" name="tx352"/>
            <p:cNvSpPr/>
            <p:nvPr/>
          </p:nvSpPr>
          <p:spPr>
            <a:xfrm>
              <a:off x="7269580"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3" name="tx353"/>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4" name="tx354"/>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5" name="tx355"/>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8515681"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7" name="tx357"/>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9" name="tx359"/>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695805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1" name="tx361"/>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2" name="tx362"/>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3" name="tx363"/>
            <p:cNvSpPr/>
            <p:nvPr/>
          </p:nvSpPr>
          <p:spPr>
            <a:xfrm>
              <a:off x="789263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4" name="tx364"/>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5" name="tx365"/>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50889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8" name="tx368"/>
            <p:cNvSpPr/>
            <p:nvPr/>
          </p:nvSpPr>
          <p:spPr>
            <a:xfrm>
              <a:off x="54004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9" name="tx369"/>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0" name="tx370"/>
            <p:cNvSpPr/>
            <p:nvPr/>
          </p:nvSpPr>
          <p:spPr>
            <a:xfrm>
              <a:off x="602348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1" name="tx371"/>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3" name="tx373"/>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5" name="tx375"/>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6" name="tx376"/>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7" name="tx377"/>
            <p:cNvSpPr/>
            <p:nvPr/>
          </p:nvSpPr>
          <p:spPr>
            <a:xfrm>
              <a:off x="820415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9" name="tx379"/>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1" name="tx381"/>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3" name="tx383"/>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5" name="tx385"/>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2003798" y="31758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tx387"/>
            <p:cNvSpPr/>
            <p:nvPr/>
          </p:nvSpPr>
          <p:spPr>
            <a:xfrm>
              <a:off x="2285178"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88" name="tx388"/>
            <p:cNvSpPr/>
            <p:nvPr/>
          </p:nvSpPr>
          <p:spPr>
            <a:xfrm>
              <a:off x="2575610"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89" name="tx389"/>
            <p:cNvSpPr/>
            <p:nvPr/>
          </p:nvSpPr>
          <p:spPr>
            <a:xfrm>
              <a:off x="57119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0" name="tx390"/>
            <p:cNvSpPr/>
            <p:nvPr/>
          </p:nvSpPr>
          <p:spPr>
            <a:xfrm>
              <a:off x="6313911"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91" name="tx391"/>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92" name="tx392"/>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3" name="tx393"/>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4" name="tx394"/>
            <p:cNvSpPr/>
            <p:nvPr/>
          </p:nvSpPr>
          <p:spPr>
            <a:xfrm>
              <a:off x="5742099" y="34566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95" name="tx395"/>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6" name="tx39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97" name="tx39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8" name="tx39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9" name="tx39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00" name="tx40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01" name="tx40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02" name="tx40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03" name="tx40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4" name="tx40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5" name="tx40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06" name="tx40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07" name="tx40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8" name="tx40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9" name="tx40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10" name="tx41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11" name="tx41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12" name="tx41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13" name="tx41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4" name="tx41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5" name="tx41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16" name="tx41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17" name="tx41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8" name="tx41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9" name="tx41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20" name="tx42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21" name="tx42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22" name="tx422"/>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23" name="tx423"/>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4" name="tx424"/>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25" name="tx425"/>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26" name="tx426"/>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27" name="tx427"/>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28" name="tx428"/>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29" name="tx429"/>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30" name="tx430"/>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31" name="tx431"/>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32" name="tx432"/>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33" name="tx433"/>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34" name="tx434"/>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5" name="tx435"/>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36" name="pic436"/>
            <p:cNvPicPr/>
            <p:nvPr/>
          </p:nvPicPr>
          <p:blipFill>
            <a:blip r:embed="rId2" cstate="print"/>
            <a:stretch>
              <a:fillRect/>
            </a:stretch>
          </p:blipFill>
          <p:spPr>
            <a:xfrm>
              <a:off x="4647033" y="5838594"/>
              <a:ext cx="2160000" cy="219455"/>
            </a:xfrm>
            <a:prstGeom prst="rect">
              <a:avLst/>
            </a:prstGeom>
          </p:spPr>
        </p:pic>
        <p:sp>
          <p:nvSpPr>
            <p:cNvPr id="437" name="pl437"/>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8" name="pl438"/>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9" name="pl439"/>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0" name="pl440"/>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1" name="pl441"/>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2" name="pl442"/>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3" name="pl443"/>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4" name="pl444"/>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5" name="pl445"/>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6" name="pl446"/>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7" name="pl447"/>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8" name="pl448"/>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9" name="tx449"/>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50" name="tx450"/>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51" name="tx451"/>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52" name="tx452"/>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53" name="tx453"/>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54" name="tx454"/>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5" name="tx455"/>
            <p:cNvSpPr/>
            <p:nvPr/>
          </p:nvSpPr>
          <p:spPr>
            <a:xfrm>
              <a:off x="912452" y="1332266"/>
              <a:ext cx="27586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Nepal, 2000-2025</a:t>
              </a:r>
            </a:p>
          </p:txBody>
        </p:sp>
        <p:sp>
          <p:nvSpPr>
            <p:cNvPr id="456" name="tx45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57" name="tx45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58" name="tx45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(100%) vaccines in the schedule achieved coverage of 90% or more. Vaccine coverage ranged from 92% to 99%.
Since 2003, estimates have been made for 9 new vaccines. HPVc is the newest vaccine reported (2025), which achieved 94% coverage in 2025.
In 2025, Nepal did not report any stockouts of vaccines or supplies.</a:t>
            </a:r>
          </a:p>
        </p:txBody>
      </p:sp>
      <p:sp>
        <p:nvSpPr>
          <p:cNvPr id="4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four, and declined for eight, indicating limited improvement in routine immunization performance; 13 achieved at least 90% coverage.</a:t>
            </a:r>
          </a:p>
        </p:txBody>
      </p:sp>
      <p:grpSp xmlns:pic="http://schemas.openxmlformats.org/drawingml/2006/picture">
        <p:nvGrpSpPr>
          <p:cNvPr id="461" name=""/>
          <p:cNvGrpSpPr/>
          <p:nvPr/>
        </p:nvGrpSpPr>
        <p:grpSpPr>
          <a:xfrm>
            <a:off x="292608" y="1005840"/>
            <a:ext cx="8595360" cy="28575"/>
            <a:chOff x="292608" y="1005840"/>
            <a:chExt cx="8595360" cy="28575"/>
          </a:xfrm>
        </p:grpSpPr>
        <p:sp>
          <p:nvSpPr>
            <p:cNvPr id="4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P7TF5XRZ5TZD-1674051314-8137</_dlc_DocId>
    <_dlc_DocIdUrl xmlns="5ce71423-0d49-4a04-8822-86064e799dcd">
      <Url>https://unicef.sharepoint.com/teams/DAPM-DataComm/_layouts/15/DocIdRedir.aspx?ID=P7TF5XRZ5TZD-1674051314-8137</Url>
      <Description>P7TF5XRZ5TZD-1674051314-8137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15CA13C-9DAE-48AC-AF51-CBE722B007B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dde79070-7a9b-45e3-bced-2f325398c4e2</vt:lpwstr>
  </property>
</Properties>
</file>