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0210c08af3b7121b776dbc6b324b5ddc0514035.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761b9c2a09d4913ca7c6a0914f111c70b0240c2.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198f9828d01d403441b265463ed58b27fc7ea44.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57449"/>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5744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5744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5744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5744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5744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57449"/>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5744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57449"/>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57449"/>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5744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57449"/>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5744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57449"/>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5744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5744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6" name="rc56"/>
            <p:cNvSpPr/>
            <p:nvPr/>
          </p:nvSpPr>
          <p:spPr>
            <a:xfrm>
              <a:off x="6862582" y="2865085"/>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7" name="rc57"/>
            <p:cNvSpPr/>
            <p:nvPr/>
          </p:nvSpPr>
          <p:spPr>
            <a:xfrm>
              <a:off x="7174107" y="2865085"/>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8" name="rc58"/>
            <p:cNvSpPr/>
            <p:nvPr/>
          </p:nvSpPr>
          <p:spPr>
            <a:xfrm>
              <a:off x="7485632" y="2865085"/>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9" name="rc59"/>
            <p:cNvSpPr/>
            <p:nvPr/>
          </p:nvSpPr>
          <p:spPr>
            <a:xfrm>
              <a:off x="7797157" y="2865085"/>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0" name="rc60"/>
            <p:cNvSpPr/>
            <p:nvPr/>
          </p:nvSpPr>
          <p:spPr>
            <a:xfrm>
              <a:off x="8108683" y="2865085"/>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1" name="rc61"/>
            <p:cNvSpPr/>
            <p:nvPr/>
          </p:nvSpPr>
          <p:spPr>
            <a:xfrm>
              <a:off x="8420208" y="2865085"/>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2" name="rc62"/>
            <p:cNvSpPr/>
            <p:nvPr/>
          </p:nvSpPr>
          <p:spPr>
            <a:xfrm>
              <a:off x="8731733" y="2865085"/>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3" name="rc63"/>
            <p:cNvSpPr/>
            <p:nvPr/>
          </p:nvSpPr>
          <p:spPr>
            <a:xfrm>
              <a:off x="943605" y="2561267"/>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4" name="rc64"/>
            <p:cNvSpPr/>
            <p:nvPr/>
          </p:nvSpPr>
          <p:spPr>
            <a:xfrm>
              <a:off x="1255130" y="2561267"/>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5" name="rc65"/>
            <p:cNvSpPr/>
            <p:nvPr/>
          </p:nvSpPr>
          <p:spPr>
            <a:xfrm>
              <a:off x="1566655"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6" name="rc66"/>
            <p:cNvSpPr/>
            <p:nvPr/>
          </p:nvSpPr>
          <p:spPr>
            <a:xfrm>
              <a:off x="1878180"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7" name="rc67"/>
            <p:cNvSpPr/>
            <p:nvPr/>
          </p:nvSpPr>
          <p:spPr>
            <a:xfrm>
              <a:off x="2189705"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8" name="rc68"/>
            <p:cNvSpPr/>
            <p:nvPr/>
          </p:nvSpPr>
          <p:spPr>
            <a:xfrm>
              <a:off x="2501230" y="2561267"/>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9" name="rc69"/>
            <p:cNvSpPr/>
            <p:nvPr/>
          </p:nvSpPr>
          <p:spPr>
            <a:xfrm>
              <a:off x="2812756"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0" name="rc70"/>
            <p:cNvSpPr/>
            <p:nvPr/>
          </p:nvSpPr>
          <p:spPr>
            <a:xfrm>
              <a:off x="3124281"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1" name="rc71"/>
            <p:cNvSpPr/>
            <p:nvPr/>
          </p:nvSpPr>
          <p:spPr>
            <a:xfrm>
              <a:off x="3435806"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2" name="rc72"/>
            <p:cNvSpPr/>
            <p:nvPr/>
          </p:nvSpPr>
          <p:spPr>
            <a:xfrm>
              <a:off x="3747331"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3" name="rc73"/>
            <p:cNvSpPr/>
            <p:nvPr/>
          </p:nvSpPr>
          <p:spPr>
            <a:xfrm>
              <a:off x="4058856"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4" name="rc74"/>
            <p:cNvSpPr/>
            <p:nvPr/>
          </p:nvSpPr>
          <p:spPr>
            <a:xfrm>
              <a:off x="4370381"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5" name="rc75"/>
            <p:cNvSpPr/>
            <p:nvPr/>
          </p:nvSpPr>
          <p:spPr>
            <a:xfrm>
              <a:off x="4681906"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6" name="rc76"/>
            <p:cNvSpPr/>
            <p:nvPr/>
          </p:nvSpPr>
          <p:spPr>
            <a:xfrm>
              <a:off x="4993431"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7" name="rc77"/>
            <p:cNvSpPr/>
            <p:nvPr/>
          </p:nvSpPr>
          <p:spPr>
            <a:xfrm>
              <a:off x="5304957"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8" name="rc78"/>
            <p:cNvSpPr/>
            <p:nvPr/>
          </p:nvSpPr>
          <p:spPr>
            <a:xfrm>
              <a:off x="5616482"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9" name="rc79"/>
            <p:cNvSpPr/>
            <p:nvPr/>
          </p:nvSpPr>
          <p:spPr>
            <a:xfrm>
              <a:off x="5928007" y="2561267"/>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0" name="rc80"/>
            <p:cNvSpPr/>
            <p:nvPr/>
          </p:nvSpPr>
          <p:spPr>
            <a:xfrm>
              <a:off x="6239532" y="2561267"/>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1" name="rc81"/>
            <p:cNvSpPr/>
            <p:nvPr/>
          </p:nvSpPr>
          <p:spPr>
            <a:xfrm>
              <a:off x="6551057" y="2561267"/>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2" name="rc82"/>
            <p:cNvSpPr/>
            <p:nvPr/>
          </p:nvSpPr>
          <p:spPr>
            <a:xfrm>
              <a:off x="6862582"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3" name="rc83"/>
            <p:cNvSpPr/>
            <p:nvPr/>
          </p:nvSpPr>
          <p:spPr>
            <a:xfrm>
              <a:off x="7174107"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4" name="rc84"/>
            <p:cNvSpPr/>
            <p:nvPr/>
          </p:nvSpPr>
          <p:spPr>
            <a:xfrm>
              <a:off x="7485632"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5" name="rc85"/>
            <p:cNvSpPr/>
            <p:nvPr/>
          </p:nvSpPr>
          <p:spPr>
            <a:xfrm>
              <a:off x="7797157"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6" name="rc86"/>
            <p:cNvSpPr/>
            <p:nvPr/>
          </p:nvSpPr>
          <p:spPr>
            <a:xfrm>
              <a:off x="8108683" y="2561267"/>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7" name="rc87"/>
            <p:cNvSpPr/>
            <p:nvPr/>
          </p:nvSpPr>
          <p:spPr>
            <a:xfrm>
              <a:off x="8420208"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8" name="rc88"/>
            <p:cNvSpPr/>
            <p:nvPr/>
          </p:nvSpPr>
          <p:spPr>
            <a:xfrm>
              <a:off x="8731733"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9" name="rc89"/>
            <p:cNvSpPr/>
            <p:nvPr/>
          </p:nvSpPr>
          <p:spPr>
            <a:xfrm>
              <a:off x="5616482" y="3776538"/>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0" name="rc90"/>
            <p:cNvSpPr/>
            <p:nvPr/>
          </p:nvSpPr>
          <p:spPr>
            <a:xfrm>
              <a:off x="5928007" y="3776538"/>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1" name="rc91"/>
            <p:cNvSpPr/>
            <p:nvPr/>
          </p:nvSpPr>
          <p:spPr>
            <a:xfrm>
              <a:off x="6239532" y="3776538"/>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2" name="rc92"/>
            <p:cNvSpPr/>
            <p:nvPr/>
          </p:nvSpPr>
          <p:spPr>
            <a:xfrm>
              <a:off x="6551057" y="3776538"/>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3" name="rc93"/>
            <p:cNvSpPr/>
            <p:nvPr/>
          </p:nvSpPr>
          <p:spPr>
            <a:xfrm>
              <a:off x="6862582" y="3776538"/>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4" name="rc94"/>
            <p:cNvSpPr/>
            <p:nvPr/>
          </p:nvSpPr>
          <p:spPr>
            <a:xfrm>
              <a:off x="7174107" y="3776538"/>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5" name="rc95"/>
            <p:cNvSpPr/>
            <p:nvPr/>
          </p:nvSpPr>
          <p:spPr>
            <a:xfrm>
              <a:off x="7485632" y="3776538"/>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6" name="rc96"/>
            <p:cNvSpPr/>
            <p:nvPr/>
          </p:nvSpPr>
          <p:spPr>
            <a:xfrm>
              <a:off x="7797157" y="3776538"/>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7" name="rc97"/>
            <p:cNvSpPr/>
            <p:nvPr/>
          </p:nvSpPr>
          <p:spPr>
            <a:xfrm>
              <a:off x="8108683" y="3776538"/>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8" name="rc98"/>
            <p:cNvSpPr/>
            <p:nvPr/>
          </p:nvSpPr>
          <p:spPr>
            <a:xfrm>
              <a:off x="8420208" y="3776538"/>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9" name="rc99"/>
            <p:cNvSpPr/>
            <p:nvPr/>
          </p:nvSpPr>
          <p:spPr>
            <a:xfrm>
              <a:off x="8731733" y="3776538"/>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0" name="rc100"/>
            <p:cNvSpPr/>
            <p:nvPr/>
          </p:nvSpPr>
          <p:spPr>
            <a:xfrm>
              <a:off x="7485632" y="4080356"/>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1" name="rc101"/>
            <p:cNvSpPr/>
            <p:nvPr/>
          </p:nvSpPr>
          <p:spPr>
            <a:xfrm>
              <a:off x="7797157" y="4080356"/>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2" name="rc102"/>
            <p:cNvSpPr/>
            <p:nvPr/>
          </p:nvSpPr>
          <p:spPr>
            <a:xfrm>
              <a:off x="8108683" y="4080356"/>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3" name="rc103"/>
            <p:cNvSpPr/>
            <p:nvPr/>
          </p:nvSpPr>
          <p:spPr>
            <a:xfrm>
              <a:off x="8420208" y="4080356"/>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4" name="rc104"/>
            <p:cNvSpPr/>
            <p:nvPr/>
          </p:nvSpPr>
          <p:spPr>
            <a:xfrm>
              <a:off x="8731733" y="4080356"/>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5" name="rc105"/>
            <p:cNvSpPr/>
            <p:nvPr/>
          </p:nvSpPr>
          <p:spPr>
            <a:xfrm>
              <a:off x="943605" y="4384174"/>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6" name="rc106"/>
            <p:cNvSpPr/>
            <p:nvPr/>
          </p:nvSpPr>
          <p:spPr>
            <a:xfrm>
              <a:off x="1255130" y="4384174"/>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7" name="rc107"/>
            <p:cNvSpPr/>
            <p:nvPr/>
          </p:nvSpPr>
          <p:spPr>
            <a:xfrm>
              <a:off x="1566655" y="4384174"/>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8" name="rc108"/>
            <p:cNvSpPr/>
            <p:nvPr/>
          </p:nvSpPr>
          <p:spPr>
            <a:xfrm>
              <a:off x="1878180" y="4384174"/>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9" name="rc109"/>
            <p:cNvSpPr/>
            <p:nvPr/>
          </p:nvSpPr>
          <p:spPr>
            <a:xfrm>
              <a:off x="2189705" y="4384174"/>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0" name="rc110"/>
            <p:cNvSpPr/>
            <p:nvPr/>
          </p:nvSpPr>
          <p:spPr>
            <a:xfrm>
              <a:off x="2501230" y="4384174"/>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1" name="rc111"/>
            <p:cNvSpPr/>
            <p:nvPr/>
          </p:nvSpPr>
          <p:spPr>
            <a:xfrm>
              <a:off x="2812756" y="4384174"/>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2" name="rc112"/>
            <p:cNvSpPr/>
            <p:nvPr/>
          </p:nvSpPr>
          <p:spPr>
            <a:xfrm>
              <a:off x="3124281" y="4384174"/>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3" name="rc113"/>
            <p:cNvSpPr/>
            <p:nvPr/>
          </p:nvSpPr>
          <p:spPr>
            <a:xfrm>
              <a:off x="3435806" y="4384174"/>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4" name="rc114"/>
            <p:cNvSpPr/>
            <p:nvPr/>
          </p:nvSpPr>
          <p:spPr>
            <a:xfrm>
              <a:off x="3747331" y="4384174"/>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5" name="rc115"/>
            <p:cNvSpPr/>
            <p:nvPr/>
          </p:nvSpPr>
          <p:spPr>
            <a:xfrm>
              <a:off x="4058856" y="4384174"/>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6" name="rc116"/>
            <p:cNvSpPr/>
            <p:nvPr/>
          </p:nvSpPr>
          <p:spPr>
            <a:xfrm>
              <a:off x="4370381" y="4384174"/>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7" name="rc117"/>
            <p:cNvSpPr/>
            <p:nvPr/>
          </p:nvSpPr>
          <p:spPr>
            <a:xfrm>
              <a:off x="4681906" y="4384174"/>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8" name="rc118"/>
            <p:cNvSpPr/>
            <p:nvPr/>
          </p:nvSpPr>
          <p:spPr>
            <a:xfrm>
              <a:off x="4993431" y="4384174"/>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9" name="rc119"/>
            <p:cNvSpPr/>
            <p:nvPr/>
          </p:nvSpPr>
          <p:spPr>
            <a:xfrm>
              <a:off x="5304957" y="4384174"/>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0" name="rc120"/>
            <p:cNvSpPr/>
            <p:nvPr/>
          </p:nvSpPr>
          <p:spPr>
            <a:xfrm>
              <a:off x="5616482"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1" name="rc121"/>
            <p:cNvSpPr/>
            <p:nvPr/>
          </p:nvSpPr>
          <p:spPr>
            <a:xfrm>
              <a:off x="5928007"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2" name="rc122"/>
            <p:cNvSpPr/>
            <p:nvPr/>
          </p:nvSpPr>
          <p:spPr>
            <a:xfrm>
              <a:off x="6239532"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3" name="rc123"/>
            <p:cNvSpPr/>
            <p:nvPr/>
          </p:nvSpPr>
          <p:spPr>
            <a:xfrm>
              <a:off x="6551057"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4" name="rc124"/>
            <p:cNvSpPr/>
            <p:nvPr/>
          </p:nvSpPr>
          <p:spPr>
            <a:xfrm>
              <a:off x="6862582" y="4384174"/>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5" name="rc125"/>
            <p:cNvSpPr/>
            <p:nvPr/>
          </p:nvSpPr>
          <p:spPr>
            <a:xfrm>
              <a:off x="7174107" y="4384174"/>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6" name="rc126"/>
            <p:cNvSpPr/>
            <p:nvPr/>
          </p:nvSpPr>
          <p:spPr>
            <a:xfrm>
              <a:off x="7485632" y="4384174"/>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7" name="rc127"/>
            <p:cNvSpPr/>
            <p:nvPr/>
          </p:nvSpPr>
          <p:spPr>
            <a:xfrm>
              <a:off x="7797157"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8" name="rc128"/>
            <p:cNvSpPr/>
            <p:nvPr/>
          </p:nvSpPr>
          <p:spPr>
            <a:xfrm>
              <a:off x="8108683"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9" name="rc129"/>
            <p:cNvSpPr/>
            <p:nvPr/>
          </p:nvSpPr>
          <p:spPr>
            <a:xfrm>
              <a:off x="8420208"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0" name="rc130"/>
            <p:cNvSpPr/>
            <p:nvPr/>
          </p:nvSpPr>
          <p:spPr>
            <a:xfrm>
              <a:off x="8731733"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1" name="rc131"/>
            <p:cNvSpPr/>
            <p:nvPr/>
          </p:nvSpPr>
          <p:spPr>
            <a:xfrm>
              <a:off x="943605" y="4991809"/>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2" name="rc132"/>
            <p:cNvSpPr/>
            <p:nvPr/>
          </p:nvSpPr>
          <p:spPr>
            <a:xfrm>
              <a:off x="1255130" y="4991809"/>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3" name="rc133"/>
            <p:cNvSpPr/>
            <p:nvPr/>
          </p:nvSpPr>
          <p:spPr>
            <a:xfrm>
              <a:off x="1566655" y="4991809"/>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4" name="rc134"/>
            <p:cNvSpPr/>
            <p:nvPr/>
          </p:nvSpPr>
          <p:spPr>
            <a:xfrm>
              <a:off x="1878180" y="4991809"/>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5" name="rc135"/>
            <p:cNvSpPr/>
            <p:nvPr/>
          </p:nvSpPr>
          <p:spPr>
            <a:xfrm>
              <a:off x="2189705" y="4991809"/>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6" name="rc136"/>
            <p:cNvSpPr/>
            <p:nvPr/>
          </p:nvSpPr>
          <p:spPr>
            <a:xfrm>
              <a:off x="2501230" y="499180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7" name="rc137"/>
            <p:cNvSpPr/>
            <p:nvPr/>
          </p:nvSpPr>
          <p:spPr>
            <a:xfrm>
              <a:off x="2812756" y="499180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8" name="rc138"/>
            <p:cNvSpPr/>
            <p:nvPr/>
          </p:nvSpPr>
          <p:spPr>
            <a:xfrm>
              <a:off x="3124281" y="499180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9" name="rc139"/>
            <p:cNvSpPr/>
            <p:nvPr/>
          </p:nvSpPr>
          <p:spPr>
            <a:xfrm>
              <a:off x="3435806" y="499180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0" name="rc140"/>
            <p:cNvSpPr/>
            <p:nvPr/>
          </p:nvSpPr>
          <p:spPr>
            <a:xfrm>
              <a:off x="3747331" y="499180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1" name="rc141"/>
            <p:cNvSpPr/>
            <p:nvPr/>
          </p:nvSpPr>
          <p:spPr>
            <a:xfrm>
              <a:off x="4058856" y="499180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2" name="rc142"/>
            <p:cNvSpPr/>
            <p:nvPr/>
          </p:nvSpPr>
          <p:spPr>
            <a:xfrm>
              <a:off x="4370381" y="4991809"/>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3" name="rc143"/>
            <p:cNvSpPr/>
            <p:nvPr/>
          </p:nvSpPr>
          <p:spPr>
            <a:xfrm>
              <a:off x="4681906" y="499180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4" name="rc144"/>
            <p:cNvSpPr/>
            <p:nvPr/>
          </p:nvSpPr>
          <p:spPr>
            <a:xfrm>
              <a:off x="4993431" y="499180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5" name="rc145"/>
            <p:cNvSpPr/>
            <p:nvPr/>
          </p:nvSpPr>
          <p:spPr>
            <a:xfrm>
              <a:off x="5304957" y="499180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6" name="rc146"/>
            <p:cNvSpPr/>
            <p:nvPr/>
          </p:nvSpPr>
          <p:spPr>
            <a:xfrm>
              <a:off x="5616482" y="499180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7" name="rc147"/>
            <p:cNvSpPr/>
            <p:nvPr/>
          </p:nvSpPr>
          <p:spPr>
            <a:xfrm>
              <a:off x="5928007" y="499180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8" name="rc148"/>
            <p:cNvSpPr/>
            <p:nvPr/>
          </p:nvSpPr>
          <p:spPr>
            <a:xfrm>
              <a:off x="6239532" y="499180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9" name="rc149"/>
            <p:cNvSpPr/>
            <p:nvPr/>
          </p:nvSpPr>
          <p:spPr>
            <a:xfrm>
              <a:off x="6551057" y="499180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0" name="rc150"/>
            <p:cNvSpPr/>
            <p:nvPr/>
          </p:nvSpPr>
          <p:spPr>
            <a:xfrm>
              <a:off x="6862582" y="499180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1" name="rc151"/>
            <p:cNvSpPr/>
            <p:nvPr/>
          </p:nvSpPr>
          <p:spPr>
            <a:xfrm>
              <a:off x="7174107" y="499180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2" name="rc152"/>
            <p:cNvSpPr/>
            <p:nvPr/>
          </p:nvSpPr>
          <p:spPr>
            <a:xfrm>
              <a:off x="7485632" y="499180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3" name="rc153"/>
            <p:cNvSpPr/>
            <p:nvPr/>
          </p:nvSpPr>
          <p:spPr>
            <a:xfrm>
              <a:off x="7797157" y="4991809"/>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4" name="rc154"/>
            <p:cNvSpPr/>
            <p:nvPr/>
          </p:nvSpPr>
          <p:spPr>
            <a:xfrm>
              <a:off x="8108683" y="4991809"/>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5" name="rc155"/>
            <p:cNvSpPr/>
            <p:nvPr/>
          </p:nvSpPr>
          <p:spPr>
            <a:xfrm>
              <a:off x="8420208" y="4991809"/>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6" name="rc156"/>
            <p:cNvSpPr/>
            <p:nvPr/>
          </p:nvSpPr>
          <p:spPr>
            <a:xfrm>
              <a:off x="8731733" y="499180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7" name="rc157"/>
            <p:cNvSpPr/>
            <p:nvPr/>
          </p:nvSpPr>
          <p:spPr>
            <a:xfrm>
              <a:off x="3435806" y="3168903"/>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8" name="rc158"/>
            <p:cNvSpPr/>
            <p:nvPr/>
          </p:nvSpPr>
          <p:spPr>
            <a:xfrm>
              <a:off x="3747331" y="3168903"/>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9" name="rc159"/>
            <p:cNvSpPr/>
            <p:nvPr/>
          </p:nvSpPr>
          <p:spPr>
            <a:xfrm>
              <a:off x="4058856" y="3168903"/>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0" name="rc160"/>
            <p:cNvSpPr/>
            <p:nvPr/>
          </p:nvSpPr>
          <p:spPr>
            <a:xfrm>
              <a:off x="4370381" y="3168903"/>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1" name="rc161"/>
            <p:cNvSpPr/>
            <p:nvPr/>
          </p:nvSpPr>
          <p:spPr>
            <a:xfrm>
              <a:off x="4681906" y="3168903"/>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2" name="rc162"/>
            <p:cNvSpPr/>
            <p:nvPr/>
          </p:nvSpPr>
          <p:spPr>
            <a:xfrm>
              <a:off x="4993431" y="3168903"/>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3" name="rc163"/>
            <p:cNvSpPr/>
            <p:nvPr/>
          </p:nvSpPr>
          <p:spPr>
            <a:xfrm>
              <a:off x="5304957" y="3168903"/>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4" name="rc164"/>
            <p:cNvSpPr/>
            <p:nvPr/>
          </p:nvSpPr>
          <p:spPr>
            <a:xfrm>
              <a:off x="5616482" y="3168903"/>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5" name="rc165"/>
            <p:cNvSpPr/>
            <p:nvPr/>
          </p:nvSpPr>
          <p:spPr>
            <a:xfrm>
              <a:off x="5928007" y="3168903"/>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6" name="rc166"/>
            <p:cNvSpPr/>
            <p:nvPr/>
          </p:nvSpPr>
          <p:spPr>
            <a:xfrm>
              <a:off x="6239532" y="3168903"/>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7" name="rc167"/>
            <p:cNvSpPr/>
            <p:nvPr/>
          </p:nvSpPr>
          <p:spPr>
            <a:xfrm>
              <a:off x="6551057" y="3168903"/>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8" name="rc168"/>
            <p:cNvSpPr/>
            <p:nvPr/>
          </p:nvSpPr>
          <p:spPr>
            <a:xfrm>
              <a:off x="6862582" y="3168903"/>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9" name="rc169"/>
            <p:cNvSpPr/>
            <p:nvPr/>
          </p:nvSpPr>
          <p:spPr>
            <a:xfrm>
              <a:off x="7174107" y="3168903"/>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0" name="rc170"/>
            <p:cNvSpPr/>
            <p:nvPr/>
          </p:nvSpPr>
          <p:spPr>
            <a:xfrm>
              <a:off x="7485632" y="3168903"/>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1" name="rc171"/>
            <p:cNvSpPr/>
            <p:nvPr/>
          </p:nvSpPr>
          <p:spPr>
            <a:xfrm>
              <a:off x="7797157" y="3168903"/>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2" name="rc172"/>
            <p:cNvSpPr/>
            <p:nvPr/>
          </p:nvSpPr>
          <p:spPr>
            <a:xfrm>
              <a:off x="8108683" y="3168903"/>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3" name="rc173"/>
            <p:cNvSpPr/>
            <p:nvPr/>
          </p:nvSpPr>
          <p:spPr>
            <a:xfrm>
              <a:off x="8420208" y="3168903"/>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4" name="rc174"/>
            <p:cNvSpPr/>
            <p:nvPr/>
          </p:nvSpPr>
          <p:spPr>
            <a:xfrm>
              <a:off x="8731733" y="3168903"/>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5" name="rc175"/>
            <p:cNvSpPr/>
            <p:nvPr/>
          </p:nvSpPr>
          <p:spPr>
            <a:xfrm>
              <a:off x="943605" y="4687992"/>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6" name="rc176"/>
            <p:cNvSpPr/>
            <p:nvPr/>
          </p:nvSpPr>
          <p:spPr>
            <a:xfrm>
              <a:off x="1255130" y="4687992"/>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7" name="rc177"/>
            <p:cNvSpPr/>
            <p:nvPr/>
          </p:nvSpPr>
          <p:spPr>
            <a:xfrm>
              <a:off x="1566655" y="4687992"/>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8" name="rc178"/>
            <p:cNvSpPr/>
            <p:nvPr/>
          </p:nvSpPr>
          <p:spPr>
            <a:xfrm>
              <a:off x="1878180" y="4687992"/>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9" name="rc179"/>
            <p:cNvSpPr/>
            <p:nvPr/>
          </p:nvSpPr>
          <p:spPr>
            <a:xfrm>
              <a:off x="2189705" y="4687992"/>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0" name="rc180"/>
            <p:cNvSpPr/>
            <p:nvPr/>
          </p:nvSpPr>
          <p:spPr>
            <a:xfrm>
              <a:off x="2501230" y="4687992"/>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1" name="rc181"/>
            <p:cNvSpPr/>
            <p:nvPr/>
          </p:nvSpPr>
          <p:spPr>
            <a:xfrm>
              <a:off x="2812756" y="4687992"/>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2" name="rc182"/>
            <p:cNvSpPr/>
            <p:nvPr/>
          </p:nvSpPr>
          <p:spPr>
            <a:xfrm>
              <a:off x="3124281" y="4687992"/>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3" name="rc183"/>
            <p:cNvSpPr/>
            <p:nvPr/>
          </p:nvSpPr>
          <p:spPr>
            <a:xfrm>
              <a:off x="3435806" y="4687992"/>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4" name="rc184"/>
            <p:cNvSpPr/>
            <p:nvPr/>
          </p:nvSpPr>
          <p:spPr>
            <a:xfrm>
              <a:off x="3747331" y="4687992"/>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5" name="rc185"/>
            <p:cNvSpPr/>
            <p:nvPr/>
          </p:nvSpPr>
          <p:spPr>
            <a:xfrm>
              <a:off x="4058856" y="4687992"/>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6" name="rc186"/>
            <p:cNvSpPr/>
            <p:nvPr/>
          </p:nvSpPr>
          <p:spPr>
            <a:xfrm>
              <a:off x="4370381" y="4687992"/>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7" name="rc187"/>
            <p:cNvSpPr/>
            <p:nvPr/>
          </p:nvSpPr>
          <p:spPr>
            <a:xfrm>
              <a:off x="4681906" y="468799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8" name="rc188"/>
            <p:cNvSpPr/>
            <p:nvPr/>
          </p:nvSpPr>
          <p:spPr>
            <a:xfrm>
              <a:off x="4993431" y="4687992"/>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9" name="rc189"/>
            <p:cNvSpPr/>
            <p:nvPr/>
          </p:nvSpPr>
          <p:spPr>
            <a:xfrm>
              <a:off x="5304957" y="468799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0" name="rc190"/>
            <p:cNvSpPr/>
            <p:nvPr/>
          </p:nvSpPr>
          <p:spPr>
            <a:xfrm>
              <a:off x="5616482"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1" name="rc191"/>
            <p:cNvSpPr/>
            <p:nvPr/>
          </p:nvSpPr>
          <p:spPr>
            <a:xfrm>
              <a:off x="5928007"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2" name="rc192"/>
            <p:cNvSpPr/>
            <p:nvPr/>
          </p:nvSpPr>
          <p:spPr>
            <a:xfrm>
              <a:off x="6239532"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3" name="rc193"/>
            <p:cNvSpPr/>
            <p:nvPr/>
          </p:nvSpPr>
          <p:spPr>
            <a:xfrm>
              <a:off x="6551057"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4" name="rc194"/>
            <p:cNvSpPr/>
            <p:nvPr/>
          </p:nvSpPr>
          <p:spPr>
            <a:xfrm>
              <a:off x="6862582" y="468799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5" name="rc195"/>
            <p:cNvSpPr/>
            <p:nvPr/>
          </p:nvSpPr>
          <p:spPr>
            <a:xfrm>
              <a:off x="7174107" y="468799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6" name="rc196"/>
            <p:cNvSpPr/>
            <p:nvPr/>
          </p:nvSpPr>
          <p:spPr>
            <a:xfrm>
              <a:off x="7485632" y="468799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7" name="rc197"/>
            <p:cNvSpPr/>
            <p:nvPr/>
          </p:nvSpPr>
          <p:spPr>
            <a:xfrm>
              <a:off x="7797157"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8" name="rc198"/>
            <p:cNvSpPr/>
            <p:nvPr/>
          </p:nvSpPr>
          <p:spPr>
            <a:xfrm>
              <a:off x="8108683"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9" name="rc199"/>
            <p:cNvSpPr/>
            <p:nvPr/>
          </p:nvSpPr>
          <p:spPr>
            <a:xfrm>
              <a:off x="8420208"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0" name="rc200"/>
            <p:cNvSpPr/>
            <p:nvPr/>
          </p:nvSpPr>
          <p:spPr>
            <a:xfrm>
              <a:off x="8731733"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1" name="rc201"/>
            <p:cNvSpPr/>
            <p:nvPr/>
          </p:nvSpPr>
          <p:spPr>
            <a:xfrm>
              <a:off x="6551057" y="3472721"/>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2" name="rc202"/>
            <p:cNvSpPr/>
            <p:nvPr/>
          </p:nvSpPr>
          <p:spPr>
            <a:xfrm>
              <a:off x="6862582" y="3472721"/>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3" name="rc203"/>
            <p:cNvSpPr/>
            <p:nvPr/>
          </p:nvSpPr>
          <p:spPr>
            <a:xfrm>
              <a:off x="7174107" y="3472721"/>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4" name="rc204"/>
            <p:cNvSpPr/>
            <p:nvPr/>
          </p:nvSpPr>
          <p:spPr>
            <a:xfrm>
              <a:off x="7485632" y="3472721"/>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5" name="rc205"/>
            <p:cNvSpPr/>
            <p:nvPr/>
          </p:nvSpPr>
          <p:spPr>
            <a:xfrm>
              <a:off x="7797157" y="3472721"/>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6" name="rc206"/>
            <p:cNvSpPr/>
            <p:nvPr/>
          </p:nvSpPr>
          <p:spPr>
            <a:xfrm>
              <a:off x="8108683" y="3472721"/>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7" name="rc207"/>
            <p:cNvSpPr/>
            <p:nvPr/>
          </p:nvSpPr>
          <p:spPr>
            <a:xfrm>
              <a:off x="8420208" y="3472721"/>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8" name="rc208"/>
            <p:cNvSpPr/>
            <p:nvPr/>
          </p:nvSpPr>
          <p:spPr>
            <a:xfrm>
              <a:off x="8731733" y="3472721"/>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9" name="rc209"/>
            <p:cNvSpPr/>
            <p:nvPr/>
          </p:nvSpPr>
          <p:spPr>
            <a:xfrm>
              <a:off x="4058856" y="5295627"/>
              <a:ext cx="311525" cy="30381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10" name="rc210"/>
            <p:cNvSpPr/>
            <p:nvPr/>
          </p:nvSpPr>
          <p:spPr>
            <a:xfrm>
              <a:off x="4370381" y="5295627"/>
              <a:ext cx="311525"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11" name="rc211"/>
            <p:cNvSpPr/>
            <p:nvPr/>
          </p:nvSpPr>
          <p:spPr>
            <a:xfrm>
              <a:off x="4681906" y="5295627"/>
              <a:ext cx="311525"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12" name="rc212"/>
            <p:cNvSpPr/>
            <p:nvPr/>
          </p:nvSpPr>
          <p:spPr>
            <a:xfrm>
              <a:off x="4993431" y="5295627"/>
              <a:ext cx="311525"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13" name="rc213"/>
            <p:cNvSpPr/>
            <p:nvPr/>
          </p:nvSpPr>
          <p:spPr>
            <a:xfrm>
              <a:off x="5304957" y="5295627"/>
              <a:ext cx="311525"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14" name="rc214"/>
            <p:cNvSpPr/>
            <p:nvPr/>
          </p:nvSpPr>
          <p:spPr>
            <a:xfrm>
              <a:off x="5616482" y="5295627"/>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5" name="rc215"/>
            <p:cNvSpPr/>
            <p:nvPr/>
          </p:nvSpPr>
          <p:spPr>
            <a:xfrm>
              <a:off x="5928007" y="5295627"/>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6" name="rc216"/>
            <p:cNvSpPr/>
            <p:nvPr/>
          </p:nvSpPr>
          <p:spPr>
            <a:xfrm>
              <a:off x="6239532" y="5295627"/>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7" name="rc217"/>
            <p:cNvSpPr/>
            <p:nvPr/>
          </p:nvSpPr>
          <p:spPr>
            <a:xfrm>
              <a:off x="6551057" y="5295627"/>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8" name="rc218"/>
            <p:cNvSpPr/>
            <p:nvPr/>
          </p:nvSpPr>
          <p:spPr>
            <a:xfrm>
              <a:off x="6862582" y="5295627"/>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9" name="rc219"/>
            <p:cNvSpPr/>
            <p:nvPr/>
          </p:nvSpPr>
          <p:spPr>
            <a:xfrm>
              <a:off x="7174107" y="5295627"/>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0" name="rc220"/>
            <p:cNvSpPr/>
            <p:nvPr/>
          </p:nvSpPr>
          <p:spPr>
            <a:xfrm>
              <a:off x="7485632" y="5295627"/>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1" name="rc221"/>
            <p:cNvSpPr/>
            <p:nvPr/>
          </p:nvSpPr>
          <p:spPr>
            <a:xfrm>
              <a:off x="7797157" y="5295627"/>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2" name="rc222"/>
            <p:cNvSpPr/>
            <p:nvPr/>
          </p:nvSpPr>
          <p:spPr>
            <a:xfrm>
              <a:off x="8108683" y="5295627"/>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3" name="rc223"/>
            <p:cNvSpPr/>
            <p:nvPr/>
          </p:nvSpPr>
          <p:spPr>
            <a:xfrm>
              <a:off x="8420208" y="5295627"/>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4" name="rc224"/>
            <p:cNvSpPr/>
            <p:nvPr/>
          </p:nvSpPr>
          <p:spPr>
            <a:xfrm>
              <a:off x="8731733" y="5295627"/>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5" name="tx225"/>
            <p:cNvSpPr/>
            <p:nvPr/>
          </p:nvSpPr>
          <p:spPr>
            <a:xfrm>
              <a:off x="103907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6" name="tx226"/>
            <p:cNvSpPr/>
            <p:nvPr/>
          </p:nvSpPr>
          <p:spPr>
            <a:xfrm>
              <a:off x="135060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7" name="tx227"/>
            <p:cNvSpPr/>
            <p:nvPr/>
          </p:nvSpPr>
          <p:spPr>
            <a:xfrm>
              <a:off x="166212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8" name="tx228"/>
            <p:cNvSpPr/>
            <p:nvPr/>
          </p:nvSpPr>
          <p:spPr>
            <a:xfrm>
              <a:off x="197365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9" name="tx229"/>
            <p:cNvSpPr/>
            <p:nvPr/>
          </p:nvSpPr>
          <p:spPr>
            <a:xfrm>
              <a:off x="228517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0" name="tx230"/>
            <p:cNvSpPr/>
            <p:nvPr/>
          </p:nvSpPr>
          <p:spPr>
            <a:xfrm>
              <a:off x="259670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1" name="tx231"/>
            <p:cNvSpPr/>
            <p:nvPr/>
          </p:nvSpPr>
          <p:spPr>
            <a:xfrm>
              <a:off x="290822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2" name="tx232"/>
            <p:cNvSpPr/>
            <p:nvPr/>
          </p:nvSpPr>
          <p:spPr>
            <a:xfrm>
              <a:off x="321975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3" name="tx233"/>
            <p:cNvSpPr/>
            <p:nvPr/>
          </p:nvSpPr>
          <p:spPr>
            <a:xfrm>
              <a:off x="353127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4" name="tx234"/>
            <p:cNvSpPr/>
            <p:nvPr/>
          </p:nvSpPr>
          <p:spPr>
            <a:xfrm>
              <a:off x="384280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5" name="tx235"/>
            <p:cNvSpPr/>
            <p:nvPr/>
          </p:nvSpPr>
          <p:spPr>
            <a:xfrm>
              <a:off x="415432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6" name="tx236"/>
            <p:cNvSpPr/>
            <p:nvPr/>
          </p:nvSpPr>
          <p:spPr>
            <a:xfrm>
              <a:off x="446585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7" name="tx237"/>
            <p:cNvSpPr/>
            <p:nvPr/>
          </p:nvSpPr>
          <p:spPr>
            <a:xfrm>
              <a:off x="477737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8" name="tx238"/>
            <p:cNvSpPr/>
            <p:nvPr/>
          </p:nvSpPr>
          <p:spPr>
            <a:xfrm>
              <a:off x="508890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9" name="tx239"/>
            <p:cNvSpPr/>
            <p:nvPr/>
          </p:nvSpPr>
          <p:spPr>
            <a:xfrm>
              <a:off x="540042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0" name="tx240"/>
            <p:cNvSpPr/>
            <p:nvPr/>
          </p:nvSpPr>
          <p:spPr>
            <a:xfrm>
              <a:off x="571195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1" name="tx241"/>
            <p:cNvSpPr/>
            <p:nvPr/>
          </p:nvSpPr>
          <p:spPr>
            <a:xfrm>
              <a:off x="602348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2" name="tx242"/>
            <p:cNvSpPr/>
            <p:nvPr/>
          </p:nvSpPr>
          <p:spPr>
            <a:xfrm>
              <a:off x="633500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3" name="tx243"/>
            <p:cNvSpPr/>
            <p:nvPr/>
          </p:nvSpPr>
          <p:spPr>
            <a:xfrm>
              <a:off x="664653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4" name="tx244"/>
            <p:cNvSpPr/>
            <p:nvPr/>
          </p:nvSpPr>
          <p:spPr>
            <a:xfrm>
              <a:off x="695805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5" name="tx245"/>
            <p:cNvSpPr/>
            <p:nvPr/>
          </p:nvSpPr>
          <p:spPr>
            <a:xfrm>
              <a:off x="726958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6" name="tx246"/>
            <p:cNvSpPr/>
            <p:nvPr/>
          </p:nvSpPr>
          <p:spPr>
            <a:xfrm>
              <a:off x="758110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7" name="tx247"/>
            <p:cNvSpPr/>
            <p:nvPr/>
          </p:nvSpPr>
          <p:spPr>
            <a:xfrm>
              <a:off x="789263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8" name="tx248"/>
            <p:cNvSpPr/>
            <p:nvPr/>
          </p:nvSpPr>
          <p:spPr>
            <a:xfrm>
              <a:off x="820415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9" name="tx249"/>
            <p:cNvSpPr/>
            <p:nvPr/>
          </p:nvSpPr>
          <p:spPr>
            <a:xfrm>
              <a:off x="8515681"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0" name="tx250"/>
            <p:cNvSpPr/>
            <p:nvPr/>
          </p:nvSpPr>
          <p:spPr>
            <a:xfrm>
              <a:off x="882720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1" name="tx251"/>
            <p:cNvSpPr/>
            <p:nvPr/>
          </p:nvSpPr>
          <p:spPr>
            <a:xfrm>
              <a:off x="103907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52" name="tx252"/>
            <p:cNvSpPr/>
            <p:nvPr/>
          </p:nvSpPr>
          <p:spPr>
            <a:xfrm>
              <a:off x="135060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53" name="tx253"/>
            <p:cNvSpPr/>
            <p:nvPr/>
          </p:nvSpPr>
          <p:spPr>
            <a:xfrm>
              <a:off x="1662128"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54" name="tx254"/>
            <p:cNvSpPr/>
            <p:nvPr/>
          </p:nvSpPr>
          <p:spPr>
            <a:xfrm>
              <a:off x="197365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55" name="tx255"/>
            <p:cNvSpPr/>
            <p:nvPr/>
          </p:nvSpPr>
          <p:spPr>
            <a:xfrm>
              <a:off x="228517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56" name="tx256"/>
            <p:cNvSpPr/>
            <p:nvPr/>
          </p:nvSpPr>
          <p:spPr>
            <a:xfrm>
              <a:off x="259670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57" name="tx257"/>
            <p:cNvSpPr/>
            <p:nvPr/>
          </p:nvSpPr>
          <p:spPr>
            <a:xfrm>
              <a:off x="290822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8" name="tx258"/>
            <p:cNvSpPr/>
            <p:nvPr/>
          </p:nvSpPr>
          <p:spPr>
            <a:xfrm>
              <a:off x="3219754"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59" name="tx259"/>
            <p:cNvSpPr/>
            <p:nvPr/>
          </p:nvSpPr>
          <p:spPr>
            <a:xfrm>
              <a:off x="353127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0" name="tx260"/>
            <p:cNvSpPr/>
            <p:nvPr/>
          </p:nvSpPr>
          <p:spPr>
            <a:xfrm>
              <a:off x="384280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1" name="tx261"/>
            <p:cNvSpPr/>
            <p:nvPr/>
          </p:nvSpPr>
          <p:spPr>
            <a:xfrm>
              <a:off x="4154329"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2" name="tx262"/>
            <p:cNvSpPr/>
            <p:nvPr/>
          </p:nvSpPr>
          <p:spPr>
            <a:xfrm>
              <a:off x="446585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3" name="tx263"/>
            <p:cNvSpPr/>
            <p:nvPr/>
          </p:nvSpPr>
          <p:spPr>
            <a:xfrm>
              <a:off x="477737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4" name="tx264"/>
            <p:cNvSpPr/>
            <p:nvPr/>
          </p:nvSpPr>
          <p:spPr>
            <a:xfrm>
              <a:off x="508890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5" name="tx265"/>
            <p:cNvSpPr/>
            <p:nvPr/>
          </p:nvSpPr>
          <p:spPr>
            <a:xfrm>
              <a:off x="5400429"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6" name="tx266"/>
            <p:cNvSpPr/>
            <p:nvPr/>
          </p:nvSpPr>
          <p:spPr>
            <a:xfrm>
              <a:off x="571195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7" name="tx267"/>
            <p:cNvSpPr/>
            <p:nvPr/>
          </p:nvSpPr>
          <p:spPr>
            <a:xfrm>
              <a:off x="602348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8" name="tx268"/>
            <p:cNvSpPr/>
            <p:nvPr/>
          </p:nvSpPr>
          <p:spPr>
            <a:xfrm>
              <a:off x="633500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9" name="tx269"/>
            <p:cNvSpPr/>
            <p:nvPr/>
          </p:nvSpPr>
          <p:spPr>
            <a:xfrm>
              <a:off x="664653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0" name="tx270"/>
            <p:cNvSpPr/>
            <p:nvPr/>
          </p:nvSpPr>
          <p:spPr>
            <a:xfrm>
              <a:off x="695805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1" name="tx271"/>
            <p:cNvSpPr/>
            <p:nvPr/>
          </p:nvSpPr>
          <p:spPr>
            <a:xfrm>
              <a:off x="726958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2" name="tx272"/>
            <p:cNvSpPr/>
            <p:nvPr/>
          </p:nvSpPr>
          <p:spPr>
            <a:xfrm>
              <a:off x="758110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3" name="tx273"/>
            <p:cNvSpPr/>
            <p:nvPr/>
          </p:nvSpPr>
          <p:spPr>
            <a:xfrm>
              <a:off x="789263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4" name="tx274"/>
            <p:cNvSpPr/>
            <p:nvPr/>
          </p:nvSpPr>
          <p:spPr>
            <a:xfrm>
              <a:off x="820415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5" name="tx275"/>
            <p:cNvSpPr/>
            <p:nvPr/>
          </p:nvSpPr>
          <p:spPr>
            <a:xfrm>
              <a:off x="8515681"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6" name="tx276"/>
            <p:cNvSpPr/>
            <p:nvPr/>
          </p:nvSpPr>
          <p:spPr>
            <a:xfrm>
              <a:off x="8827206"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7" name="tx277"/>
            <p:cNvSpPr/>
            <p:nvPr/>
          </p:nvSpPr>
          <p:spPr>
            <a:xfrm>
              <a:off x="695805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8" name="tx278"/>
            <p:cNvSpPr/>
            <p:nvPr/>
          </p:nvSpPr>
          <p:spPr>
            <a:xfrm>
              <a:off x="726958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9" name="tx279"/>
            <p:cNvSpPr/>
            <p:nvPr/>
          </p:nvSpPr>
          <p:spPr>
            <a:xfrm>
              <a:off x="758110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0" name="tx280"/>
            <p:cNvSpPr/>
            <p:nvPr/>
          </p:nvSpPr>
          <p:spPr>
            <a:xfrm>
              <a:off x="789263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1" name="tx281"/>
            <p:cNvSpPr/>
            <p:nvPr/>
          </p:nvSpPr>
          <p:spPr>
            <a:xfrm>
              <a:off x="820415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2" name="tx282"/>
            <p:cNvSpPr/>
            <p:nvPr/>
          </p:nvSpPr>
          <p:spPr>
            <a:xfrm>
              <a:off x="8515681"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3" name="tx283"/>
            <p:cNvSpPr/>
            <p:nvPr/>
          </p:nvSpPr>
          <p:spPr>
            <a:xfrm>
              <a:off x="8827206"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4" name="tx284"/>
            <p:cNvSpPr/>
            <p:nvPr/>
          </p:nvSpPr>
          <p:spPr>
            <a:xfrm>
              <a:off x="1039078"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5" name="tx285"/>
            <p:cNvSpPr/>
            <p:nvPr/>
          </p:nvSpPr>
          <p:spPr>
            <a:xfrm>
              <a:off x="1350603"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6" name="tx286"/>
            <p:cNvSpPr/>
            <p:nvPr/>
          </p:nvSpPr>
          <p:spPr>
            <a:xfrm>
              <a:off x="16621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7" name="tx287"/>
            <p:cNvSpPr/>
            <p:nvPr/>
          </p:nvSpPr>
          <p:spPr>
            <a:xfrm>
              <a:off x="197365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8" name="tx288"/>
            <p:cNvSpPr/>
            <p:nvPr/>
          </p:nvSpPr>
          <p:spPr>
            <a:xfrm>
              <a:off x="228517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9" name="tx289"/>
            <p:cNvSpPr/>
            <p:nvPr/>
          </p:nvSpPr>
          <p:spPr>
            <a:xfrm>
              <a:off x="2596703"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0" name="tx290"/>
            <p:cNvSpPr/>
            <p:nvPr/>
          </p:nvSpPr>
          <p:spPr>
            <a:xfrm>
              <a:off x="29082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1" name="tx291"/>
            <p:cNvSpPr/>
            <p:nvPr/>
          </p:nvSpPr>
          <p:spPr>
            <a:xfrm>
              <a:off x="321975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2" name="tx292"/>
            <p:cNvSpPr/>
            <p:nvPr/>
          </p:nvSpPr>
          <p:spPr>
            <a:xfrm>
              <a:off x="353127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3" name="tx293"/>
            <p:cNvSpPr/>
            <p:nvPr/>
          </p:nvSpPr>
          <p:spPr>
            <a:xfrm>
              <a:off x="384280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4" name="tx294"/>
            <p:cNvSpPr/>
            <p:nvPr/>
          </p:nvSpPr>
          <p:spPr>
            <a:xfrm>
              <a:off x="415432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5" name="tx295"/>
            <p:cNvSpPr/>
            <p:nvPr/>
          </p:nvSpPr>
          <p:spPr>
            <a:xfrm>
              <a:off x="446585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6" name="tx296"/>
            <p:cNvSpPr/>
            <p:nvPr/>
          </p:nvSpPr>
          <p:spPr>
            <a:xfrm>
              <a:off x="477737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7" name="tx297"/>
            <p:cNvSpPr/>
            <p:nvPr/>
          </p:nvSpPr>
          <p:spPr>
            <a:xfrm>
              <a:off x="508890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8" name="tx298"/>
            <p:cNvSpPr/>
            <p:nvPr/>
          </p:nvSpPr>
          <p:spPr>
            <a:xfrm>
              <a:off x="540042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9" name="tx299"/>
            <p:cNvSpPr/>
            <p:nvPr/>
          </p:nvSpPr>
          <p:spPr>
            <a:xfrm>
              <a:off x="571195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0" name="tx300"/>
            <p:cNvSpPr/>
            <p:nvPr/>
          </p:nvSpPr>
          <p:spPr>
            <a:xfrm>
              <a:off x="602348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1" name="tx301"/>
            <p:cNvSpPr/>
            <p:nvPr/>
          </p:nvSpPr>
          <p:spPr>
            <a:xfrm>
              <a:off x="633500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2" name="tx302"/>
            <p:cNvSpPr/>
            <p:nvPr/>
          </p:nvSpPr>
          <p:spPr>
            <a:xfrm>
              <a:off x="664653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3" name="tx303"/>
            <p:cNvSpPr/>
            <p:nvPr/>
          </p:nvSpPr>
          <p:spPr>
            <a:xfrm>
              <a:off x="695805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4" name="tx304"/>
            <p:cNvSpPr/>
            <p:nvPr/>
          </p:nvSpPr>
          <p:spPr>
            <a:xfrm>
              <a:off x="726958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5" name="tx305"/>
            <p:cNvSpPr/>
            <p:nvPr/>
          </p:nvSpPr>
          <p:spPr>
            <a:xfrm>
              <a:off x="758110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6" name="tx306"/>
            <p:cNvSpPr/>
            <p:nvPr/>
          </p:nvSpPr>
          <p:spPr>
            <a:xfrm>
              <a:off x="789263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7" name="tx307"/>
            <p:cNvSpPr/>
            <p:nvPr/>
          </p:nvSpPr>
          <p:spPr>
            <a:xfrm>
              <a:off x="820415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8" name="tx308"/>
            <p:cNvSpPr/>
            <p:nvPr/>
          </p:nvSpPr>
          <p:spPr>
            <a:xfrm>
              <a:off x="8515681"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9" name="tx309"/>
            <p:cNvSpPr/>
            <p:nvPr/>
          </p:nvSpPr>
          <p:spPr>
            <a:xfrm>
              <a:off x="8827206"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0" name="tx310"/>
            <p:cNvSpPr/>
            <p:nvPr/>
          </p:nvSpPr>
          <p:spPr>
            <a:xfrm>
              <a:off x="571195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1" name="tx311"/>
            <p:cNvSpPr/>
            <p:nvPr/>
          </p:nvSpPr>
          <p:spPr>
            <a:xfrm>
              <a:off x="602348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2" name="tx312"/>
            <p:cNvSpPr/>
            <p:nvPr/>
          </p:nvSpPr>
          <p:spPr>
            <a:xfrm>
              <a:off x="633500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3" name="tx313"/>
            <p:cNvSpPr/>
            <p:nvPr/>
          </p:nvSpPr>
          <p:spPr>
            <a:xfrm>
              <a:off x="664653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4" name="tx314"/>
            <p:cNvSpPr/>
            <p:nvPr/>
          </p:nvSpPr>
          <p:spPr>
            <a:xfrm>
              <a:off x="695805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5" name="tx315"/>
            <p:cNvSpPr/>
            <p:nvPr/>
          </p:nvSpPr>
          <p:spPr>
            <a:xfrm>
              <a:off x="726958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6" name="tx316"/>
            <p:cNvSpPr/>
            <p:nvPr/>
          </p:nvSpPr>
          <p:spPr>
            <a:xfrm>
              <a:off x="758110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7" name="tx317"/>
            <p:cNvSpPr/>
            <p:nvPr/>
          </p:nvSpPr>
          <p:spPr>
            <a:xfrm>
              <a:off x="789263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8" name="tx318"/>
            <p:cNvSpPr/>
            <p:nvPr/>
          </p:nvSpPr>
          <p:spPr>
            <a:xfrm>
              <a:off x="820415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9" name="tx319"/>
            <p:cNvSpPr/>
            <p:nvPr/>
          </p:nvSpPr>
          <p:spPr>
            <a:xfrm>
              <a:off x="8515681"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0" name="tx320"/>
            <p:cNvSpPr/>
            <p:nvPr/>
          </p:nvSpPr>
          <p:spPr>
            <a:xfrm>
              <a:off x="8827206"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1" name="tx321"/>
            <p:cNvSpPr/>
            <p:nvPr/>
          </p:nvSpPr>
          <p:spPr>
            <a:xfrm>
              <a:off x="758110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2" name="tx322"/>
            <p:cNvSpPr/>
            <p:nvPr/>
          </p:nvSpPr>
          <p:spPr>
            <a:xfrm>
              <a:off x="7892630"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3" name="tx323"/>
            <p:cNvSpPr/>
            <p:nvPr/>
          </p:nvSpPr>
          <p:spPr>
            <a:xfrm>
              <a:off x="820415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4" name="tx324"/>
            <p:cNvSpPr/>
            <p:nvPr/>
          </p:nvSpPr>
          <p:spPr>
            <a:xfrm>
              <a:off x="8515681"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5" name="tx325"/>
            <p:cNvSpPr/>
            <p:nvPr/>
          </p:nvSpPr>
          <p:spPr>
            <a:xfrm>
              <a:off x="8827206"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6" name="tx326"/>
            <p:cNvSpPr/>
            <p:nvPr/>
          </p:nvSpPr>
          <p:spPr>
            <a:xfrm>
              <a:off x="103907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7" name="tx327"/>
            <p:cNvSpPr/>
            <p:nvPr/>
          </p:nvSpPr>
          <p:spPr>
            <a:xfrm>
              <a:off x="135060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8" name="tx328"/>
            <p:cNvSpPr/>
            <p:nvPr/>
          </p:nvSpPr>
          <p:spPr>
            <a:xfrm>
              <a:off x="166212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9" name="tx329"/>
            <p:cNvSpPr/>
            <p:nvPr/>
          </p:nvSpPr>
          <p:spPr>
            <a:xfrm>
              <a:off x="197365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30" name="tx330"/>
            <p:cNvSpPr/>
            <p:nvPr/>
          </p:nvSpPr>
          <p:spPr>
            <a:xfrm>
              <a:off x="228517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1" name="tx331"/>
            <p:cNvSpPr/>
            <p:nvPr/>
          </p:nvSpPr>
          <p:spPr>
            <a:xfrm>
              <a:off x="259670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2" name="tx332"/>
            <p:cNvSpPr/>
            <p:nvPr/>
          </p:nvSpPr>
          <p:spPr>
            <a:xfrm>
              <a:off x="290822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3" name="tx333"/>
            <p:cNvSpPr/>
            <p:nvPr/>
          </p:nvSpPr>
          <p:spPr>
            <a:xfrm>
              <a:off x="321975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4" name="tx334"/>
            <p:cNvSpPr/>
            <p:nvPr/>
          </p:nvSpPr>
          <p:spPr>
            <a:xfrm>
              <a:off x="3531279"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5" name="tx335"/>
            <p:cNvSpPr/>
            <p:nvPr/>
          </p:nvSpPr>
          <p:spPr>
            <a:xfrm>
              <a:off x="3842804"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6" name="tx336"/>
            <p:cNvSpPr/>
            <p:nvPr/>
          </p:nvSpPr>
          <p:spPr>
            <a:xfrm>
              <a:off x="4154329"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7" name="tx337"/>
            <p:cNvSpPr/>
            <p:nvPr/>
          </p:nvSpPr>
          <p:spPr>
            <a:xfrm>
              <a:off x="4465854"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8" name="tx338"/>
            <p:cNvSpPr/>
            <p:nvPr/>
          </p:nvSpPr>
          <p:spPr>
            <a:xfrm>
              <a:off x="477737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9" name="tx339"/>
            <p:cNvSpPr/>
            <p:nvPr/>
          </p:nvSpPr>
          <p:spPr>
            <a:xfrm>
              <a:off x="5088904"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0" name="tx340"/>
            <p:cNvSpPr/>
            <p:nvPr/>
          </p:nvSpPr>
          <p:spPr>
            <a:xfrm>
              <a:off x="540042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1" name="tx341"/>
            <p:cNvSpPr/>
            <p:nvPr/>
          </p:nvSpPr>
          <p:spPr>
            <a:xfrm>
              <a:off x="571195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2" name="tx342"/>
            <p:cNvSpPr/>
            <p:nvPr/>
          </p:nvSpPr>
          <p:spPr>
            <a:xfrm>
              <a:off x="602348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3" name="tx343"/>
            <p:cNvSpPr/>
            <p:nvPr/>
          </p:nvSpPr>
          <p:spPr>
            <a:xfrm>
              <a:off x="633500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4" name="tx344"/>
            <p:cNvSpPr/>
            <p:nvPr/>
          </p:nvSpPr>
          <p:spPr>
            <a:xfrm>
              <a:off x="664653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5" name="tx345"/>
            <p:cNvSpPr/>
            <p:nvPr/>
          </p:nvSpPr>
          <p:spPr>
            <a:xfrm>
              <a:off x="695805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6" name="tx346"/>
            <p:cNvSpPr/>
            <p:nvPr/>
          </p:nvSpPr>
          <p:spPr>
            <a:xfrm>
              <a:off x="726958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7" name="tx347"/>
            <p:cNvSpPr/>
            <p:nvPr/>
          </p:nvSpPr>
          <p:spPr>
            <a:xfrm>
              <a:off x="758110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8" name="tx348"/>
            <p:cNvSpPr/>
            <p:nvPr/>
          </p:nvSpPr>
          <p:spPr>
            <a:xfrm>
              <a:off x="789263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9" name="tx349"/>
            <p:cNvSpPr/>
            <p:nvPr/>
          </p:nvSpPr>
          <p:spPr>
            <a:xfrm>
              <a:off x="820415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0" name="tx350"/>
            <p:cNvSpPr/>
            <p:nvPr/>
          </p:nvSpPr>
          <p:spPr>
            <a:xfrm>
              <a:off x="8515681"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1" name="tx351"/>
            <p:cNvSpPr/>
            <p:nvPr/>
          </p:nvSpPr>
          <p:spPr>
            <a:xfrm>
              <a:off x="8827206"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2" name="tx352"/>
            <p:cNvSpPr/>
            <p:nvPr/>
          </p:nvSpPr>
          <p:spPr>
            <a:xfrm>
              <a:off x="103907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3" name="tx353"/>
            <p:cNvSpPr/>
            <p:nvPr/>
          </p:nvSpPr>
          <p:spPr>
            <a:xfrm>
              <a:off x="1350603"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4" name="tx354"/>
            <p:cNvSpPr/>
            <p:nvPr/>
          </p:nvSpPr>
          <p:spPr>
            <a:xfrm>
              <a:off x="166212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5" name="tx355"/>
            <p:cNvSpPr/>
            <p:nvPr/>
          </p:nvSpPr>
          <p:spPr>
            <a:xfrm>
              <a:off x="1973653"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6" name="tx356"/>
            <p:cNvSpPr/>
            <p:nvPr/>
          </p:nvSpPr>
          <p:spPr>
            <a:xfrm>
              <a:off x="228517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7" name="tx357"/>
            <p:cNvSpPr/>
            <p:nvPr/>
          </p:nvSpPr>
          <p:spPr>
            <a:xfrm>
              <a:off x="2596703"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8" name="tx358"/>
            <p:cNvSpPr/>
            <p:nvPr/>
          </p:nvSpPr>
          <p:spPr>
            <a:xfrm>
              <a:off x="290822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9" name="tx359"/>
            <p:cNvSpPr/>
            <p:nvPr/>
          </p:nvSpPr>
          <p:spPr>
            <a:xfrm>
              <a:off x="3219754"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0" name="tx360"/>
            <p:cNvSpPr/>
            <p:nvPr/>
          </p:nvSpPr>
          <p:spPr>
            <a:xfrm>
              <a:off x="353127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1" name="tx361"/>
            <p:cNvSpPr/>
            <p:nvPr/>
          </p:nvSpPr>
          <p:spPr>
            <a:xfrm>
              <a:off x="384280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2" name="tx362"/>
            <p:cNvSpPr/>
            <p:nvPr/>
          </p:nvSpPr>
          <p:spPr>
            <a:xfrm>
              <a:off x="415432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3" name="tx363"/>
            <p:cNvSpPr/>
            <p:nvPr/>
          </p:nvSpPr>
          <p:spPr>
            <a:xfrm>
              <a:off x="446585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4" name="tx364"/>
            <p:cNvSpPr/>
            <p:nvPr/>
          </p:nvSpPr>
          <p:spPr>
            <a:xfrm>
              <a:off x="477737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5" name="tx365"/>
            <p:cNvSpPr/>
            <p:nvPr/>
          </p:nvSpPr>
          <p:spPr>
            <a:xfrm>
              <a:off x="508890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6" name="tx366"/>
            <p:cNvSpPr/>
            <p:nvPr/>
          </p:nvSpPr>
          <p:spPr>
            <a:xfrm>
              <a:off x="540042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7" name="tx367"/>
            <p:cNvSpPr/>
            <p:nvPr/>
          </p:nvSpPr>
          <p:spPr>
            <a:xfrm>
              <a:off x="571195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8" name="tx368"/>
            <p:cNvSpPr/>
            <p:nvPr/>
          </p:nvSpPr>
          <p:spPr>
            <a:xfrm>
              <a:off x="602348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9" name="tx369"/>
            <p:cNvSpPr/>
            <p:nvPr/>
          </p:nvSpPr>
          <p:spPr>
            <a:xfrm>
              <a:off x="633500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0" name="tx370"/>
            <p:cNvSpPr/>
            <p:nvPr/>
          </p:nvSpPr>
          <p:spPr>
            <a:xfrm>
              <a:off x="6646530"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1" name="tx371"/>
            <p:cNvSpPr/>
            <p:nvPr/>
          </p:nvSpPr>
          <p:spPr>
            <a:xfrm>
              <a:off x="695805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2" name="tx372"/>
            <p:cNvSpPr/>
            <p:nvPr/>
          </p:nvSpPr>
          <p:spPr>
            <a:xfrm>
              <a:off x="726958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3" name="tx373"/>
            <p:cNvSpPr/>
            <p:nvPr/>
          </p:nvSpPr>
          <p:spPr>
            <a:xfrm>
              <a:off x="758110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4" name="tx374"/>
            <p:cNvSpPr/>
            <p:nvPr/>
          </p:nvSpPr>
          <p:spPr>
            <a:xfrm>
              <a:off x="789263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5" name="tx375"/>
            <p:cNvSpPr/>
            <p:nvPr/>
          </p:nvSpPr>
          <p:spPr>
            <a:xfrm>
              <a:off x="820415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6" name="tx376"/>
            <p:cNvSpPr/>
            <p:nvPr/>
          </p:nvSpPr>
          <p:spPr>
            <a:xfrm>
              <a:off x="8515681"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7" name="tx377"/>
            <p:cNvSpPr/>
            <p:nvPr/>
          </p:nvSpPr>
          <p:spPr>
            <a:xfrm>
              <a:off x="8827206"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8" name="tx378"/>
            <p:cNvSpPr/>
            <p:nvPr/>
          </p:nvSpPr>
          <p:spPr>
            <a:xfrm>
              <a:off x="353127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79" name="tx379"/>
            <p:cNvSpPr/>
            <p:nvPr/>
          </p:nvSpPr>
          <p:spPr>
            <a:xfrm>
              <a:off x="384280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0" name="tx380"/>
            <p:cNvSpPr/>
            <p:nvPr/>
          </p:nvSpPr>
          <p:spPr>
            <a:xfrm>
              <a:off x="415432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1" name="tx381"/>
            <p:cNvSpPr/>
            <p:nvPr/>
          </p:nvSpPr>
          <p:spPr>
            <a:xfrm>
              <a:off x="446585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2" name="tx382"/>
            <p:cNvSpPr/>
            <p:nvPr/>
          </p:nvSpPr>
          <p:spPr>
            <a:xfrm>
              <a:off x="4777379"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3" name="tx383"/>
            <p:cNvSpPr/>
            <p:nvPr/>
          </p:nvSpPr>
          <p:spPr>
            <a:xfrm>
              <a:off x="5088904"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4" name="tx384"/>
            <p:cNvSpPr/>
            <p:nvPr/>
          </p:nvSpPr>
          <p:spPr>
            <a:xfrm>
              <a:off x="540042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5" name="tx385"/>
            <p:cNvSpPr/>
            <p:nvPr/>
          </p:nvSpPr>
          <p:spPr>
            <a:xfrm>
              <a:off x="5711955"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6" name="tx386"/>
            <p:cNvSpPr/>
            <p:nvPr/>
          </p:nvSpPr>
          <p:spPr>
            <a:xfrm>
              <a:off x="602348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7" name="tx387"/>
            <p:cNvSpPr/>
            <p:nvPr/>
          </p:nvSpPr>
          <p:spPr>
            <a:xfrm>
              <a:off x="633500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8" name="tx388"/>
            <p:cNvSpPr/>
            <p:nvPr/>
          </p:nvSpPr>
          <p:spPr>
            <a:xfrm>
              <a:off x="664653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9" name="tx389"/>
            <p:cNvSpPr/>
            <p:nvPr/>
          </p:nvSpPr>
          <p:spPr>
            <a:xfrm>
              <a:off x="695805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0" name="tx390"/>
            <p:cNvSpPr/>
            <p:nvPr/>
          </p:nvSpPr>
          <p:spPr>
            <a:xfrm>
              <a:off x="726958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1" name="tx391"/>
            <p:cNvSpPr/>
            <p:nvPr/>
          </p:nvSpPr>
          <p:spPr>
            <a:xfrm>
              <a:off x="758110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2" name="tx392"/>
            <p:cNvSpPr/>
            <p:nvPr/>
          </p:nvSpPr>
          <p:spPr>
            <a:xfrm>
              <a:off x="789263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3" name="tx393"/>
            <p:cNvSpPr/>
            <p:nvPr/>
          </p:nvSpPr>
          <p:spPr>
            <a:xfrm>
              <a:off x="820415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4" name="tx394"/>
            <p:cNvSpPr/>
            <p:nvPr/>
          </p:nvSpPr>
          <p:spPr>
            <a:xfrm>
              <a:off x="8515681"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5" name="tx395"/>
            <p:cNvSpPr/>
            <p:nvPr/>
          </p:nvSpPr>
          <p:spPr>
            <a:xfrm>
              <a:off x="8827206"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6" name="tx396"/>
            <p:cNvSpPr/>
            <p:nvPr/>
          </p:nvSpPr>
          <p:spPr>
            <a:xfrm>
              <a:off x="103907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97" name="tx397"/>
            <p:cNvSpPr/>
            <p:nvPr/>
          </p:nvSpPr>
          <p:spPr>
            <a:xfrm>
              <a:off x="135060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8" name="tx398"/>
            <p:cNvSpPr/>
            <p:nvPr/>
          </p:nvSpPr>
          <p:spPr>
            <a:xfrm>
              <a:off x="166212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9" name="tx399"/>
            <p:cNvSpPr/>
            <p:nvPr/>
          </p:nvSpPr>
          <p:spPr>
            <a:xfrm>
              <a:off x="197365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0" name="tx400"/>
            <p:cNvSpPr/>
            <p:nvPr/>
          </p:nvSpPr>
          <p:spPr>
            <a:xfrm>
              <a:off x="228517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1" name="tx401"/>
            <p:cNvSpPr/>
            <p:nvPr/>
          </p:nvSpPr>
          <p:spPr>
            <a:xfrm>
              <a:off x="259670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2" name="tx402"/>
            <p:cNvSpPr/>
            <p:nvPr/>
          </p:nvSpPr>
          <p:spPr>
            <a:xfrm>
              <a:off x="290822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3" name="tx403"/>
            <p:cNvSpPr/>
            <p:nvPr/>
          </p:nvSpPr>
          <p:spPr>
            <a:xfrm>
              <a:off x="321975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4" name="tx404"/>
            <p:cNvSpPr/>
            <p:nvPr/>
          </p:nvSpPr>
          <p:spPr>
            <a:xfrm>
              <a:off x="3531279"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5" name="tx405"/>
            <p:cNvSpPr/>
            <p:nvPr/>
          </p:nvSpPr>
          <p:spPr>
            <a:xfrm>
              <a:off x="3842804"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6" name="tx406"/>
            <p:cNvSpPr/>
            <p:nvPr/>
          </p:nvSpPr>
          <p:spPr>
            <a:xfrm>
              <a:off x="4154329"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7" name="tx407"/>
            <p:cNvSpPr/>
            <p:nvPr/>
          </p:nvSpPr>
          <p:spPr>
            <a:xfrm>
              <a:off x="4465854"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8" name="tx408"/>
            <p:cNvSpPr/>
            <p:nvPr/>
          </p:nvSpPr>
          <p:spPr>
            <a:xfrm>
              <a:off x="477737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9" name="tx409"/>
            <p:cNvSpPr/>
            <p:nvPr/>
          </p:nvSpPr>
          <p:spPr>
            <a:xfrm>
              <a:off x="5088904"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0" name="tx410"/>
            <p:cNvSpPr/>
            <p:nvPr/>
          </p:nvSpPr>
          <p:spPr>
            <a:xfrm>
              <a:off x="540042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1" name="tx411"/>
            <p:cNvSpPr/>
            <p:nvPr/>
          </p:nvSpPr>
          <p:spPr>
            <a:xfrm>
              <a:off x="57119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2" name="tx412"/>
            <p:cNvSpPr/>
            <p:nvPr/>
          </p:nvSpPr>
          <p:spPr>
            <a:xfrm>
              <a:off x="602348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3" name="tx413"/>
            <p:cNvSpPr/>
            <p:nvPr/>
          </p:nvSpPr>
          <p:spPr>
            <a:xfrm>
              <a:off x="633500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4" name="tx414"/>
            <p:cNvSpPr/>
            <p:nvPr/>
          </p:nvSpPr>
          <p:spPr>
            <a:xfrm>
              <a:off x="664653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5" name="tx415"/>
            <p:cNvSpPr/>
            <p:nvPr/>
          </p:nvSpPr>
          <p:spPr>
            <a:xfrm>
              <a:off x="69580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6" name="tx416"/>
            <p:cNvSpPr/>
            <p:nvPr/>
          </p:nvSpPr>
          <p:spPr>
            <a:xfrm>
              <a:off x="726958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7" name="tx417"/>
            <p:cNvSpPr/>
            <p:nvPr/>
          </p:nvSpPr>
          <p:spPr>
            <a:xfrm>
              <a:off x="758110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8" name="tx418"/>
            <p:cNvSpPr/>
            <p:nvPr/>
          </p:nvSpPr>
          <p:spPr>
            <a:xfrm>
              <a:off x="789263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9" name="tx419"/>
            <p:cNvSpPr/>
            <p:nvPr/>
          </p:nvSpPr>
          <p:spPr>
            <a:xfrm>
              <a:off x="82041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0" name="tx420"/>
            <p:cNvSpPr/>
            <p:nvPr/>
          </p:nvSpPr>
          <p:spPr>
            <a:xfrm>
              <a:off x="8515681"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1" name="tx421"/>
            <p:cNvSpPr/>
            <p:nvPr/>
          </p:nvSpPr>
          <p:spPr>
            <a:xfrm>
              <a:off x="8827206"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2" name="tx422"/>
            <p:cNvSpPr/>
            <p:nvPr/>
          </p:nvSpPr>
          <p:spPr>
            <a:xfrm>
              <a:off x="6646530"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3" name="tx423"/>
            <p:cNvSpPr/>
            <p:nvPr/>
          </p:nvSpPr>
          <p:spPr>
            <a:xfrm>
              <a:off x="695805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4" name="tx424"/>
            <p:cNvSpPr/>
            <p:nvPr/>
          </p:nvSpPr>
          <p:spPr>
            <a:xfrm>
              <a:off x="726958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5" name="tx425"/>
            <p:cNvSpPr/>
            <p:nvPr/>
          </p:nvSpPr>
          <p:spPr>
            <a:xfrm>
              <a:off x="758110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6" name="tx426"/>
            <p:cNvSpPr/>
            <p:nvPr/>
          </p:nvSpPr>
          <p:spPr>
            <a:xfrm>
              <a:off x="789263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7" name="tx427"/>
            <p:cNvSpPr/>
            <p:nvPr/>
          </p:nvSpPr>
          <p:spPr>
            <a:xfrm>
              <a:off x="820415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8" name="tx428"/>
            <p:cNvSpPr/>
            <p:nvPr/>
          </p:nvSpPr>
          <p:spPr>
            <a:xfrm>
              <a:off x="8515681"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9" name="tx429"/>
            <p:cNvSpPr/>
            <p:nvPr/>
          </p:nvSpPr>
          <p:spPr>
            <a:xfrm>
              <a:off x="8827206"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0" name="tx430"/>
            <p:cNvSpPr/>
            <p:nvPr/>
          </p:nvSpPr>
          <p:spPr>
            <a:xfrm>
              <a:off x="4465854"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31" name="tx431"/>
            <p:cNvSpPr/>
            <p:nvPr/>
          </p:nvSpPr>
          <p:spPr>
            <a:xfrm>
              <a:off x="4777379"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32" name="tx432"/>
            <p:cNvSpPr/>
            <p:nvPr/>
          </p:nvSpPr>
          <p:spPr>
            <a:xfrm>
              <a:off x="5088904" y="540873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33" name="tx433"/>
            <p:cNvSpPr/>
            <p:nvPr/>
          </p:nvSpPr>
          <p:spPr>
            <a:xfrm>
              <a:off x="5400429"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34" name="tx434"/>
            <p:cNvSpPr/>
            <p:nvPr/>
          </p:nvSpPr>
          <p:spPr>
            <a:xfrm>
              <a:off x="571195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35" name="tx435"/>
            <p:cNvSpPr/>
            <p:nvPr/>
          </p:nvSpPr>
          <p:spPr>
            <a:xfrm>
              <a:off x="6023480"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36" name="tx436"/>
            <p:cNvSpPr/>
            <p:nvPr/>
          </p:nvSpPr>
          <p:spPr>
            <a:xfrm>
              <a:off x="633500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37" name="tx437"/>
            <p:cNvSpPr/>
            <p:nvPr/>
          </p:nvSpPr>
          <p:spPr>
            <a:xfrm>
              <a:off x="6646530"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38" name="tx438"/>
            <p:cNvSpPr/>
            <p:nvPr/>
          </p:nvSpPr>
          <p:spPr>
            <a:xfrm>
              <a:off x="695805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9" name="tx439"/>
            <p:cNvSpPr/>
            <p:nvPr/>
          </p:nvSpPr>
          <p:spPr>
            <a:xfrm>
              <a:off x="7269580"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0" name="tx440"/>
            <p:cNvSpPr/>
            <p:nvPr/>
          </p:nvSpPr>
          <p:spPr>
            <a:xfrm>
              <a:off x="758110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1" name="tx441"/>
            <p:cNvSpPr/>
            <p:nvPr/>
          </p:nvSpPr>
          <p:spPr>
            <a:xfrm>
              <a:off x="7892630"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2" name="tx442"/>
            <p:cNvSpPr/>
            <p:nvPr/>
          </p:nvSpPr>
          <p:spPr>
            <a:xfrm>
              <a:off x="820415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43" name="tx443"/>
            <p:cNvSpPr/>
            <p:nvPr/>
          </p:nvSpPr>
          <p:spPr>
            <a:xfrm>
              <a:off x="8515681"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44" name="tx444"/>
            <p:cNvSpPr/>
            <p:nvPr/>
          </p:nvSpPr>
          <p:spPr>
            <a:xfrm>
              <a:off x="8827206"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45" name="tx445"/>
            <p:cNvSpPr/>
            <p:nvPr/>
          </p:nvSpPr>
          <p:spPr>
            <a:xfrm>
              <a:off x="4154329"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46" name="tx446"/>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47" name="tx447"/>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48" name="tx448"/>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49" name="tx449"/>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50" name="tx450"/>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51" name="tx451"/>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52" name="tx452"/>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53" name="tx453"/>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54" name="tx454"/>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55" name="tx455"/>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56" name="tx456"/>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57" name="tx457"/>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58" name="tx458"/>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59" name="tx459"/>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60" name="tx460"/>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61" name="tx461"/>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62" name="tx462"/>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63" name="tx463"/>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64" name="tx464"/>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65" name="tx465"/>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66" name="tx466"/>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67" name="tx467"/>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68" name="tx468"/>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69" name="tx469"/>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70" name="tx470"/>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71" name="tx471"/>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72" name="tx472"/>
            <p:cNvSpPr/>
            <p:nvPr/>
          </p:nvSpPr>
          <p:spPr>
            <a:xfrm>
              <a:off x="564147" y="540622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73" name="tx473"/>
            <p:cNvSpPr/>
            <p:nvPr/>
          </p:nvSpPr>
          <p:spPr>
            <a:xfrm>
              <a:off x="539317" y="510099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74" name="tx474"/>
            <p:cNvSpPr/>
            <p:nvPr/>
          </p:nvSpPr>
          <p:spPr>
            <a:xfrm>
              <a:off x="551705" y="4797172"/>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75" name="tx475"/>
            <p:cNvSpPr/>
            <p:nvPr/>
          </p:nvSpPr>
          <p:spPr>
            <a:xfrm>
              <a:off x="539317" y="449335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76" name="tx476"/>
            <p:cNvSpPr/>
            <p:nvPr/>
          </p:nvSpPr>
          <p:spPr>
            <a:xfrm>
              <a:off x="588976" y="418953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77" name="tx477"/>
            <p:cNvSpPr/>
            <p:nvPr/>
          </p:nvSpPr>
          <p:spPr>
            <a:xfrm>
              <a:off x="607530" y="3888120"/>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78" name="tx478"/>
            <p:cNvSpPr/>
            <p:nvPr/>
          </p:nvSpPr>
          <p:spPr>
            <a:xfrm>
              <a:off x="533042" y="3581901"/>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79" name="tx479"/>
            <p:cNvSpPr/>
            <p:nvPr/>
          </p:nvSpPr>
          <p:spPr>
            <a:xfrm>
              <a:off x="539317" y="32780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80" name="tx480"/>
            <p:cNvSpPr/>
            <p:nvPr/>
          </p:nvSpPr>
          <p:spPr>
            <a:xfrm>
              <a:off x="508103" y="2954456"/>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81" name="tx481"/>
            <p:cNvSpPr/>
            <p:nvPr/>
          </p:nvSpPr>
          <p:spPr>
            <a:xfrm>
              <a:off x="619972" y="2671430"/>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82" name="tx482"/>
            <p:cNvSpPr/>
            <p:nvPr/>
          </p:nvSpPr>
          <p:spPr>
            <a:xfrm>
              <a:off x="564147" y="236761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83" name="tx483"/>
            <p:cNvSpPr/>
            <p:nvPr/>
          </p:nvSpPr>
          <p:spPr>
            <a:xfrm>
              <a:off x="564147" y="2065213"/>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84" name="tx484"/>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85" name="pic485"/>
            <p:cNvPicPr/>
            <p:nvPr/>
          </p:nvPicPr>
          <p:blipFill>
            <a:blip r:embed="rId2" cstate="print"/>
            <a:stretch>
              <a:fillRect/>
            </a:stretch>
          </p:blipFill>
          <p:spPr>
            <a:xfrm>
              <a:off x="4647033" y="5838594"/>
              <a:ext cx="2160000" cy="219455"/>
            </a:xfrm>
            <a:prstGeom prst="rect">
              <a:avLst/>
            </a:prstGeom>
          </p:spPr>
        </p:pic>
        <p:sp>
          <p:nvSpPr>
            <p:cNvPr id="486" name="pl486"/>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7" name="pl487"/>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8" name="pl488"/>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9" name="pl489"/>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0" name="pl490"/>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1" name="pl491"/>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2" name="pl492"/>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3" name="pl493"/>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4" name="pl494"/>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5" name="pl495"/>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6" name="pl496"/>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7" name="pl497"/>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8" name="tx498"/>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99" name="tx499"/>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00" name="tx500"/>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01" name="tx501"/>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02" name="tx502"/>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03" name="tx503"/>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04" name="tx504"/>
            <p:cNvSpPr/>
            <p:nvPr/>
          </p:nvSpPr>
          <p:spPr>
            <a:xfrm>
              <a:off x="912452" y="1332266"/>
              <a:ext cx="288884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Norway, 2000-2025</a:t>
              </a:r>
            </a:p>
          </p:txBody>
        </p:sp>
        <p:sp>
          <p:nvSpPr>
            <p:cNvPr id="505" name="tx505"/>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06" name="tx506"/>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07" name="tx507"/>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all 12 (100%) vaccines in the schedule achieved coverage of 90% or more. Vaccine coverage ranged from 95% to 99%.
Since 2008, estimates have been made for 6 new vaccines. IPVC is the newest vaccine reported (2021), which achieved 96% coverage in 2025.
In 2025, Norway reported stockouts of vaccines/supplies (BCG) (more information on slide 8).</a:t>
            </a:r>
          </a:p>
        </p:txBody>
      </p:sp>
      <p:sp>
        <p:nvSpPr>
          <p:cNvPr id="50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two antigens, remained unchanged for eight, and declined for two, indicating limited improvement in routine immunization performance; 12 achieved at least 90% coverage.</a:t>
            </a:r>
          </a:p>
        </p:txBody>
      </p:sp>
      <p:grpSp xmlns:pic="http://schemas.openxmlformats.org/drawingml/2006/picture">
        <p:nvGrpSpPr>
          <p:cNvPr id="510" name=""/>
          <p:cNvGrpSpPr/>
          <p:nvPr/>
        </p:nvGrpSpPr>
        <p:grpSpPr>
          <a:xfrm>
            <a:off x="292608" y="1005840"/>
            <a:ext cx="8595360" cy="28575"/>
            <a:chOff x="292608" y="1005840"/>
            <a:chExt cx="8595360" cy="28575"/>
          </a:xfrm>
        </p:grpSpPr>
        <p:sp>
          <p:nvSpPr>
            <p:cNvPr id="51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1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39902"/>
            </a:xfrm>
            <a:custGeom>
              <a:avLst/>
              <a:pathLst>
                <a:path w="6481656" h="39902">
                  <a:moveTo>
                    <a:pt x="0" y="0"/>
                  </a:moveTo>
                  <a:lnTo>
                    <a:pt x="259266" y="0"/>
                  </a:lnTo>
                  <a:lnTo>
                    <a:pt x="518532" y="0"/>
                  </a:lnTo>
                  <a:lnTo>
                    <a:pt x="777798" y="0"/>
                  </a:lnTo>
                  <a:lnTo>
                    <a:pt x="1037065" y="0"/>
                  </a:lnTo>
                  <a:lnTo>
                    <a:pt x="1296331" y="0"/>
                  </a:lnTo>
                  <a:lnTo>
                    <a:pt x="1555597" y="0"/>
                  </a:lnTo>
                  <a:lnTo>
                    <a:pt x="1814863" y="0"/>
                  </a:lnTo>
                  <a:lnTo>
                    <a:pt x="2074130" y="0"/>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39902"/>
                  </a:lnTo>
                  <a:lnTo>
                    <a:pt x="5444591" y="39902"/>
                  </a:lnTo>
                  <a:lnTo>
                    <a:pt x="5703857" y="39902"/>
                  </a:lnTo>
                  <a:lnTo>
                    <a:pt x="5963124" y="0"/>
                  </a:lnTo>
                  <a:lnTo>
                    <a:pt x="6222390" y="0"/>
                  </a:lnTo>
                  <a:lnTo>
                    <a:pt x="6481656" y="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98418"/>
              <a:ext cx="6481656" cy="279319"/>
            </a:xfrm>
            <a:custGeom>
              <a:avLst/>
              <a:pathLst>
                <a:path w="6481656" h="279319">
                  <a:moveTo>
                    <a:pt x="0" y="279319"/>
                  </a:moveTo>
                  <a:lnTo>
                    <a:pt x="259266" y="239416"/>
                  </a:lnTo>
                  <a:lnTo>
                    <a:pt x="518532" y="159610"/>
                  </a:lnTo>
                  <a:lnTo>
                    <a:pt x="777798" y="199513"/>
                  </a:lnTo>
                  <a:lnTo>
                    <a:pt x="1037065" y="199513"/>
                  </a:lnTo>
                  <a:lnTo>
                    <a:pt x="1296331" y="239416"/>
                  </a:lnTo>
                  <a:lnTo>
                    <a:pt x="1555597" y="119708"/>
                  </a:lnTo>
                  <a:lnTo>
                    <a:pt x="1814863" y="159610"/>
                  </a:lnTo>
                  <a:lnTo>
                    <a:pt x="2074130" y="119708"/>
                  </a:lnTo>
                  <a:lnTo>
                    <a:pt x="2333396" y="119708"/>
                  </a:lnTo>
                  <a:lnTo>
                    <a:pt x="2592662" y="159610"/>
                  </a:lnTo>
                  <a:lnTo>
                    <a:pt x="2851928" y="119708"/>
                  </a:lnTo>
                  <a:lnTo>
                    <a:pt x="3111195" y="79805"/>
                  </a:lnTo>
                  <a:lnTo>
                    <a:pt x="3370461" y="119708"/>
                  </a:lnTo>
                  <a:lnTo>
                    <a:pt x="3629727" y="159610"/>
                  </a:lnTo>
                  <a:lnTo>
                    <a:pt x="3888994" y="79805"/>
                  </a:lnTo>
                  <a:lnTo>
                    <a:pt x="4148260" y="39902"/>
                  </a:lnTo>
                  <a:lnTo>
                    <a:pt x="4407526" y="39902"/>
                  </a:lnTo>
                  <a:lnTo>
                    <a:pt x="4666792" y="39902"/>
                  </a:lnTo>
                  <a:lnTo>
                    <a:pt x="4926059" y="0"/>
                  </a:lnTo>
                  <a:lnTo>
                    <a:pt x="5185325" y="0"/>
                  </a:lnTo>
                  <a:lnTo>
                    <a:pt x="5444591" y="0"/>
                  </a:lnTo>
                  <a:lnTo>
                    <a:pt x="5703857" y="0"/>
                  </a:lnTo>
                  <a:lnTo>
                    <a:pt x="5963124" y="39902"/>
                  </a:lnTo>
                  <a:lnTo>
                    <a:pt x="6222390" y="0"/>
                  </a:lnTo>
                  <a:lnTo>
                    <a:pt x="6481656" y="39902"/>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98418"/>
              <a:ext cx="6481656" cy="438929"/>
            </a:xfrm>
            <a:custGeom>
              <a:avLst/>
              <a:pathLst>
                <a:path w="6481656" h="438929">
                  <a:moveTo>
                    <a:pt x="0" y="359124"/>
                  </a:moveTo>
                  <a:lnTo>
                    <a:pt x="259266" y="279319"/>
                  </a:lnTo>
                  <a:lnTo>
                    <a:pt x="518532" y="399027"/>
                  </a:lnTo>
                  <a:lnTo>
                    <a:pt x="777798" y="438929"/>
                  </a:lnTo>
                  <a:lnTo>
                    <a:pt x="1037065" y="319221"/>
                  </a:lnTo>
                  <a:lnTo>
                    <a:pt x="1296331" y="279319"/>
                  </a:lnTo>
                  <a:lnTo>
                    <a:pt x="1555597" y="199513"/>
                  </a:lnTo>
                  <a:lnTo>
                    <a:pt x="1814863" y="199513"/>
                  </a:lnTo>
                  <a:lnTo>
                    <a:pt x="2074130" y="159610"/>
                  </a:lnTo>
                  <a:lnTo>
                    <a:pt x="2333396" y="159610"/>
                  </a:lnTo>
                  <a:lnTo>
                    <a:pt x="2592662" y="159610"/>
                  </a:lnTo>
                  <a:lnTo>
                    <a:pt x="2851928" y="159610"/>
                  </a:lnTo>
                  <a:lnTo>
                    <a:pt x="3111195" y="119708"/>
                  </a:lnTo>
                  <a:lnTo>
                    <a:pt x="3370461" y="159610"/>
                  </a:lnTo>
                  <a:lnTo>
                    <a:pt x="3629727" y="119708"/>
                  </a:lnTo>
                  <a:lnTo>
                    <a:pt x="3888994" y="79805"/>
                  </a:lnTo>
                  <a:lnTo>
                    <a:pt x="4148260" y="39902"/>
                  </a:lnTo>
                  <a:lnTo>
                    <a:pt x="4407526" y="39902"/>
                  </a:lnTo>
                  <a:lnTo>
                    <a:pt x="4666792" y="39902"/>
                  </a:lnTo>
                  <a:lnTo>
                    <a:pt x="4926059" y="0"/>
                  </a:lnTo>
                  <a:lnTo>
                    <a:pt x="5185325" y="0"/>
                  </a:lnTo>
                  <a:lnTo>
                    <a:pt x="5444591" y="0"/>
                  </a:lnTo>
                  <a:lnTo>
                    <a:pt x="5703857" y="39902"/>
                  </a:lnTo>
                  <a:lnTo>
                    <a:pt x="5963124" y="39902"/>
                  </a:lnTo>
                  <a:lnTo>
                    <a:pt x="6222390" y="39902"/>
                  </a:lnTo>
                  <a:lnTo>
                    <a:pt x="6481656" y="39902"/>
                  </a:lnTo>
                </a:path>
              </a:pathLst>
            </a:custGeom>
            <a:ln w="27101" cap="flat">
              <a:solidFill>
                <a:srgbClr val="00BFC4">
                  <a:alpha val="100000"/>
                </a:srgbClr>
              </a:solidFill>
              <a:prstDash val="solid"/>
              <a:round/>
            </a:ln>
          </p:spPr>
          <p:txBody>
            <a:bodyPr/>
            <a:lstStyle/>
            <a:p/>
          </p:txBody>
        </p:sp>
        <p:sp>
          <p:nvSpPr>
            <p:cNvPr id="31" name="pl31"/>
            <p:cNvSpPr/>
            <p:nvPr/>
          </p:nvSpPr>
          <p:spPr>
            <a:xfrm>
              <a:off x="1439019" y="1398418"/>
              <a:ext cx="6481656" cy="319221"/>
            </a:xfrm>
            <a:custGeom>
              <a:avLst/>
              <a:pathLst>
                <a:path w="6481656" h="319221">
                  <a:moveTo>
                    <a:pt x="0" y="279319"/>
                  </a:moveTo>
                  <a:lnTo>
                    <a:pt x="259266" y="279319"/>
                  </a:lnTo>
                  <a:lnTo>
                    <a:pt x="518532" y="279319"/>
                  </a:lnTo>
                  <a:lnTo>
                    <a:pt x="777798" y="319221"/>
                  </a:lnTo>
                  <a:lnTo>
                    <a:pt x="1037065" y="279319"/>
                  </a:lnTo>
                  <a:lnTo>
                    <a:pt x="1296331" y="239416"/>
                  </a:lnTo>
                  <a:lnTo>
                    <a:pt x="1555597" y="239416"/>
                  </a:lnTo>
                  <a:lnTo>
                    <a:pt x="1814863" y="159610"/>
                  </a:lnTo>
                  <a:lnTo>
                    <a:pt x="2074130" y="79805"/>
                  </a:lnTo>
                  <a:lnTo>
                    <a:pt x="2333396" y="39902"/>
                  </a:lnTo>
                  <a:lnTo>
                    <a:pt x="2592662" y="0"/>
                  </a:lnTo>
                  <a:lnTo>
                    <a:pt x="2851928" y="119708"/>
                  </a:lnTo>
                  <a:lnTo>
                    <a:pt x="3111195" y="239416"/>
                  </a:lnTo>
                  <a:lnTo>
                    <a:pt x="3370461" y="239416"/>
                  </a:lnTo>
                  <a:lnTo>
                    <a:pt x="3629727" y="199513"/>
                  </a:lnTo>
                  <a:lnTo>
                    <a:pt x="3888994" y="239416"/>
                  </a:lnTo>
                  <a:lnTo>
                    <a:pt x="4148260" y="239416"/>
                  </a:lnTo>
                  <a:lnTo>
                    <a:pt x="4407526" y="239416"/>
                  </a:lnTo>
                  <a:lnTo>
                    <a:pt x="4666792" y="159610"/>
                  </a:lnTo>
                  <a:lnTo>
                    <a:pt x="4926059" y="79805"/>
                  </a:lnTo>
                  <a:lnTo>
                    <a:pt x="5185325" y="79805"/>
                  </a:lnTo>
                  <a:lnTo>
                    <a:pt x="5444591" y="79805"/>
                  </a:lnTo>
                  <a:lnTo>
                    <a:pt x="5703857" y="119708"/>
                  </a:lnTo>
                  <a:lnTo>
                    <a:pt x="5963124" y="119708"/>
                  </a:lnTo>
                  <a:lnTo>
                    <a:pt x="6222390" y="119708"/>
                  </a:lnTo>
                  <a:lnTo>
                    <a:pt x="6481656" y="79805"/>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39994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39994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43984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63936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71916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163936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0517" y="1077925"/>
              <a:ext cx="249424" cy="231550"/>
            </a:xfrm>
            <a:custGeom>
              <a:avLst/>
              <a:pathLst>
                <a:path w="249424" h="231550">
                  <a:moveTo>
                    <a:pt x="249424" y="0"/>
                  </a:moveTo>
                  <a:lnTo>
                    <a:pt x="0" y="231550"/>
                  </a:lnTo>
                </a:path>
              </a:pathLst>
            </a:custGeom>
          </p:spPr>
          <p:txBody>
            <a:bodyPr/>
            <a:lstStyle/>
            <a:p/>
          </p:txBody>
        </p:sp>
        <p:sp>
          <p:nvSpPr>
            <p:cNvPr id="42" name="pl42"/>
            <p:cNvSpPr/>
            <p:nvPr/>
          </p:nvSpPr>
          <p:spPr>
            <a:xfrm>
              <a:off x="7934168" y="1445699"/>
              <a:ext cx="245773" cy="134400"/>
            </a:xfrm>
            <a:custGeom>
              <a:avLst/>
              <a:pathLst>
                <a:path w="245773" h="134400">
                  <a:moveTo>
                    <a:pt x="245773" y="134400"/>
                  </a:moveTo>
                  <a:lnTo>
                    <a:pt x="0" y="0"/>
                  </a:lnTo>
                </a:path>
              </a:pathLst>
            </a:custGeom>
          </p:spPr>
          <p:txBody>
            <a:bodyPr/>
            <a:lstStyle/>
            <a:p/>
          </p:txBody>
        </p:sp>
        <p:sp>
          <p:nvSpPr>
            <p:cNvPr id="43" name="pl43"/>
            <p:cNvSpPr/>
            <p:nvPr/>
          </p:nvSpPr>
          <p:spPr>
            <a:xfrm>
              <a:off x="7936493" y="1346730"/>
              <a:ext cx="243449" cy="86002"/>
            </a:xfrm>
            <a:custGeom>
              <a:avLst/>
              <a:pathLst>
                <a:path w="243449" h="86002">
                  <a:moveTo>
                    <a:pt x="243449" y="0"/>
                  </a:moveTo>
                  <a:lnTo>
                    <a:pt x="0" y="86002"/>
                  </a:lnTo>
                </a:path>
              </a:pathLst>
            </a:custGeom>
          </p:spPr>
          <p:txBody>
            <a:bodyPr/>
            <a:lstStyle/>
            <a:p/>
          </p:txBody>
        </p:sp>
        <p:sp>
          <p:nvSpPr>
            <p:cNvPr id="44" name="pl44"/>
            <p:cNvSpPr/>
            <p:nvPr/>
          </p:nvSpPr>
          <p:spPr>
            <a:xfrm>
              <a:off x="7927553" y="1488242"/>
              <a:ext cx="252389" cy="367669"/>
            </a:xfrm>
            <a:custGeom>
              <a:avLst/>
              <a:pathLst>
                <a:path w="252389" h="367669">
                  <a:moveTo>
                    <a:pt x="252389" y="367669"/>
                  </a:moveTo>
                  <a:lnTo>
                    <a:pt x="0" y="0"/>
                  </a:lnTo>
                </a:path>
              </a:pathLst>
            </a:custGeom>
          </p:spPr>
          <p:txBody>
            <a:bodyPr/>
            <a:lstStyle/>
            <a:p/>
          </p:txBody>
        </p:sp>
        <p:sp>
          <p:nvSpPr>
            <p:cNvPr id="45" name="pg45"/>
            <p:cNvSpPr/>
            <p:nvPr/>
          </p:nvSpPr>
          <p:spPr>
            <a:xfrm>
              <a:off x="8111362" y="96465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00549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7" name="pg47"/>
            <p:cNvSpPr/>
            <p:nvPr/>
          </p:nvSpPr>
          <p:spPr>
            <a:xfrm>
              <a:off x="8111362" y="151160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55244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96%</a:t>
              </a:r>
            </a:p>
          </p:txBody>
        </p:sp>
        <p:sp>
          <p:nvSpPr>
            <p:cNvPr id="49" name="pg49"/>
            <p:cNvSpPr/>
            <p:nvPr/>
          </p:nvSpPr>
          <p:spPr>
            <a:xfrm>
              <a:off x="8111362" y="123927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28012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96%</a:t>
              </a:r>
            </a:p>
          </p:txBody>
        </p:sp>
        <p:sp>
          <p:nvSpPr>
            <p:cNvPr id="51" name="pg51"/>
            <p:cNvSpPr/>
            <p:nvPr/>
          </p:nvSpPr>
          <p:spPr>
            <a:xfrm>
              <a:off x="8111362" y="178284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82368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95%</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54731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Norway,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96%.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exceeded the 95% target and MCV2 coverage achieved the 95% target.
Between 2024 and 2025, 1 vaccines increased coverage, 1 declined and 2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8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407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3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244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1351663"/>
              <a:ext cx="1379037" cy="105907"/>
            </a:xfrm>
            <a:prstGeom prst="rect">
              <a:avLst/>
            </a:prstGeom>
            <a:solidFill>
              <a:srgbClr val="D9D9D9">
                <a:alpha val="60000"/>
              </a:srgbClr>
            </a:solidFill>
          </p:spPr>
          <p:txBody>
            <a:bodyPr/>
            <a:lstStyle/>
            <a:p/>
          </p:txBody>
        </p:sp>
        <p:sp>
          <p:nvSpPr>
            <p:cNvPr id="10" name="pl10"/>
            <p:cNvSpPr/>
            <p:nvPr/>
          </p:nvSpPr>
          <p:spPr>
            <a:xfrm>
              <a:off x="161203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84365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96%</a:t>
              </a:r>
            </a:p>
          </p:txBody>
        </p:sp>
        <p:sp>
          <p:nvSpPr>
            <p:cNvPr id="12" name="pt12"/>
            <p:cNvSpPr/>
            <p:nvPr/>
          </p:nvSpPr>
          <p:spPr>
            <a:xfrm>
              <a:off x="1422752"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 name="pt13"/>
            <p:cNvSpPr/>
            <p:nvPr/>
          </p:nvSpPr>
          <p:spPr>
            <a:xfrm>
              <a:off x="146653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481124"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 name="pt15"/>
            <p:cNvSpPr/>
            <p:nvPr/>
          </p:nvSpPr>
          <p:spPr>
            <a:xfrm>
              <a:off x="1481124"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 name="pt16"/>
            <p:cNvSpPr/>
            <p:nvPr/>
          </p:nvSpPr>
          <p:spPr>
            <a:xfrm>
              <a:off x="1481124"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 name="pt17"/>
            <p:cNvSpPr/>
            <p:nvPr/>
          </p:nvSpPr>
          <p:spPr>
            <a:xfrm>
              <a:off x="1495717"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 name="pt18"/>
            <p:cNvSpPr/>
            <p:nvPr/>
          </p:nvSpPr>
          <p:spPr>
            <a:xfrm>
              <a:off x="1510310"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 name="pt19"/>
            <p:cNvSpPr/>
            <p:nvPr/>
          </p:nvSpPr>
          <p:spPr>
            <a:xfrm>
              <a:off x="1510310"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510310"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510310"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 name="pt22"/>
            <p:cNvSpPr/>
            <p:nvPr/>
          </p:nvSpPr>
          <p:spPr>
            <a:xfrm>
              <a:off x="1510310"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554089"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554089"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568682"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583275"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583275"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583275"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83275"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83275"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83275"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83275"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597868"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597868"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597868"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597868"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59786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59786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59786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59786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612461"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61246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61246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61246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61246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pt46"/>
            <p:cNvSpPr/>
            <p:nvPr/>
          </p:nvSpPr>
          <p:spPr>
            <a:xfrm>
              <a:off x="161246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 name="pt47"/>
            <p:cNvSpPr/>
            <p:nvPr/>
          </p:nvSpPr>
          <p:spPr>
            <a:xfrm>
              <a:off x="161246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 name="pt48"/>
            <p:cNvSpPr/>
            <p:nvPr/>
          </p:nvSpPr>
          <p:spPr>
            <a:xfrm>
              <a:off x="161246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 name="pt49"/>
            <p:cNvSpPr/>
            <p:nvPr/>
          </p:nvSpPr>
          <p:spPr>
            <a:xfrm>
              <a:off x="1612461"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 name="pt50"/>
            <p:cNvSpPr/>
            <p:nvPr/>
          </p:nvSpPr>
          <p:spPr>
            <a:xfrm>
              <a:off x="1612461"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 name="pt51"/>
            <p:cNvSpPr/>
            <p:nvPr/>
          </p:nvSpPr>
          <p:spPr>
            <a:xfrm>
              <a:off x="1612461"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2" name="pt52"/>
            <p:cNvSpPr/>
            <p:nvPr/>
          </p:nvSpPr>
          <p:spPr>
            <a:xfrm>
              <a:off x="1612461"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3" name="tx53"/>
            <p:cNvSpPr/>
            <p:nvPr/>
          </p:nvSpPr>
          <p:spPr>
            <a:xfrm>
              <a:off x="1238537"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4" name="tx54"/>
            <p:cNvSpPr/>
            <p:nvPr/>
          </p:nvSpPr>
          <p:spPr>
            <a:xfrm>
              <a:off x="1260268"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5" name="tx55"/>
            <p:cNvSpPr/>
            <p:nvPr/>
          </p:nvSpPr>
          <p:spPr>
            <a:xfrm>
              <a:off x="1327807" y="5082925"/>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6" name="tx56"/>
            <p:cNvSpPr/>
            <p:nvPr/>
          </p:nvSpPr>
          <p:spPr>
            <a:xfrm>
              <a:off x="1292483" y="4977017"/>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7" name="tx57"/>
            <p:cNvSpPr/>
            <p:nvPr/>
          </p:nvSpPr>
          <p:spPr>
            <a:xfrm>
              <a:off x="1288058" y="48691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8" name="tx58"/>
            <p:cNvSpPr/>
            <p:nvPr/>
          </p:nvSpPr>
          <p:spPr>
            <a:xfrm>
              <a:off x="1315927"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9" name="tx59"/>
            <p:cNvSpPr/>
            <p:nvPr/>
          </p:nvSpPr>
          <p:spPr>
            <a:xfrm>
              <a:off x="1317244"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0" name="tx60"/>
            <p:cNvSpPr/>
            <p:nvPr/>
          </p:nvSpPr>
          <p:spPr>
            <a:xfrm>
              <a:off x="1312858" y="455144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1" name="tx61"/>
            <p:cNvSpPr/>
            <p:nvPr/>
          </p:nvSpPr>
          <p:spPr>
            <a:xfrm>
              <a:off x="1330520" y="444651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2" name="tx62"/>
            <p:cNvSpPr/>
            <p:nvPr/>
          </p:nvSpPr>
          <p:spPr>
            <a:xfrm>
              <a:off x="1330520" y="434157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3" name="tx63"/>
            <p:cNvSpPr/>
            <p:nvPr/>
          </p:nvSpPr>
          <p:spPr>
            <a:xfrm>
              <a:off x="1308433" y="423372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4" name="tx64"/>
            <p:cNvSpPr/>
            <p:nvPr/>
          </p:nvSpPr>
          <p:spPr>
            <a:xfrm>
              <a:off x="1365487" y="412878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5" name="tx65"/>
            <p:cNvSpPr/>
            <p:nvPr/>
          </p:nvSpPr>
          <p:spPr>
            <a:xfrm>
              <a:off x="1400811" y="402385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6" name="tx66"/>
            <p:cNvSpPr/>
            <p:nvPr/>
          </p:nvSpPr>
          <p:spPr>
            <a:xfrm>
              <a:off x="1380003" y="391600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7" name="tx67"/>
            <p:cNvSpPr/>
            <p:nvPr/>
          </p:nvSpPr>
          <p:spPr>
            <a:xfrm>
              <a:off x="1394673" y="381009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68" name="tx68"/>
            <p:cNvSpPr/>
            <p:nvPr/>
          </p:nvSpPr>
          <p:spPr>
            <a:xfrm>
              <a:off x="1385823" y="370612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9" name="tx69"/>
            <p:cNvSpPr/>
            <p:nvPr/>
          </p:nvSpPr>
          <p:spPr>
            <a:xfrm>
              <a:off x="1385823"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70" name="tx70"/>
            <p:cNvSpPr/>
            <p:nvPr/>
          </p:nvSpPr>
          <p:spPr>
            <a:xfrm>
              <a:off x="1377012"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71" name="tx71"/>
            <p:cNvSpPr/>
            <p:nvPr/>
          </p:nvSpPr>
          <p:spPr>
            <a:xfrm>
              <a:off x="1385823"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72" name="tx72"/>
            <p:cNvSpPr/>
            <p:nvPr/>
          </p:nvSpPr>
          <p:spPr>
            <a:xfrm>
              <a:off x="1372586"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73" name="tx73"/>
            <p:cNvSpPr/>
            <p:nvPr/>
          </p:nvSpPr>
          <p:spPr>
            <a:xfrm>
              <a:off x="138582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74" name="tx74"/>
            <p:cNvSpPr/>
            <p:nvPr/>
          </p:nvSpPr>
          <p:spPr>
            <a:xfrm>
              <a:off x="1400416"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75" name="tx75"/>
            <p:cNvSpPr/>
            <p:nvPr/>
          </p:nvSpPr>
          <p:spPr>
            <a:xfrm>
              <a:off x="1418000" y="296477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76" name="tx76"/>
            <p:cNvSpPr/>
            <p:nvPr/>
          </p:nvSpPr>
          <p:spPr>
            <a:xfrm>
              <a:off x="1440203" y="2858868"/>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77" name="tx77"/>
            <p:cNvSpPr/>
            <p:nvPr/>
          </p:nvSpPr>
          <p:spPr>
            <a:xfrm>
              <a:off x="1448937"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78" name="tx78"/>
            <p:cNvSpPr/>
            <p:nvPr/>
          </p:nvSpPr>
          <p:spPr>
            <a:xfrm>
              <a:off x="1395991"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79" name="tx79"/>
            <p:cNvSpPr/>
            <p:nvPr/>
          </p:nvSpPr>
          <p:spPr>
            <a:xfrm>
              <a:off x="1400377"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80" name="tx80"/>
            <p:cNvSpPr/>
            <p:nvPr/>
          </p:nvSpPr>
          <p:spPr>
            <a:xfrm>
              <a:off x="1409189"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81" name="tx81"/>
            <p:cNvSpPr/>
            <p:nvPr/>
          </p:nvSpPr>
          <p:spPr>
            <a:xfrm>
              <a:off x="1404802" y="2327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82" name="tx82"/>
            <p:cNvSpPr/>
            <p:nvPr/>
          </p:nvSpPr>
          <p:spPr>
            <a:xfrm>
              <a:off x="1419395"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83" name="tx83"/>
            <p:cNvSpPr/>
            <p:nvPr/>
          </p:nvSpPr>
          <p:spPr>
            <a:xfrm>
              <a:off x="1423859"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84" name="tx84"/>
            <p:cNvSpPr/>
            <p:nvPr/>
          </p:nvSpPr>
          <p:spPr>
            <a:xfrm>
              <a:off x="1410623"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85" name="tx85"/>
            <p:cNvSpPr/>
            <p:nvPr/>
          </p:nvSpPr>
          <p:spPr>
            <a:xfrm>
              <a:off x="1450332"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86" name="tx86"/>
            <p:cNvSpPr/>
            <p:nvPr/>
          </p:nvSpPr>
          <p:spPr>
            <a:xfrm>
              <a:off x="1432593"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87" name="tx87"/>
            <p:cNvSpPr/>
            <p:nvPr/>
          </p:nvSpPr>
          <p:spPr>
            <a:xfrm>
              <a:off x="1428207"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88" name="tx88"/>
            <p:cNvSpPr/>
            <p:nvPr/>
          </p:nvSpPr>
          <p:spPr>
            <a:xfrm>
              <a:off x="1423859"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89" name="tx89"/>
            <p:cNvSpPr/>
            <p:nvPr/>
          </p:nvSpPr>
          <p:spPr>
            <a:xfrm>
              <a:off x="1397386"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90" name="tx90"/>
            <p:cNvSpPr/>
            <p:nvPr/>
          </p:nvSpPr>
          <p:spPr>
            <a:xfrm>
              <a:off x="1406198"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91" name="tx91"/>
            <p:cNvSpPr/>
            <p:nvPr/>
          </p:nvSpPr>
          <p:spPr>
            <a:xfrm>
              <a:off x="1423782"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92" name="tx92"/>
            <p:cNvSpPr/>
            <p:nvPr/>
          </p:nvSpPr>
          <p:spPr>
            <a:xfrm>
              <a:off x="1423859"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93" name="tx93"/>
            <p:cNvSpPr/>
            <p:nvPr/>
          </p:nvSpPr>
          <p:spPr>
            <a:xfrm>
              <a:off x="1419395"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94" name="rc94"/>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95" name="pl95"/>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209752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23893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26812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29731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0" name="rc100"/>
            <p:cNvSpPr/>
            <p:nvPr/>
          </p:nvSpPr>
          <p:spPr>
            <a:xfrm>
              <a:off x="1792535" y="2728460"/>
              <a:ext cx="1379037" cy="105907"/>
            </a:xfrm>
            <a:prstGeom prst="rect">
              <a:avLst/>
            </a:prstGeom>
            <a:solidFill>
              <a:srgbClr val="D9D9D9">
                <a:alpha val="60000"/>
              </a:srgbClr>
            </a:solidFill>
          </p:spPr>
          <p:txBody>
            <a:bodyPr/>
            <a:lstStyle/>
            <a:p/>
          </p:txBody>
        </p:sp>
        <p:sp>
          <p:nvSpPr>
            <p:cNvPr id="101" name="pl101"/>
            <p:cNvSpPr/>
            <p:nvPr/>
          </p:nvSpPr>
          <p:spPr>
            <a:xfrm>
              <a:off x="303148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2" name="tx102"/>
            <p:cNvSpPr/>
            <p:nvPr/>
          </p:nvSpPr>
          <p:spPr>
            <a:xfrm>
              <a:off x="226309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103" name="pt103"/>
            <p:cNvSpPr/>
            <p:nvPr/>
          </p:nvSpPr>
          <p:spPr>
            <a:xfrm>
              <a:off x="2856786"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900565"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900565"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900565"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915158"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8" name="pt108"/>
            <p:cNvSpPr/>
            <p:nvPr/>
          </p:nvSpPr>
          <p:spPr>
            <a:xfrm>
              <a:off x="2915158"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9" name="pt109"/>
            <p:cNvSpPr/>
            <p:nvPr/>
          </p:nvSpPr>
          <p:spPr>
            <a:xfrm>
              <a:off x="2929751"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2929751"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1" name="pt111"/>
            <p:cNvSpPr/>
            <p:nvPr/>
          </p:nvSpPr>
          <p:spPr>
            <a:xfrm>
              <a:off x="2929751"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2" name="pt112"/>
            <p:cNvSpPr/>
            <p:nvPr/>
          </p:nvSpPr>
          <p:spPr>
            <a:xfrm>
              <a:off x="2929751"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2944344"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2958937"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5" name="pt115"/>
            <p:cNvSpPr/>
            <p:nvPr/>
          </p:nvSpPr>
          <p:spPr>
            <a:xfrm>
              <a:off x="2958937"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6" name="pt116"/>
            <p:cNvSpPr/>
            <p:nvPr/>
          </p:nvSpPr>
          <p:spPr>
            <a:xfrm>
              <a:off x="2958937"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7" name="pt117"/>
            <p:cNvSpPr/>
            <p:nvPr/>
          </p:nvSpPr>
          <p:spPr>
            <a:xfrm>
              <a:off x="2958937"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8" name="pt118"/>
            <p:cNvSpPr/>
            <p:nvPr/>
          </p:nvSpPr>
          <p:spPr>
            <a:xfrm>
              <a:off x="2973530"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9" name="pt119"/>
            <p:cNvSpPr/>
            <p:nvPr/>
          </p:nvSpPr>
          <p:spPr>
            <a:xfrm>
              <a:off x="2988123"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0" name="pt120"/>
            <p:cNvSpPr/>
            <p:nvPr/>
          </p:nvSpPr>
          <p:spPr>
            <a:xfrm>
              <a:off x="2988123"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1" name="pt121"/>
            <p:cNvSpPr/>
            <p:nvPr/>
          </p:nvSpPr>
          <p:spPr>
            <a:xfrm>
              <a:off x="3002716"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3002716"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3002716"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3017309"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3017309"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3017309"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pt127"/>
            <p:cNvSpPr/>
            <p:nvPr/>
          </p:nvSpPr>
          <p:spPr>
            <a:xfrm>
              <a:off x="3017309"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3017309"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3031902"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3031902"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3031902"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3031902"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3046495"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3046495"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pt135"/>
            <p:cNvSpPr/>
            <p:nvPr/>
          </p:nvSpPr>
          <p:spPr>
            <a:xfrm>
              <a:off x="3046495"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6" name="pt136"/>
            <p:cNvSpPr/>
            <p:nvPr/>
          </p:nvSpPr>
          <p:spPr>
            <a:xfrm>
              <a:off x="3046495"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7" name="pt137"/>
            <p:cNvSpPr/>
            <p:nvPr/>
          </p:nvSpPr>
          <p:spPr>
            <a:xfrm>
              <a:off x="3046495"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8" name="pt138"/>
            <p:cNvSpPr/>
            <p:nvPr/>
          </p:nvSpPr>
          <p:spPr>
            <a:xfrm>
              <a:off x="3061088"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9" name="pt139"/>
            <p:cNvSpPr/>
            <p:nvPr/>
          </p:nvSpPr>
          <p:spPr>
            <a:xfrm>
              <a:off x="3061088"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0" name="pt140"/>
            <p:cNvSpPr/>
            <p:nvPr/>
          </p:nvSpPr>
          <p:spPr>
            <a:xfrm>
              <a:off x="3061088"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1" name="pt141"/>
            <p:cNvSpPr/>
            <p:nvPr/>
          </p:nvSpPr>
          <p:spPr>
            <a:xfrm>
              <a:off x="3061088"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2" name="pt142"/>
            <p:cNvSpPr/>
            <p:nvPr/>
          </p:nvSpPr>
          <p:spPr>
            <a:xfrm>
              <a:off x="3061088"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3" name="pt143"/>
            <p:cNvSpPr/>
            <p:nvPr/>
          </p:nvSpPr>
          <p:spPr>
            <a:xfrm>
              <a:off x="3061088"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4" name="tx144"/>
            <p:cNvSpPr/>
            <p:nvPr/>
          </p:nvSpPr>
          <p:spPr>
            <a:xfrm>
              <a:off x="2672570"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145" name="tx145"/>
            <p:cNvSpPr/>
            <p:nvPr/>
          </p:nvSpPr>
          <p:spPr>
            <a:xfrm>
              <a:off x="2711963" y="51878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146" name="tx146"/>
            <p:cNvSpPr/>
            <p:nvPr/>
          </p:nvSpPr>
          <p:spPr>
            <a:xfrm>
              <a:off x="2720774" y="508292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147" name="tx147"/>
            <p:cNvSpPr/>
            <p:nvPr/>
          </p:nvSpPr>
          <p:spPr>
            <a:xfrm>
              <a:off x="2694301" y="497507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148" name="tx148"/>
            <p:cNvSpPr/>
            <p:nvPr/>
          </p:nvSpPr>
          <p:spPr>
            <a:xfrm>
              <a:off x="2717705" y="487014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149" name="tx149"/>
            <p:cNvSpPr/>
            <p:nvPr/>
          </p:nvSpPr>
          <p:spPr>
            <a:xfrm>
              <a:off x="2735367"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150" name="tx150"/>
            <p:cNvSpPr/>
            <p:nvPr/>
          </p:nvSpPr>
          <p:spPr>
            <a:xfrm>
              <a:off x="2780820" y="4657354"/>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151" name="tx151"/>
            <p:cNvSpPr/>
            <p:nvPr/>
          </p:nvSpPr>
          <p:spPr>
            <a:xfrm>
              <a:off x="2776433" y="4553388"/>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152" name="tx152"/>
            <p:cNvSpPr/>
            <p:nvPr/>
          </p:nvSpPr>
          <p:spPr>
            <a:xfrm>
              <a:off x="2741110" y="444748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153" name="tx153"/>
            <p:cNvSpPr/>
            <p:nvPr/>
          </p:nvSpPr>
          <p:spPr>
            <a:xfrm>
              <a:off x="2736685"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154" name="tx154"/>
            <p:cNvSpPr/>
            <p:nvPr/>
          </p:nvSpPr>
          <p:spPr>
            <a:xfrm>
              <a:off x="2764553"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155" name="tx155"/>
            <p:cNvSpPr/>
            <p:nvPr/>
          </p:nvSpPr>
          <p:spPr>
            <a:xfrm>
              <a:off x="2765871" y="412781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156" name="tx156"/>
            <p:cNvSpPr/>
            <p:nvPr/>
          </p:nvSpPr>
          <p:spPr>
            <a:xfrm>
              <a:off x="2761484"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157" name="tx157"/>
            <p:cNvSpPr/>
            <p:nvPr/>
          </p:nvSpPr>
          <p:spPr>
            <a:xfrm>
              <a:off x="2801272" y="391794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158" name="tx158"/>
            <p:cNvSpPr/>
            <p:nvPr/>
          </p:nvSpPr>
          <p:spPr>
            <a:xfrm>
              <a:off x="2757059" y="381009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159" name="tx159"/>
            <p:cNvSpPr/>
            <p:nvPr/>
          </p:nvSpPr>
          <p:spPr>
            <a:xfrm>
              <a:off x="2784850" y="370418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160" name="tx160"/>
            <p:cNvSpPr/>
            <p:nvPr/>
          </p:nvSpPr>
          <p:spPr>
            <a:xfrm>
              <a:off x="2799443" y="359824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161" name="tx161"/>
            <p:cNvSpPr/>
            <p:nvPr/>
          </p:nvSpPr>
          <p:spPr>
            <a:xfrm>
              <a:off x="2795057"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162" name="tx162"/>
            <p:cNvSpPr/>
            <p:nvPr/>
          </p:nvSpPr>
          <p:spPr>
            <a:xfrm>
              <a:off x="2849437" y="3388406"/>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163" name="tx163"/>
            <p:cNvSpPr/>
            <p:nvPr/>
          </p:nvSpPr>
          <p:spPr>
            <a:xfrm>
              <a:off x="2792027"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164" name="tx164"/>
            <p:cNvSpPr/>
            <p:nvPr/>
          </p:nvSpPr>
          <p:spPr>
            <a:xfrm>
              <a:off x="280526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165" name="tx165"/>
            <p:cNvSpPr/>
            <p:nvPr/>
          </p:nvSpPr>
          <p:spPr>
            <a:xfrm>
              <a:off x="2819856"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166" name="tx166"/>
            <p:cNvSpPr/>
            <p:nvPr/>
          </p:nvSpPr>
          <p:spPr>
            <a:xfrm>
              <a:off x="2828707" y="296477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167" name="tx167"/>
            <p:cNvSpPr/>
            <p:nvPr/>
          </p:nvSpPr>
          <p:spPr>
            <a:xfrm>
              <a:off x="2811045" y="28569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168" name="tx168"/>
            <p:cNvSpPr/>
            <p:nvPr/>
          </p:nvSpPr>
          <p:spPr>
            <a:xfrm>
              <a:off x="2811045" y="275098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169" name="tx169"/>
            <p:cNvSpPr/>
            <p:nvPr/>
          </p:nvSpPr>
          <p:spPr>
            <a:xfrm>
              <a:off x="2828629" y="264511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170" name="tx170"/>
            <p:cNvSpPr/>
            <p:nvPr/>
          </p:nvSpPr>
          <p:spPr>
            <a:xfrm>
              <a:off x="2843300" y="253920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171" name="tx171"/>
            <p:cNvSpPr/>
            <p:nvPr/>
          </p:nvSpPr>
          <p:spPr>
            <a:xfrm>
              <a:off x="2830024" y="243325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172" name="tx172"/>
            <p:cNvSpPr/>
            <p:nvPr/>
          </p:nvSpPr>
          <p:spPr>
            <a:xfrm>
              <a:off x="2834449" y="232739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173" name="tx173"/>
            <p:cNvSpPr/>
            <p:nvPr/>
          </p:nvSpPr>
          <p:spPr>
            <a:xfrm>
              <a:off x="2834411" y="222148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174" name="tx174"/>
            <p:cNvSpPr/>
            <p:nvPr/>
          </p:nvSpPr>
          <p:spPr>
            <a:xfrm>
              <a:off x="2849042" y="211751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175" name="tx175"/>
            <p:cNvSpPr/>
            <p:nvPr/>
          </p:nvSpPr>
          <p:spPr>
            <a:xfrm>
              <a:off x="2866626" y="201160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176" name="tx176"/>
            <p:cNvSpPr/>
            <p:nvPr/>
          </p:nvSpPr>
          <p:spPr>
            <a:xfrm>
              <a:off x="2853429" y="190376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177" name="tx177"/>
            <p:cNvSpPr/>
            <p:nvPr/>
          </p:nvSpPr>
          <p:spPr>
            <a:xfrm>
              <a:off x="2884366" y="1797853"/>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178" name="tx178"/>
            <p:cNvSpPr/>
            <p:nvPr/>
          </p:nvSpPr>
          <p:spPr>
            <a:xfrm>
              <a:off x="2853429" y="16919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179" name="tx179"/>
            <p:cNvSpPr/>
            <p:nvPr/>
          </p:nvSpPr>
          <p:spPr>
            <a:xfrm>
              <a:off x="2859249"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180" name="tx180"/>
            <p:cNvSpPr/>
            <p:nvPr/>
          </p:nvSpPr>
          <p:spPr>
            <a:xfrm>
              <a:off x="2881219"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181" name="tx181"/>
            <p:cNvSpPr/>
            <p:nvPr/>
          </p:nvSpPr>
          <p:spPr>
            <a:xfrm>
              <a:off x="2876833"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182" name="tx182"/>
            <p:cNvSpPr/>
            <p:nvPr/>
          </p:nvSpPr>
          <p:spPr>
            <a:xfrm>
              <a:off x="2872486"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183" name="tx183"/>
            <p:cNvSpPr/>
            <p:nvPr/>
          </p:nvSpPr>
          <p:spPr>
            <a:xfrm>
              <a:off x="2846012"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184" name="tx184"/>
            <p:cNvSpPr/>
            <p:nvPr/>
          </p:nvSpPr>
          <p:spPr>
            <a:xfrm>
              <a:off x="2872486"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185" name="rc185"/>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86" name="pl186"/>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354615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383801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41298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44217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1" name="rc191"/>
            <p:cNvSpPr/>
            <p:nvPr/>
          </p:nvSpPr>
          <p:spPr>
            <a:xfrm>
              <a:off x="3241161" y="1351663"/>
              <a:ext cx="1379037" cy="105907"/>
            </a:xfrm>
            <a:prstGeom prst="rect">
              <a:avLst/>
            </a:prstGeom>
            <a:solidFill>
              <a:srgbClr val="D9D9D9">
                <a:alpha val="60000"/>
              </a:srgbClr>
            </a:solidFill>
          </p:spPr>
          <p:txBody>
            <a:bodyPr/>
            <a:lstStyle/>
            <a:p/>
          </p:txBody>
        </p:sp>
        <p:sp>
          <p:nvSpPr>
            <p:cNvPr id="192" name="pl192"/>
            <p:cNvSpPr/>
            <p:nvPr/>
          </p:nvSpPr>
          <p:spPr>
            <a:xfrm>
              <a:off x="452388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93" name="tx193"/>
            <p:cNvSpPr/>
            <p:nvPr/>
          </p:nvSpPr>
          <p:spPr>
            <a:xfrm>
              <a:off x="3755499"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97%</a:t>
              </a:r>
            </a:p>
          </p:txBody>
        </p:sp>
        <p:sp>
          <p:nvSpPr>
            <p:cNvPr id="194" name="pt194"/>
            <p:cNvSpPr/>
            <p:nvPr/>
          </p:nvSpPr>
          <p:spPr>
            <a:xfrm>
              <a:off x="4320005"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5" name="pt195"/>
            <p:cNvSpPr/>
            <p:nvPr/>
          </p:nvSpPr>
          <p:spPr>
            <a:xfrm>
              <a:off x="4363784"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6" name="pt196"/>
            <p:cNvSpPr/>
            <p:nvPr/>
          </p:nvSpPr>
          <p:spPr>
            <a:xfrm>
              <a:off x="4378377"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7" name="pt197"/>
            <p:cNvSpPr/>
            <p:nvPr/>
          </p:nvSpPr>
          <p:spPr>
            <a:xfrm>
              <a:off x="4378377"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8" name="pt198"/>
            <p:cNvSpPr/>
            <p:nvPr/>
          </p:nvSpPr>
          <p:spPr>
            <a:xfrm>
              <a:off x="4407563"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pt199"/>
            <p:cNvSpPr/>
            <p:nvPr/>
          </p:nvSpPr>
          <p:spPr>
            <a:xfrm>
              <a:off x="4407563"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0" name="pt200"/>
            <p:cNvSpPr/>
            <p:nvPr/>
          </p:nvSpPr>
          <p:spPr>
            <a:xfrm>
              <a:off x="4407563"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1" name="pt201"/>
            <p:cNvSpPr/>
            <p:nvPr/>
          </p:nvSpPr>
          <p:spPr>
            <a:xfrm>
              <a:off x="4407563"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2" name="pt202"/>
            <p:cNvSpPr/>
            <p:nvPr/>
          </p:nvSpPr>
          <p:spPr>
            <a:xfrm>
              <a:off x="4422156"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3" name="pt203"/>
            <p:cNvSpPr/>
            <p:nvPr/>
          </p:nvSpPr>
          <p:spPr>
            <a:xfrm>
              <a:off x="4422156"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4" name="pt204"/>
            <p:cNvSpPr/>
            <p:nvPr/>
          </p:nvSpPr>
          <p:spPr>
            <a:xfrm>
              <a:off x="4451342" y="42207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5" name="pt205"/>
            <p:cNvSpPr/>
            <p:nvPr/>
          </p:nvSpPr>
          <p:spPr>
            <a:xfrm>
              <a:off x="4451342"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6" name="pt206"/>
            <p:cNvSpPr/>
            <p:nvPr/>
          </p:nvSpPr>
          <p:spPr>
            <a:xfrm>
              <a:off x="4465935"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pt207"/>
            <p:cNvSpPr/>
            <p:nvPr/>
          </p:nvSpPr>
          <p:spPr>
            <a:xfrm>
              <a:off x="4480528"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8" name="pt208"/>
            <p:cNvSpPr/>
            <p:nvPr/>
          </p:nvSpPr>
          <p:spPr>
            <a:xfrm>
              <a:off x="4480528"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4480528"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448052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448052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448052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448052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449512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449512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449512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449512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4495121"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4495121"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4495121"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4495121"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4509714"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4509714"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4509714"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pt225"/>
            <p:cNvSpPr/>
            <p:nvPr/>
          </p:nvSpPr>
          <p:spPr>
            <a:xfrm>
              <a:off x="4509714"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6" name="pt226"/>
            <p:cNvSpPr/>
            <p:nvPr/>
          </p:nvSpPr>
          <p:spPr>
            <a:xfrm>
              <a:off x="4509714"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7" name="pt227"/>
            <p:cNvSpPr/>
            <p:nvPr/>
          </p:nvSpPr>
          <p:spPr>
            <a:xfrm>
              <a:off x="4509714"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8" name="pt228"/>
            <p:cNvSpPr/>
            <p:nvPr/>
          </p:nvSpPr>
          <p:spPr>
            <a:xfrm>
              <a:off x="4509714"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9" name="pt229"/>
            <p:cNvSpPr/>
            <p:nvPr/>
          </p:nvSpPr>
          <p:spPr>
            <a:xfrm>
              <a:off x="450971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0" name="pt230"/>
            <p:cNvSpPr/>
            <p:nvPr/>
          </p:nvSpPr>
          <p:spPr>
            <a:xfrm>
              <a:off x="450971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1" name="pt231"/>
            <p:cNvSpPr/>
            <p:nvPr/>
          </p:nvSpPr>
          <p:spPr>
            <a:xfrm>
              <a:off x="450971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2" name="pt232"/>
            <p:cNvSpPr/>
            <p:nvPr/>
          </p:nvSpPr>
          <p:spPr>
            <a:xfrm>
              <a:off x="4509714"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3" name="pt233"/>
            <p:cNvSpPr/>
            <p:nvPr/>
          </p:nvSpPr>
          <p:spPr>
            <a:xfrm>
              <a:off x="4509714"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4" name="pt234"/>
            <p:cNvSpPr/>
            <p:nvPr/>
          </p:nvSpPr>
          <p:spPr>
            <a:xfrm>
              <a:off x="4509714"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5" name="tx235"/>
            <p:cNvSpPr/>
            <p:nvPr/>
          </p:nvSpPr>
          <p:spPr>
            <a:xfrm>
              <a:off x="4135789"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236" name="tx236"/>
            <p:cNvSpPr/>
            <p:nvPr/>
          </p:nvSpPr>
          <p:spPr>
            <a:xfrm>
              <a:off x="4157520"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237" name="tx237"/>
            <p:cNvSpPr/>
            <p:nvPr/>
          </p:nvSpPr>
          <p:spPr>
            <a:xfrm>
              <a:off x="4189736" y="508292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238" name="tx238"/>
            <p:cNvSpPr/>
            <p:nvPr/>
          </p:nvSpPr>
          <p:spPr>
            <a:xfrm>
              <a:off x="4185311" y="497507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239" name="tx239"/>
            <p:cNvSpPr/>
            <p:nvPr/>
          </p:nvSpPr>
          <p:spPr>
            <a:xfrm>
              <a:off x="4210111" y="486916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240" name="tx240"/>
            <p:cNvSpPr/>
            <p:nvPr/>
          </p:nvSpPr>
          <p:spPr>
            <a:xfrm>
              <a:off x="4227772"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241" name="tx241"/>
            <p:cNvSpPr/>
            <p:nvPr/>
          </p:nvSpPr>
          <p:spPr>
            <a:xfrm>
              <a:off x="4227772" y="465929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242" name="tx242"/>
            <p:cNvSpPr/>
            <p:nvPr/>
          </p:nvSpPr>
          <p:spPr>
            <a:xfrm>
              <a:off x="4205686" y="455144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243" name="tx243"/>
            <p:cNvSpPr/>
            <p:nvPr/>
          </p:nvSpPr>
          <p:spPr>
            <a:xfrm>
              <a:off x="4229090" y="444553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244" name="tx244"/>
            <p:cNvSpPr/>
            <p:nvPr/>
          </p:nvSpPr>
          <p:spPr>
            <a:xfrm>
              <a:off x="4268839" y="434157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245" name="tx245"/>
            <p:cNvSpPr/>
            <p:nvPr/>
          </p:nvSpPr>
          <p:spPr>
            <a:xfrm>
              <a:off x="4262740" y="423469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246" name="tx246"/>
            <p:cNvSpPr/>
            <p:nvPr/>
          </p:nvSpPr>
          <p:spPr>
            <a:xfrm>
              <a:off x="4298063" y="412975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247" name="tx247"/>
            <p:cNvSpPr/>
            <p:nvPr/>
          </p:nvSpPr>
          <p:spPr>
            <a:xfrm>
              <a:off x="4277255" y="402191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248" name="tx248"/>
            <p:cNvSpPr/>
            <p:nvPr/>
          </p:nvSpPr>
          <p:spPr>
            <a:xfrm>
              <a:off x="4291926" y="3916002"/>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249" name="tx249"/>
            <p:cNvSpPr/>
            <p:nvPr/>
          </p:nvSpPr>
          <p:spPr>
            <a:xfrm>
              <a:off x="4283076" y="381203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250" name="tx250"/>
            <p:cNvSpPr/>
            <p:nvPr/>
          </p:nvSpPr>
          <p:spPr>
            <a:xfrm>
              <a:off x="4283076" y="370515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251" name="tx251"/>
            <p:cNvSpPr/>
            <p:nvPr/>
          </p:nvSpPr>
          <p:spPr>
            <a:xfrm>
              <a:off x="4283076" y="359828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252" name="tx252"/>
            <p:cNvSpPr/>
            <p:nvPr/>
          </p:nvSpPr>
          <p:spPr>
            <a:xfrm>
              <a:off x="4269839" y="3492372"/>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253" name="tx253"/>
            <p:cNvSpPr/>
            <p:nvPr/>
          </p:nvSpPr>
          <p:spPr>
            <a:xfrm>
              <a:off x="4283076"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254" name="tx254"/>
            <p:cNvSpPr/>
            <p:nvPr/>
          </p:nvSpPr>
          <p:spPr>
            <a:xfrm>
              <a:off x="4287462" y="328055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255" name="tx255"/>
            <p:cNvSpPr/>
            <p:nvPr/>
          </p:nvSpPr>
          <p:spPr>
            <a:xfrm>
              <a:off x="429766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256" name="tx256"/>
            <p:cNvSpPr/>
            <p:nvPr/>
          </p:nvSpPr>
          <p:spPr>
            <a:xfrm>
              <a:off x="4337456" y="307068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257" name="tx257"/>
            <p:cNvSpPr/>
            <p:nvPr/>
          </p:nvSpPr>
          <p:spPr>
            <a:xfrm>
              <a:off x="4346190" y="296283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258" name="tx258"/>
            <p:cNvSpPr/>
            <p:nvPr/>
          </p:nvSpPr>
          <p:spPr>
            <a:xfrm>
              <a:off x="4315330" y="285789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259" name="tx259"/>
            <p:cNvSpPr/>
            <p:nvPr/>
          </p:nvSpPr>
          <p:spPr>
            <a:xfrm>
              <a:off x="4288857" y="275102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260" name="tx260"/>
            <p:cNvSpPr/>
            <p:nvPr/>
          </p:nvSpPr>
          <p:spPr>
            <a:xfrm>
              <a:off x="4293244"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261" name="tx261"/>
            <p:cNvSpPr/>
            <p:nvPr/>
          </p:nvSpPr>
          <p:spPr>
            <a:xfrm>
              <a:off x="4297630"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262" name="tx262"/>
            <p:cNvSpPr/>
            <p:nvPr/>
          </p:nvSpPr>
          <p:spPr>
            <a:xfrm>
              <a:off x="4306441"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263" name="tx263"/>
            <p:cNvSpPr/>
            <p:nvPr/>
          </p:nvSpPr>
          <p:spPr>
            <a:xfrm>
              <a:off x="4329846" y="2329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264" name="tx264"/>
            <p:cNvSpPr/>
            <p:nvPr/>
          </p:nvSpPr>
          <p:spPr>
            <a:xfrm>
              <a:off x="4316648"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265" name="tx265"/>
            <p:cNvSpPr/>
            <p:nvPr/>
          </p:nvSpPr>
          <p:spPr>
            <a:xfrm>
              <a:off x="4321112"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266" name="tx266"/>
            <p:cNvSpPr/>
            <p:nvPr/>
          </p:nvSpPr>
          <p:spPr>
            <a:xfrm>
              <a:off x="4307875"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267" name="tx267"/>
            <p:cNvSpPr/>
            <p:nvPr/>
          </p:nvSpPr>
          <p:spPr>
            <a:xfrm>
              <a:off x="4347585"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268" name="tx268"/>
            <p:cNvSpPr/>
            <p:nvPr/>
          </p:nvSpPr>
          <p:spPr>
            <a:xfrm>
              <a:off x="4329846"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269" name="tx269"/>
            <p:cNvSpPr/>
            <p:nvPr/>
          </p:nvSpPr>
          <p:spPr>
            <a:xfrm>
              <a:off x="4325459"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270" name="tx270"/>
            <p:cNvSpPr/>
            <p:nvPr/>
          </p:nvSpPr>
          <p:spPr>
            <a:xfrm>
              <a:off x="4321112"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271" name="tx271"/>
            <p:cNvSpPr/>
            <p:nvPr/>
          </p:nvSpPr>
          <p:spPr>
            <a:xfrm>
              <a:off x="4294639"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272" name="tx272"/>
            <p:cNvSpPr/>
            <p:nvPr/>
          </p:nvSpPr>
          <p:spPr>
            <a:xfrm>
              <a:off x="4303450"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273" name="tx273"/>
            <p:cNvSpPr/>
            <p:nvPr/>
          </p:nvSpPr>
          <p:spPr>
            <a:xfrm>
              <a:off x="4321034"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274" name="tx274"/>
            <p:cNvSpPr/>
            <p:nvPr/>
          </p:nvSpPr>
          <p:spPr>
            <a:xfrm>
              <a:off x="4321112"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275" name="tx275"/>
            <p:cNvSpPr/>
            <p:nvPr/>
          </p:nvSpPr>
          <p:spPr>
            <a:xfrm>
              <a:off x="4316648"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276" name="rc276"/>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277" name="pl277"/>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49947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5286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55785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58703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2" name="rc282"/>
            <p:cNvSpPr/>
            <p:nvPr/>
          </p:nvSpPr>
          <p:spPr>
            <a:xfrm>
              <a:off x="4689788" y="2940275"/>
              <a:ext cx="1379037" cy="105907"/>
            </a:xfrm>
            <a:prstGeom prst="rect">
              <a:avLst/>
            </a:prstGeom>
            <a:solidFill>
              <a:srgbClr val="D9D9D9">
                <a:alpha val="60000"/>
              </a:srgbClr>
            </a:solidFill>
          </p:spPr>
          <p:txBody>
            <a:bodyPr/>
            <a:lstStyle/>
            <a:p/>
          </p:txBody>
        </p:sp>
        <p:sp>
          <p:nvSpPr>
            <p:cNvPr id="283" name="pl283"/>
            <p:cNvSpPr/>
            <p:nvPr/>
          </p:nvSpPr>
          <p:spPr>
            <a:xfrm>
              <a:off x="592873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84" name="tx284"/>
            <p:cNvSpPr/>
            <p:nvPr/>
          </p:nvSpPr>
          <p:spPr>
            <a:xfrm>
              <a:off x="5160346"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285" name="pt285"/>
            <p:cNvSpPr/>
            <p:nvPr/>
          </p:nvSpPr>
          <p:spPr>
            <a:xfrm>
              <a:off x="5754038"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6" name="pt286"/>
            <p:cNvSpPr/>
            <p:nvPr/>
          </p:nvSpPr>
          <p:spPr>
            <a:xfrm>
              <a:off x="576863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7" name="pt287"/>
            <p:cNvSpPr/>
            <p:nvPr/>
          </p:nvSpPr>
          <p:spPr>
            <a:xfrm>
              <a:off x="5797817"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8" name="pt288"/>
            <p:cNvSpPr/>
            <p:nvPr/>
          </p:nvSpPr>
          <p:spPr>
            <a:xfrm>
              <a:off x="5797817"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9" name="pt289"/>
            <p:cNvSpPr/>
            <p:nvPr/>
          </p:nvSpPr>
          <p:spPr>
            <a:xfrm>
              <a:off x="5797817"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0" name="pt290"/>
            <p:cNvSpPr/>
            <p:nvPr/>
          </p:nvSpPr>
          <p:spPr>
            <a:xfrm>
              <a:off x="5797817"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1" name="pt291"/>
            <p:cNvSpPr/>
            <p:nvPr/>
          </p:nvSpPr>
          <p:spPr>
            <a:xfrm>
              <a:off x="5812410"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2" name="pt292"/>
            <p:cNvSpPr/>
            <p:nvPr/>
          </p:nvSpPr>
          <p:spPr>
            <a:xfrm>
              <a:off x="5827003"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3" name="pt293"/>
            <p:cNvSpPr/>
            <p:nvPr/>
          </p:nvSpPr>
          <p:spPr>
            <a:xfrm>
              <a:off x="5827003"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4" name="pt294"/>
            <p:cNvSpPr/>
            <p:nvPr/>
          </p:nvSpPr>
          <p:spPr>
            <a:xfrm>
              <a:off x="582700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5" name="pt295"/>
            <p:cNvSpPr/>
            <p:nvPr/>
          </p:nvSpPr>
          <p:spPr>
            <a:xfrm>
              <a:off x="5827003"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6" name="pt296"/>
            <p:cNvSpPr/>
            <p:nvPr/>
          </p:nvSpPr>
          <p:spPr>
            <a:xfrm>
              <a:off x="5856189"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7" name="pt297"/>
            <p:cNvSpPr/>
            <p:nvPr/>
          </p:nvSpPr>
          <p:spPr>
            <a:xfrm>
              <a:off x="5856189"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8" name="pt298"/>
            <p:cNvSpPr/>
            <p:nvPr/>
          </p:nvSpPr>
          <p:spPr>
            <a:xfrm>
              <a:off x="5856189"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9" name="pt299"/>
            <p:cNvSpPr/>
            <p:nvPr/>
          </p:nvSpPr>
          <p:spPr>
            <a:xfrm>
              <a:off x="5870782"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0" name="pt300"/>
            <p:cNvSpPr/>
            <p:nvPr/>
          </p:nvSpPr>
          <p:spPr>
            <a:xfrm>
              <a:off x="5870782"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1" name="pt301"/>
            <p:cNvSpPr/>
            <p:nvPr/>
          </p:nvSpPr>
          <p:spPr>
            <a:xfrm>
              <a:off x="589996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2" name="pt302"/>
            <p:cNvSpPr/>
            <p:nvPr/>
          </p:nvSpPr>
          <p:spPr>
            <a:xfrm>
              <a:off x="589996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3" name="pt303"/>
            <p:cNvSpPr/>
            <p:nvPr/>
          </p:nvSpPr>
          <p:spPr>
            <a:xfrm>
              <a:off x="589996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4" name="pt304"/>
            <p:cNvSpPr/>
            <p:nvPr/>
          </p:nvSpPr>
          <p:spPr>
            <a:xfrm>
              <a:off x="589996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5" name="pt305"/>
            <p:cNvSpPr/>
            <p:nvPr/>
          </p:nvSpPr>
          <p:spPr>
            <a:xfrm>
              <a:off x="591456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6" name="pt306"/>
            <p:cNvSpPr/>
            <p:nvPr/>
          </p:nvSpPr>
          <p:spPr>
            <a:xfrm>
              <a:off x="591456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591456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591456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5929154"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5929154"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5929154"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5929154"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5943747"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pt314"/>
            <p:cNvSpPr/>
            <p:nvPr/>
          </p:nvSpPr>
          <p:spPr>
            <a:xfrm>
              <a:off x="5943747"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5" name="pt315"/>
            <p:cNvSpPr/>
            <p:nvPr/>
          </p:nvSpPr>
          <p:spPr>
            <a:xfrm>
              <a:off x="5943747"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6" name="pt316"/>
            <p:cNvSpPr/>
            <p:nvPr/>
          </p:nvSpPr>
          <p:spPr>
            <a:xfrm>
              <a:off x="5943747"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7" name="pt317"/>
            <p:cNvSpPr/>
            <p:nvPr/>
          </p:nvSpPr>
          <p:spPr>
            <a:xfrm>
              <a:off x="5943747"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8" name="pt318"/>
            <p:cNvSpPr/>
            <p:nvPr/>
          </p:nvSpPr>
          <p:spPr>
            <a:xfrm>
              <a:off x="5943747"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9" name="pt319"/>
            <p:cNvSpPr/>
            <p:nvPr/>
          </p:nvSpPr>
          <p:spPr>
            <a:xfrm>
              <a:off x="5943747"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0" name="pt320"/>
            <p:cNvSpPr/>
            <p:nvPr/>
          </p:nvSpPr>
          <p:spPr>
            <a:xfrm>
              <a:off x="5958340"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1" name="pt321"/>
            <p:cNvSpPr/>
            <p:nvPr/>
          </p:nvSpPr>
          <p:spPr>
            <a:xfrm>
              <a:off x="5958340"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2" name="pt322"/>
            <p:cNvSpPr/>
            <p:nvPr/>
          </p:nvSpPr>
          <p:spPr>
            <a:xfrm>
              <a:off x="5958340"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3" name="pt323"/>
            <p:cNvSpPr/>
            <p:nvPr/>
          </p:nvSpPr>
          <p:spPr>
            <a:xfrm>
              <a:off x="5958340"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4" name="pt324"/>
            <p:cNvSpPr/>
            <p:nvPr/>
          </p:nvSpPr>
          <p:spPr>
            <a:xfrm>
              <a:off x="595834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5" name="pt325"/>
            <p:cNvSpPr/>
            <p:nvPr/>
          </p:nvSpPr>
          <p:spPr>
            <a:xfrm>
              <a:off x="5958340"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6" name="tx326"/>
            <p:cNvSpPr/>
            <p:nvPr/>
          </p:nvSpPr>
          <p:spPr>
            <a:xfrm>
              <a:off x="556982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327" name="tx327"/>
            <p:cNvSpPr/>
            <p:nvPr/>
          </p:nvSpPr>
          <p:spPr>
            <a:xfrm>
              <a:off x="5579952" y="518685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328" name="tx328"/>
            <p:cNvSpPr/>
            <p:nvPr/>
          </p:nvSpPr>
          <p:spPr>
            <a:xfrm>
              <a:off x="5609215" y="508195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329" name="tx329"/>
            <p:cNvSpPr/>
            <p:nvPr/>
          </p:nvSpPr>
          <p:spPr>
            <a:xfrm>
              <a:off x="5600365" y="497604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330" name="tx330"/>
            <p:cNvSpPr/>
            <p:nvPr/>
          </p:nvSpPr>
          <p:spPr>
            <a:xfrm>
              <a:off x="5618027" y="487111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331" name="tx331"/>
            <p:cNvSpPr/>
            <p:nvPr/>
          </p:nvSpPr>
          <p:spPr>
            <a:xfrm>
              <a:off x="5591554" y="476326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332" name="tx332"/>
            <p:cNvSpPr/>
            <p:nvPr/>
          </p:nvSpPr>
          <p:spPr>
            <a:xfrm>
              <a:off x="5632620" y="465832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333" name="tx333"/>
            <p:cNvSpPr/>
            <p:nvPr/>
          </p:nvSpPr>
          <p:spPr>
            <a:xfrm>
              <a:off x="5678072" y="4551447"/>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334" name="tx334"/>
            <p:cNvSpPr/>
            <p:nvPr/>
          </p:nvSpPr>
          <p:spPr>
            <a:xfrm>
              <a:off x="5673686" y="444748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335" name="tx335"/>
            <p:cNvSpPr/>
            <p:nvPr/>
          </p:nvSpPr>
          <p:spPr>
            <a:xfrm>
              <a:off x="5638363" y="4341573"/>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336" name="tx336"/>
            <p:cNvSpPr/>
            <p:nvPr/>
          </p:nvSpPr>
          <p:spPr>
            <a:xfrm>
              <a:off x="563393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337" name="tx337"/>
            <p:cNvSpPr/>
            <p:nvPr/>
          </p:nvSpPr>
          <p:spPr>
            <a:xfrm>
              <a:off x="5658737" y="412781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338" name="tx338"/>
            <p:cNvSpPr/>
            <p:nvPr/>
          </p:nvSpPr>
          <p:spPr>
            <a:xfrm>
              <a:off x="5698524" y="4023850"/>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339" name="tx339"/>
            <p:cNvSpPr/>
            <p:nvPr/>
          </p:nvSpPr>
          <p:spPr>
            <a:xfrm>
              <a:off x="5654312" y="391600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340" name="tx340"/>
            <p:cNvSpPr/>
            <p:nvPr/>
          </p:nvSpPr>
          <p:spPr>
            <a:xfrm>
              <a:off x="5677716"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341" name="tx341"/>
            <p:cNvSpPr/>
            <p:nvPr/>
          </p:nvSpPr>
          <p:spPr>
            <a:xfrm>
              <a:off x="5677716"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342" name="tx342"/>
            <p:cNvSpPr/>
            <p:nvPr/>
          </p:nvSpPr>
          <p:spPr>
            <a:xfrm>
              <a:off x="5746690" y="3600221"/>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343" name="tx343"/>
            <p:cNvSpPr/>
            <p:nvPr/>
          </p:nvSpPr>
          <p:spPr>
            <a:xfrm>
              <a:off x="5693705"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344" name="tx344"/>
            <p:cNvSpPr/>
            <p:nvPr/>
          </p:nvSpPr>
          <p:spPr>
            <a:xfrm>
              <a:off x="5689280" y="33864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345" name="tx345"/>
            <p:cNvSpPr/>
            <p:nvPr/>
          </p:nvSpPr>
          <p:spPr>
            <a:xfrm>
              <a:off x="5702516" y="328055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346" name="tx346"/>
            <p:cNvSpPr/>
            <p:nvPr/>
          </p:nvSpPr>
          <p:spPr>
            <a:xfrm>
              <a:off x="571710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347" name="tx347"/>
            <p:cNvSpPr/>
            <p:nvPr/>
          </p:nvSpPr>
          <p:spPr>
            <a:xfrm>
              <a:off x="5725959" y="30706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348" name="tx348"/>
            <p:cNvSpPr/>
            <p:nvPr/>
          </p:nvSpPr>
          <p:spPr>
            <a:xfrm>
              <a:off x="5708298" y="296279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349" name="tx349"/>
            <p:cNvSpPr/>
            <p:nvPr/>
          </p:nvSpPr>
          <p:spPr>
            <a:xfrm>
              <a:off x="5725882" y="285692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350" name="tx350"/>
            <p:cNvSpPr/>
            <p:nvPr/>
          </p:nvSpPr>
          <p:spPr>
            <a:xfrm>
              <a:off x="5740552" y="275102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351" name="tx351"/>
            <p:cNvSpPr/>
            <p:nvPr/>
          </p:nvSpPr>
          <p:spPr>
            <a:xfrm>
              <a:off x="5727277"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352" name="tx352"/>
            <p:cNvSpPr/>
            <p:nvPr/>
          </p:nvSpPr>
          <p:spPr>
            <a:xfrm>
              <a:off x="5731702" y="253920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353" name="tx353"/>
            <p:cNvSpPr/>
            <p:nvPr/>
          </p:nvSpPr>
          <p:spPr>
            <a:xfrm>
              <a:off x="5731663" y="243329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354" name="tx354"/>
            <p:cNvSpPr/>
            <p:nvPr/>
          </p:nvSpPr>
          <p:spPr>
            <a:xfrm>
              <a:off x="5746295"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355" name="tx355"/>
            <p:cNvSpPr/>
            <p:nvPr/>
          </p:nvSpPr>
          <p:spPr>
            <a:xfrm>
              <a:off x="5763879" y="222342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356" name="tx356"/>
            <p:cNvSpPr/>
            <p:nvPr/>
          </p:nvSpPr>
          <p:spPr>
            <a:xfrm>
              <a:off x="5750681" y="21155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357" name="tx357"/>
            <p:cNvSpPr/>
            <p:nvPr/>
          </p:nvSpPr>
          <p:spPr>
            <a:xfrm>
              <a:off x="5781618" y="200966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358" name="tx358"/>
            <p:cNvSpPr/>
            <p:nvPr/>
          </p:nvSpPr>
          <p:spPr>
            <a:xfrm>
              <a:off x="5763957" y="1904731"/>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359" name="tx359"/>
            <p:cNvSpPr/>
            <p:nvPr/>
          </p:nvSpPr>
          <p:spPr>
            <a:xfrm>
              <a:off x="5750681" y="179785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360" name="tx360"/>
            <p:cNvSpPr/>
            <p:nvPr/>
          </p:nvSpPr>
          <p:spPr>
            <a:xfrm>
              <a:off x="5755068" y="1691946"/>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361" name="tx361"/>
            <p:cNvSpPr/>
            <p:nvPr/>
          </p:nvSpPr>
          <p:spPr>
            <a:xfrm>
              <a:off x="5756502"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362" name="tx362"/>
            <p:cNvSpPr/>
            <p:nvPr/>
          </p:nvSpPr>
          <p:spPr>
            <a:xfrm>
              <a:off x="5778472"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363" name="tx363"/>
            <p:cNvSpPr/>
            <p:nvPr/>
          </p:nvSpPr>
          <p:spPr>
            <a:xfrm>
              <a:off x="5774086"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364" name="tx364"/>
            <p:cNvSpPr/>
            <p:nvPr/>
          </p:nvSpPr>
          <p:spPr>
            <a:xfrm>
              <a:off x="5769738"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365" name="tx365"/>
            <p:cNvSpPr/>
            <p:nvPr/>
          </p:nvSpPr>
          <p:spPr>
            <a:xfrm>
              <a:off x="5743265"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366" name="tx366"/>
            <p:cNvSpPr/>
            <p:nvPr/>
          </p:nvSpPr>
          <p:spPr>
            <a:xfrm>
              <a:off x="5769738"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367" name="rc367"/>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368" name="pl368"/>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9" name="pl369"/>
            <p:cNvSpPr/>
            <p:nvPr/>
          </p:nvSpPr>
          <p:spPr>
            <a:xfrm>
              <a:off x="644340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0" name="pl370"/>
            <p:cNvSpPr/>
            <p:nvPr/>
          </p:nvSpPr>
          <p:spPr>
            <a:xfrm>
              <a:off x="67352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1" name="pl371"/>
            <p:cNvSpPr/>
            <p:nvPr/>
          </p:nvSpPr>
          <p:spPr>
            <a:xfrm>
              <a:off x="70271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2" name="pl372"/>
            <p:cNvSpPr/>
            <p:nvPr/>
          </p:nvSpPr>
          <p:spPr>
            <a:xfrm>
              <a:off x="73189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3" name="rc373"/>
            <p:cNvSpPr/>
            <p:nvPr/>
          </p:nvSpPr>
          <p:spPr>
            <a:xfrm>
              <a:off x="6138414" y="2304830"/>
              <a:ext cx="1379037" cy="105907"/>
            </a:xfrm>
            <a:prstGeom prst="rect">
              <a:avLst/>
            </a:prstGeom>
            <a:solidFill>
              <a:srgbClr val="D9D9D9">
                <a:alpha val="60000"/>
              </a:srgbClr>
            </a:solidFill>
          </p:spPr>
          <p:txBody>
            <a:bodyPr/>
            <a:lstStyle/>
            <a:p/>
          </p:txBody>
        </p:sp>
        <p:sp>
          <p:nvSpPr>
            <p:cNvPr id="374" name="pl374"/>
            <p:cNvSpPr/>
            <p:nvPr/>
          </p:nvSpPr>
          <p:spPr>
            <a:xfrm>
              <a:off x="736276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75" name="tx375"/>
            <p:cNvSpPr/>
            <p:nvPr/>
          </p:nvSpPr>
          <p:spPr>
            <a:xfrm>
              <a:off x="6594380"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93%</a:t>
              </a:r>
            </a:p>
          </p:txBody>
        </p:sp>
        <p:sp>
          <p:nvSpPr>
            <p:cNvPr id="376" name="pt376"/>
            <p:cNvSpPr/>
            <p:nvPr/>
          </p:nvSpPr>
          <p:spPr>
            <a:xfrm>
              <a:off x="7173479"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7188072"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7202665"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9" name="pt379"/>
            <p:cNvSpPr/>
            <p:nvPr/>
          </p:nvSpPr>
          <p:spPr>
            <a:xfrm>
              <a:off x="7217258"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0" name="pt380"/>
            <p:cNvSpPr/>
            <p:nvPr/>
          </p:nvSpPr>
          <p:spPr>
            <a:xfrm>
              <a:off x="7231851"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1" name="pt381"/>
            <p:cNvSpPr/>
            <p:nvPr/>
          </p:nvSpPr>
          <p:spPr>
            <a:xfrm>
              <a:off x="7246444"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2" name="pt382"/>
            <p:cNvSpPr/>
            <p:nvPr/>
          </p:nvSpPr>
          <p:spPr>
            <a:xfrm>
              <a:off x="7246444"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3" name="pt383"/>
            <p:cNvSpPr/>
            <p:nvPr/>
          </p:nvSpPr>
          <p:spPr>
            <a:xfrm>
              <a:off x="7261037"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4" name="pt384"/>
            <p:cNvSpPr/>
            <p:nvPr/>
          </p:nvSpPr>
          <p:spPr>
            <a:xfrm>
              <a:off x="7261037"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5" name="pt385"/>
            <p:cNvSpPr/>
            <p:nvPr/>
          </p:nvSpPr>
          <p:spPr>
            <a:xfrm>
              <a:off x="729022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6" name="pt386"/>
            <p:cNvSpPr/>
            <p:nvPr/>
          </p:nvSpPr>
          <p:spPr>
            <a:xfrm>
              <a:off x="7290223"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7" name="pt387"/>
            <p:cNvSpPr/>
            <p:nvPr/>
          </p:nvSpPr>
          <p:spPr>
            <a:xfrm>
              <a:off x="7290223"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8" name="pt388"/>
            <p:cNvSpPr/>
            <p:nvPr/>
          </p:nvSpPr>
          <p:spPr>
            <a:xfrm>
              <a:off x="7304816"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9" name="pt389"/>
            <p:cNvSpPr/>
            <p:nvPr/>
          </p:nvSpPr>
          <p:spPr>
            <a:xfrm>
              <a:off x="7304816"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0" name="pt390"/>
            <p:cNvSpPr/>
            <p:nvPr/>
          </p:nvSpPr>
          <p:spPr>
            <a:xfrm>
              <a:off x="7304816"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1" name="pt391"/>
            <p:cNvSpPr/>
            <p:nvPr/>
          </p:nvSpPr>
          <p:spPr>
            <a:xfrm>
              <a:off x="7304816"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2" name="pt392"/>
            <p:cNvSpPr/>
            <p:nvPr/>
          </p:nvSpPr>
          <p:spPr>
            <a:xfrm>
              <a:off x="7319409"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3" name="pt393"/>
            <p:cNvSpPr/>
            <p:nvPr/>
          </p:nvSpPr>
          <p:spPr>
            <a:xfrm>
              <a:off x="7334002"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4" name="pt394"/>
            <p:cNvSpPr/>
            <p:nvPr/>
          </p:nvSpPr>
          <p:spPr>
            <a:xfrm>
              <a:off x="7334002"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5" name="pt395"/>
            <p:cNvSpPr/>
            <p:nvPr/>
          </p:nvSpPr>
          <p:spPr>
            <a:xfrm>
              <a:off x="7334002"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6" name="pt396"/>
            <p:cNvSpPr/>
            <p:nvPr/>
          </p:nvSpPr>
          <p:spPr>
            <a:xfrm>
              <a:off x="7334002"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7" name="pt397"/>
            <p:cNvSpPr/>
            <p:nvPr/>
          </p:nvSpPr>
          <p:spPr>
            <a:xfrm>
              <a:off x="7348595"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8" name="pt398"/>
            <p:cNvSpPr/>
            <p:nvPr/>
          </p:nvSpPr>
          <p:spPr>
            <a:xfrm>
              <a:off x="7348595"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9" name="pt399"/>
            <p:cNvSpPr/>
            <p:nvPr/>
          </p:nvSpPr>
          <p:spPr>
            <a:xfrm>
              <a:off x="7348595"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0" name="pt400"/>
            <p:cNvSpPr/>
            <p:nvPr/>
          </p:nvSpPr>
          <p:spPr>
            <a:xfrm>
              <a:off x="7348595"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1" name="pt401"/>
            <p:cNvSpPr/>
            <p:nvPr/>
          </p:nvSpPr>
          <p:spPr>
            <a:xfrm>
              <a:off x="736318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2" name="pt402"/>
            <p:cNvSpPr/>
            <p:nvPr/>
          </p:nvSpPr>
          <p:spPr>
            <a:xfrm>
              <a:off x="736318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3" name="pt403"/>
            <p:cNvSpPr/>
            <p:nvPr/>
          </p:nvSpPr>
          <p:spPr>
            <a:xfrm>
              <a:off x="736318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4" name="pt404"/>
            <p:cNvSpPr/>
            <p:nvPr/>
          </p:nvSpPr>
          <p:spPr>
            <a:xfrm>
              <a:off x="736318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5" name="pt405"/>
            <p:cNvSpPr/>
            <p:nvPr/>
          </p:nvSpPr>
          <p:spPr>
            <a:xfrm>
              <a:off x="7363188"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6" name="pt406"/>
            <p:cNvSpPr/>
            <p:nvPr/>
          </p:nvSpPr>
          <p:spPr>
            <a:xfrm>
              <a:off x="737778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7" name="pt407"/>
            <p:cNvSpPr/>
            <p:nvPr/>
          </p:nvSpPr>
          <p:spPr>
            <a:xfrm>
              <a:off x="737778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8" name="pt408"/>
            <p:cNvSpPr/>
            <p:nvPr/>
          </p:nvSpPr>
          <p:spPr>
            <a:xfrm>
              <a:off x="737778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9" name="pt409"/>
            <p:cNvSpPr/>
            <p:nvPr/>
          </p:nvSpPr>
          <p:spPr>
            <a:xfrm>
              <a:off x="737778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0" name="pt410"/>
            <p:cNvSpPr/>
            <p:nvPr/>
          </p:nvSpPr>
          <p:spPr>
            <a:xfrm>
              <a:off x="7392374"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1" name="pt411"/>
            <p:cNvSpPr/>
            <p:nvPr/>
          </p:nvSpPr>
          <p:spPr>
            <a:xfrm>
              <a:off x="739237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2" name="pt412"/>
            <p:cNvSpPr/>
            <p:nvPr/>
          </p:nvSpPr>
          <p:spPr>
            <a:xfrm>
              <a:off x="739237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3" name="pt413"/>
            <p:cNvSpPr/>
            <p:nvPr/>
          </p:nvSpPr>
          <p:spPr>
            <a:xfrm>
              <a:off x="7406967"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4" name="pt414"/>
            <p:cNvSpPr/>
            <p:nvPr/>
          </p:nvSpPr>
          <p:spPr>
            <a:xfrm>
              <a:off x="740696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5" name="pt415"/>
            <p:cNvSpPr/>
            <p:nvPr/>
          </p:nvSpPr>
          <p:spPr>
            <a:xfrm>
              <a:off x="7406967"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6" name="pt416"/>
            <p:cNvSpPr/>
            <p:nvPr/>
          </p:nvSpPr>
          <p:spPr>
            <a:xfrm>
              <a:off x="7406967"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7" name="tx417"/>
            <p:cNvSpPr/>
            <p:nvPr/>
          </p:nvSpPr>
          <p:spPr>
            <a:xfrm>
              <a:off x="698926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418" name="tx418"/>
            <p:cNvSpPr/>
            <p:nvPr/>
          </p:nvSpPr>
          <p:spPr>
            <a:xfrm>
              <a:off x="6999470" y="518689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419" name="tx419"/>
            <p:cNvSpPr/>
            <p:nvPr/>
          </p:nvSpPr>
          <p:spPr>
            <a:xfrm>
              <a:off x="6996401" y="508098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420" name="tx420"/>
            <p:cNvSpPr/>
            <p:nvPr/>
          </p:nvSpPr>
          <p:spPr>
            <a:xfrm>
              <a:off x="7037467" y="4976047"/>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421" name="tx421"/>
            <p:cNvSpPr/>
            <p:nvPr/>
          </p:nvSpPr>
          <p:spPr>
            <a:xfrm>
              <a:off x="7078533" y="487111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422" name="tx422"/>
            <p:cNvSpPr/>
            <p:nvPr/>
          </p:nvSpPr>
          <p:spPr>
            <a:xfrm>
              <a:off x="7031369" y="476322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423" name="tx423"/>
            <p:cNvSpPr/>
            <p:nvPr/>
          </p:nvSpPr>
          <p:spPr>
            <a:xfrm>
              <a:off x="7057803" y="465929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424" name="tx424"/>
            <p:cNvSpPr/>
            <p:nvPr/>
          </p:nvSpPr>
          <p:spPr>
            <a:xfrm>
              <a:off x="7081246" y="4553388"/>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425" name="tx425"/>
            <p:cNvSpPr/>
            <p:nvPr/>
          </p:nvSpPr>
          <p:spPr>
            <a:xfrm>
              <a:off x="7059159" y="444553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426" name="tx426"/>
            <p:cNvSpPr/>
            <p:nvPr/>
          </p:nvSpPr>
          <p:spPr>
            <a:xfrm>
              <a:off x="7097157"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427" name="tx427"/>
            <p:cNvSpPr/>
            <p:nvPr/>
          </p:nvSpPr>
          <p:spPr>
            <a:xfrm>
              <a:off x="709715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428" name="tx428"/>
            <p:cNvSpPr/>
            <p:nvPr/>
          </p:nvSpPr>
          <p:spPr>
            <a:xfrm>
              <a:off x="7101543" y="412777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429" name="tx429"/>
            <p:cNvSpPr/>
            <p:nvPr/>
          </p:nvSpPr>
          <p:spPr>
            <a:xfrm>
              <a:off x="7107364"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430" name="tx430"/>
            <p:cNvSpPr/>
            <p:nvPr/>
          </p:nvSpPr>
          <p:spPr>
            <a:xfrm>
              <a:off x="7125025" y="3916973"/>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431" name="tx431"/>
            <p:cNvSpPr/>
            <p:nvPr/>
          </p:nvSpPr>
          <p:spPr>
            <a:xfrm>
              <a:off x="7116214"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432" name="tx432"/>
            <p:cNvSpPr/>
            <p:nvPr/>
          </p:nvSpPr>
          <p:spPr>
            <a:xfrm>
              <a:off x="7111750"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433" name="tx433"/>
            <p:cNvSpPr/>
            <p:nvPr/>
          </p:nvSpPr>
          <p:spPr>
            <a:xfrm>
              <a:off x="7108720" y="359828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434" name="tx434"/>
            <p:cNvSpPr/>
            <p:nvPr/>
          </p:nvSpPr>
          <p:spPr>
            <a:xfrm>
              <a:off x="7136549" y="349431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435" name="tx435"/>
            <p:cNvSpPr/>
            <p:nvPr/>
          </p:nvSpPr>
          <p:spPr>
            <a:xfrm>
              <a:off x="7185071" y="338646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436" name="tx436"/>
            <p:cNvSpPr/>
            <p:nvPr/>
          </p:nvSpPr>
          <p:spPr>
            <a:xfrm>
              <a:off x="7145322" y="328055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437" name="tx437"/>
            <p:cNvSpPr/>
            <p:nvPr/>
          </p:nvSpPr>
          <p:spPr>
            <a:xfrm>
              <a:off x="7140936"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438" name="tx438"/>
            <p:cNvSpPr/>
            <p:nvPr/>
          </p:nvSpPr>
          <p:spPr>
            <a:xfrm>
              <a:off x="7159993" y="306971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439" name="tx439"/>
            <p:cNvSpPr/>
            <p:nvPr/>
          </p:nvSpPr>
          <p:spPr>
            <a:xfrm>
              <a:off x="7190930" y="296477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440" name="tx440"/>
            <p:cNvSpPr/>
            <p:nvPr/>
          </p:nvSpPr>
          <p:spPr>
            <a:xfrm>
              <a:off x="7195316" y="285886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441" name="tx441"/>
            <p:cNvSpPr/>
            <p:nvPr/>
          </p:nvSpPr>
          <p:spPr>
            <a:xfrm>
              <a:off x="7151142" y="27510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442" name="tx442"/>
            <p:cNvSpPr/>
            <p:nvPr/>
          </p:nvSpPr>
          <p:spPr>
            <a:xfrm>
              <a:off x="7183320" y="264705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443" name="tx443"/>
            <p:cNvSpPr/>
            <p:nvPr/>
          </p:nvSpPr>
          <p:spPr>
            <a:xfrm>
              <a:off x="7174586" y="254114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444" name="tx444"/>
            <p:cNvSpPr/>
            <p:nvPr/>
          </p:nvSpPr>
          <p:spPr>
            <a:xfrm>
              <a:off x="7165735" y="243426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445" name="tx445"/>
            <p:cNvSpPr/>
            <p:nvPr/>
          </p:nvSpPr>
          <p:spPr>
            <a:xfrm>
              <a:off x="7156924" y="232735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446" name="tx446"/>
            <p:cNvSpPr/>
            <p:nvPr/>
          </p:nvSpPr>
          <p:spPr>
            <a:xfrm>
              <a:off x="7174508" y="222148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447" name="tx447"/>
            <p:cNvSpPr/>
            <p:nvPr/>
          </p:nvSpPr>
          <p:spPr>
            <a:xfrm>
              <a:off x="7171517"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448" name="tx448"/>
            <p:cNvSpPr/>
            <p:nvPr/>
          </p:nvSpPr>
          <p:spPr>
            <a:xfrm>
              <a:off x="7175903" y="200962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449" name="tx449"/>
            <p:cNvSpPr/>
            <p:nvPr/>
          </p:nvSpPr>
          <p:spPr>
            <a:xfrm>
              <a:off x="7180328" y="190376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450" name="tx450"/>
            <p:cNvSpPr/>
            <p:nvPr/>
          </p:nvSpPr>
          <p:spPr>
            <a:xfrm>
              <a:off x="7180290" y="179785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451" name="tx451"/>
            <p:cNvSpPr/>
            <p:nvPr/>
          </p:nvSpPr>
          <p:spPr>
            <a:xfrm>
              <a:off x="7230245" y="1691946"/>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452" name="tx452"/>
            <p:cNvSpPr/>
            <p:nvPr/>
          </p:nvSpPr>
          <p:spPr>
            <a:xfrm>
              <a:off x="7203772"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453" name="tx453"/>
            <p:cNvSpPr/>
            <p:nvPr/>
          </p:nvSpPr>
          <p:spPr>
            <a:xfrm>
              <a:off x="7199308"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454" name="tx454"/>
            <p:cNvSpPr/>
            <p:nvPr/>
          </p:nvSpPr>
          <p:spPr>
            <a:xfrm>
              <a:off x="7209514"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455" name="tx455"/>
            <p:cNvSpPr/>
            <p:nvPr/>
          </p:nvSpPr>
          <p:spPr>
            <a:xfrm>
              <a:off x="7205128" y="126928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456" name="tx456"/>
            <p:cNvSpPr/>
            <p:nvPr/>
          </p:nvSpPr>
          <p:spPr>
            <a:xfrm>
              <a:off x="7227098" y="116434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457" name="tx457"/>
            <p:cNvSpPr/>
            <p:nvPr/>
          </p:nvSpPr>
          <p:spPr>
            <a:xfrm>
              <a:off x="7222712" y="105747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458" name="rc458"/>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459" name="pl459"/>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78920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81838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847575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87676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7587040" y="1881200"/>
              <a:ext cx="1379037" cy="105907"/>
            </a:xfrm>
            <a:prstGeom prst="rect">
              <a:avLst/>
            </a:prstGeom>
            <a:solidFill>
              <a:srgbClr val="D9D9D9">
                <a:alpha val="60000"/>
              </a:srgbClr>
            </a:solidFill>
          </p:spPr>
          <p:txBody>
            <a:bodyPr/>
            <a:lstStyle/>
            <a:p/>
          </p:txBody>
        </p:sp>
        <p:sp>
          <p:nvSpPr>
            <p:cNvPr id="465" name="pl465"/>
            <p:cNvSpPr/>
            <p:nvPr/>
          </p:nvSpPr>
          <p:spPr>
            <a:xfrm>
              <a:off x="879679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802841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92%</a:t>
              </a:r>
            </a:p>
          </p:txBody>
        </p:sp>
        <p:sp>
          <p:nvSpPr>
            <p:cNvPr id="467" name="pt467"/>
            <p:cNvSpPr/>
            <p:nvPr/>
          </p:nvSpPr>
          <p:spPr>
            <a:xfrm>
              <a:off x="8476175" y="527983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8" name="pt468"/>
            <p:cNvSpPr/>
            <p:nvPr/>
          </p:nvSpPr>
          <p:spPr>
            <a:xfrm>
              <a:off x="8505361" y="517392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9" name="pt469"/>
            <p:cNvSpPr/>
            <p:nvPr/>
          </p:nvSpPr>
          <p:spPr>
            <a:xfrm>
              <a:off x="8563733" y="506802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0" name="pt470"/>
            <p:cNvSpPr/>
            <p:nvPr/>
          </p:nvSpPr>
          <p:spPr>
            <a:xfrm>
              <a:off x="8578326"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1" name="pt471"/>
            <p:cNvSpPr/>
            <p:nvPr/>
          </p:nvSpPr>
          <p:spPr>
            <a:xfrm>
              <a:off x="8592919"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2" name="pt472"/>
            <p:cNvSpPr/>
            <p:nvPr/>
          </p:nvSpPr>
          <p:spPr>
            <a:xfrm>
              <a:off x="8622105"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3" name="pt473"/>
            <p:cNvSpPr/>
            <p:nvPr/>
          </p:nvSpPr>
          <p:spPr>
            <a:xfrm>
              <a:off x="8622105"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4" name="pt474"/>
            <p:cNvSpPr/>
            <p:nvPr/>
          </p:nvSpPr>
          <p:spPr>
            <a:xfrm>
              <a:off x="8636698"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5" name="pt475"/>
            <p:cNvSpPr/>
            <p:nvPr/>
          </p:nvSpPr>
          <p:spPr>
            <a:xfrm>
              <a:off x="8636698"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8636698" y="432666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8651291"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8651291" y="411485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8680477" y="40089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8695070" y="39030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8695070" y="37971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8709663" y="36912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8724256"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8738849"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8753442"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6" name="pt486"/>
            <p:cNvSpPr/>
            <p:nvPr/>
          </p:nvSpPr>
          <p:spPr>
            <a:xfrm>
              <a:off x="8753442"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7" name="pt487"/>
            <p:cNvSpPr/>
            <p:nvPr/>
          </p:nvSpPr>
          <p:spPr>
            <a:xfrm>
              <a:off x="8753442"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8" name="pt488"/>
            <p:cNvSpPr/>
            <p:nvPr/>
          </p:nvSpPr>
          <p:spPr>
            <a:xfrm>
              <a:off x="8753442" y="30557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9" name="pt489"/>
            <p:cNvSpPr/>
            <p:nvPr/>
          </p:nvSpPr>
          <p:spPr>
            <a:xfrm>
              <a:off x="8753442" y="29498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0" name="pt490"/>
            <p:cNvSpPr/>
            <p:nvPr/>
          </p:nvSpPr>
          <p:spPr>
            <a:xfrm>
              <a:off x="8768035" y="28439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1" name="pt491"/>
            <p:cNvSpPr/>
            <p:nvPr/>
          </p:nvSpPr>
          <p:spPr>
            <a:xfrm>
              <a:off x="8768035" y="273805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2" name="pt492"/>
            <p:cNvSpPr/>
            <p:nvPr/>
          </p:nvSpPr>
          <p:spPr>
            <a:xfrm>
              <a:off x="8768035" y="263214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3" name="pt493"/>
            <p:cNvSpPr/>
            <p:nvPr/>
          </p:nvSpPr>
          <p:spPr>
            <a:xfrm>
              <a:off x="8768035" y="25262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4" name="pt494"/>
            <p:cNvSpPr/>
            <p:nvPr/>
          </p:nvSpPr>
          <p:spPr>
            <a:xfrm>
              <a:off x="8768035" y="24203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5" name="pt495"/>
            <p:cNvSpPr/>
            <p:nvPr/>
          </p:nvSpPr>
          <p:spPr>
            <a:xfrm>
              <a:off x="8782628" y="23144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6" name="pt496"/>
            <p:cNvSpPr/>
            <p:nvPr/>
          </p:nvSpPr>
          <p:spPr>
            <a:xfrm>
              <a:off x="8782628" y="220852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7" name="pt497"/>
            <p:cNvSpPr/>
            <p:nvPr/>
          </p:nvSpPr>
          <p:spPr>
            <a:xfrm>
              <a:off x="8782628" y="21026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8" name="pt498"/>
            <p:cNvSpPr/>
            <p:nvPr/>
          </p:nvSpPr>
          <p:spPr>
            <a:xfrm>
              <a:off x="879722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9" name="pt499"/>
            <p:cNvSpPr/>
            <p:nvPr/>
          </p:nvSpPr>
          <p:spPr>
            <a:xfrm>
              <a:off x="879722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0" name="pt500"/>
            <p:cNvSpPr/>
            <p:nvPr/>
          </p:nvSpPr>
          <p:spPr>
            <a:xfrm>
              <a:off x="879722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1" name="pt501"/>
            <p:cNvSpPr/>
            <p:nvPr/>
          </p:nvSpPr>
          <p:spPr>
            <a:xfrm>
              <a:off x="879722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2" name="pt502"/>
            <p:cNvSpPr/>
            <p:nvPr/>
          </p:nvSpPr>
          <p:spPr>
            <a:xfrm>
              <a:off x="879722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3" name="pt503"/>
            <p:cNvSpPr/>
            <p:nvPr/>
          </p:nvSpPr>
          <p:spPr>
            <a:xfrm>
              <a:off x="879722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4" name="pt504"/>
            <p:cNvSpPr/>
            <p:nvPr/>
          </p:nvSpPr>
          <p:spPr>
            <a:xfrm>
              <a:off x="881181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5" name="pt505"/>
            <p:cNvSpPr/>
            <p:nvPr/>
          </p:nvSpPr>
          <p:spPr>
            <a:xfrm>
              <a:off x="882640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6" name="pt506"/>
            <p:cNvSpPr/>
            <p:nvPr/>
          </p:nvSpPr>
          <p:spPr>
            <a:xfrm>
              <a:off x="884100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7" name="pt507"/>
            <p:cNvSpPr/>
            <p:nvPr/>
          </p:nvSpPr>
          <p:spPr>
            <a:xfrm>
              <a:off x="8855593"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8" name="tx508"/>
            <p:cNvSpPr/>
            <p:nvPr/>
          </p:nvSpPr>
          <p:spPr>
            <a:xfrm>
              <a:off x="8592497" y="52947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509" name="tx509"/>
            <p:cNvSpPr/>
            <p:nvPr/>
          </p:nvSpPr>
          <p:spPr>
            <a:xfrm>
              <a:off x="8621683" y="5186891"/>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10" name="tx510"/>
            <p:cNvSpPr/>
            <p:nvPr/>
          </p:nvSpPr>
          <p:spPr>
            <a:xfrm>
              <a:off x="8680055" y="508098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511" name="tx511"/>
            <p:cNvSpPr/>
            <p:nvPr/>
          </p:nvSpPr>
          <p:spPr>
            <a:xfrm>
              <a:off x="8363251" y="497503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512" name="tx512"/>
            <p:cNvSpPr/>
            <p:nvPr/>
          </p:nvSpPr>
          <p:spPr>
            <a:xfrm>
              <a:off x="8404278" y="487111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13" name="tx513"/>
            <p:cNvSpPr/>
            <p:nvPr/>
          </p:nvSpPr>
          <p:spPr>
            <a:xfrm>
              <a:off x="8468827" y="4765202"/>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514" name="tx514"/>
            <p:cNvSpPr/>
            <p:nvPr/>
          </p:nvSpPr>
          <p:spPr>
            <a:xfrm>
              <a:off x="8433426" y="465731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515" name="tx515"/>
            <p:cNvSpPr/>
            <p:nvPr/>
          </p:nvSpPr>
          <p:spPr>
            <a:xfrm>
              <a:off x="8448096" y="455241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516" name="tx516"/>
            <p:cNvSpPr/>
            <p:nvPr/>
          </p:nvSpPr>
          <p:spPr>
            <a:xfrm>
              <a:off x="8448096" y="444553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517" name="tx517"/>
            <p:cNvSpPr/>
            <p:nvPr/>
          </p:nvSpPr>
          <p:spPr>
            <a:xfrm>
              <a:off x="8434821" y="4339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518" name="tx518"/>
            <p:cNvSpPr/>
            <p:nvPr/>
          </p:nvSpPr>
          <p:spPr>
            <a:xfrm>
              <a:off x="8471501"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519" name="tx519"/>
            <p:cNvSpPr/>
            <p:nvPr/>
          </p:nvSpPr>
          <p:spPr>
            <a:xfrm>
              <a:off x="8445028" y="412781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20" name="tx520"/>
            <p:cNvSpPr/>
            <p:nvPr/>
          </p:nvSpPr>
          <p:spPr>
            <a:xfrm>
              <a:off x="8527160" y="402385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21" name="tx521"/>
            <p:cNvSpPr/>
            <p:nvPr/>
          </p:nvSpPr>
          <p:spPr>
            <a:xfrm>
              <a:off x="8515280" y="391794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522" name="tx522"/>
            <p:cNvSpPr/>
            <p:nvPr/>
          </p:nvSpPr>
          <p:spPr>
            <a:xfrm>
              <a:off x="8502004"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23" name="tx523"/>
            <p:cNvSpPr/>
            <p:nvPr/>
          </p:nvSpPr>
          <p:spPr>
            <a:xfrm>
              <a:off x="8521061" y="370612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524" name="tx524"/>
            <p:cNvSpPr/>
            <p:nvPr/>
          </p:nvSpPr>
          <p:spPr>
            <a:xfrm>
              <a:off x="8544388" y="360022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525" name="tx525"/>
            <p:cNvSpPr/>
            <p:nvPr/>
          </p:nvSpPr>
          <p:spPr>
            <a:xfrm>
              <a:off x="8545783"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526" name="tx526"/>
            <p:cNvSpPr/>
            <p:nvPr/>
          </p:nvSpPr>
          <p:spPr>
            <a:xfrm>
              <a:off x="8595777" y="338840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527" name="tx527"/>
            <p:cNvSpPr/>
            <p:nvPr/>
          </p:nvSpPr>
          <p:spPr>
            <a:xfrm>
              <a:off x="8555990" y="328152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28" name="tx528"/>
            <p:cNvSpPr/>
            <p:nvPr/>
          </p:nvSpPr>
          <p:spPr>
            <a:xfrm>
              <a:off x="8591313" y="317465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529" name="tx529"/>
            <p:cNvSpPr/>
            <p:nvPr/>
          </p:nvSpPr>
          <p:spPr>
            <a:xfrm>
              <a:off x="8564762" y="306874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530" name="tx530"/>
            <p:cNvSpPr/>
            <p:nvPr/>
          </p:nvSpPr>
          <p:spPr>
            <a:xfrm>
              <a:off x="8555990" y="296283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531" name="tx531"/>
            <p:cNvSpPr/>
            <p:nvPr/>
          </p:nvSpPr>
          <p:spPr>
            <a:xfrm>
              <a:off x="8579433" y="285886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532" name="tx532"/>
            <p:cNvSpPr/>
            <p:nvPr/>
          </p:nvSpPr>
          <p:spPr>
            <a:xfrm>
              <a:off x="8619104"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533" name="tx533"/>
            <p:cNvSpPr/>
            <p:nvPr/>
          </p:nvSpPr>
          <p:spPr>
            <a:xfrm>
              <a:off x="8561771" y="2645113"/>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534" name="tx534"/>
            <p:cNvSpPr/>
            <p:nvPr/>
          </p:nvSpPr>
          <p:spPr>
            <a:xfrm>
              <a:off x="8570544"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535" name="tx535"/>
            <p:cNvSpPr/>
            <p:nvPr/>
          </p:nvSpPr>
          <p:spPr>
            <a:xfrm>
              <a:off x="8579355"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536" name="tx536"/>
            <p:cNvSpPr/>
            <p:nvPr/>
          </p:nvSpPr>
          <p:spPr>
            <a:xfrm>
              <a:off x="8585176"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537" name="tx537"/>
            <p:cNvSpPr/>
            <p:nvPr/>
          </p:nvSpPr>
          <p:spPr>
            <a:xfrm>
              <a:off x="8598374" y="2222453"/>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538" name="tx538"/>
            <p:cNvSpPr/>
            <p:nvPr/>
          </p:nvSpPr>
          <p:spPr>
            <a:xfrm>
              <a:off x="8571939" y="211557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539" name="tx539"/>
            <p:cNvSpPr/>
            <p:nvPr/>
          </p:nvSpPr>
          <p:spPr>
            <a:xfrm>
              <a:off x="8617431" y="201063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40" name="tx540"/>
            <p:cNvSpPr/>
            <p:nvPr/>
          </p:nvSpPr>
          <p:spPr>
            <a:xfrm>
              <a:off x="8590957" y="190372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541" name="tx541"/>
            <p:cNvSpPr/>
            <p:nvPr/>
          </p:nvSpPr>
          <p:spPr>
            <a:xfrm>
              <a:off x="8608619" y="1799794"/>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542" name="tx542"/>
            <p:cNvSpPr/>
            <p:nvPr/>
          </p:nvSpPr>
          <p:spPr>
            <a:xfrm>
              <a:off x="8595344" y="1691907"/>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543" name="tx543"/>
            <p:cNvSpPr/>
            <p:nvPr/>
          </p:nvSpPr>
          <p:spPr>
            <a:xfrm>
              <a:off x="8599769" y="158603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544" name="tx544"/>
            <p:cNvSpPr/>
            <p:nvPr/>
          </p:nvSpPr>
          <p:spPr>
            <a:xfrm>
              <a:off x="8604155"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545" name="tx545"/>
            <p:cNvSpPr/>
            <p:nvPr/>
          </p:nvSpPr>
          <p:spPr>
            <a:xfrm>
              <a:off x="8614362"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546" name="tx546"/>
            <p:cNvSpPr/>
            <p:nvPr/>
          </p:nvSpPr>
          <p:spPr>
            <a:xfrm>
              <a:off x="8633341" y="126831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547" name="tx547"/>
            <p:cNvSpPr/>
            <p:nvPr/>
          </p:nvSpPr>
          <p:spPr>
            <a:xfrm>
              <a:off x="8647934" y="11624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548" name="tx548"/>
            <p:cNvSpPr/>
            <p:nvPr/>
          </p:nvSpPr>
          <p:spPr>
            <a:xfrm>
              <a:off x="8653754" y="105747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549" name="rc549"/>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550" name="pl550"/>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1" name="pl551"/>
            <p:cNvSpPr/>
            <p:nvPr/>
          </p:nvSpPr>
          <p:spPr>
            <a:xfrm>
              <a:off x="93406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2" name="pl552"/>
            <p:cNvSpPr/>
            <p:nvPr/>
          </p:nvSpPr>
          <p:spPr>
            <a:xfrm>
              <a:off x="96325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3" name="pl553"/>
            <p:cNvSpPr/>
            <p:nvPr/>
          </p:nvSpPr>
          <p:spPr>
            <a:xfrm>
              <a:off x="99243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4" name="pl554"/>
            <p:cNvSpPr/>
            <p:nvPr/>
          </p:nvSpPr>
          <p:spPr>
            <a:xfrm>
              <a:off x="1021623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5" name="rc555"/>
            <p:cNvSpPr/>
            <p:nvPr/>
          </p:nvSpPr>
          <p:spPr>
            <a:xfrm>
              <a:off x="9035667" y="2675506"/>
              <a:ext cx="1379037" cy="117674"/>
            </a:xfrm>
            <a:prstGeom prst="rect">
              <a:avLst/>
            </a:prstGeom>
            <a:solidFill>
              <a:srgbClr val="D9D9D9">
                <a:alpha val="60000"/>
              </a:srgbClr>
            </a:solidFill>
          </p:spPr>
          <p:txBody>
            <a:bodyPr/>
            <a:lstStyle/>
            <a:p/>
          </p:txBody>
        </p:sp>
        <p:sp>
          <p:nvSpPr>
            <p:cNvPr id="556" name="pl556"/>
            <p:cNvSpPr/>
            <p:nvPr/>
          </p:nvSpPr>
          <p:spPr>
            <a:xfrm>
              <a:off x="1017246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57" name="tx557"/>
            <p:cNvSpPr/>
            <p:nvPr/>
          </p:nvSpPr>
          <p:spPr>
            <a:xfrm>
              <a:off x="940407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87%</a:t>
              </a:r>
            </a:p>
          </p:txBody>
        </p:sp>
        <p:sp>
          <p:nvSpPr>
            <p:cNvPr id="558" name="pt558"/>
            <p:cNvSpPr/>
            <p:nvPr/>
          </p:nvSpPr>
          <p:spPr>
            <a:xfrm>
              <a:off x="9662128"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59" name="pt559"/>
            <p:cNvSpPr/>
            <p:nvPr/>
          </p:nvSpPr>
          <p:spPr>
            <a:xfrm>
              <a:off x="9939395" y="516216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60" name="pt560"/>
            <p:cNvSpPr/>
            <p:nvPr/>
          </p:nvSpPr>
          <p:spPr>
            <a:xfrm>
              <a:off x="10041546" y="50444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1" name="pt561"/>
            <p:cNvSpPr/>
            <p:nvPr/>
          </p:nvSpPr>
          <p:spPr>
            <a:xfrm>
              <a:off x="10041546" y="49268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2" name="pt562"/>
            <p:cNvSpPr/>
            <p:nvPr/>
          </p:nvSpPr>
          <p:spPr>
            <a:xfrm>
              <a:off x="10056139" y="48091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3" name="pt563"/>
            <p:cNvSpPr/>
            <p:nvPr/>
          </p:nvSpPr>
          <p:spPr>
            <a:xfrm>
              <a:off x="10070732" y="46914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4" name="pt564"/>
            <p:cNvSpPr/>
            <p:nvPr/>
          </p:nvSpPr>
          <p:spPr>
            <a:xfrm>
              <a:off x="10085325" y="45737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5" name="pt565"/>
            <p:cNvSpPr/>
            <p:nvPr/>
          </p:nvSpPr>
          <p:spPr>
            <a:xfrm>
              <a:off x="10099918" y="44561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6" name="pt566"/>
            <p:cNvSpPr/>
            <p:nvPr/>
          </p:nvSpPr>
          <p:spPr>
            <a:xfrm>
              <a:off x="10129104" y="43384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7" name="pt567"/>
            <p:cNvSpPr/>
            <p:nvPr/>
          </p:nvSpPr>
          <p:spPr>
            <a:xfrm>
              <a:off x="10129104"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8" name="pt568"/>
            <p:cNvSpPr/>
            <p:nvPr/>
          </p:nvSpPr>
          <p:spPr>
            <a:xfrm>
              <a:off x="10158290" y="41030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9" name="pt569"/>
            <p:cNvSpPr/>
            <p:nvPr/>
          </p:nvSpPr>
          <p:spPr>
            <a:xfrm>
              <a:off x="10158290" y="39854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0" name="pt570"/>
            <p:cNvSpPr/>
            <p:nvPr/>
          </p:nvSpPr>
          <p:spPr>
            <a:xfrm>
              <a:off x="10158290" y="38677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1" name="pt571"/>
            <p:cNvSpPr/>
            <p:nvPr/>
          </p:nvSpPr>
          <p:spPr>
            <a:xfrm>
              <a:off x="10158290" y="37500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2" name="pt572"/>
            <p:cNvSpPr/>
            <p:nvPr/>
          </p:nvSpPr>
          <p:spPr>
            <a:xfrm>
              <a:off x="10187476" y="363238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3" name="pt573"/>
            <p:cNvSpPr/>
            <p:nvPr/>
          </p:nvSpPr>
          <p:spPr>
            <a:xfrm>
              <a:off x="10187476" y="351471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4" name="pt574"/>
            <p:cNvSpPr/>
            <p:nvPr/>
          </p:nvSpPr>
          <p:spPr>
            <a:xfrm>
              <a:off x="10202068" y="33970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5" name="pt575"/>
            <p:cNvSpPr/>
            <p:nvPr/>
          </p:nvSpPr>
          <p:spPr>
            <a:xfrm>
              <a:off x="10202068" y="32793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6" name="pt576"/>
            <p:cNvSpPr/>
            <p:nvPr/>
          </p:nvSpPr>
          <p:spPr>
            <a:xfrm>
              <a:off x="10216661"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7" name="pt577"/>
            <p:cNvSpPr/>
            <p:nvPr/>
          </p:nvSpPr>
          <p:spPr>
            <a:xfrm>
              <a:off x="10231254" y="30440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8" name="pt578"/>
            <p:cNvSpPr/>
            <p:nvPr/>
          </p:nvSpPr>
          <p:spPr>
            <a:xfrm>
              <a:off x="10231254" y="29263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9" name="pt579"/>
            <p:cNvSpPr/>
            <p:nvPr/>
          </p:nvSpPr>
          <p:spPr>
            <a:xfrm>
              <a:off x="10231254" y="28086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0" name="pt580"/>
            <p:cNvSpPr/>
            <p:nvPr/>
          </p:nvSpPr>
          <p:spPr>
            <a:xfrm>
              <a:off x="10245847" y="26909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1" name="pt581"/>
            <p:cNvSpPr/>
            <p:nvPr/>
          </p:nvSpPr>
          <p:spPr>
            <a:xfrm>
              <a:off x="10245847" y="25733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2" name="pt582"/>
            <p:cNvSpPr/>
            <p:nvPr/>
          </p:nvSpPr>
          <p:spPr>
            <a:xfrm>
              <a:off x="10245847" y="2455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3" name="pt583"/>
            <p:cNvSpPr/>
            <p:nvPr/>
          </p:nvSpPr>
          <p:spPr>
            <a:xfrm>
              <a:off x="10260440" y="23379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4" name="pt584"/>
            <p:cNvSpPr/>
            <p:nvPr/>
          </p:nvSpPr>
          <p:spPr>
            <a:xfrm>
              <a:off x="10260440" y="22202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5" name="pt585"/>
            <p:cNvSpPr/>
            <p:nvPr/>
          </p:nvSpPr>
          <p:spPr>
            <a:xfrm>
              <a:off x="10260440"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6" name="pt586"/>
            <p:cNvSpPr/>
            <p:nvPr/>
          </p:nvSpPr>
          <p:spPr>
            <a:xfrm>
              <a:off x="10260440" y="19849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7" name="pt587"/>
            <p:cNvSpPr/>
            <p:nvPr/>
          </p:nvSpPr>
          <p:spPr>
            <a:xfrm>
              <a:off x="10275033" y="18672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8" name="pt588"/>
            <p:cNvSpPr/>
            <p:nvPr/>
          </p:nvSpPr>
          <p:spPr>
            <a:xfrm>
              <a:off x="10275033" y="17495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9" name="pt589"/>
            <p:cNvSpPr/>
            <p:nvPr/>
          </p:nvSpPr>
          <p:spPr>
            <a:xfrm>
              <a:off x="10275033" y="16319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0" name="pt590"/>
            <p:cNvSpPr/>
            <p:nvPr/>
          </p:nvSpPr>
          <p:spPr>
            <a:xfrm>
              <a:off x="10275033" y="1514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1" name="pt591"/>
            <p:cNvSpPr/>
            <p:nvPr/>
          </p:nvSpPr>
          <p:spPr>
            <a:xfrm>
              <a:off x="10289626" y="139656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2" name="pt592"/>
            <p:cNvSpPr/>
            <p:nvPr/>
          </p:nvSpPr>
          <p:spPr>
            <a:xfrm>
              <a:off x="10289626" y="127888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3" name="pt593"/>
            <p:cNvSpPr/>
            <p:nvPr/>
          </p:nvSpPr>
          <p:spPr>
            <a:xfrm>
              <a:off x="10304219" y="116121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4" name="pt594"/>
            <p:cNvSpPr/>
            <p:nvPr/>
          </p:nvSpPr>
          <p:spPr>
            <a:xfrm>
              <a:off x="10304219"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5" name="tx595"/>
            <p:cNvSpPr/>
            <p:nvPr/>
          </p:nvSpPr>
          <p:spPr>
            <a:xfrm>
              <a:off x="9778450"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96" name="tx596"/>
            <p:cNvSpPr/>
            <p:nvPr/>
          </p:nvSpPr>
          <p:spPr>
            <a:xfrm>
              <a:off x="10055717" y="51760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97" name="tx597"/>
            <p:cNvSpPr/>
            <p:nvPr/>
          </p:nvSpPr>
          <p:spPr>
            <a:xfrm>
              <a:off x="9888228" y="505939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98" name="tx598"/>
            <p:cNvSpPr/>
            <p:nvPr/>
          </p:nvSpPr>
          <p:spPr>
            <a:xfrm>
              <a:off x="9835282" y="493977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99" name="tx599"/>
            <p:cNvSpPr/>
            <p:nvPr/>
          </p:nvSpPr>
          <p:spPr>
            <a:xfrm>
              <a:off x="9902860" y="482404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00" name="tx600"/>
            <p:cNvSpPr/>
            <p:nvPr/>
          </p:nvSpPr>
          <p:spPr>
            <a:xfrm>
              <a:off x="9877666" y="47044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601" name="tx601"/>
            <p:cNvSpPr/>
            <p:nvPr/>
          </p:nvSpPr>
          <p:spPr>
            <a:xfrm>
              <a:off x="9892259" y="458674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02" name="tx602"/>
            <p:cNvSpPr/>
            <p:nvPr/>
          </p:nvSpPr>
          <p:spPr>
            <a:xfrm>
              <a:off x="9902465" y="446907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03" name="tx603"/>
            <p:cNvSpPr/>
            <p:nvPr/>
          </p:nvSpPr>
          <p:spPr>
            <a:xfrm>
              <a:off x="9949313" y="435237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04" name="tx604"/>
            <p:cNvSpPr/>
            <p:nvPr/>
          </p:nvSpPr>
          <p:spPr>
            <a:xfrm>
              <a:off x="9940463" y="423566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605" name="tx605"/>
            <p:cNvSpPr/>
            <p:nvPr/>
          </p:nvSpPr>
          <p:spPr>
            <a:xfrm>
              <a:off x="9978499" y="411799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06" name="tx606"/>
            <p:cNvSpPr/>
            <p:nvPr/>
          </p:nvSpPr>
          <p:spPr>
            <a:xfrm>
              <a:off x="9969610" y="399833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07" name="tx607"/>
            <p:cNvSpPr/>
            <p:nvPr/>
          </p:nvSpPr>
          <p:spPr>
            <a:xfrm>
              <a:off x="9969610" y="38807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608" name="tx608"/>
            <p:cNvSpPr/>
            <p:nvPr/>
          </p:nvSpPr>
          <p:spPr>
            <a:xfrm>
              <a:off x="9956412" y="376302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09" name="tx609"/>
            <p:cNvSpPr/>
            <p:nvPr/>
          </p:nvSpPr>
          <p:spPr>
            <a:xfrm>
              <a:off x="10029811" y="36472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10" name="tx610"/>
            <p:cNvSpPr/>
            <p:nvPr/>
          </p:nvSpPr>
          <p:spPr>
            <a:xfrm>
              <a:off x="9989984" y="352767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611" name="tx611"/>
            <p:cNvSpPr/>
            <p:nvPr/>
          </p:nvSpPr>
          <p:spPr>
            <a:xfrm>
              <a:off x="10053137" y="341000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612" name="tx612"/>
            <p:cNvSpPr/>
            <p:nvPr/>
          </p:nvSpPr>
          <p:spPr>
            <a:xfrm>
              <a:off x="10004616" y="329232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613" name="tx613"/>
            <p:cNvSpPr/>
            <p:nvPr/>
          </p:nvSpPr>
          <p:spPr>
            <a:xfrm>
              <a:off x="1001920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14" name="tx614"/>
            <p:cNvSpPr/>
            <p:nvPr/>
          </p:nvSpPr>
          <p:spPr>
            <a:xfrm>
              <a:off x="10038189" y="30569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15" name="tx615"/>
            <p:cNvSpPr/>
            <p:nvPr/>
          </p:nvSpPr>
          <p:spPr>
            <a:xfrm>
              <a:off x="10051386" y="294124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16" name="tx616"/>
            <p:cNvSpPr/>
            <p:nvPr/>
          </p:nvSpPr>
          <p:spPr>
            <a:xfrm>
              <a:off x="10069126" y="2821625"/>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17" name="tx617"/>
            <p:cNvSpPr/>
            <p:nvPr/>
          </p:nvSpPr>
          <p:spPr>
            <a:xfrm>
              <a:off x="10039584" y="270391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618" name="tx618"/>
            <p:cNvSpPr/>
            <p:nvPr/>
          </p:nvSpPr>
          <p:spPr>
            <a:xfrm>
              <a:off x="10048395" y="258627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19" name="tx619"/>
            <p:cNvSpPr/>
            <p:nvPr/>
          </p:nvSpPr>
          <p:spPr>
            <a:xfrm>
              <a:off x="10035159" y="246860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20" name="tx620"/>
            <p:cNvSpPr/>
            <p:nvPr/>
          </p:nvSpPr>
          <p:spPr>
            <a:xfrm>
              <a:off x="10062988" y="235286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21" name="tx621"/>
            <p:cNvSpPr/>
            <p:nvPr/>
          </p:nvSpPr>
          <p:spPr>
            <a:xfrm>
              <a:off x="10071838" y="22351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22" name="tx622"/>
            <p:cNvSpPr/>
            <p:nvPr/>
          </p:nvSpPr>
          <p:spPr>
            <a:xfrm>
              <a:off x="10080650" y="211654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23" name="tx623"/>
            <p:cNvSpPr/>
            <p:nvPr/>
          </p:nvSpPr>
          <p:spPr>
            <a:xfrm>
              <a:off x="10071761" y="19979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24" name="tx624"/>
            <p:cNvSpPr/>
            <p:nvPr/>
          </p:nvSpPr>
          <p:spPr>
            <a:xfrm>
              <a:off x="10095165" y="188216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25" name="tx625"/>
            <p:cNvSpPr/>
            <p:nvPr/>
          </p:nvSpPr>
          <p:spPr>
            <a:xfrm>
              <a:off x="10090779" y="176352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26" name="tx626"/>
            <p:cNvSpPr/>
            <p:nvPr/>
          </p:nvSpPr>
          <p:spPr>
            <a:xfrm>
              <a:off x="10086431" y="164681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627" name="tx627"/>
            <p:cNvSpPr/>
            <p:nvPr/>
          </p:nvSpPr>
          <p:spPr>
            <a:xfrm>
              <a:off x="10073156" y="152716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28" name="tx628"/>
            <p:cNvSpPr/>
            <p:nvPr/>
          </p:nvSpPr>
          <p:spPr>
            <a:xfrm>
              <a:off x="10083363" y="140952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29" name="tx629"/>
            <p:cNvSpPr/>
            <p:nvPr/>
          </p:nvSpPr>
          <p:spPr>
            <a:xfrm>
              <a:off x="10101024" y="129379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630" name="tx630"/>
            <p:cNvSpPr/>
            <p:nvPr/>
          </p:nvSpPr>
          <p:spPr>
            <a:xfrm>
              <a:off x="10102381" y="117514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631" name="tx631"/>
            <p:cNvSpPr/>
            <p:nvPr/>
          </p:nvSpPr>
          <p:spPr>
            <a:xfrm>
              <a:off x="10111153"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632" name="rc632"/>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633" name="pl633"/>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4" name="pl634"/>
            <p:cNvSpPr/>
            <p:nvPr/>
          </p:nvSpPr>
          <p:spPr>
            <a:xfrm>
              <a:off x="107892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5" name="pl635"/>
            <p:cNvSpPr/>
            <p:nvPr/>
          </p:nvSpPr>
          <p:spPr>
            <a:xfrm>
              <a:off x="1108114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6" name="pl636"/>
            <p:cNvSpPr/>
            <p:nvPr/>
          </p:nvSpPr>
          <p:spPr>
            <a:xfrm>
              <a:off x="1137300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7" name="pl637"/>
            <p:cNvSpPr/>
            <p:nvPr/>
          </p:nvSpPr>
          <p:spPr>
            <a:xfrm>
              <a:off x="116648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8" name="rc638"/>
            <p:cNvSpPr/>
            <p:nvPr/>
          </p:nvSpPr>
          <p:spPr>
            <a:xfrm>
              <a:off x="10484293" y="1159934"/>
              <a:ext cx="1379037" cy="146079"/>
            </a:xfrm>
            <a:prstGeom prst="rect">
              <a:avLst/>
            </a:prstGeom>
            <a:solidFill>
              <a:srgbClr val="D9D9D9">
                <a:alpha val="60000"/>
              </a:srgbClr>
            </a:solidFill>
          </p:spPr>
          <p:txBody>
            <a:bodyPr/>
            <a:lstStyle/>
            <a:p/>
          </p:txBody>
        </p:sp>
        <p:sp>
          <p:nvSpPr>
            <p:cNvPr id="639" name="pl639"/>
            <p:cNvSpPr/>
            <p:nvPr/>
          </p:nvSpPr>
          <p:spPr>
            <a:xfrm>
              <a:off x="1132922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40" name="tx640"/>
            <p:cNvSpPr/>
            <p:nvPr/>
          </p:nvSpPr>
          <p:spPr>
            <a:xfrm>
              <a:off x="10560841"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67%</a:t>
              </a:r>
            </a:p>
          </p:txBody>
        </p:sp>
        <p:sp>
          <p:nvSpPr>
            <p:cNvPr id="641" name="pt641"/>
            <p:cNvSpPr/>
            <p:nvPr/>
          </p:nvSpPr>
          <p:spPr>
            <a:xfrm>
              <a:off x="10454070"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2" name="pt642"/>
            <p:cNvSpPr/>
            <p:nvPr/>
          </p:nvSpPr>
          <p:spPr>
            <a:xfrm>
              <a:off x="10570814" y="513375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3" name="pt643"/>
            <p:cNvSpPr/>
            <p:nvPr/>
          </p:nvSpPr>
          <p:spPr>
            <a:xfrm>
              <a:off x="10950231" y="498767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4" name="pt644"/>
            <p:cNvSpPr/>
            <p:nvPr/>
          </p:nvSpPr>
          <p:spPr>
            <a:xfrm>
              <a:off x="11198312" y="484159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5" name="pt645"/>
            <p:cNvSpPr/>
            <p:nvPr/>
          </p:nvSpPr>
          <p:spPr>
            <a:xfrm>
              <a:off x="11242091" y="469551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6" name="pt646"/>
            <p:cNvSpPr/>
            <p:nvPr/>
          </p:nvSpPr>
          <p:spPr>
            <a:xfrm>
              <a:off x="11300463" y="45494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7" name="pt647"/>
            <p:cNvSpPr/>
            <p:nvPr/>
          </p:nvSpPr>
          <p:spPr>
            <a:xfrm>
              <a:off x="11329649" y="44033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8" name="pt648"/>
            <p:cNvSpPr/>
            <p:nvPr/>
          </p:nvSpPr>
          <p:spPr>
            <a:xfrm>
              <a:off x="11358835" y="425728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9" name="pt649"/>
            <p:cNvSpPr/>
            <p:nvPr/>
          </p:nvSpPr>
          <p:spPr>
            <a:xfrm>
              <a:off x="11373428" y="411120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0" name="pt650"/>
            <p:cNvSpPr/>
            <p:nvPr/>
          </p:nvSpPr>
          <p:spPr>
            <a:xfrm>
              <a:off x="11417207" y="396512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1" name="pt651"/>
            <p:cNvSpPr/>
            <p:nvPr/>
          </p:nvSpPr>
          <p:spPr>
            <a:xfrm>
              <a:off x="11417207" y="381904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2" name="pt652"/>
            <p:cNvSpPr/>
            <p:nvPr/>
          </p:nvSpPr>
          <p:spPr>
            <a:xfrm>
              <a:off x="11431800" y="36729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3" name="pt653"/>
            <p:cNvSpPr/>
            <p:nvPr/>
          </p:nvSpPr>
          <p:spPr>
            <a:xfrm>
              <a:off x="11475579" y="35268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4" name="pt654"/>
            <p:cNvSpPr/>
            <p:nvPr/>
          </p:nvSpPr>
          <p:spPr>
            <a:xfrm>
              <a:off x="11475579" y="338080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5" name="pt655"/>
            <p:cNvSpPr/>
            <p:nvPr/>
          </p:nvSpPr>
          <p:spPr>
            <a:xfrm>
              <a:off x="11519358" y="323472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6" name="pt656"/>
            <p:cNvSpPr/>
            <p:nvPr/>
          </p:nvSpPr>
          <p:spPr>
            <a:xfrm>
              <a:off x="11563137" y="3088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7" name="pt657"/>
            <p:cNvSpPr/>
            <p:nvPr/>
          </p:nvSpPr>
          <p:spPr>
            <a:xfrm>
              <a:off x="11563137" y="294256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8" name="pt658"/>
            <p:cNvSpPr/>
            <p:nvPr/>
          </p:nvSpPr>
          <p:spPr>
            <a:xfrm>
              <a:off x="11563137" y="27964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9" name="pt659"/>
            <p:cNvSpPr/>
            <p:nvPr/>
          </p:nvSpPr>
          <p:spPr>
            <a:xfrm>
              <a:off x="11577730" y="26504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0" name="pt660"/>
            <p:cNvSpPr/>
            <p:nvPr/>
          </p:nvSpPr>
          <p:spPr>
            <a:xfrm>
              <a:off x="11577730" y="250433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1" name="pt661"/>
            <p:cNvSpPr/>
            <p:nvPr/>
          </p:nvSpPr>
          <p:spPr>
            <a:xfrm>
              <a:off x="11592323" y="23582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2" name="pt662"/>
            <p:cNvSpPr/>
            <p:nvPr/>
          </p:nvSpPr>
          <p:spPr>
            <a:xfrm>
              <a:off x="11606916" y="22121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3" name="pt663"/>
            <p:cNvSpPr/>
            <p:nvPr/>
          </p:nvSpPr>
          <p:spPr>
            <a:xfrm>
              <a:off x="11606916" y="20660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4" name="pt664"/>
            <p:cNvSpPr/>
            <p:nvPr/>
          </p:nvSpPr>
          <p:spPr>
            <a:xfrm>
              <a:off x="11606916" y="19200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5" name="pt665"/>
            <p:cNvSpPr/>
            <p:nvPr/>
          </p:nvSpPr>
          <p:spPr>
            <a:xfrm>
              <a:off x="11621509" y="177393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6" name="pt666"/>
            <p:cNvSpPr/>
            <p:nvPr/>
          </p:nvSpPr>
          <p:spPr>
            <a:xfrm>
              <a:off x="11621509" y="162785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7" name="pt667"/>
            <p:cNvSpPr/>
            <p:nvPr/>
          </p:nvSpPr>
          <p:spPr>
            <a:xfrm>
              <a:off x="11679881" y="148177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8" name="pt668"/>
            <p:cNvSpPr/>
            <p:nvPr/>
          </p:nvSpPr>
          <p:spPr>
            <a:xfrm>
              <a:off x="11679881" y="133569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9" name="pt669"/>
            <p:cNvSpPr/>
            <p:nvPr/>
          </p:nvSpPr>
          <p:spPr>
            <a:xfrm>
              <a:off x="11694474" y="118961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0" name="pt670"/>
            <p:cNvSpPr/>
            <p:nvPr/>
          </p:nvSpPr>
          <p:spPr>
            <a:xfrm>
              <a:off x="11752846"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1" name="tx671"/>
            <p:cNvSpPr/>
            <p:nvPr/>
          </p:nvSpPr>
          <p:spPr>
            <a:xfrm>
              <a:off x="10570392" y="529279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672" name="tx672"/>
            <p:cNvSpPr/>
            <p:nvPr/>
          </p:nvSpPr>
          <p:spPr>
            <a:xfrm>
              <a:off x="10687136" y="51467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73" name="tx673"/>
            <p:cNvSpPr/>
            <p:nvPr/>
          </p:nvSpPr>
          <p:spPr>
            <a:xfrm>
              <a:off x="11066553" y="500258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74" name="tx674"/>
            <p:cNvSpPr/>
            <p:nvPr/>
          </p:nvSpPr>
          <p:spPr>
            <a:xfrm>
              <a:off x="11314634" y="485553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75" name="tx675"/>
            <p:cNvSpPr/>
            <p:nvPr/>
          </p:nvSpPr>
          <p:spPr>
            <a:xfrm>
              <a:off x="11358413" y="4708482"/>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676" name="tx676"/>
            <p:cNvSpPr/>
            <p:nvPr/>
          </p:nvSpPr>
          <p:spPr>
            <a:xfrm>
              <a:off x="11416785" y="456240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77" name="tx677"/>
            <p:cNvSpPr/>
            <p:nvPr/>
          </p:nvSpPr>
          <p:spPr>
            <a:xfrm>
              <a:off x="11445971" y="44172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678" name="tx678"/>
            <p:cNvSpPr/>
            <p:nvPr/>
          </p:nvSpPr>
          <p:spPr>
            <a:xfrm>
              <a:off x="11475157" y="4272185"/>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79" name="tx679"/>
            <p:cNvSpPr/>
            <p:nvPr/>
          </p:nvSpPr>
          <p:spPr>
            <a:xfrm>
              <a:off x="11489750" y="4126106"/>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680" name="tx680"/>
            <p:cNvSpPr/>
            <p:nvPr/>
          </p:nvSpPr>
          <p:spPr>
            <a:xfrm>
              <a:off x="11533529" y="397905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81" name="tx681"/>
            <p:cNvSpPr/>
            <p:nvPr/>
          </p:nvSpPr>
          <p:spPr>
            <a:xfrm>
              <a:off x="11533529" y="383200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682" name="tx682"/>
            <p:cNvSpPr/>
            <p:nvPr/>
          </p:nvSpPr>
          <p:spPr>
            <a:xfrm>
              <a:off x="11548122" y="36859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83" name="tx683"/>
            <p:cNvSpPr/>
            <p:nvPr/>
          </p:nvSpPr>
          <p:spPr>
            <a:xfrm>
              <a:off x="11291363" y="3539848"/>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684" name="tx684"/>
            <p:cNvSpPr/>
            <p:nvPr/>
          </p:nvSpPr>
          <p:spPr>
            <a:xfrm>
              <a:off x="11313450" y="3393769"/>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85" name="tx685"/>
            <p:cNvSpPr/>
            <p:nvPr/>
          </p:nvSpPr>
          <p:spPr>
            <a:xfrm>
              <a:off x="11339567" y="324963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86" name="tx686"/>
            <p:cNvSpPr/>
            <p:nvPr/>
          </p:nvSpPr>
          <p:spPr>
            <a:xfrm>
              <a:off x="11383269" y="310355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87" name="tx687"/>
            <p:cNvSpPr/>
            <p:nvPr/>
          </p:nvSpPr>
          <p:spPr>
            <a:xfrm>
              <a:off x="11405472" y="29574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88" name="tx688"/>
            <p:cNvSpPr/>
            <p:nvPr/>
          </p:nvSpPr>
          <p:spPr>
            <a:xfrm>
              <a:off x="11409819" y="281139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689" name="tx689"/>
            <p:cNvSpPr/>
            <p:nvPr/>
          </p:nvSpPr>
          <p:spPr>
            <a:xfrm>
              <a:off x="11380278" y="26633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90" name="tx690"/>
            <p:cNvSpPr/>
            <p:nvPr/>
          </p:nvSpPr>
          <p:spPr>
            <a:xfrm>
              <a:off x="11389050" y="251725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91" name="tx691"/>
            <p:cNvSpPr/>
            <p:nvPr/>
          </p:nvSpPr>
          <p:spPr>
            <a:xfrm>
              <a:off x="11412455" y="2373155"/>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92" name="tx692"/>
            <p:cNvSpPr/>
            <p:nvPr/>
          </p:nvSpPr>
          <p:spPr>
            <a:xfrm>
              <a:off x="11422661" y="2226105"/>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93" name="tx693"/>
            <p:cNvSpPr/>
            <p:nvPr/>
          </p:nvSpPr>
          <p:spPr>
            <a:xfrm>
              <a:off x="11396227" y="2079056"/>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94" name="tx694"/>
            <p:cNvSpPr/>
            <p:nvPr/>
          </p:nvSpPr>
          <p:spPr>
            <a:xfrm>
              <a:off x="11405039" y="19329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95" name="tx695"/>
            <p:cNvSpPr/>
            <p:nvPr/>
          </p:nvSpPr>
          <p:spPr>
            <a:xfrm>
              <a:off x="11424057" y="178883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96" name="tx696"/>
            <p:cNvSpPr/>
            <p:nvPr/>
          </p:nvSpPr>
          <p:spPr>
            <a:xfrm>
              <a:off x="11415245" y="164081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97" name="tx697"/>
            <p:cNvSpPr/>
            <p:nvPr/>
          </p:nvSpPr>
          <p:spPr>
            <a:xfrm>
              <a:off x="11500090" y="1495709"/>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98" name="tx698"/>
            <p:cNvSpPr/>
            <p:nvPr/>
          </p:nvSpPr>
          <p:spPr>
            <a:xfrm>
              <a:off x="11478003" y="1348621"/>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99" name="tx699"/>
            <p:cNvSpPr/>
            <p:nvPr/>
          </p:nvSpPr>
          <p:spPr>
            <a:xfrm>
              <a:off x="11488210" y="12025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700" name="tx700"/>
            <p:cNvSpPr/>
            <p:nvPr/>
          </p:nvSpPr>
          <p:spPr>
            <a:xfrm>
              <a:off x="11559780"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701" name="rc701"/>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702" name="rc702"/>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3" name="tx703"/>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(99%)</a:t>
              </a:r>
            </a:p>
          </p:txBody>
        </p:sp>
        <p:sp>
          <p:nvSpPr>
            <p:cNvPr id="704" name="rc704"/>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5" name="tx705"/>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(96%)</a:t>
              </a:r>
            </a:p>
          </p:txBody>
        </p:sp>
        <p:sp>
          <p:nvSpPr>
            <p:cNvPr id="706" name="rc706"/>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7" name="tx707"/>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(99%)</a:t>
              </a:r>
            </a:p>
          </p:txBody>
        </p:sp>
        <p:sp>
          <p:nvSpPr>
            <p:cNvPr id="708" name="rc708"/>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9" name="tx709"/>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(96%)</a:t>
              </a:r>
            </a:p>
          </p:txBody>
        </p:sp>
        <p:sp>
          <p:nvSpPr>
            <p:cNvPr id="710" name="rc710"/>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1" name="tx711"/>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(96%)</a:t>
              </a:r>
            </a:p>
          </p:txBody>
        </p:sp>
        <p:sp>
          <p:nvSpPr>
            <p:cNvPr id="712" name="rc712"/>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3" name="tx713"/>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(95%)</a:t>
              </a:r>
            </a:p>
          </p:txBody>
        </p:sp>
        <p:sp>
          <p:nvSpPr>
            <p:cNvPr id="714" name="rc714"/>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5" name="tx715"/>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(95%)</a:t>
              </a:r>
            </a:p>
          </p:txBody>
        </p:sp>
        <p:sp>
          <p:nvSpPr>
            <p:cNvPr id="716" name="rc716"/>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7" name="tx717"/>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(95%)</a:t>
              </a:r>
            </a:p>
          </p:txBody>
        </p:sp>
        <p:sp>
          <p:nvSpPr>
            <p:cNvPr id="718" name="pl718"/>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19" name="pl719"/>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0" name="pl720"/>
            <p:cNvSpPr/>
            <p:nvPr/>
          </p:nvSpPr>
          <p:spPr>
            <a:xfrm>
              <a:off x="648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1" name="pl721"/>
            <p:cNvSpPr/>
            <p:nvPr/>
          </p:nvSpPr>
          <p:spPr>
            <a:xfrm>
              <a:off x="9407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2" name="pl722"/>
            <p:cNvSpPr/>
            <p:nvPr/>
          </p:nvSpPr>
          <p:spPr>
            <a:xfrm>
              <a:off x="123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3" name="pl723"/>
            <p:cNvSpPr/>
            <p:nvPr/>
          </p:nvSpPr>
          <p:spPr>
            <a:xfrm>
              <a:off x="15244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4" name="tx724"/>
            <p:cNvSpPr/>
            <p:nvPr/>
          </p:nvSpPr>
          <p:spPr>
            <a:xfrm rot="-5400000">
              <a:off x="2940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25" name="tx725"/>
            <p:cNvSpPr/>
            <p:nvPr/>
          </p:nvSpPr>
          <p:spPr>
            <a:xfrm rot="-5400000">
              <a:off x="58587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26" name="tx726"/>
            <p:cNvSpPr/>
            <p:nvPr/>
          </p:nvSpPr>
          <p:spPr>
            <a:xfrm rot="-5400000">
              <a:off x="8777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27" name="tx727"/>
            <p:cNvSpPr/>
            <p:nvPr/>
          </p:nvSpPr>
          <p:spPr>
            <a:xfrm rot="-5400000">
              <a:off x="11696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28" name="tx728"/>
            <p:cNvSpPr/>
            <p:nvPr/>
          </p:nvSpPr>
          <p:spPr>
            <a:xfrm rot="-5400000">
              <a:off x="146148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29" name="pl729"/>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30" name="pl730"/>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1" name="pl731"/>
            <p:cNvSpPr/>
            <p:nvPr/>
          </p:nvSpPr>
          <p:spPr>
            <a:xfrm>
              <a:off x="209752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2" name="pl732"/>
            <p:cNvSpPr/>
            <p:nvPr/>
          </p:nvSpPr>
          <p:spPr>
            <a:xfrm>
              <a:off x="23893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3" name="pl733"/>
            <p:cNvSpPr/>
            <p:nvPr/>
          </p:nvSpPr>
          <p:spPr>
            <a:xfrm>
              <a:off x="26812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4" name="pl734"/>
            <p:cNvSpPr/>
            <p:nvPr/>
          </p:nvSpPr>
          <p:spPr>
            <a:xfrm>
              <a:off x="29731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5" name="tx735"/>
            <p:cNvSpPr/>
            <p:nvPr/>
          </p:nvSpPr>
          <p:spPr>
            <a:xfrm rot="-5400000">
              <a:off x="174266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36" name="tx736"/>
            <p:cNvSpPr/>
            <p:nvPr/>
          </p:nvSpPr>
          <p:spPr>
            <a:xfrm rot="-5400000">
              <a:off x="203450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37" name="tx737"/>
            <p:cNvSpPr/>
            <p:nvPr/>
          </p:nvSpPr>
          <p:spPr>
            <a:xfrm rot="-5400000">
              <a:off x="23263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38" name="tx738"/>
            <p:cNvSpPr/>
            <p:nvPr/>
          </p:nvSpPr>
          <p:spPr>
            <a:xfrm rot="-5400000">
              <a:off x="26182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39" name="tx739"/>
            <p:cNvSpPr/>
            <p:nvPr/>
          </p:nvSpPr>
          <p:spPr>
            <a:xfrm rot="-5400000">
              <a:off x="291010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40" name="pl740"/>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41" name="pl741"/>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2" name="pl742"/>
            <p:cNvSpPr/>
            <p:nvPr/>
          </p:nvSpPr>
          <p:spPr>
            <a:xfrm>
              <a:off x="354615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3" name="pl743"/>
            <p:cNvSpPr/>
            <p:nvPr/>
          </p:nvSpPr>
          <p:spPr>
            <a:xfrm>
              <a:off x="383801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4" name="pl744"/>
            <p:cNvSpPr/>
            <p:nvPr/>
          </p:nvSpPr>
          <p:spPr>
            <a:xfrm>
              <a:off x="41298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5" name="pl745"/>
            <p:cNvSpPr/>
            <p:nvPr/>
          </p:nvSpPr>
          <p:spPr>
            <a:xfrm>
              <a:off x="44217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6" name="tx746"/>
            <p:cNvSpPr/>
            <p:nvPr/>
          </p:nvSpPr>
          <p:spPr>
            <a:xfrm rot="-5400000">
              <a:off x="31912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47" name="tx747"/>
            <p:cNvSpPr/>
            <p:nvPr/>
          </p:nvSpPr>
          <p:spPr>
            <a:xfrm rot="-5400000">
              <a:off x="348312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48" name="tx748"/>
            <p:cNvSpPr/>
            <p:nvPr/>
          </p:nvSpPr>
          <p:spPr>
            <a:xfrm rot="-5400000">
              <a:off x="377501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49" name="tx749"/>
            <p:cNvSpPr/>
            <p:nvPr/>
          </p:nvSpPr>
          <p:spPr>
            <a:xfrm rot="-5400000">
              <a:off x="40668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50" name="tx750"/>
            <p:cNvSpPr/>
            <p:nvPr/>
          </p:nvSpPr>
          <p:spPr>
            <a:xfrm rot="-5400000">
              <a:off x="435873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51" name="pl751"/>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52" name="pl752"/>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3" name="pl753"/>
            <p:cNvSpPr/>
            <p:nvPr/>
          </p:nvSpPr>
          <p:spPr>
            <a:xfrm>
              <a:off x="49947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4" name="pl754"/>
            <p:cNvSpPr/>
            <p:nvPr/>
          </p:nvSpPr>
          <p:spPr>
            <a:xfrm>
              <a:off x="5286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5" name="pl755"/>
            <p:cNvSpPr/>
            <p:nvPr/>
          </p:nvSpPr>
          <p:spPr>
            <a:xfrm>
              <a:off x="55785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6" name="pl756"/>
            <p:cNvSpPr/>
            <p:nvPr/>
          </p:nvSpPr>
          <p:spPr>
            <a:xfrm>
              <a:off x="58703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7" name="tx757"/>
            <p:cNvSpPr/>
            <p:nvPr/>
          </p:nvSpPr>
          <p:spPr>
            <a:xfrm rot="-5400000">
              <a:off x="46399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58" name="tx758"/>
            <p:cNvSpPr/>
            <p:nvPr/>
          </p:nvSpPr>
          <p:spPr>
            <a:xfrm rot="-5400000">
              <a:off x="493175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59" name="tx759"/>
            <p:cNvSpPr/>
            <p:nvPr/>
          </p:nvSpPr>
          <p:spPr>
            <a:xfrm rot="-5400000">
              <a:off x="522363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60" name="tx760"/>
            <p:cNvSpPr/>
            <p:nvPr/>
          </p:nvSpPr>
          <p:spPr>
            <a:xfrm rot="-5400000">
              <a:off x="55154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61" name="tx761"/>
            <p:cNvSpPr/>
            <p:nvPr/>
          </p:nvSpPr>
          <p:spPr>
            <a:xfrm rot="-5400000">
              <a:off x="580735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62" name="pl762"/>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63" name="pl763"/>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4" name="pl764"/>
            <p:cNvSpPr/>
            <p:nvPr/>
          </p:nvSpPr>
          <p:spPr>
            <a:xfrm>
              <a:off x="644340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5" name="pl765"/>
            <p:cNvSpPr/>
            <p:nvPr/>
          </p:nvSpPr>
          <p:spPr>
            <a:xfrm>
              <a:off x="67352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6" name="pl766"/>
            <p:cNvSpPr/>
            <p:nvPr/>
          </p:nvSpPr>
          <p:spPr>
            <a:xfrm>
              <a:off x="70271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7" name="pl767"/>
            <p:cNvSpPr/>
            <p:nvPr/>
          </p:nvSpPr>
          <p:spPr>
            <a:xfrm>
              <a:off x="73189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8" name="tx768"/>
            <p:cNvSpPr/>
            <p:nvPr/>
          </p:nvSpPr>
          <p:spPr>
            <a:xfrm rot="-5400000">
              <a:off x="60885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69" name="tx769"/>
            <p:cNvSpPr/>
            <p:nvPr/>
          </p:nvSpPr>
          <p:spPr>
            <a:xfrm rot="-5400000">
              <a:off x="638037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70" name="tx770"/>
            <p:cNvSpPr/>
            <p:nvPr/>
          </p:nvSpPr>
          <p:spPr>
            <a:xfrm rot="-5400000">
              <a:off x="66722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71" name="tx771"/>
            <p:cNvSpPr/>
            <p:nvPr/>
          </p:nvSpPr>
          <p:spPr>
            <a:xfrm rot="-5400000">
              <a:off x="696412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72" name="tx772"/>
            <p:cNvSpPr/>
            <p:nvPr/>
          </p:nvSpPr>
          <p:spPr>
            <a:xfrm rot="-5400000">
              <a:off x="72559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73" name="pl773"/>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74" name="pl774"/>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5" name="pl775"/>
            <p:cNvSpPr/>
            <p:nvPr/>
          </p:nvSpPr>
          <p:spPr>
            <a:xfrm>
              <a:off x="78920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6" name="pl776"/>
            <p:cNvSpPr/>
            <p:nvPr/>
          </p:nvSpPr>
          <p:spPr>
            <a:xfrm>
              <a:off x="81838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7" name="pl777"/>
            <p:cNvSpPr/>
            <p:nvPr/>
          </p:nvSpPr>
          <p:spPr>
            <a:xfrm>
              <a:off x="847575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8" name="pl778"/>
            <p:cNvSpPr/>
            <p:nvPr/>
          </p:nvSpPr>
          <p:spPr>
            <a:xfrm>
              <a:off x="87676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9" name="tx779"/>
            <p:cNvSpPr/>
            <p:nvPr/>
          </p:nvSpPr>
          <p:spPr>
            <a:xfrm rot="-5400000">
              <a:off x="75371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0" name="tx780"/>
            <p:cNvSpPr/>
            <p:nvPr/>
          </p:nvSpPr>
          <p:spPr>
            <a:xfrm rot="-5400000">
              <a:off x="782900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81" name="tx781"/>
            <p:cNvSpPr/>
            <p:nvPr/>
          </p:nvSpPr>
          <p:spPr>
            <a:xfrm rot="-5400000">
              <a:off x="81208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82" name="tx782"/>
            <p:cNvSpPr/>
            <p:nvPr/>
          </p:nvSpPr>
          <p:spPr>
            <a:xfrm rot="-5400000">
              <a:off x="841275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83" name="tx783"/>
            <p:cNvSpPr/>
            <p:nvPr/>
          </p:nvSpPr>
          <p:spPr>
            <a:xfrm rot="-5400000">
              <a:off x="87046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84" name="pl784"/>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85" name="pl785"/>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6" name="pl786"/>
            <p:cNvSpPr/>
            <p:nvPr/>
          </p:nvSpPr>
          <p:spPr>
            <a:xfrm>
              <a:off x="93406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7" name="pl787"/>
            <p:cNvSpPr/>
            <p:nvPr/>
          </p:nvSpPr>
          <p:spPr>
            <a:xfrm>
              <a:off x="96325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8" name="pl788"/>
            <p:cNvSpPr/>
            <p:nvPr/>
          </p:nvSpPr>
          <p:spPr>
            <a:xfrm>
              <a:off x="99243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9" name="pl789"/>
            <p:cNvSpPr/>
            <p:nvPr/>
          </p:nvSpPr>
          <p:spPr>
            <a:xfrm>
              <a:off x="1021623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0" name="tx790"/>
            <p:cNvSpPr/>
            <p:nvPr/>
          </p:nvSpPr>
          <p:spPr>
            <a:xfrm rot="-5400000">
              <a:off x="89857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91" name="tx791"/>
            <p:cNvSpPr/>
            <p:nvPr/>
          </p:nvSpPr>
          <p:spPr>
            <a:xfrm rot="-5400000">
              <a:off x="927763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2" name="tx792"/>
            <p:cNvSpPr/>
            <p:nvPr/>
          </p:nvSpPr>
          <p:spPr>
            <a:xfrm rot="-5400000">
              <a:off x="956951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93" name="tx793"/>
            <p:cNvSpPr/>
            <p:nvPr/>
          </p:nvSpPr>
          <p:spPr>
            <a:xfrm rot="-5400000">
              <a:off x="986137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94" name="tx794"/>
            <p:cNvSpPr/>
            <p:nvPr/>
          </p:nvSpPr>
          <p:spPr>
            <a:xfrm rot="-5400000">
              <a:off x="1015323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95" name="pl795"/>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96" name="pl796"/>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7" name="pl797"/>
            <p:cNvSpPr/>
            <p:nvPr/>
          </p:nvSpPr>
          <p:spPr>
            <a:xfrm>
              <a:off x="107892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8" name="pl798"/>
            <p:cNvSpPr/>
            <p:nvPr/>
          </p:nvSpPr>
          <p:spPr>
            <a:xfrm>
              <a:off x="1108114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9" name="pl799"/>
            <p:cNvSpPr/>
            <p:nvPr/>
          </p:nvSpPr>
          <p:spPr>
            <a:xfrm>
              <a:off x="1137300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0" name="pl800"/>
            <p:cNvSpPr/>
            <p:nvPr/>
          </p:nvSpPr>
          <p:spPr>
            <a:xfrm>
              <a:off x="116648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1" name="tx801"/>
            <p:cNvSpPr/>
            <p:nvPr/>
          </p:nvSpPr>
          <p:spPr>
            <a:xfrm rot="-5400000">
              <a:off x="1043442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02" name="tx802"/>
            <p:cNvSpPr/>
            <p:nvPr/>
          </p:nvSpPr>
          <p:spPr>
            <a:xfrm rot="-5400000">
              <a:off x="1072625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3" name="tx803"/>
            <p:cNvSpPr/>
            <p:nvPr/>
          </p:nvSpPr>
          <p:spPr>
            <a:xfrm rot="-5400000">
              <a:off x="110181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04" name="tx804"/>
            <p:cNvSpPr/>
            <p:nvPr/>
          </p:nvSpPr>
          <p:spPr>
            <a:xfrm rot="-5400000">
              <a:off x="113100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05" name="tx805"/>
            <p:cNvSpPr/>
            <p:nvPr/>
          </p:nvSpPr>
          <p:spPr>
            <a:xfrm rot="-5400000">
              <a:off x="1160186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06" name="tx80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7" name="tx80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8" name="pt808"/>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09" name="pt809"/>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810" name="pt810"/>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11" name="pt811"/>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2" name="pt812"/>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13" name="pt813"/>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4" name="tx81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815" name="tx81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816" name="tx81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817" name="tx81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818" name="tx81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819" name="tx81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820" name="tx820"/>
            <p:cNvSpPr/>
            <p:nvPr/>
          </p:nvSpPr>
          <p:spPr>
            <a:xfrm>
              <a:off x="343909" y="399578"/>
              <a:ext cx="637375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Non-programme, 2025</a:t>
              </a:r>
            </a:p>
          </p:txBody>
        </p:sp>
        <p:sp>
          <p:nvSpPr>
            <p:cNvPr id="821" name="tx82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22" name="tx822"/>
            <p:cNvSpPr/>
            <p:nvPr/>
          </p:nvSpPr>
          <p:spPr>
            <a:xfrm>
              <a:off x="5414593" y="6568512"/>
              <a:ext cx="64487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nor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05397" y="3853894"/>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6" name="pl6"/>
            <p:cNvSpPr/>
            <p:nvPr/>
          </p:nvSpPr>
          <p:spPr>
            <a:xfrm>
              <a:off x="1005397" y="3329687"/>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7" name="pl7"/>
            <p:cNvSpPr/>
            <p:nvPr/>
          </p:nvSpPr>
          <p:spPr>
            <a:xfrm>
              <a:off x="1005397" y="2805481"/>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8" name="pl8"/>
            <p:cNvSpPr/>
            <p:nvPr/>
          </p:nvSpPr>
          <p:spPr>
            <a:xfrm>
              <a:off x="1005397" y="2281274"/>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9" name="pl9"/>
            <p:cNvSpPr/>
            <p:nvPr/>
          </p:nvSpPr>
          <p:spPr>
            <a:xfrm>
              <a:off x="1005397" y="4115997"/>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0" name="pl10"/>
            <p:cNvSpPr/>
            <p:nvPr/>
          </p:nvSpPr>
          <p:spPr>
            <a:xfrm>
              <a:off x="1005397" y="3591791"/>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1" name="pl11"/>
            <p:cNvSpPr/>
            <p:nvPr/>
          </p:nvSpPr>
          <p:spPr>
            <a:xfrm>
              <a:off x="1005397" y="3067584"/>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2" name="pl12"/>
            <p:cNvSpPr/>
            <p:nvPr/>
          </p:nvSpPr>
          <p:spPr>
            <a:xfrm>
              <a:off x="1005397" y="2543377"/>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3" name="pl13"/>
            <p:cNvSpPr/>
            <p:nvPr/>
          </p:nvSpPr>
          <p:spPr>
            <a:xfrm>
              <a:off x="1005397" y="2019171"/>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4" name="pl14"/>
            <p:cNvSpPr/>
            <p:nvPr/>
          </p:nvSpPr>
          <p:spPr>
            <a:xfrm>
              <a:off x="146719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9037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1356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367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9529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993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2457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921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384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848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3121"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48103" y="3992284"/>
              <a:ext cx="238173" cy="123712"/>
            </a:xfrm>
            <a:prstGeom prst="rect">
              <a:avLst/>
            </a:prstGeom>
            <a:solidFill>
              <a:srgbClr val="1CABE2">
                <a:alpha val="85098"/>
              </a:srgbClr>
            </a:solidFill>
          </p:spPr>
          <p:txBody>
            <a:bodyPr/>
            <a:lstStyle/>
            <a:p/>
          </p:txBody>
        </p:sp>
        <p:sp>
          <p:nvSpPr>
            <p:cNvPr id="26" name="rc26"/>
            <p:cNvSpPr/>
            <p:nvPr/>
          </p:nvSpPr>
          <p:spPr>
            <a:xfrm>
              <a:off x="1612740" y="3997526"/>
              <a:ext cx="238173" cy="118470"/>
            </a:xfrm>
            <a:prstGeom prst="rect">
              <a:avLst/>
            </a:prstGeom>
            <a:solidFill>
              <a:srgbClr val="1CABE2">
                <a:alpha val="85098"/>
              </a:srgbClr>
            </a:solidFill>
          </p:spPr>
          <p:txBody>
            <a:bodyPr/>
            <a:lstStyle/>
            <a:p/>
          </p:txBody>
        </p:sp>
        <p:sp>
          <p:nvSpPr>
            <p:cNvPr id="27" name="rc27"/>
            <p:cNvSpPr/>
            <p:nvPr/>
          </p:nvSpPr>
          <p:spPr>
            <a:xfrm>
              <a:off x="1877377" y="4000462"/>
              <a:ext cx="238173" cy="115535"/>
            </a:xfrm>
            <a:prstGeom prst="rect">
              <a:avLst/>
            </a:prstGeom>
            <a:solidFill>
              <a:srgbClr val="1CABE2">
                <a:alpha val="85098"/>
              </a:srgbClr>
            </a:solidFill>
          </p:spPr>
          <p:txBody>
            <a:bodyPr/>
            <a:lstStyle/>
            <a:p/>
          </p:txBody>
        </p:sp>
        <p:sp>
          <p:nvSpPr>
            <p:cNvPr id="28" name="rc28"/>
            <p:cNvSpPr/>
            <p:nvPr/>
          </p:nvSpPr>
          <p:spPr>
            <a:xfrm>
              <a:off x="2142015" y="3998365"/>
              <a:ext cx="238173" cy="117631"/>
            </a:xfrm>
            <a:prstGeom prst="rect">
              <a:avLst/>
            </a:prstGeom>
            <a:solidFill>
              <a:srgbClr val="1CABE2">
                <a:alpha val="85098"/>
              </a:srgbClr>
            </a:solidFill>
          </p:spPr>
          <p:txBody>
            <a:bodyPr/>
            <a:lstStyle/>
            <a:p/>
          </p:txBody>
        </p:sp>
        <p:sp>
          <p:nvSpPr>
            <p:cNvPr id="29" name="rc29"/>
            <p:cNvSpPr/>
            <p:nvPr/>
          </p:nvSpPr>
          <p:spPr>
            <a:xfrm>
              <a:off x="2406652" y="3997317"/>
              <a:ext cx="238173" cy="118680"/>
            </a:xfrm>
            <a:prstGeom prst="rect">
              <a:avLst/>
            </a:prstGeom>
            <a:solidFill>
              <a:srgbClr val="1CABE2">
                <a:alpha val="85098"/>
              </a:srgbClr>
            </a:solidFill>
          </p:spPr>
          <p:txBody>
            <a:bodyPr/>
            <a:lstStyle/>
            <a:p/>
          </p:txBody>
        </p:sp>
        <p:sp>
          <p:nvSpPr>
            <p:cNvPr id="30" name="rc30"/>
            <p:cNvSpPr/>
            <p:nvPr/>
          </p:nvSpPr>
          <p:spPr>
            <a:xfrm>
              <a:off x="2671289" y="3997946"/>
              <a:ext cx="238173" cy="118051"/>
            </a:xfrm>
            <a:prstGeom prst="rect">
              <a:avLst/>
            </a:prstGeom>
            <a:solidFill>
              <a:srgbClr val="1CABE2">
                <a:alpha val="85098"/>
              </a:srgbClr>
            </a:solidFill>
          </p:spPr>
          <p:txBody>
            <a:bodyPr/>
            <a:lstStyle/>
            <a:p/>
          </p:txBody>
        </p:sp>
        <p:sp>
          <p:nvSpPr>
            <p:cNvPr id="31" name="rc31"/>
            <p:cNvSpPr/>
            <p:nvPr/>
          </p:nvSpPr>
          <p:spPr>
            <a:xfrm>
              <a:off x="2935926" y="3994591"/>
              <a:ext cx="238173" cy="121406"/>
            </a:xfrm>
            <a:prstGeom prst="rect">
              <a:avLst/>
            </a:prstGeom>
            <a:solidFill>
              <a:srgbClr val="1CABE2">
                <a:alpha val="85098"/>
              </a:srgbClr>
            </a:solidFill>
          </p:spPr>
          <p:txBody>
            <a:bodyPr/>
            <a:lstStyle/>
            <a:p/>
          </p:txBody>
        </p:sp>
        <p:sp>
          <p:nvSpPr>
            <p:cNvPr id="32" name="rc32"/>
            <p:cNvSpPr/>
            <p:nvPr/>
          </p:nvSpPr>
          <p:spPr>
            <a:xfrm>
              <a:off x="3200564" y="3995010"/>
              <a:ext cx="238173" cy="120986"/>
            </a:xfrm>
            <a:prstGeom prst="rect">
              <a:avLst/>
            </a:prstGeom>
            <a:solidFill>
              <a:srgbClr val="1CABE2">
                <a:alpha val="85098"/>
              </a:srgbClr>
            </a:solidFill>
          </p:spPr>
          <p:txBody>
            <a:bodyPr/>
            <a:lstStyle/>
            <a:p/>
          </p:txBody>
        </p:sp>
        <p:sp>
          <p:nvSpPr>
            <p:cNvPr id="33" name="rc33"/>
            <p:cNvSpPr/>
            <p:nvPr/>
          </p:nvSpPr>
          <p:spPr>
            <a:xfrm>
              <a:off x="3465201" y="3991026"/>
              <a:ext cx="238173" cy="124970"/>
            </a:xfrm>
            <a:prstGeom prst="rect">
              <a:avLst/>
            </a:prstGeom>
            <a:solidFill>
              <a:srgbClr val="1CABE2">
                <a:alpha val="85098"/>
              </a:srgbClr>
            </a:solidFill>
          </p:spPr>
          <p:txBody>
            <a:bodyPr/>
            <a:lstStyle/>
            <a:p/>
          </p:txBody>
        </p:sp>
        <p:sp>
          <p:nvSpPr>
            <p:cNvPr id="34" name="rc34"/>
            <p:cNvSpPr/>
            <p:nvPr/>
          </p:nvSpPr>
          <p:spPr>
            <a:xfrm>
              <a:off x="3729838" y="3988300"/>
              <a:ext cx="238173" cy="127696"/>
            </a:xfrm>
            <a:prstGeom prst="rect">
              <a:avLst/>
            </a:prstGeom>
            <a:solidFill>
              <a:srgbClr val="1CABE2">
                <a:alpha val="85098"/>
              </a:srgbClr>
            </a:solidFill>
          </p:spPr>
          <p:txBody>
            <a:bodyPr/>
            <a:lstStyle/>
            <a:p/>
          </p:txBody>
        </p:sp>
        <p:sp>
          <p:nvSpPr>
            <p:cNvPr id="35" name="rc35"/>
            <p:cNvSpPr/>
            <p:nvPr/>
          </p:nvSpPr>
          <p:spPr>
            <a:xfrm>
              <a:off x="3994476" y="3989139"/>
              <a:ext cx="238173" cy="126858"/>
            </a:xfrm>
            <a:prstGeom prst="rect">
              <a:avLst/>
            </a:prstGeom>
            <a:solidFill>
              <a:srgbClr val="1CABE2">
                <a:alpha val="85098"/>
              </a:srgbClr>
            </a:solidFill>
          </p:spPr>
          <p:txBody>
            <a:bodyPr/>
            <a:lstStyle/>
            <a:p/>
          </p:txBody>
        </p:sp>
        <p:sp>
          <p:nvSpPr>
            <p:cNvPr id="36" name="rc36"/>
            <p:cNvSpPr/>
            <p:nvPr/>
          </p:nvSpPr>
          <p:spPr>
            <a:xfrm>
              <a:off x="4259113" y="3991655"/>
              <a:ext cx="238173" cy="124341"/>
            </a:xfrm>
            <a:prstGeom prst="rect">
              <a:avLst/>
            </a:prstGeom>
            <a:solidFill>
              <a:srgbClr val="1CABE2">
                <a:alpha val="85098"/>
              </a:srgbClr>
            </a:solidFill>
          </p:spPr>
          <p:txBody>
            <a:bodyPr/>
            <a:lstStyle/>
            <a:p/>
          </p:txBody>
        </p:sp>
        <p:sp>
          <p:nvSpPr>
            <p:cNvPr id="37" name="rc37"/>
            <p:cNvSpPr/>
            <p:nvPr/>
          </p:nvSpPr>
          <p:spPr>
            <a:xfrm>
              <a:off x="4523750" y="3991655"/>
              <a:ext cx="238173" cy="124341"/>
            </a:xfrm>
            <a:prstGeom prst="rect">
              <a:avLst/>
            </a:prstGeom>
            <a:solidFill>
              <a:srgbClr val="1CABE2">
                <a:alpha val="85098"/>
              </a:srgbClr>
            </a:solidFill>
          </p:spPr>
          <p:txBody>
            <a:bodyPr/>
            <a:lstStyle/>
            <a:p/>
          </p:txBody>
        </p:sp>
        <p:sp>
          <p:nvSpPr>
            <p:cNvPr id="38" name="rc38"/>
            <p:cNvSpPr/>
            <p:nvPr/>
          </p:nvSpPr>
          <p:spPr>
            <a:xfrm>
              <a:off x="4788387" y="3993962"/>
              <a:ext cx="238173" cy="122035"/>
            </a:xfrm>
            <a:prstGeom prst="rect">
              <a:avLst/>
            </a:prstGeom>
            <a:solidFill>
              <a:srgbClr val="1CABE2">
                <a:alpha val="85098"/>
              </a:srgbClr>
            </a:solidFill>
          </p:spPr>
          <p:txBody>
            <a:bodyPr/>
            <a:lstStyle/>
            <a:p/>
          </p:txBody>
        </p:sp>
        <p:sp>
          <p:nvSpPr>
            <p:cNvPr id="39" name="rc39"/>
            <p:cNvSpPr/>
            <p:nvPr/>
          </p:nvSpPr>
          <p:spPr>
            <a:xfrm>
              <a:off x="5053025" y="3993542"/>
              <a:ext cx="238173" cy="122454"/>
            </a:xfrm>
            <a:prstGeom prst="rect">
              <a:avLst/>
            </a:prstGeom>
            <a:solidFill>
              <a:srgbClr val="1CABE2">
                <a:alpha val="85098"/>
              </a:srgbClr>
            </a:solidFill>
          </p:spPr>
          <p:txBody>
            <a:bodyPr/>
            <a:lstStyle/>
            <a:p/>
          </p:txBody>
        </p:sp>
        <p:sp>
          <p:nvSpPr>
            <p:cNvPr id="40" name="rc40"/>
            <p:cNvSpPr/>
            <p:nvPr/>
          </p:nvSpPr>
          <p:spPr>
            <a:xfrm>
              <a:off x="5317662" y="3993333"/>
              <a:ext cx="238173" cy="122664"/>
            </a:xfrm>
            <a:prstGeom prst="rect">
              <a:avLst/>
            </a:prstGeom>
            <a:solidFill>
              <a:srgbClr val="1CABE2">
                <a:alpha val="85098"/>
              </a:srgbClr>
            </a:solidFill>
          </p:spPr>
          <p:txBody>
            <a:bodyPr/>
            <a:lstStyle/>
            <a:p/>
          </p:txBody>
        </p:sp>
        <p:sp>
          <p:nvSpPr>
            <p:cNvPr id="41" name="rc41"/>
            <p:cNvSpPr/>
            <p:nvPr/>
          </p:nvSpPr>
          <p:spPr>
            <a:xfrm>
              <a:off x="5582299" y="3993542"/>
              <a:ext cx="238173" cy="122454"/>
            </a:xfrm>
            <a:prstGeom prst="rect">
              <a:avLst/>
            </a:prstGeom>
            <a:solidFill>
              <a:srgbClr val="1CABE2">
                <a:alpha val="85098"/>
              </a:srgbClr>
            </a:solidFill>
          </p:spPr>
          <p:txBody>
            <a:bodyPr/>
            <a:lstStyle/>
            <a:p/>
          </p:txBody>
        </p:sp>
        <p:sp>
          <p:nvSpPr>
            <p:cNvPr id="42" name="rc42"/>
            <p:cNvSpPr/>
            <p:nvPr/>
          </p:nvSpPr>
          <p:spPr>
            <a:xfrm>
              <a:off x="5846936" y="3997946"/>
              <a:ext cx="238173" cy="118051"/>
            </a:xfrm>
            <a:prstGeom prst="rect">
              <a:avLst/>
            </a:prstGeom>
            <a:solidFill>
              <a:srgbClr val="1CABE2">
                <a:alpha val="85098"/>
              </a:srgbClr>
            </a:solidFill>
          </p:spPr>
          <p:txBody>
            <a:bodyPr/>
            <a:lstStyle/>
            <a:p/>
          </p:txBody>
        </p:sp>
        <p:sp>
          <p:nvSpPr>
            <p:cNvPr id="43" name="rc43"/>
            <p:cNvSpPr/>
            <p:nvPr/>
          </p:nvSpPr>
          <p:spPr>
            <a:xfrm>
              <a:off x="6111574" y="4001091"/>
              <a:ext cx="238173" cy="114906"/>
            </a:xfrm>
            <a:prstGeom prst="rect">
              <a:avLst/>
            </a:prstGeom>
            <a:solidFill>
              <a:srgbClr val="1CABE2">
                <a:alpha val="85098"/>
              </a:srgbClr>
            </a:solidFill>
          </p:spPr>
          <p:txBody>
            <a:bodyPr/>
            <a:lstStyle/>
            <a:p/>
          </p:txBody>
        </p:sp>
        <p:sp>
          <p:nvSpPr>
            <p:cNvPr id="44" name="rc44"/>
            <p:cNvSpPr/>
            <p:nvPr/>
          </p:nvSpPr>
          <p:spPr>
            <a:xfrm>
              <a:off x="6376211" y="4002349"/>
              <a:ext cx="238173" cy="113647"/>
            </a:xfrm>
            <a:prstGeom prst="rect">
              <a:avLst/>
            </a:prstGeom>
            <a:solidFill>
              <a:srgbClr val="1CABE2">
                <a:alpha val="85098"/>
              </a:srgbClr>
            </a:solidFill>
          </p:spPr>
          <p:txBody>
            <a:bodyPr/>
            <a:lstStyle/>
            <a:p/>
          </p:txBody>
        </p:sp>
        <p:sp>
          <p:nvSpPr>
            <p:cNvPr id="45" name="rc45"/>
            <p:cNvSpPr/>
            <p:nvPr/>
          </p:nvSpPr>
          <p:spPr>
            <a:xfrm>
              <a:off x="6640848" y="3893943"/>
              <a:ext cx="238173" cy="222053"/>
            </a:xfrm>
            <a:prstGeom prst="rect">
              <a:avLst/>
            </a:prstGeom>
            <a:solidFill>
              <a:srgbClr val="1CABE2">
                <a:alpha val="85098"/>
              </a:srgbClr>
            </a:solidFill>
          </p:spPr>
          <p:txBody>
            <a:bodyPr/>
            <a:lstStyle/>
            <a:p/>
          </p:txBody>
        </p:sp>
        <p:sp>
          <p:nvSpPr>
            <p:cNvPr id="46" name="rc46"/>
            <p:cNvSpPr/>
            <p:nvPr/>
          </p:nvSpPr>
          <p:spPr>
            <a:xfrm>
              <a:off x="6905486" y="3881362"/>
              <a:ext cx="238173" cy="234634"/>
            </a:xfrm>
            <a:prstGeom prst="rect">
              <a:avLst/>
            </a:prstGeom>
            <a:solidFill>
              <a:srgbClr val="1CABE2">
                <a:alpha val="85098"/>
              </a:srgbClr>
            </a:solidFill>
          </p:spPr>
          <p:txBody>
            <a:bodyPr/>
            <a:lstStyle/>
            <a:p/>
          </p:txBody>
        </p:sp>
        <p:sp>
          <p:nvSpPr>
            <p:cNvPr id="47" name="rc47"/>
            <p:cNvSpPr/>
            <p:nvPr/>
          </p:nvSpPr>
          <p:spPr>
            <a:xfrm>
              <a:off x="7170123" y="3902121"/>
              <a:ext cx="238173" cy="213876"/>
            </a:xfrm>
            <a:prstGeom prst="rect">
              <a:avLst/>
            </a:prstGeom>
            <a:solidFill>
              <a:srgbClr val="1CABE2">
                <a:alpha val="85098"/>
              </a:srgbClr>
            </a:solidFill>
          </p:spPr>
          <p:txBody>
            <a:bodyPr/>
            <a:lstStyle/>
            <a:p/>
          </p:txBody>
        </p:sp>
        <p:sp>
          <p:nvSpPr>
            <p:cNvPr id="48" name="rc48"/>
            <p:cNvSpPr/>
            <p:nvPr/>
          </p:nvSpPr>
          <p:spPr>
            <a:xfrm>
              <a:off x="7434760" y="4008011"/>
              <a:ext cx="238173" cy="107986"/>
            </a:xfrm>
            <a:prstGeom prst="rect">
              <a:avLst/>
            </a:prstGeom>
            <a:solidFill>
              <a:srgbClr val="1CABE2">
                <a:alpha val="85098"/>
              </a:srgbClr>
            </a:solidFill>
          </p:spPr>
          <p:txBody>
            <a:bodyPr/>
            <a:lstStyle/>
            <a:p/>
          </p:txBody>
        </p:sp>
        <p:sp>
          <p:nvSpPr>
            <p:cNvPr id="49" name="rc49"/>
            <p:cNvSpPr/>
            <p:nvPr/>
          </p:nvSpPr>
          <p:spPr>
            <a:xfrm>
              <a:off x="7699397" y="4006123"/>
              <a:ext cx="238173" cy="109873"/>
            </a:xfrm>
            <a:prstGeom prst="rect">
              <a:avLst/>
            </a:prstGeom>
            <a:solidFill>
              <a:srgbClr val="1CABE2">
                <a:alpha val="85098"/>
              </a:srgbClr>
            </a:solidFill>
          </p:spPr>
          <p:txBody>
            <a:bodyPr/>
            <a:lstStyle/>
            <a:p/>
          </p:txBody>
        </p:sp>
        <p:sp>
          <p:nvSpPr>
            <p:cNvPr id="50" name="rc50"/>
            <p:cNvSpPr/>
            <p:nvPr/>
          </p:nvSpPr>
          <p:spPr>
            <a:xfrm>
              <a:off x="7964035" y="4005075"/>
              <a:ext cx="238173" cy="110922"/>
            </a:xfrm>
            <a:prstGeom prst="rect">
              <a:avLst/>
            </a:prstGeom>
            <a:solidFill>
              <a:srgbClr val="1CABE2">
                <a:alpha val="85098"/>
              </a:srgbClr>
            </a:solidFill>
          </p:spPr>
          <p:txBody>
            <a:bodyPr/>
            <a:lstStyle/>
            <a:p/>
          </p:txBody>
        </p:sp>
        <p:sp>
          <p:nvSpPr>
            <p:cNvPr id="51" name="rc51"/>
            <p:cNvSpPr/>
            <p:nvPr/>
          </p:nvSpPr>
          <p:spPr>
            <a:xfrm>
              <a:off x="1348103" y="2879289"/>
              <a:ext cx="238173" cy="1112995"/>
            </a:xfrm>
            <a:prstGeom prst="rect">
              <a:avLst/>
            </a:prstGeom>
            <a:solidFill>
              <a:srgbClr val="B3B3B3">
                <a:alpha val="85098"/>
              </a:srgbClr>
            </a:solidFill>
          </p:spPr>
          <p:txBody>
            <a:bodyPr/>
            <a:lstStyle/>
            <a:p/>
          </p:txBody>
        </p:sp>
        <p:sp>
          <p:nvSpPr>
            <p:cNvPr id="52" name="rc52"/>
            <p:cNvSpPr/>
            <p:nvPr/>
          </p:nvSpPr>
          <p:spPr>
            <a:xfrm>
              <a:off x="1612740" y="3049971"/>
              <a:ext cx="238173" cy="947555"/>
            </a:xfrm>
            <a:prstGeom prst="rect">
              <a:avLst/>
            </a:prstGeom>
            <a:solidFill>
              <a:srgbClr val="B3B3B3">
                <a:alpha val="85098"/>
              </a:srgbClr>
            </a:solidFill>
          </p:spPr>
          <p:txBody>
            <a:bodyPr/>
            <a:lstStyle/>
            <a:p/>
          </p:txBody>
        </p:sp>
        <p:sp>
          <p:nvSpPr>
            <p:cNvPr id="53" name="rc53"/>
            <p:cNvSpPr/>
            <p:nvPr/>
          </p:nvSpPr>
          <p:spPr>
            <a:xfrm>
              <a:off x="1877377" y="3307041"/>
              <a:ext cx="238173" cy="693420"/>
            </a:xfrm>
            <a:prstGeom prst="rect">
              <a:avLst/>
            </a:prstGeom>
            <a:solidFill>
              <a:srgbClr val="B3B3B3">
                <a:alpha val="85098"/>
              </a:srgbClr>
            </a:solidFill>
          </p:spPr>
          <p:txBody>
            <a:bodyPr/>
            <a:lstStyle/>
            <a:p/>
          </p:txBody>
        </p:sp>
        <p:sp>
          <p:nvSpPr>
            <p:cNvPr id="54" name="rc54"/>
            <p:cNvSpPr/>
            <p:nvPr/>
          </p:nvSpPr>
          <p:spPr>
            <a:xfrm>
              <a:off x="2142015" y="3174312"/>
              <a:ext cx="238173" cy="824052"/>
            </a:xfrm>
            <a:prstGeom prst="rect">
              <a:avLst/>
            </a:prstGeom>
            <a:solidFill>
              <a:srgbClr val="B3B3B3">
                <a:alpha val="85098"/>
              </a:srgbClr>
            </a:solidFill>
          </p:spPr>
          <p:txBody>
            <a:bodyPr/>
            <a:lstStyle/>
            <a:p/>
          </p:txBody>
        </p:sp>
        <p:sp>
          <p:nvSpPr>
            <p:cNvPr id="55" name="rc55"/>
            <p:cNvSpPr/>
            <p:nvPr/>
          </p:nvSpPr>
          <p:spPr>
            <a:xfrm>
              <a:off x="2406652" y="3166973"/>
              <a:ext cx="238173" cy="830343"/>
            </a:xfrm>
            <a:prstGeom prst="rect">
              <a:avLst/>
            </a:prstGeom>
            <a:solidFill>
              <a:srgbClr val="B3B3B3">
                <a:alpha val="85098"/>
              </a:srgbClr>
            </a:solidFill>
          </p:spPr>
          <p:txBody>
            <a:bodyPr/>
            <a:lstStyle/>
            <a:p/>
          </p:txBody>
        </p:sp>
        <p:sp>
          <p:nvSpPr>
            <p:cNvPr id="56" name="rc56"/>
            <p:cNvSpPr/>
            <p:nvPr/>
          </p:nvSpPr>
          <p:spPr>
            <a:xfrm>
              <a:off x="2671289" y="3053325"/>
              <a:ext cx="238173" cy="944620"/>
            </a:xfrm>
            <a:prstGeom prst="rect">
              <a:avLst/>
            </a:prstGeom>
            <a:solidFill>
              <a:srgbClr val="B3B3B3">
                <a:alpha val="85098"/>
              </a:srgbClr>
            </a:solidFill>
          </p:spPr>
          <p:txBody>
            <a:bodyPr/>
            <a:lstStyle/>
            <a:p/>
          </p:txBody>
        </p:sp>
        <p:sp>
          <p:nvSpPr>
            <p:cNvPr id="57" name="rc57"/>
            <p:cNvSpPr/>
            <p:nvPr/>
          </p:nvSpPr>
          <p:spPr>
            <a:xfrm>
              <a:off x="2935926" y="3387560"/>
              <a:ext cx="238173" cy="607031"/>
            </a:xfrm>
            <a:prstGeom prst="rect">
              <a:avLst/>
            </a:prstGeom>
            <a:solidFill>
              <a:srgbClr val="B3B3B3">
                <a:alpha val="85098"/>
              </a:srgbClr>
            </a:solidFill>
          </p:spPr>
          <p:txBody>
            <a:bodyPr/>
            <a:lstStyle/>
            <a:p/>
          </p:txBody>
        </p:sp>
        <p:sp>
          <p:nvSpPr>
            <p:cNvPr id="58" name="rc58"/>
            <p:cNvSpPr/>
            <p:nvPr/>
          </p:nvSpPr>
          <p:spPr>
            <a:xfrm>
              <a:off x="3200564" y="3269299"/>
              <a:ext cx="238173" cy="725711"/>
            </a:xfrm>
            <a:prstGeom prst="rect">
              <a:avLst/>
            </a:prstGeom>
            <a:solidFill>
              <a:srgbClr val="B3B3B3">
                <a:alpha val="85098"/>
              </a:srgbClr>
            </a:solidFill>
          </p:spPr>
          <p:txBody>
            <a:bodyPr/>
            <a:lstStyle/>
            <a:p/>
          </p:txBody>
        </p:sp>
        <p:sp>
          <p:nvSpPr>
            <p:cNvPr id="59" name="rc59"/>
            <p:cNvSpPr/>
            <p:nvPr/>
          </p:nvSpPr>
          <p:spPr>
            <a:xfrm>
              <a:off x="3465201" y="3366801"/>
              <a:ext cx="238173" cy="624225"/>
            </a:xfrm>
            <a:prstGeom prst="rect">
              <a:avLst/>
            </a:prstGeom>
            <a:solidFill>
              <a:srgbClr val="B3B3B3">
                <a:alpha val="85098"/>
              </a:srgbClr>
            </a:solidFill>
          </p:spPr>
          <p:txBody>
            <a:bodyPr/>
            <a:lstStyle/>
            <a:p/>
          </p:txBody>
        </p:sp>
        <p:sp>
          <p:nvSpPr>
            <p:cNvPr id="60" name="rc60"/>
            <p:cNvSpPr/>
            <p:nvPr/>
          </p:nvSpPr>
          <p:spPr>
            <a:xfrm>
              <a:off x="3729838" y="3350236"/>
              <a:ext cx="238173" cy="638064"/>
            </a:xfrm>
            <a:prstGeom prst="rect">
              <a:avLst/>
            </a:prstGeom>
            <a:solidFill>
              <a:srgbClr val="B3B3B3">
                <a:alpha val="85098"/>
              </a:srgbClr>
            </a:solidFill>
          </p:spPr>
          <p:txBody>
            <a:bodyPr/>
            <a:lstStyle/>
            <a:p/>
          </p:txBody>
        </p:sp>
        <p:sp>
          <p:nvSpPr>
            <p:cNvPr id="61" name="rc61"/>
            <p:cNvSpPr/>
            <p:nvPr/>
          </p:nvSpPr>
          <p:spPr>
            <a:xfrm>
              <a:off x="3994476" y="3227781"/>
              <a:ext cx="238173" cy="761357"/>
            </a:xfrm>
            <a:prstGeom prst="rect">
              <a:avLst/>
            </a:prstGeom>
            <a:solidFill>
              <a:srgbClr val="B3B3B3">
                <a:alpha val="85098"/>
              </a:srgbClr>
            </a:solidFill>
          </p:spPr>
          <p:txBody>
            <a:bodyPr/>
            <a:lstStyle/>
            <a:p/>
          </p:txBody>
        </p:sp>
        <p:sp>
          <p:nvSpPr>
            <p:cNvPr id="62" name="rc62"/>
            <p:cNvSpPr/>
            <p:nvPr/>
          </p:nvSpPr>
          <p:spPr>
            <a:xfrm>
              <a:off x="4259113" y="3369527"/>
              <a:ext cx="238173" cy="622128"/>
            </a:xfrm>
            <a:prstGeom prst="rect">
              <a:avLst/>
            </a:prstGeom>
            <a:solidFill>
              <a:srgbClr val="B3B3B3">
                <a:alpha val="85098"/>
              </a:srgbClr>
            </a:solidFill>
          </p:spPr>
          <p:txBody>
            <a:bodyPr/>
            <a:lstStyle/>
            <a:p/>
          </p:txBody>
        </p:sp>
        <p:sp>
          <p:nvSpPr>
            <p:cNvPr id="63" name="rc63"/>
            <p:cNvSpPr/>
            <p:nvPr/>
          </p:nvSpPr>
          <p:spPr>
            <a:xfrm>
              <a:off x="4523750" y="3493869"/>
              <a:ext cx="238173" cy="497786"/>
            </a:xfrm>
            <a:prstGeom prst="rect">
              <a:avLst/>
            </a:prstGeom>
            <a:solidFill>
              <a:srgbClr val="B3B3B3">
                <a:alpha val="85098"/>
              </a:srgbClr>
            </a:solidFill>
          </p:spPr>
          <p:txBody>
            <a:bodyPr/>
            <a:lstStyle/>
            <a:p/>
          </p:txBody>
        </p:sp>
        <p:sp>
          <p:nvSpPr>
            <p:cNvPr id="64" name="rc64"/>
            <p:cNvSpPr/>
            <p:nvPr/>
          </p:nvSpPr>
          <p:spPr>
            <a:xfrm>
              <a:off x="4788387" y="3383576"/>
              <a:ext cx="238173" cy="610386"/>
            </a:xfrm>
            <a:prstGeom prst="rect">
              <a:avLst/>
            </a:prstGeom>
            <a:solidFill>
              <a:srgbClr val="B3B3B3">
                <a:alpha val="85098"/>
              </a:srgbClr>
            </a:solidFill>
          </p:spPr>
          <p:txBody>
            <a:bodyPr/>
            <a:lstStyle/>
            <a:p/>
          </p:txBody>
        </p:sp>
        <p:sp>
          <p:nvSpPr>
            <p:cNvPr id="65" name="rc65"/>
            <p:cNvSpPr/>
            <p:nvPr/>
          </p:nvSpPr>
          <p:spPr>
            <a:xfrm>
              <a:off x="5053025" y="3258605"/>
              <a:ext cx="238173" cy="734937"/>
            </a:xfrm>
            <a:prstGeom prst="rect">
              <a:avLst/>
            </a:prstGeom>
            <a:solidFill>
              <a:srgbClr val="B3B3B3">
                <a:alpha val="85098"/>
              </a:srgbClr>
            </a:solidFill>
          </p:spPr>
          <p:txBody>
            <a:bodyPr/>
            <a:lstStyle/>
            <a:p/>
          </p:txBody>
        </p:sp>
        <p:sp>
          <p:nvSpPr>
            <p:cNvPr id="66" name="rc66"/>
            <p:cNvSpPr/>
            <p:nvPr/>
          </p:nvSpPr>
          <p:spPr>
            <a:xfrm>
              <a:off x="5317662" y="3502675"/>
              <a:ext cx="238173" cy="490657"/>
            </a:xfrm>
            <a:prstGeom prst="rect">
              <a:avLst/>
            </a:prstGeom>
            <a:solidFill>
              <a:srgbClr val="B3B3B3">
                <a:alpha val="85098"/>
              </a:srgbClr>
            </a:solidFill>
          </p:spPr>
          <p:txBody>
            <a:bodyPr/>
            <a:lstStyle/>
            <a:p/>
          </p:txBody>
        </p:sp>
        <p:sp>
          <p:nvSpPr>
            <p:cNvPr id="67" name="rc67"/>
            <p:cNvSpPr/>
            <p:nvPr/>
          </p:nvSpPr>
          <p:spPr>
            <a:xfrm>
              <a:off x="5582299" y="3625969"/>
              <a:ext cx="238173" cy="367573"/>
            </a:xfrm>
            <a:prstGeom prst="rect">
              <a:avLst/>
            </a:prstGeom>
            <a:solidFill>
              <a:srgbClr val="B3B3B3">
                <a:alpha val="85098"/>
              </a:srgbClr>
            </a:solidFill>
          </p:spPr>
          <p:txBody>
            <a:bodyPr/>
            <a:lstStyle/>
            <a:p/>
          </p:txBody>
        </p:sp>
        <p:sp>
          <p:nvSpPr>
            <p:cNvPr id="68" name="rc68"/>
            <p:cNvSpPr/>
            <p:nvPr/>
          </p:nvSpPr>
          <p:spPr>
            <a:xfrm>
              <a:off x="5846936" y="3644211"/>
              <a:ext cx="238173" cy="353734"/>
            </a:xfrm>
            <a:prstGeom prst="rect">
              <a:avLst/>
            </a:prstGeom>
            <a:solidFill>
              <a:srgbClr val="B3B3B3">
                <a:alpha val="85098"/>
              </a:srgbClr>
            </a:solidFill>
          </p:spPr>
          <p:txBody>
            <a:bodyPr/>
            <a:lstStyle/>
            <a:p/>
          </p:txBody>
        </p:sp>
        <p:sp>
          <p:nvSpPr>
            <p:cNvPr id="69" name="rc69"/>
            <p:cNvSpPr/>
            <p:nvPr/>
          </p:nvSpPr>
          <p:spPr>
            <a:xfrm>
              <a:off x="6111574" y="3656163"/>
              <a:ext cx="238173" cy="344927"/>
            </a:xfrm>
            <a:prstGeom prst="rect">
              <a:avLst/>
            </a:prstGeom>
            <a:solidFill>
              <a:srgbClr val="B3B3B3">
                <a:alpha val="85098"/>
              </a:srgbClr>
            </a:solidFill>
          </p:spPr>
          <p:txBody>
            <a:bodyPr/>
            <a:lstStyle/>
            <a:p/>
          </p:txBody>
        </p:sp>
        <p:sp>
          <p:nvSpPr>
            <p:cNvPr id="70" name="rc70"/>
            <p:cNvSpPr/>
            <p:nvPr/>
          </p:nvSpPr>
          <p:spPr>
            <a:xfrm>
              <a:off x="6376211" y="3775263"/>
              <a:ext cx="238173" cy="227086"/>
            </a:xfrm>
            <a:prstGeom prst="rect">
              <a:avLst/>
            </a:prstGeom>
            <a:solidFill>
              <a:srgbClr val="B3B3B3">
                <a:alpha val="85098"/>
              </a:srgbClr>
            </a:solidFill>
          </p:spPr>
          <p:txBody>
            <a:bodyPr/>
            <a:lstStyle/>
            <a:p/>
          </p:txBody>
        </p:sp>
        <p:sp>
          <p:nvSpPr>
            <p:cNvPr id="71" name="rc71"/>
            <p:cNvSpPr/>
            <p:nvPr/>
          </p:nvSpPr>
          <p:spPr>
            <a:xfrm>
              <a:off x="6640848" y="3782811"/>
              <a:ext cx="238173" cy="111131"/>
            </a:xfrm>
            <a:prstGeom prst="rect">
              <a:avLst/>
            </a:prstGeom>
            <a:solidFill>
              <a:srgbClr val="B3B3B3">
                <a:alpha val="85098"/>
              </a:srgbClr>
            </a:solidFill>
          </p:spPr>
          <p:txBody>
            <a:bodyPr/>
            <a:lstStyle/>
            <a:p/>
          </p:txBody>
        </p:sp>
        <p:sp>
          <p:nvSpPr>
            <p:cNvPr id="72" name="rc72"/>
            <p:cNvSpPr/>
            <p:nvPr/>
          </p:nvSpPr>
          <p:spPr>
            <a:xfrm>
              <a:off x="6905486" y="3764150"/>
              <a:ext cx="238173" cy="117212"/>
            </a:xfrm>
            <a:prstGeom prst="rect">
              <a:avLst/>
            </a:prstGeom>
            <a:solidFill>
              <a:srgbClr val="B3B3B3">
                <a:alpha val="85098"/>
              </a:srgbClr>
            </a:solidFill>
          </p:spPr>
          <p:txBody>
            <a:bodyPr/>
            <a:lstStyle/>
            <a:p/>
          </p:txBody>
        </p:sp>
        <p:sp>
          <p:nvSpPr>
            <p:cNvPr id="73" name="rc73"/>
            <p:cNvSpPr/>
            <p:nvPr/>
          </p:nvSpPr>
          <p:spPr>
            <a:xfrm>
              <a:off x="7170123" y="3795183"/>
              <a:ext cx="238173" cy="106938"/>
            </a:xfrm>
            <a:prstGeom prst="rect">
              <a:avLst/>
            </a:prstGeom>
            <a:solidFill>
              <a:srgbClr val="B3B3B3">
                <a:alpha val="85098"/>
              </a:srgbClr>
            </a:solidFill>
          </p:spPr>
          <p:txBody>
            <a:bodyPr/>
            <a:lstStyle/>
            <a:p/>
          </p:txBody>
        </p:sp>
        <p:sp>
          <p:nvSpPr>
            <p:cNvPr id="74" name="rc74"/>
            <p:cNvSpPr/>
            <p:nvPr/>
          </p:nvSpPr>
          <p:spPr>
            <a:xfrm>
              <a:off x="7434760" y="3684470"/>
              <a:ext cx="238173" cy="323540"/>
            </a:xfrm>
            <a:prstGeom prst="rect">
              <a:avLst/>
            </a:prstGeom>
            <a:solidFill>
              <a:srgbClr val="B3B3B3">
                <a:alpha val="85098"/>
              </a:srgbClr>
            </a:solidFill>
          </p:spPr>
          <p:txBody>
            <a:bodyPr/>
            <a:lstStyle/>
            <a:p/>
          </p:txBody>
        </p:sp>
        <p:sp>
          <p:nvSpPr>
            <p:cNvPr id="75" name="rc75"/>
            <p:cNvSpPr/>
            <p:nvPr/>
          </p:nvSpPr>
          <p:spPr>
            <a:xfrm>
              <a:off x="7699397" y="3786166"/>
              <a:ext cx="238173" cy="219957"/>
            </a:xfrm>
            <a:prstGeom prst="rect">
              <a:avLst/>
            </a:prstGeom>
            <a:solidFill>
              <a:srgbClr val="B3B3B3">
                <a:alpha val="85098"/>
              </a:srgbClr>
            </a:solidFill>
          </p:spPr>
          <p:txBody>
            <a:bodyPr/>
            <a:lstStyle/>
            <a:p/>
          </p:txBody>
        </p:sp>
        <p:sp>
          <p:nvSpPr>
            <p:cNvPr id="76" name="rc76"/>
            <p:cNvSpPr/>
            <p:nvPr/>
          </p:nvSpPr>
          <p:spPr>
            <a:xfrm>
              <a:off x="7964035" y="3672309"/>
              <a:ext cx="238173" cy="332766"/>
            </a:xfrm>
            <a:prstGeom prst="rect">
              <a:avLst/>
            </a:prstGeom>
            <a:solidFill>
              <a:srgbClr val="B3B3B3">
                <a:alpha val="85098"/>
              </a:srgbClr>
            </a:solidFill>
          </p:spPr>
          <p:txBody>
            <a:bodyPr/>
            <a:lstStyle/>
            <a:p/>
          </p:txBody>
        </p:sp>
        <p:sp>
          <p:nvSpPr>
            <p:cNvPr id="77" name="pl77"/>
            <p:cNvSpPr/>
            <p:nvPr/>
          </p:nvSpPr>
          <p:spPr>
            <a:xfrm>
              <a:off x="1467190" y="2075428"/>
              <a:ext cx="6615931" cy="20611"/>
            </a:xfrm>
            <a:custGeom>
              <a:avLst/>
              <a:pathLst>
                <a:path w="6615931" h="20611">
                  <a:moveTo>
                    <a:pt x="0" y="0"/>
                  </a:moveTo>
                  <a:lnTo>
                    <a:pt x="264637" y="0"/>
                  </a:lnTo>
                  <a:lnTo>
                    <a:pt x="529274" y="0"/>
                  </a:lnTo>
                  <a:lnTo>
                    <a:pt x="793911" y="0"/>
                  </a:lnTo>
                  <a:lnTo>
                    <a:pt x="1058549" y="0"/>
                  </a:lnTo>
                  <a:lnTo>
                    <a:pt x="1323186" y="0"/>
                  </a:lnTo>
                  <a:lnTo>
                    <a:pt x="1587823" y="0"/>
                  </a:lnTo>
                  <a:lnTo>
                    <a:pt x="1852460" y="0"/>
                  </a:lnTo>
                  <a:lnTo>
                    <a:pt x="2117098" y="0"/>
                  </a:lnTo>
                  <a:lnTo>
                    <a:pt x="2381735" y="0"/>
                  </a:lnTo>
                  <a:lnTo>
                    <a:pt x="2646372" y="0"/>
                  </a:lnTo>
                  <a:lnTo>
                    <a:pt x="2911010" y="0"/>
                  </a:lnTo>
                  <a:lnTo>
                    <a:pt x="3175647" y="0"/>
                  </a:lnTo>
                  <a:lnTo>
                    <a:pt x="3440284" y="0"/>
                  </a:lnTo>
                  <a:lnTo>
                    <a:pt x="3704921" y="0"/>
                  </a:lnTo>
                  <a:lnTo>
                    <a:pt x="3969559" y="0"/>
                  </a:lnTo>
                  <a:lnTo>
                    <a:pt x="4234196" y="0"/>
                  </a:lnTo>
                  <a:lnTo>
                    <a:pt x="4498833" y="0"/>
                  </a:lnTo>
                  <a:lnTo>
                    <a:pt x="4763470" y="0"/>
                  </a:lnTo>
                  <a:lnTo>
                    <a:pt x="5028108" y="0"/>
                  </a:lnTo>
                  <a:lnTo>
                    <a:pt x="5292745" y="20611"/>
                  </a:lnTo>
                  <a:lnTo>
                    <a:pt x="5557382" y="20611"/>
                  </a:lnTo>
                  <a:lnTo>
                    <a:pt x="5822020" y="20611"/>
                  </a:lnTo>
                  <a:lnTo>
                    <a:pt x="6086657" y="0"/>
                  </a:lnTo>
                  <a:lnTo>
                    <a:pt x="6351294" y="0"/>
                  </a:lnTo>
                  <a:lnTo>
                    <a:pt x="6615931" y="0"/>
                  </a:lnTo>
                </a:path>
              </a:pathLst>
            </a:custGeom>
            <a:ln w="27101" cap="flat">
              <a:solidFill>
                <a:srgbClr val="0058AB">
                  <a:alpha val="100000"/>
                </a:srgbClr>
              </a:solidFill>
              <a:prstDash val="solid"/>
              <a:round/>
            </a:ln>
          </p:spPr>
          <p:txBody>
            <a:bodyPr/>
            <a:lstStyle/>
            <a:p/>
          </p:txBody>
        </p:sp>
        <p:sp>
          <p:nvSpPr>
            <p:cNvPr id="78" name="pl78"/>
            <p:cNvSpPr/>
            <p:nvPr/>
          </p:nvSpPr>
          <p:spPr>
            <a:xfrm>
              <a:off x="1467190" y="2116652"/>
              <a:ext cx="6615931" cy="144282"/>
            </a:xfrm>
            <a:custGeom>
              <a:avLst/>
              <a:pathLst>
                <a:path w="6615931" h="144282">
                  <a:moveTo>
                    <a:pt x="0" y="144282"/>
                  </a:moveTo>
                  <a:lnTo>
                    <a:pt x="264637" y="123670"/>
                  </a:lnTo>
                  <a:lnTo>
                    <a:pt x="529274" y="82447"/>
                  </a:lnTo>
                  <a:lnTo>
                    <a:pt x="793911" y="103059"/>
                  </a:lnTo>
                  <a:lnTo>
                    <a:pt x="1058549" y="103059"/>
                  </a:lnTo>
                  <a:lnTo>
                    <a:pt x="1323186" y="123670"/>
                  </a:lnTo>
                  <a:lnTo>
                    <a:pt x="1587823" y="61835"/>
                  </a:lnTo>
                  <a:lnTo>
                    <a:pt x="1852460" y="82447"/>
                  </a:lnTo>
                  <a:lnTo>
                    <a:pt x="2117098" y="61835"/>
                  </a:lnTo>
                  <a:lnTo>
                    <a:pt x="2381735" y="61835"/>
                  </a:lnTo>
                  <a:lnTo>
                    <a:pt x="2646372" y="82447"/>
                  </a:lnTo>
                  <a:lnTo>
                    <a:pt x="2911010" y="61835"/>
                  </a:lnTo>
                  <a:lnTo>
                    <a:pt x="3175647" y="41223"/>
                  </a:lnTo>
                  <a:lnTo>
                    <a:pt x="3440284" y="61835"/>
                  </a:lnTo>
                  <a:lnTo>
                    <a:pt x="3704921" y="82447"/>
                  </a:lnTo>
                  <a:lnTo>
                    <a:pt x="3969559" y="41223"/>
                  </a:lnTo>
                  <a:lnTo>
                    <a:pt x="4234196" y="20611"/>
                  </a:lnTo>
                  <a:lnTo>
                    <a:pt x="4498833" y="20611"/>
                  </a:lnTo>
                  <a:lnTo>
                    <a:pt x="4763470" y="20611"/>
                  </a:lnTo>
                  <a:lnTo>
                    <a:pt x="5028108" y="0"/>
                  </a:lnTo>
                  <a:lnTo>
                    <a:pt x="5292745" y="0"/>
                  </a:lnTo>
                  <a:lnTo>
                    <a:pt x="5557382" y="0"/>
                  </a:lnTo>
                  <a:lnTo>
                    <a:pt x="5822020" y="0"/>
                  </a:lnTo>
                  <a:lnTo>
                    <a:pt x="6086657" y="20611"/>
                  </a:lnTo>
                  <a:lnTo>
                    <a:pt x="6351294" y="0"/>
                  </a:lnTo>
                  <a:lnTo>
                    <a:pt x="6615931" y="20611"/>
                  </a:lnTo>
                </a:path>
              </a:pathLst>
            </a:custGeom>
            <a:ln w="27101" cap="flat">
              <a:solidFill>
                <a:srgbClr val="F26A21">
                  <a:alpha val="100000"/>
                </a:srgbClr>
              </a:solidFill>
              <a:prstDash val="solid"/>
              <a:round/>
            </a:ln>
          </p:spPr>
          <p:txBody>
            <a:bodyPr/>
            <a:lstStyle/>
            <a:p/>
          </p:txBody>
        </p:sp>
        <p:sp>
          <p:nvSpPr>
            <p:cNvPr id="79" name="tx79"/>
            <p:cNvSpPr/>
            <p:nvPr/>
          </p:nvSpPr>
          <p:spPr>
            <a:xfrm>
              <a:off x="140690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273008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4053273"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537645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435008"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699645"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6964283"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7228920"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749355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775819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8022832"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0" name="tx90"/>
            <p:cNvSpPr/>
            <p:nvPr/>
          </p:nvSpPr>
          <p:spPr>
            <a:xfrm>
              <a:off x="1406900"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1" name="tx91"/>
            <p:cNvSpPr/>
            <p:nvPr/>
          </p:nvSpPr>
          <p:spPr>
            <a:xfrm>
              <a:off x="2730086"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2" name="tx92"/>
            <p:cNvSpPr/>
            <p:nvPr/>
          </p:nvSpPr>
          <p:spPr>
            <a:xfrm>
              <a:off x="4053273"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3" name="tx93"/>
            <p:cNvSpPr/>
            <p:nvPr/>
          </p:nvSpPr>
          <p:spPr>
            <a:xfrm>
              <a:off x="5376459"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4" name="tx94"/>
            <p:cNvSpPr/>
            <p:nvPr/>
          </p:nvSpPr>
          <p:spPr>
            <a:xfrm>
              <a:off x="6435008"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5" name="tx95"/>
            <p:cNvSpPr/>
            <p:nvPr/>
          </p:nvSpPr>
          <p:spPr>
            <a:xfrm>
              <a:off x="6699645"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6" name="tx96"/>
            <p:cNvSpPr/>
            <p:nvPr/>
          </p:nvSpPr>
          <p:spPr>
            <a:xfrm>
              <a:off x="6964283"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7" name="tx97"/>
            <p:cNvSpPr/>
            <p:nvPr/>
          </p:nvSpPr>
          <p:spPr>
            <a:xfrm>
              <a:off x="7228920"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8" name="tx98"/>
            <p:cNvSpPr/>
            <p:nvPr/>
          </p:nvSpPr>
          <p:spPr>
            <a:xfrm>
              <a:off x="7493557"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9" name="tx99"/>
            <p:cNvSpPr/>
            <p:nvPr/>
          </p:nvSpPr>
          <p:spPr>
            <a:xfrm>
              <a:off x="7758194"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100" name="tx100"/>
            <p:cNvSpPr/>
            <p:nvPr/>
          </p:nvSpPr>
          <p:spPr>
            <a:xfrm>
              <a:off x="8022832"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101" name="tx101"/>
            <p:cNvSpPr/>
            <p:nvPr/>
          </p:nvSpPr>
          <p:spPr>
            <a:xfrm>
              <a:off x="6684586" y="396585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2" name="tx102"/>
            <p:cNvSpPr/>
            <p:nvPr/>
          </p:nvSpPr>
          <p:spPr>
            <a:xfrm>
              <a:off x="6949223" y="395956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3" name="tx103"/>
            <p:cNvSpPr/>
            <p:nvPr/>
          </p:nvSpPr>
          <p:spPr>
            <a:xfrm>
              <a:off x="7259065" y="396994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104" name="tx104"/>
            <p:cNvSpPr/>
            <p:nvPr/>
          </p:nvSpPr>
          <p:spPr>
            <a:xfrm>
              <a:off x="1391841" y="351900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05" name="tx105"/>
            <p:cNvSpPr/>
            <p:nvPr/>
          </p:nvSpPr>
          <p:spPr>
            <a:xfrm>
              <a:off x="2715027" y="3603564"/>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06" name="tx106"/>
            <p:cNvSpPr/>
            <p:nvPr/>
          </p:nvSpPr>
          <p:spPr>
            <a:xfrm>
              <a:off x="4038213" y="369482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07" name="tx107"/>
            <p:cNvSpPr/>
            <p:nvPr/>
          </p:nvSpPr>
          <p:spPr>
            <a:xfrm>
              <a:off x="5361400" y="383017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08" name="tx108"/>
            <p:cNvSpPr/>
            <p:nvPr/>
          </p:nvSpPr>
          <p:spPr>
            <a:xfrm>
              <a:off x="6419949" y="396333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9" name="tx109"/>
            <p:cNvSpPr/>
            <p:nvPr/>
          </p:nvSpPr>
          <p:spPr>
            <a:xfrm>
              <a:off x="7478498" y="391378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10" name="tx110"/>
            <p:cNvSpPr/>
            <p:nvPr/>
          </p:nvSpPr>
          <p:spPr>
            <a:xfrm>
              <a:off x="7788339" y="396690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111" name="tx111"/>
            <p:cNvSpPr/>
            <p:nvPr/>
          </p:nvSpPr>
          <p:spPr>
            <a:xfrm>
              <a:off x="8007773" y="390917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12" name="tx112"/>
            <p:cNvSpPr/>
            <p:nvPr/>
          </p:nvSpPr>
          <p:spPr>
            <a:xfrm>
              <a:off x="1391841" y="276125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113" name="tx113"/>
            <p:cNvSpPr/>
            <p:nvPr/>
          </p:nvSpPr>
          <p:spPr>
            <a:xfrm>
              <a:off x="2715027" y="293528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114" name="tx114"/>
            <p:cNvSpPr/>
            <p:nvPr/>
          </p:nvSpPr>
          <p:spPr>
            <a:xfrm>
              <a:off x="4038213" y="311106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115" name="tx115"/>
            <p:cNvSpPr/>
            <p:nvPr/>
          </p:nvSpPr>
          <p:spPr>
            <a:xfrm>
              <a:off x="5361400" y="338463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116" name="tx116"/>
            <p:cNvSpPr/>
            <p:nvPr/>
          </p:nvSpPr>
          <p:spPr>
            <a:xfrm>
              <a:off x="6419949" y="365722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117" name="tx117"/>
            <p:cNvSpPr/>
            <p:nvPr/>
          </p:nvSpPr>
          <p:spPr>
            <a:xfrm>
              <a:off x="6684586" y="366477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118" name="tx118"/>
            <p:cNvSpPr/>
            <p:nvPr/>
          </p:nvSpPr>
          <p:spPr>
            <a:xfrm>
              <a:off x="6949223" y="364743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19" name="tx119"/>
            <p:cNvSpPr/>
            <p:nvPr/>
          </p:nvSpPr>
          <p:spPr>
            <a:xfrm>
              <a:off x="7213861" y="367714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20" name="tx120"/>
            <p:cNvSpPr/>
            <p:nvPr/>
          </p:nvSpPr>
          <p:spPr>
            <a:xfrm>
              <a:off x="7478498" y="356775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121" name="tx121"/>
            <p:cNvSpPr/>
            <p:nvPr/>
          </p:nvSpPr>
          <p:spPr>
            <a:xfrm>
              <a:off x="7743135" y="366812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122" name="tx122"/>
            <p:cNvSpPr/>
            <p:nvPr/>
          </p:nvSpPr>
          <p:spPr>
            <a:xfrm>
              <a:off x="8007773" y="355559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123" name="tx123"/>
            <p:cNvSpPr/>
            <p:nvPr/>
          </p:nvSpPr>
          <p:spPr>
            <a:xfrm>
              <a:off x="655386" y="406388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24" name="tx124"/>
            <p:cNvSpPr/>
            <p:nvPr/>
          </p:nvSpPr>
          <p:spPr>
            <a:xfrm>
              <a:off x="655386" y="3539676"/>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25" name="tx125"/>
            <p:cNvSpPr/>
            <p:nvPr/>
          </p:nvSpPr>
          <p:spPr>
            <a:xfrm>
              <a:off x="655386" y="3015469"/>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26" name="tx126"/>
            <p:cNvSpPr/>
            <p:nvPr/>
          </p:nvSpPr>
          <p:spPr>
            <a:xfrm>
              <a:off x="655386" y="2491672"/>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27" name="tx127"/>
            <p:cNvSpPr/>
            <p:nvPr/>
          </p:nvSpPr>
          <p:spPr>
            <a:xfrm>
              <a:off x="577692" y="1967056"/>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28" name="tx128"/>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31074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3393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395711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280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33885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60348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686812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13276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397366"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66203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7926675"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5" name="tx145"/>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6" name="pl146"/>
            <p:cNvSpPr/>
            <p:nvPr/>
          </p:nvSpPr>
          <p:spPr>
            <a:xfrm>
              <a:off x="3063040"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7" name="pl147"/>
            <p:cNvSpPr/>
            <p:nvPr/>
          </p:nvSpPr>
          <p:spPr>
            <a:xfrm>
              <a:off x="3778768"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48" name="tx148"/>
            <p:cNvSpPr/>
            <p:nvPr/>
          </p:nvSpPr>
          <p:spPr>
            <a:xfrm>
              <a:off x="3330139"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9" name="tx149"/>
            <p:cNvSpPr/>
            <p:nvPr/>
          </p:nvSpPr>
          <p:spPr>
            <a:xfrm>
              <a:off x="4045868"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0" name="rc150"/>
            <p:cNvSpPr/>
            <p:nvPr/>
          </p:nvSpPr>
          <p:spPr>
            <a:xfrm>
              <a:off x="4690318" y="4979579"/>
              <a:ext cx="201456" cy="201456"/>
            </a:xfrm>
            <a:prstGeom prst="rect">
              <a:avLst/>
            </a:prstGeom>
            <a:solidFill>
              <a:srgbClr val="B3B3B3">
                <a:alpha val="85098"/>
              </a:srgbClr>
            </a:solidFill>
          </p:spPr>
          <p:txBody>
            <a:bodyPr/>
            <a:lstStyle/>
            <a:p/>
          </p:txBody>
        </p:sp>
        <p:sp>
          <p:nvSpPr>
            <p:cNvPr id="151" name="rc151"/>
            <p:cNvSpPr/>
            <p:nvPr/>
          </p:nvSpPr>
          <p:spPr>
            <a:xfrm>
              <a:off x="5592473" y="4979579"/>
              <a:ext cx="201456" cy="201456"/>
            </a:xfrm>
            <a:prstGeom prst="rect">
              <a:avLst/>
            </a:prstGeom>
            <a:solidFill>
              <a:srgbClr val="1CABE2">
                <a:alpha val="85098"/>
              </a:srgbClr>
            </a:solidFill>
          </p:spPr>
          <p:txBody>
            <a:bodyPr/>
            <a:lstStyle/>
            <a:p/>
          </p:txBody>
        </p:sp>
        <p:sp>
          <p:nvSpPr>
            <p:cNvPr id="152" name="tx152"/>
            <p:cNvSpPr/>
            <p:nvPr/>
          </p:nvSpPr>
          <p:spPr>
            <a:xfrm>
              <a:off x="4970363"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3" name="tx153"/>
            <p:cNvSpPr/>
            <p:nvPr/>
          </p:nvSpPr>
          <p:spPr>
            <a:xfrm>
              <a:off x="5872518"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4" name="tx154"/>
            <p:cNvSpPr/>
            <p:nvPr/>
          </p:nvSpPr>
          <p:spPr>
            <a:xfrm>
              <a:off x="1005397"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55" name="tx155"/>
            <p:cNvSpPr/>
            <p:nvPr/>
          </p:nvSpPr>
          <p:spPr>
            <a:xfrm>
              <a:off x="1005397" y="1582906"/>
              <a:ext cx="146308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Norway, 2000-2025</a:t>
              </a:r>
            </a:p>
          </p:txBody>
        </p:sp>
        <p:sp>
          <p:nvSpPr>
            <p:cNvPr id="156" name="pl156"/>
            <p:cNvSpPr/>
            <p:nvPr/>
          </p:nvSpPr>
          <p:spPr>
            <a:xfrm>
              <a:off x="215789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377748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539707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01666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1005397" y="5785660"/>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61" name="pl161"/>
            <p:cNvSpPr/>
            <p:nvPr/>
          </p:nvSpPr>
          <p:spPr>
            <a:xfrm>
              <a:off x="1005397" y="5636868"/>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62" name="pl162"/>
            <p:cNvSpPr/>
            <p:nvPr/>
          </p:nvSpPr>
          <p:spPr>
            <a:xfrm>
              <a:off x="1005397" y="5488077"/>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63" name="pl163"/>
            <p:cNvSpPr/>
            <p:nvPr/>
          </p:nvSpPr>
          <p:spPr>
            <a:xfrm>
              <a:off x="134810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96769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58728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2068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82646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348103" y="5726143"/>
              <a:ext cx="1755635" cy="119033"/>
            </a:xfrm>
            <a:prstGeom prst="rect">
              <a:avLst/>
            </a:prstGeom>
            <a:solidFill>
              <a:srgbClr val="1CABE2">
                <a:alpha val="85098"/>
              </a:srgbClr>
            </a:solidFill>
          </p:spPr>
          <p:txBody>
            <a:bodyPr/>
            <a:lstStyle/>
            <a:p/>
          </p:txBody>
        </p:sp>
        <p:sp>
          <p:nvSpPr>
            <p:cNvPr id="169" name="rc169"/>
            <p:cNvSpPr/>
            <p:nvPr/>
          </p:nvSpPr>
          <p:spPr>
            <a:xfrm>
              <a:off x="1348103" y="5577352"/>
              <a:ext cx="1697330" cy="119033"/>
            </a:xfrm>
            <a:prstGeom prst="rect">
              <a:avLst/>
            </a:prstGeom>
            <a:solidFill>
              <a:srgbClr val="1CABE2">
                <a:alpha val="85098"/>
              </a:srgbClr>
            </a:solidFill>
          </p:spPr>
          <p:txBody>
            <a:bodyPr/>
            <a:lstStyle/>
            <a:p/>
          </p:txBody>
        </p:sp>
        <p:sp>
          <p:nvSpPr>
            <p:cNvPr id="170" name="rc170"/>
            <p:cNvSpPr/>
            <p:nvPr/>
          </p:nvSpPr>
          <p:spPr>
            <a:xfrm>
              <a:off x="1348103" y="5428560"/>
              <a:ext cx="1713526" cy="119033"/>
            </a:xfrm>
            <a:prstGeom prst="rect">
              <a:avLst/>
            </a:prstGeom>
            <a:solidFill>
              <a:srgbClr val="1CABE2">
                <a:alpha val="85098"/>
              </a:srgbClr>
            </a:solidFill>
          </p:spPr>
          <p:txBody>
            <a:bodyPr/>
            <a:lstStyle/>
            <a:p/>
          </p:txBody>
        </p:sp>
        <p:sp>
          <p:nvSpPr>
            <p:cNvPr id="171" name="rc171"/>
            <p:cNvSpPr/>
            <p:nvPr/>
          </p:nvSpPr>
          <p:spPr>
            <a:xfrm>
              <a:off x="3103738" y="5726143"/>
              <a:ext cx="3508032" cy="119033"/>
            </a:xfrm>
            <a:prstGeom prst="rect">
              <a:avLst/>
            </a:prstGeom>
            <a:solidFill>
              <a:srgbClr val="B3B3B3">
                <a:alpha val="85098"/>
              </a:srgbClr>
            </a:solidFill>
          </p:spPr>
          <p:txBody>
            <a:bodyPr/>
            <a:lstStyle/>
            <a:p/>
          </p:txBody>
        </p:sp>
        <p:sp>
          <p:nvSpPr>
            <p:cNvPr id="172" name="rc172"/>
            <p:cNvSpPr/>
            <p:nvPr/>
          </p:nvSpPr>
          <p:spPr>
            <a:xfrm>
              <a:off x="3045433" y="5577352"/>
              <a:ext cx="3397900" cy="119033"/>
            </a:xfrm>
            <a:prstGeom prst="rect">
              <a:avLst/>
            </a:prstGeom>
            <a:solidFill>
              <a:srgbClr val="B3B3B3">
                <a:alpha val="85098"/>
              </a:srgbClr>
            </a:solidFill>
          </p:spPr>
          <p:txBody>
            <a:bodyPr/>
            <a:lstStyle/>
            <a:p/>
          </p:txBody>
        </p:sp>
        <p:sp>
          <p:nvSpPr>
            <p:cNvPr id="173" name="rc173"/>
            <p:cNvSpPr/>
            <p:nvPr/>
          </p:nvSpPr>
          <p:spPr>
            <a:xfrm>
              <a:off x="3061629" y="5428560"/>
              <a:ext cx="5140579" cy="119033"/>
            </a:xfrm>
            <a:prstGeom prst="rect">
              <a:avLst/>
            </a:prstGeom>
            <a:solidFill>
              <a:srgbClr val="B3B3B3">
                <a:alpha val="85098"/>
              </a:srgbClr>
            </a:solidFill>
          </p:spPr>
          <p:txBody>
            <a:bodyPr/>
            <a:lstStyle/>
            <a:p/>
          </p:txBody>
        </p:sp>
        <p:sp>
          <p:nvSpPr>
            <p:cNvPr id="174" name="tx174"/>
            <p:cNvSpPr/>
            <p:nvPr/>
          </p:nvSpPr>
          <p:spPr>
            <a:xfrm>
              <a:off x="6692143"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a:t>
              </a:r>
            </a:p>
          </p:txBody>
        </p:sp>
        <p:sp>
          <p:nvSpPr>
            <p:cNvPr id="175" name="tx175"/>
            <p:cNvSpPr/>
            <p:nvPr/>
          </p:nvSpPr>
          <p:spPr>
            <a:xfrm>
              <a:off x="6523705"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a:t>
              </a:r>
            </a:p>
          </p:txBody>
        </p:sp>
        <p:sp>
          <p:nvSpPr>
            <p:cNvPr id="176" name="tx176"/>
            <p:cNvSpPr/>
            <p:nvPr/>
          </p:nvSpPr>
          <p:spPr>
            <a:xfrm>
              <a:off x="8282580" y="544635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a:t>
              </a:r>
            </a:p>
          </p:txBody>
        </p:sp>
        <p:sp>
          <p:nvSpPr>
            <p:cNvPr id="177" name="tx177"/>
            <p:cNvSpPr/>
            <p:nvPr/>
          </p:nvSpPr>
          <p:spPr>
            <a:xfrm>
              <a:off x="2160002" y="5743935"/>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78" name="tx178"/>
            <p:cNvSpPr/>
            <p:nvPr/>
          </p:nvSpPr>
          <p:spPr>
            <a:xfrm>
              <a:off x="2130850" y="559514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79" name="tx179"/>
            <p:cNvSpPr/>
            <p:nvPr/>
          </p:nvSpPr>
          <p:spPr>
            <a:xfrm>
              <a:off x="2138948" y="544635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80" name="tx180"/>
            <p:cNvSpPr/>
            <p:nvPr/>
          </p:nvSpPr>
          <p:spPr>
            <a:xfrm>
              <a:off x="4777382" y="574393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a:t>
              </a:r>
            </a:p>
          </p:txBody>
        </p:sp>
        <p:sp>
          <p:nvSpPr>
            <p:cNvPr id="181" name="tx181"/>
            <p:cNvSpPr/>
            <p:nvPr/>
          </p:nvSpPr>
          <p:spPr>
            <a:xfrm>
              <a:off x="4712229" y="5595144"/>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a:t>
              </a:r>
            </a:p>
          </p:txBody>
        </p:sp>
        <p:sp>
          <p:nvSpPr>
            <p:cNvPr id="182" name="tx182"/>
            <p:cNvSpPr/>
            <p:nvPr/>
          </p:nvSpPr>
          <p:spPr>
            <a:xfrm>
              <a:off x="5551547"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a:t>
              </a:r>
            </a:p>
          </p:txBody>
        </p:sp>
        <p:sp>
          <p:nvSpPr>
            <p:cNvPr id="183" name="tx183"/>
            <p:cNvSpPr/>
            <p:nvPr/>
          </p:nvSpPr>
          <p:spPr>
            <a:xfrm>
              <a:off x="631989"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631989"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631989"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6" name="tx186"/>
            <p:cNvSpPr/>
            <p:nvPr/>
          </p:nvSpPr>
          <p:spPr>
            <a:xfrm>
              <a:off x="1204412"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87" name="tx187"/>
            <p:cNvSpPr/>
            <p:nvPr/>
          </p:nvSpPr>
          <p:spPr>
            <a:xfrm>
              <a:off x="2824002"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88" name="tx188"/>
            <p:cNvSpPr/>
            <p:nvPr/>
          </p:nvSpPr>
          <p:spPr>
            <a:xfrm>
              <a:off x="4443593"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89" name="tx189"/>
            <p:cNvSpPr/>
            <p:nvPr/>
          </p:nvSpPr>
          <p:spPr>
            <a:xfrm>
              <a:off x="6063183"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90" name="tx190"/>
            <p:cNvSpPr/>
            <p:nvPr/>
          </p:nvSpPr>
          <p:spPr>
            <a:xfrm>
              <a:off x="7682773"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1" name="tx191"/>
            <p:cNvSpPr/>
            <p:nvPr/>
          </p:nvSpPr>
          <p:spPr>
            <a:xfrm>
              <a:off x="3536478"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2" name="tx192"/>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3" name="tx193"/>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4" name="tx194"/>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Norway.
In 2025, DTP1 coverage in Norway remained constant 99%. There were &lt;1,000 children who missed out on any DTP vaccination (zero-dose children).
DTP3 coverage remained relatively constant within 1% at at 96% in 2025, leaving 2,000 children vulnerable to vaccine-preventable diseases.</a:t>
            </a:r>
          </a:p>
        </p:txBody>
      </p:sp>
      <p:sp>
        <p:nvSpPr>
          <p:cNvPr id="19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99% and DTP3 was 96%, leaving 2,000 children un- or under-vaccinated, including &lt;1,000 zero-dose and 2,000 with only partial protection.</a:t>
            </a:r>
          </a:p>
        </p:txBody>
      </p:sp>
      <p:grpSp xmlns:pic="http://schemas.openxmlformats.org/drawingml/2006/picture">
        <p:nvGrpSpPr>
          <p:cNvPr id="197" name=""/>
          <p:cNvGrpSpPr/>
          <p:nvPr/>
        </p:nvGrpSpPr>
        <p:grpSpPr>
          <a:xfrm>
            <a:off x="292608" y="1005840"/>
            <a:ext cx="8595360" cy="28575"/>
            <a:chOff x="292608" y="1005840"/>
            <a:chExt cx="8595360" cy="28575"/>
          </a:xfrm>
        </p:grpSpPr>
        <p:sp>
          <p:nvSpPr>
            <p:cNvPr id="19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21871"/>
            </a:xfrm>
            <a:custGeom>
              <a:avLst/>
              <a:pathLst>
                <a:path w="3397293" h="21871">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21871"/>
                  </a:lnTo>
                  <a:lnTo>
                    <a:pt x="2853726" y="21871"/>
                  </a:lnTo>
                  <a:lnTo>
                    <a:pt x="2989618" y="21871"/>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16302"/>
              <a:ext cx="3397293" cy="43742"/>
            </a:xfrm>
            <a:custGeom>
              <a:avLst/>
              <a:pathLst>
                <a:path w="3397293" h="43742">
                  <a:moveTo>
                    <a:pt x="0" y="21871"/>
                  </a:moveTo>
                  <a:lnTo>
                    <a:pt x="135891" y="21871"/>
                  </a:lnTo>
                  <a:lnTo>
                    <a:pt x="271783" y="21871"/>
                  </a:lnTo>
                  <a:lnTo>
                    <a:pt x="407675" y="21871"/>
                  </a:lnTo>
                  <a:lnTo>
                    <a:pt x="543566" y="21871"/>
                  </a:lnTo>
                  <a:lnTo>
                    <a:pt x="679458" y="0"/>
                  </a:lnTo>
                  <a:lnTo>
                    <a:pt x="815350" y="0"/>
                  </a:lnTo>
                  <a:lnTo>
                    <a:pt x="951242" y="0"/>
                  </a:lnTo>
                  <a:lnTo>
                    <a:pt x="1087133" y="21871"/>
                  </a:lnTo>
                  <a:lnTo>
                    <a:pt x="1223025" y="21871"/>
                  </a:lnTo>
                  <a:lnTo>
                    <a:pt x="1358917" y="21871"/>
                  </a:lnTo>
                  <a:lnTo>
                    <a:pt x="1494809" y="21871"/>
                  </a:lnTo>
                  <a:lnTo>
                    <a:pt x="1630700" y="21871"/>
                  </a:lnTo>
                  <a:lnTo>
                    <a:pt x="1766592" y="21871"/>
                  </a:lnTo>
                  <a:lnTo>
                    <a:pt x="1902484" y="21871"/>
                  </a:lnTo>
                  <a:lnTo>
                    <a:pt x="2038375" y="21871"/>
                  </a:lnTo>
                  <a:lnTo>
                    <a:pt x="2174267" y="21871"/>
                  </a:lnTo>
                  <a:lnTo>
                    <a:pt x="2310159" y="21871"/>
                  </a:lnTo>
                  <a:lnTo>
                    <a:pt x="2446051" y="21871"/>
                  </a:lnTo>
                  <a:lnTo>
                    <a:pt x="2581942" y="21871"/>
                  </a:lnTo>
                  <a:lnTo>
                    <a:pt x="2717834" y="21871"/>
                  </a:lnTo>
                  <a:lnTo>
                    <a:pt x="2853726" y="21871"/>
                  </a:lnTo>
                  <a:lnTo>
                    <a:pt x="2989618" y="21871"/>
                  </a:lnTo>
                  <a:lnTo>
                    <a:pt x="3125509" y="21871"/>
                  </a:lnTo>
                  <a:lnTo>
                    <a:pt x="3261401" y="21871"/>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21871"/>
            </a:xfrm>
            <a:custGeom>
              <a:avLst/>
              <a:pathLst>
                <a:path w="3397293" h="21871">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21871"/>
                  </a:lnTo>
                  <a:lnTo>
                    <a:pt x="2853726" y="21871"/>
                  </a:lnTo>
                  <a:lnTo>
                    <a:pt x="2989618" y="21871"/>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21871"/>
            </a:xfrm>
            <a:custGeom>
              <a:avLst/>
              <a:pathLst>
                <a:path w="3397293" h="21871">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21871"/>
                  </a:lnTo>
                  <a:lnTo>
                    <a:pt x="2853726" y="21871"/>
                  </a:lnTo>
                  <a:lnTo>
                    <a:pt x="2989618" y="21871"/>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19196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9119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9119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2336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8581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58296" y="496298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Norway</a:t>
              </a:r>
            </a:p>
          </p:txBody>
        </p:sp>
        <p:sp>
          <p:nvSpPr>
            <p:cNvPr id="60" name="tx60"/>
            <p:cNvSpPr/>
            <p:nvPr/>
          </p:nvSpPr>
          <p:spPr>
            <a:xfrm>
              <a:off x="249046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52918"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82812" y="1405107"/>
              <a:ext cx="247359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Norway, 2000-2025</a:t>
              </a:r>
            </a:p>
          </p:txBody>
        </p:sp>
        <p:sp>
          <p:nvSpPr>
            <p:cNvPr id="63" name="pl63"/>
            <p:cNvSpPr/>
            <p:nvPr/>
          </p:nvSpPr>
          <p:spPr>
            <a:xfrm>
              <a:off x="5267799" y="38874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133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392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650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1745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6003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0262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4521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8780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3026273"/>
              <a:ext cx="3397293" cy="114824"/>
            </a:xfrm>
            <a:custGeom>
              <a:avLst/>
              <a:pathLst>
                <a:path w="3397293" h="114824">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114824"/>
                  </a:lnTo>
                  <a:lnTo>
                    <a:pt x="2853726" y="114824"/>
                  </a:lnTo>
                  <a:lnTo>
                    <a:pt x="2989618" y="114824"/>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80" name="pl80"/>
            <p:cNvSpPr/>
            <p:nvPr/>
          </p:nvSpPr>
          <p:spPr>
            <a:xfrm>
              <a:off x="5437664" y="3026273"/>
              <a:ext cx="3397293" cy="1033421"/>
            </a:xfrm>
            <a:custGeom>
              <a:avLst/>
              <a:pathLst>
                <a:path w="3397293" h="1033421">
                  <a:moveTo>
                    <a:pt x="0" y="1033421"/>
                  </a:moveTo>
                  <a:lnTo>
                    <a:pt x="135891" y="918596"/>
                  </a:lnTo>
                  <a:lnTo>
                    <a:pt x="271783" y="918596"/>
                  </a:lnTo>
                  <a:lnTo>
                    <a:pt x="407675" y="803772"/>
                  </a:lnTo>
                  <a:lnTo>
                    <a:pt x="543566" y="688947"/>
                  </a:lnTo>
                  <a:lnTo>
                    <a:pt x="679458" y="574122"/>
                  </a:lnTo>
                  <a:lnTo>
                    <a:pt x="815350" y="459298"/>
                  </a:lnTo>
                  <a:lnTo>
                    <a:pt x="951242" y="459298"/>
                  </a:lnTo>
                  <a:lnTo>
                    <a:pt x="1087133" y="344473"/>
                  </a:lnTo>
                  <a:lnTo>
                    <a:pt x="1223025" y="229649"/>
                  </a:lnTo>
                  <a:lnTo>
                    <a:pt x="1358917" y="229649"/>
                  </a:lnTo>
                  <a:lnTo>
                    <a:pt x="1494809" y="114824"/>
                  </a:lnTo>
                  <a:lnTo>
                    <a:pt x="1630700" y="229649"/>
                  </a:lnTo>
                  <a:lnTo>
                    <a:pt x="1766592" y="229649"/>
                  </a:lnTo>
                  <a:lnTo>
                    <a:pt x="1902484" y="229649"/>
                  </a:lnTo>
                  <a:lnTo>
                    <a:pt x="2038375" y="229649"/>
                  </a:lnTo>
                  <a:lnTo>
                    <a:pt x="2174267" y="114824"/>
                  </a:lnTo>
                  <a:lnTo>
                    <a:pt x="2310159" y="114824"/>
                  </a:lnTo>
                  <a:lnTo>
                    <a:pt x="2446051" y="114824"/>
                  </a:lnTo>
                  <a:lnTo>
                    <a:pt x="2581942" y="0"/>
                  </a:lnTo>
                  <a:lnTo>
                    <a:pt x="2717834" y="344473"/>
                  </a:lnTo>
                  <a:lnTo>
                    <a:pt x="2853726" y="574122"/>
                  </a:lnTo>
                  <a:lnTo>
                    <a:pt x="2989618" y="229649"/>
                  </a:lnTo>
                  <a:lnTo>
                    <a:pt x="3125509" y="229649"/>
                  </a:lnTo>
                  <a:lnTo>
                    <a:pt x="3261401" y="229649"/>
                  </a:lnTo>
                  <a:lnTo>
                    <a:pt x="3397293" y="114824"/>
                  </a:lnTo>
                </a:path>
              </a:pathLst>
            </a:custGeom>
            <a:ln w="27101" cap="flat">
              <a:solidFill>
                <a:srgbClr val="80BD41">
                  <a:alpha val="100000"/>
                </a:srgbClr>
              </a:solidFill>
              <a:prstDash val="solid"/>
              <a:round/>
            </a:ln>
          </p:spPr>
          <p:txBody>
            <a:bodyPr/>
            <a:lstStyle/>
            <a:p/>
          </p:txBody>
        </p:sp>
        <p:sp>
          <p:nvSpPr>
            <p:cNvPr id="81" name="pl81"/>
            <p:cNvSpPr/>
            <p:nvPr/>
          </p:nvSpPr>
          <p:spPr>
            <a:xfrm>
              <a:off x="5437664" y="2911449"/>
              <a:ext cx="3397293" cy="229649"/>
            </a:xfrm>
            <a:custGeom>
              <a:avLst/>
              <a:pathLst>
                <a:path w="3397293" h="229649">
                  <a:moveTo>
                    <a:pt x="0" y="114824"/>
                  </a:moveTo>
                  <a:lnTo>
                    <a:pt x="135891" y="114824"/>
                  </a:lnTo>
                  <a:lnTo>
                    <a:pt x="271783" y="114824"/>
                  </a:lnTo>
                  <a:lnTo>
                    <a:pt x="407675" y="114824"/>
                  </a:lnTo>
                  <a:lnTo>
                    <a:pt x="543566" y="114824"/>
                  </a:lnTo>
                  <a:lnTo>
                    <a:pt x="679458" y="0"/>
                  </a:lnTo>
                  <a:lnTo>
                    <a:pt x="815350" y="0"/>
                  </a:lnTo>
                  <a:lnTo>
                    <a:pt x="951242" y="0"/>
                  </a:lnTo>
                  <a:lnTo>
                    <a:pt x="1087133" y="114824"/>
                  </a:lnTo>
                  <a:lnTo>
                    <a:pt x="1223025" y="114824"/>
                  </a:lnTo>
                  <a:lnTo>
                    <a:pt x="1358917" y="114824"/>
                  </a:lnTo>
                  <a:lnTo>
                    <a:pt x="1494809" y="114824"/>
                  </a:lnTo>
                  <a:lnTo>
                    <a:pt x="1630700" y="114824"/>
                  </a:lnTo>
                  <a:lnTo>
                    <a:pt x="1766592" y="114824"/>
                  </a:lnTo>
                  <a:lnTo>
                    <a:pt x="1902484" y="114824"/>
                  </a:lnTo>
                  <a:lnTo>
                    <a:pt x="2038375" y="114824"/>
                  </a:lnTo>
                  <a:lnTo>
                    <a:pt x="2174267" y="114824"/>
                  </a:lnTo>
                  <a:lnTo>
                    <a:pt x="2310159" y="114824"/>
                  </a:lnTo>
                  <a:lnTo>
                    <a:pt x="2446051" y="114824"/>
                  </a:lnTo>
                  <a:lnTo>
                    <a:pt x="2581942" y="114824"/>
                  </a:lnTo>
                  <a:lnTo>
                    <a:pt x="2717834" y="114824"/>
                  </a:lnTo>
                  <a:lnTo>
                    <a:pt x="2853726" y="114824"/>
                  </a:lnTo>
                  <a:lnTo>
                    <a:pt x="2989618" y="114824"/>
                  </a:lnTo>
                  <a:lnTo>
                    <a:pt x="3125509" y="114824"/>
                  </a:lnTo>
                  <a:lnTo>
                    <a:pt x="3261401" y="114824"/>
                  </a:lnTo>
                  <a:lnTo>
                    <a:pt x="3397293" y="229649"/>
                  </a:lnTo>
                </a:path>
              </a:pathLst>
            </a:custGeom>
            <a:ln w="27101" cap="flat">
              <a:solidFill>
                <a:srgbClr val="961A49">
                  <a:alpha val="100000"/>
                </a:srgbClr>
              </a:solidFill>
              <a:prstDash val="solid"/>
              <a:round/>
            </a:ln>
          </p:spPr>
          <p:txBody>
            <a:bodyPr/>
            <a:lstStyle/>
            <a:p/>
          </p:txBody>
        </p:sp>
        <p:sp>
          <p:nvSpPr>
            <p:cNvPr id="82" name="pl82"/>
            <p:cNvSpPr/>
            <p:nvPr/>
          </p:nvSpPr>
          <p:spPr>
            <a:xfrm>
              <a:off x="5437664" y="302627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3026273"/>
              <a:ext cx="3397293" cy="114824"/>
            </a:xfrm>
            <a:custGeom>
              <a:avLst/>
              <a:pathLst>
                <a:path w="3397293" h="114824">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114824"/>
                  </a:lnTo>
                  <a:lnTo>
                    <a:pt x="2853726" y="114824"/>
                  </a:lnTo>
                  <a:lnTo>
                    <a:pt x="2989618" y="114824"/>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84" name="pl84"/>
            <p:cNvSpPr/>
            <p:nvPr/>
          </p:nvSpPr>
          <p:spPr>
            <a:xfrm>
              <a:off x="5437664" y="2842554"/>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842554"/>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842554"/>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842554"/>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842554"/>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842554"/>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842554"/>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3026273"/>
              <a:ext cx="3397293" cy="114824"/>
            </a:xfrm>
            <a:custGeom>
              <a:avLst/>
              <a:pathLst>
                <a:path w="3397293" h="114824">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114824"/>
                  </a:lnTo>
                  <a:lnTo>
                    <a:pt x="2853726" y="114824"/>
                  </a:lnTo>
                  <a:lnTo>
                    <a:pt x="2989618" y="114824"/>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92" name="tx92"/>
            <p:cNvSpPr/>
            <p:nvPr/>
          </p:nvSpPr>
          <p:spPr>
            <a:xfrm>
              <a:off x="5407519" y="2756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6086977" y="2756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766436" y="2756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7445895" y="2756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989462" y="2756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8920" y="2756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804812" y="2756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1" name="tx101"/>
            <p:cNvSpPr/>
            <p:nvPr/>
          </p:nvSpPr>
          <p:spPr>
            <a:xfrm>
              <a:off x="5003259" y="412240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80953" y="355005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127474" y="29741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127474" y="240180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5" name="tx105"/>
            <p:cNvSpPr/>
            <p:nvPr/>
          </p:nvSpPr>
          <p:spPr>
            <a:xfrm>
              <a:off x="5049780" y="18259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570789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70789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54006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30251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5974994" y="496298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Norway</a:t>
              </a:r>
            </a:p>
          </p:txBody>
        </p:sp>
        <p:sp>
          <p:nvSpPr>
            <p:cNvPr id="119" name="tx119"/>
            <p:cNvSpPr/>
            <p:nvPr/>
          </p:nvSpPr>
          <p:spPr>
            <a:xfrm>
              <a:off x="680716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569617"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1" name="tx121"/>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66802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36970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07138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01886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72054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87395"/>
              <a:ext cx="7321564" cy="114824"/>
            </a:xfrm>
            <a:prstGeom prst="rect">
              <a:avLst/>
            </a:prstGeom>
            <a:solidFill>
              <a:srgbClr val="1CABE2">
                <a:alpha val="80000"/>
              </a:srgbClr>
            </a:solidFill>
          </p:spPr>
          <p:txBody>
            <a:bodyPr/>
            <a:lstStyle/>
            <a:p/>
          </p:txBody>
        </p:sp>
        <p:sp>
          <p:nvSpPr>
            <p:cNvPr id="132" name="rc132"/>
            <p:cNvSpPr/>
            <p:nvPr/>
          </p:nvSpPr>
          <p:spPr>
            <a:xfrm>
              <a:off x="1317178" y="5743865"/>
              <a:ext cx="7078413" cy="114824"/>
            </a:xfrm>
            <a:prstGeom prst="rect">
              <a:avLst/>
            </a:prstGeom>
            <a:solidFill>
              <a:srgbClr val="1CABE2">
                <a:alpha val="80000"/>
              </a:srgbClr>
            </a:solidFill>
          </p:spPr>
          <p:txBody>
            <a:bodyPr/>
            <a:lstStyle/>
            <a:p/>
          </p:txBody>
        </p:sp>
        <p:sp>
          <p:nvSpPr>
            <p:cNvPr id="133" name="rc133"/>
            <p:cNvSpPr/>
            <p:nvPr/>
          </p:nvSpPr>
          <p:spPr>
            <a:xfrm>
              <a:off x="1317178" y="5600334"/>
              <a:ext cx="7145955" cy="114824"/>
            </a:xfrm>
            <a:prstGeom prst="rect">
              <a:avLst/>
            </a:prstGeom>
            <a:solidFill>
              <a:srgbClr val="1CABE2">
                <a:alpha val="80000"/>
              </a:srgbClr>
            </a:solidFill>
          </p:spPr>
          <p:txBody>
            <a:bodyPr/>
            <a:lstStyle/>
            <a:p/>
          </p:txBody>
        </p:sp>
        <p:sp>
          <p:nvSpPr>
            <p:cNvPr id="134" name="tx13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785779"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9" name="tx139"/>
            <p:cNvSpPr/>
            <p:nvPr/>
          </p:nvSpPr>
          <p:spPr>
            <a:xfrm>
              <a:off x="6487464"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0" name="tx140"/>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1" name="tx14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2" name="tx14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Norway (99%) was 9 percentage points higher than the global average (90%) and 3 percentage points higher than the average across all non-programme countries (96%).
National DTP1 coverage was the same as in 2019 (99%).
The number of zero-dose children remained approximately the same (&lt;1,000) as in 2019.</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Norway DTP1 coverage was 99% - this is the same as in 2019 and higher than both the global and regional averages.</a:t>
            </a:r>
          </a:p>
        </p:txBody>
      </p:sp>
      <p:grpSp xmlns:pic="http://schemas.openxmlformats.org/drawingml/2006/picture">
        <p:nvGrpSpPr>
          <p:cNvPr id="145" name=""/>
          <p:cNvGrpSpPr/>
          <p:nvPr/>
        </p:nvGrpSpPr>
        <p:grpSpPr>
          <a:xfrm>
            <a:off x="292608" y="1005840"/>
            <a:ext cx="8595360" cy="28575"/>
            <a:chOff x="292608" y="1005840"/>
            <a:chExt cx="8595360" cy="28575"/>
          </a:xfrm>
        </p:grpSpPr>
        <p:sp>
          <p:nvSpPr>
            <p:cNvPr id="1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2025, Norway ranked number 30 out of 41 countries for lowest DTP1 coverage (based on tied ranks).
Norway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Norway had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482252" y="567966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1517236"/>
              <a:ext cx="4687757" cy="122384"/>
            </a:xfrm>
            <a:custGeom>
              <a:avLst/>
              <a:pathLst>
                <a:path w="4687757" h="122384">
                  <a:moveTo>
                    <a:pt x="0" y="122384"/>
                  </a:moveTo>
                  <a:lnTo>
                    <a:pt x="11837" y="122384"/>
                  </a:lnTo>
                  <a:lnTo>
                    <a:pt x="23675" y="122384"/>
                  </a:lnTo>
                  <a:lnTo>
                    <a:pt x="35513" y="122384"/>
                  </a:lnTo>
                  <a:lnTo>
                    <a:pt x="47351" y="122384"/>
                  </a:lnTo>
                  <a:lnTo>
                    <a:pt x="59188" y="122384"/>
                  </a:lnTo>
                  <a:lnTo>
                    <a:pt x="71026" y="122384"/>
                  </a:lnTo>
                  <a:lnTo>
                    <a:pt x="82864" y="122384"/>
                  </a:lnTo>
                  <a:lnTo>
                    <a:pt x="94702" y="122384"/>
                  </a:lnTo>
                  <a:lnTo>
                    <a:pt x="106539" y="122384"/>
                  </a:lnTo>
                  <a:lnTo>
                    <a:pt x="118377" y="122384"/>
                  </a:lnTo>
                  <a:lnTo>
                    <a:pt x="130215" y="122384"/>
                  </a:lnTo>
                  <a:lnTo>
                    <a:pt x="142053" y="122384"/>
                  </a:lnTo>
                  <a:lnTo>
                    <a:pt x="153891" y="122384"/>
                  </a:lnTo>
                  <a:lnTo>
                    <a:pt x="165728" y="122384"/>
                  </a:lnTo>
                  <a:lnTo>
                    <a:pt x="177566" y="122384"/>
                  </a:lnTo>
                  <a:lnTo>
                    <a:pt x="189404" y="122384"/>
                  </a:lnTo>
                  <a:lnTo>
                    <a:pt x="201242" y="122384"/>
                  </a:lnTo>
                  <a:lnTo>
                    <a:pt x="213079" y="122384"/>
                  </a:lnTo>
                  <a:lnTo>
                    <a:pt x="224917" y="122384"/>
                  </a:lnTo>
                  <a:lnTo>
                    <a:pt x="236755" y="122384"/>
                  </a:lnTo>
                  <a:lnTo>
                    <a:pt x="248593" y="122384"/>
                  </a:lnTo>
                  <a:lnTo>
                    <a:pt x="260430" y="122384"/>
                  </a:lnTo>
                  <a:lnTo>
                    <a:pt x="272268" y="122384"/>
                  </a:lnTo>
                  <a:lnTo>
                    <a:pt x="284106" y="122384"/>
                  </a:lnTo>
                  <a:lnTo>
                    <a:pt x="295944" y="122384"/>
                  </a:lnTo>
                  <a:lnTo>
                    <a:pt x="307782" y="122384"/>
                  </a:lnTo>
                  <a:lnTo>
                    <a:pt x="319619" y="122384"/>
                  </a:lnTo>
                  <a:lnTo>
                    <a:pt x="331457" y="122384"/>
                  </a:lnTo>
                  <a:lnTo>
                    <a:pt x="343295" y="122384"/>
                  </a:lnTo>
                  <a:lnTo>
                    <a:pt x="355133" y="122384"/>
                  </a:lnTo>
                  <a:lnTo>
                    <a:pt x="366970" y="122384"/>
                  </a:lnTo>
                  <a:lnTo>
                    <a:pt x="378808" y="122384"/>
                  </a:lnTo>
                  <a:lnTo>
                    <a:pt x="390646" y="122384"/>
                  </a:lnTo>
                  <a:lnTo>
                    <a:pt x="402484" y="122384"/>
                  </a:lnTo>
                  <a:lnTo>
                    <a:pt x="414321" y="122384"/>
                  </a:lnTo>
                  <a:lnTo>
                    <a:pt x="426159" y="122384"/>
                  </a:lnTo>
                  <a:lnTo>
                    <a:pt x="437997" y="122384"/>
                  </a:lnTo>
                  <a:lnTo>
                    <a:pt x="449835" y="122384"/>
                  </a:lnTo>
                  <a:lnTo>
                    <a:pt x="461673" y="122384"/>
                  </a:lnTo>
                  <a:lnTo>
                    <a:pt x="473510" y="122384"/>
                  </a:lnTo>
                  <a:lnTo>
                    <a:pt x="485348" y="122384"/>
                  </a:lnTo>
                  <a:lnTo>
                    <a:pt x="497186" y="122384"/>
                  </a:lnTo>
                  <a:lnTo>
                    <a:pt x="509024" y="122384"/>
                  </a:lnTo>
                  <a:lnTo>
                    <a:pt x="520861" y="122384"/>
                  </a:lnTo>
                  <a:lnTo>
                    <a:pt x="532699" y="122384"/>
                  </a:lnTo>
                  <a:lnTo>
                    <a:pt x="544537" y="122384"/>
                  </a:lnTo>
                  <a:lnTo>
                    <a:pt x="556375" y="122384"/>
                  </a:lnTo>
                  <a:lnTo>
                    <a:pt x="568213" y="122384"/>
                  </a:lnTo>
                  <a:lnTo>
                    <a:pt x="580050" y="122384"/>
                  </a:lnTo>
                  <a:lnTo>
                    <a:pt x="591888" y="122384"/>
                  </a:lnTo>
                  <a:lnTo>
                    <a:pt x="603726" y="122384"/>
                  </a:lnTo>
                  <a:lnTo>
                    <a:pt x="615564" y="122384"/>
                  </a:lnTo>
                  <a:lnTo>
                    <a:pt x="627401" y="122384"/>
                  </a:lnTo>
                  <a:lnTo>
                    <a:pt x="639239" y="122384"/>
                  </a:lnTo>
                  <a:lnTo>
                    <a:pt x="651077" y="122384"/>
                  </a:lnTo>
                  <a:lnTo>
                    <a:pt x="662915" y="122384"/>
                  </a:lnTo>
                  <a:lnTo>
                    <a:pt x="674752" y="122384"/>
                  </a:lnTo>
                  <a:lnTo>
                    <a:pt x="686590" y="122384"/>
                  </a:lnTo>
                  <a:lnTo>
                    <a:pt x="698428" y="122384"/>
                  </a:lnTo>
                  <a:lnTo>
                    <a:pt x="710266" y="122384"/>
                  </a:lnTo>
                  <a:lnTo>
                    <a:pt x="722104" y="122384"/>
                  </a:lnTo>
                  <a:lnTo>
                    <a:pt x="733941" y="122384"/>
                  </a:lnTo>
                  <a:lnTo>
                    <a:pt x="745779" y="122384"/>
                  </a:lnTo>
                  <a:lnTo>
                    <a:pt x="757617" y="122384"/>
                  </a:lnTo>
                  <a:lnTo>
                    <a:pt x="769455" y="122384"/>
                  </a:lnTo>
                  <a:lnTo>
                    <a:pt x="781292" y="122384"/>
                  </a:lnTo>
                  <a:lnTo>
                    <a:pt x="793130" y="122384"/>
                  </a:lnTo>
                  <a:lnTo>
                    <a:pt x="804968" y="122384"/>
                  </a:lnTo>
                  <a:lnTo>
                    <a:pt x="816806" y="122384"/>
                  </a:lnTo>
                  <a:lnTo>
                    <a:pt x="828643" y="122384"/>
                  </a:lnTo>
                  <a:lnTo>
                    <a:pt x="840481" y="122384"/>
                  </a:lnTo>
                  <a:lnTo>
                    <a:pt x="852319" y="122384"/>
                  </a:lnTo>
                  <a:lnTo>
                    <a:pt x="864157" y="122384"/>
                  </a:lnTo>
                  <a:lnTo>
                    <a:pt x="875995" y="122384"/>
                  </a:lnTo>
                  <a:lnTo>
                    <a:pt x="887832" y="122384"/>
                  </a:lnTo>
                  <a:lnTo>
                    <a:pt x="899670" y="122384"/>
                  </a:lnTo>
                  <a:lnTo>
                    <a:pt x="911508" y="122384"/>
                  </a:lnTo>
                  <a:lnTo>
                    <a:pt x="923346" y="122384"/>
                  </a:lnTo>
                  <a:lnTo>
                    <a:pt x="935183" y="122384"/>
                  </a:lnTo>
                  <a:lnTo>
                    <a:pt x="947021" y="122384"/>
                  </a:lnTo>
                  <a:lnTo>
                    <a:pt x="958859" y="122384"/>
                  </a:lnTo>
                  <a:lnTo>
                    <a:pt x="970697" y="122384"/>
                  </a:lnTo>
                  <a:lnTo>
                    <a:pt x="982534" y="122384"/>
                  </a:lnTo>
                  <a:lnTo>
                    <a:pt x="994372" y="122384"/>
                  </a:lnTo>
                  <a:lnTo>
                    <a:pt x="1006210" y="122384"/>
                  </a:lnTo>
                  <a:lnTo>
                    <a:pt x="1018048" y="122384"/>
                  </a:lnTo>
                  <a:lnTo>
                    <a:pt x="1029886" y="122384"/>
                  </a:lnTo>
                  <a:lnTo>
                    <a:pt x="1041723" y="122384"/>
                  </a:lnTo>
                  <a:lnTo>
                    <a:pt x="1053561" y="122384"/>
                  </a:lnTo>
                  <a:lnTo>
                    <a:pt x="1065399" y="122384"/>
                  </a:lnTo>
                  <a:lnTo>
                    <a:pt x="1077237" y="122384"/>
                  </a:lnTo>
                  <a:lnTo>
                    <a:pt x="1089074" y="122384"/>
                  </a:lnTo>
                  <a:lnTo>
                    <a:pt x="1100912" y="122384"/>
                  </a:lnTo>
                  <a:lnTo>
                    <a:pt x="1112750" y="122384"/>
                  </a:lnTo>
                  <a:lnTo>
                    <a:pt x="1124588" y="122384"/>
                  </a:lnTo>
                  <a:lnTo>
                    <a:pt x="1136426" y="122384"/>
                  </a:lnTo>
                  <a:lnTo>
                    <a:pt x="1148263" y="122384"/>
                  </a:lnTo>
                  <a:lnTo>
                    <a:pt x="1160101" y="122384"/>
                  </a:lnTo>
                  <a:lnTo>
                    <a:pt x="1171939" y="122384"/>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2374173"/>
              <a:ext cx="4687757" cy="244809"/>
            </a:xfrm>
            <a:custGeom>
              <a:avLst/>
              <a:pathLst>
                <a:path w="4687757" h="24480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09"/>
                  </a:lnTo>
                  <a:lnTo>
                    <a:pt x="2355716" y="244802"/>
                  </a:lnTo>
                  <a:lnTo>
                    <a:pt x="2367554" y="244794"/>
                  </a:lnTo>
                  <a:lnTo>
                    <a:pt x="2379391" y="244784"/>
                  </a:lnTo>
                  <a:lnTo>
                    <a:pt x="2391229" y="244772"/>
                  </a:lnTo>
                  <a:lnTo>
                    <a:pt x="2403067" y="244758"/>
                  </a:lnTo>
                  <a:lnTo>
                    <a:pt x="2414905" y="244742"/>
                  </a:lnTo>
                  <a:lnTo>
                    <a:pt x="2426743" y="244723"/>
                  </a:lnTo>
                  <a:lnTo>
                    <a:pt x="2438580" y="244701"/>
                  </a:lnTo>
                  <a:lnTo>
                    <a:pt x="2450418" y="244675"/>
                  </a:lnTo>
                  <a:lnTo>
                    <a:pt x="2462256" y="244644"/>
                  </a:lnTo>
                  <a:lnTo>
                    <a:pt x="2474094" y="244608"/>
                  </a:lnTo>
                  <a:lnTo>
                    <a:pt x="2485931" y="244565"/>
                  </a:lnTo>
                  <a:lnTo>
                    <a:pt x="2497769" y="244516"/>
                  </a:lnTo>
                  <a:lnTo>
                    <a:pt x="2509607" y="244457"/>
                  </a:lnTo>
                  <a:lnTo>
                    <a:pt x="2521445" y="244388"/>
                  </a:lnTo>
                  <a:lnTo>
                    <a:pt x="2533283" y="244308"/>
                  </a:lnTo>
                  <a:lnTo>
                    <a:pt x="2545120" y="244213"/>
                  </a:lnTo>
                  <a:lnTo>
                    <a:pt x="2556958" y="244102"/>
                  </a:lnTo>
                  <a:lnTo>
                    <a:pt x="2568796" y="243971"/>
                  </a:lnTo>
                  <a:lnTo>
                    <a:pt x="2580634" y="243819"/>
                  </a:lnTo>
                  <a:lnTo>
                    <a:pt x="2592471" y="243639"/>
                  </a:lnTo>
                  <a:lnTo>
                    <a:pt x="2604309" y="243429"/>
                  </a:lnTo>
                  <a:lnTo>
                    <a:pt x="2616147" y="243183"/>
                  </a:lnTo>
                  <a:lnTo>
                    <a:pt x="2627985" y="242896"/>
                  </a:lnTo>
                  <a:lnTo>
                    <a:pt x="2639822" y="242559"/>
                  </a:lnTo>
                  <a:lnTo>
                    <a:pt x="2651660" y="242166"/>
                  </a:lnTo>
                  <a:lnTo>
                    <a:pt x="2663498" y="241708"/>
                  </a:lnTo>
                  <a:lnTo>
                    <a:pt x="2675336" y="241173"/>
                  </a:lnTo>
                  <a:lnTo>
                    <a:pt x="2687174" y="240550"/>
                  </a:lnTo>
                  <a:lnTo>
                    <a:pt x="2699011" y="239827"/>
                  </a:lnTo>
                  <a:lnTo>
                    <a:pt x="2710849" y="238988"/>
                  </a:lnTo>
                  <a:lnTo>
                    <a:pt x="2722687" y="238017"/>
                  </a:lnTo>
                  <a:lnTo>
                    <a:pt x="2734525" y="236896"/>
                  </a:lnTo>
                  <a:lnTo>
                    <a:pt x="2746362" y="235607"/>
                  </a:lnTo>
                  <a:lnTo>
                    <a:pt x="2758200" y="234127"/>
                  </a:lnTo>
                  <a:lnTo>
                    <a:pt x="2770038" y="232437"/>
                  </a:lnTo>
                  <a:lnTo>
                    <a:pt x="2781876" y="230515"/>
                  </a:lnTo>
                  <a:lnTo>
                    <a:pt x="2793713" y="228339"/>
                  </a:lnTo>
                  <a:lnTo>
                    <a:pt x="2805551" y="225891"/>
                  </a:lnTo>
                  <a:lnTo>
                    <a:pt x="2817389" y="223155"/>
                  </a:lnTo>
                  <a:lnTo>
                    <a:pt x="2829227" y="220118"/>
                  </a:lnTo>
                  <a:lnTo>
                    <a:pt x="2841065" y="216775"/>
                  </a:lnTo>
                  <a:lnTo>
                    <a:pt x="2852902" y="213126"/>
                  </a:lnTo>
                  <a:lnTo>
                    <a:pt x="2864740" y="209183"/>
                  </a:lnTo>
                  <a:lnTo>
                    <a:pt x="2876578" y="204965"/>
                  </a:lnTo>
                  <a:lnTo>
                    <a:pt x="2888416" y="200503"/>
                  </a:lnTo>
                  <a:lnTo>
                    <a:pt x="2900253" y="195838"/>
                  </a:lnTo>
                  <a:lnTo>
                    <a:pt x="2912091" y="191021"/>
                  </a:lnTo>
                  <a:lnTo>
                    <a:pt x="2923929" y="186110"/>
                  </a:lnTo>
                  <a:lnTo>
                    <a:pt x="2935767" y="181166"/>
                  </a:lnTo>
                  <a:lnTo>
                    <a:pt x="2947604" y="176254"/>
                  </a:lnTo>
                  <a:lnTo>
                    <a:pt x="2959442" y="171437"/>
                  </a:lnTo>
                  <a:lnTo>
                    <a:pt x="2971280" y="166772"/>
                  </a:lnTo>
                  <a:lnTo>
                    <a:pt x="2983118" y="162310"/>
                  </a:lnTo>
                  <a:lnTo>
                    <a:pt x="2994956" y="158092"/>
                  </a:lnTo>
                  <a:lnTo>
                    <a:pt x="3006793" y="154149"/>
                  </a:lnTo>
                  <a:lnTo>
                    <a:pt x="3018631" y="150500"/>
                  </a:lnTo>
                  <a:lnTo>
                    <a:pt x="3030469" y="147157"/>
                  </a:lnTo>
                  <a:lnTo>
                    <a:pt x="3042307" y="144120"/>
                  </a:lnTo>
                  <a:lnTo>
                    <a:pt x="3054144" y="141384"/>
                  </a:lnTo>
                  <a:lnTo>
                    <a:pt x="3065982" y="138936"/>
                  </a:lnTo>
                  <a:lnTo>
                    <a:pt x="3077820" y="136761"/>
                  </a:lnTo>
                  <a:lnTo>
                    <a:pt x="3089658" y="134838"/>
                  </a:lnTo>
                  <a:lnTo>
                    <a:pt x="3101496" y="133148"/>
                  </a:lnTo>
                  <a:lnTo>
                    <a:pt x="3113333" y="131669"/>
                  </a:lnTo>
                  <a:lnTo>
                    <a:pt x="3125171" y="130379"/>
                  </a:lnTo>
                  <a:lnTo>
                    <a:pt x="3137009" y="129258"/>
                  </a:lnTo>
                  <a:lnTo>
                    <a:pt x="3148847" y="128287"/>
                  </a:lnTo>
                  <a:lnTo>
                    <a:pt x="3160684" y="127448"/>
                  </a:lnTo>
                  <a:lnTo>
                    <a:pt x="3172522" y="126725"/>
                  </a:lnTo>
                  <a:lnTo>
                    <a:pt x="3184360" y="126103"/>
                  </a:lnTo>
                  <a:lnTo>
                    <a:pt x="3196198" y="125568"/>
                  </a:lnTo>
                  <a:lnTo>
                    <a:pt x="3208035" y="125109"/>
                  </a:lnTo>
                  <a:lnTo>
                    <a:pt x="3219873" y="124716"/>
                  </a:lnTo>
                  <a:lnTo>
                    <a:pt x="3231711" y="124380"/>
                  </a:lnTo>
                  <a:lnTo>
                    <a:pt x="3243549" y="124092"/>
                  </a:lnTo>
                  <a:lnTo>
                    <a:pt x="3255387" y="123846"/>
                  </a:lnTo>
                  <a:lnTo>
                    <a:pt x="3267224" y="123636"/>
                  </a:lnTo>
                  <a:lnTo>
                    <a:pt x="3279062" y="123457"/>
                  </a:lnTo>
                  <a:lnTo>
                    <a:pt x="3290900" y="123304"/>
                  </a:lnTo>
                  <a:lnTo>
                    <a:pt x="3302738" y="123174"/>
                  </a:lnTo>
                  <a:lnTo>
                    <a:pt x="3314575" y="123062"/>
                  </a:lnTo>
                  <a:lnTo>
                    <a:pt x="3326413" y="122968"/>
                  </a:lnTo>
                  <a:lnTo>
                    <a:pt x="3338251" y="122887"/>
                  </a:lnTo>
                  <a:lnTo>
                    <a:pt x="3350089" y="122818"/>
                  </a:lnTo>
                  <a:lnTo>
                    <a:pt x="3361926" y="122760"/>
                  </a:lnTo>
                  <a:lnTo>
                    <a:pt x="3373764" y="122710"/>
                  </a:lnTo>
                  <a:lnTo>
                    <a:pt x="3385602" y="122667"/>
                  </a:lnTo>
                  <a:lnTo>
                    <a:pt x="3397440" y="122631"/>
                  </a:lnTo>
                  <a:lnTo>
                    <a:pt x="3409278" y="122601"/>
                  </a:lnTo>
                  <a:lnTo>
                    <a:pt x="3421115" y="122574"/>
                  </a:lnTo>
                  <a:lnTo>
                    <a:pt x="3432953" y="122552"/>
                  </a:lnTo>
                  <a:lnTo>
                    <a:pt x="3444791" y="122533"/>
                  </a:lnTo>
                  <a:lnTo>
                    <a:pt x="3456629" y="122517"/>
                  </a:lnTo>
                  <a:lnTo>
                    <a:pt x="3468466" y="122503"/>
                  </a:lnTo>
                  <a:lnTo>
                    <a:pt x="3480304" y="122492"/>
                  </a:lnTo>
                  <a:lnTo>
                    <a:pt x="3492142" y="122482"/>
                  </a:lnTo>
                  <a:lnTo>
                    <a:pt x="3503980" y="122473"/>
                  </a:lnTo>
                  <a:lnTo>
                    <a:pt x="3515818" y="122466"/>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48" name="pl48"/>
            <p:cNvSpPr/>
            <p:nvPr/>
          </p:nvSpPr>
          <p:spPr>
            <a:xfrm>
              <a:off x="2482252" y="2986342"/>
              <a:ext cx="4687757" cy="367235"/>
            </a:xfrm>
            <a:custGeom>
              <a:avLst/>
              <a:pathLst>
                <a:path w="4687757" h="367235">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235"/>
                  </a:lnTo>
                  <a:lnTo>
                    <a:pt x="2355716" y="367235"/>
                  </a:lnTo>
                  <a:lnTo>
                    <a:pt x="2367554" y="367235"/>
                  </a:lnTo>
                  <a:lnTo>
                    <a:pt x="2379391" y="367235"/>
                  </a:lnTo>
                  <a:lnTo>
                    <a:pt x="2391229" y="367235"/>
                  </a:lnTo>
                  <a:lnTo>
                    <a:pt x="2403067" y="367235"/>
                  </a:lnTo>
                  <a:lnTo>
                    <a:pt x="2414905" y="367235"/>
                  </a:lnTo>
                  <a:lnTo>
                    <a:pt x="2426743" y="367235"/>
                  </a:lnTo>
                  <a:lnTo>
                    <a:pt x="2438580" y="367235"/>
                  </a:lnTo>
                  <a:lnTo>
                    <a:pt x="2450418" y="367235"/>
                  </a:lnTo>
                  <a:lnTo>
                    <a:pt x="2462256" y="367235"/>
                  </a:lnTo>
                  <a:lnTo>
                    <a:pt x="2474094" y="367235"/>
                  </a:lnTo>
                  <a:lnTo>
                    <a:pt x="2485931" y="367235"/>
                  </a:lnTo>
                  <a:lnTo>
                    <a:pt x="2497769" y="367235"/>
                  </a:lnTo>
                  <a:lnTo>
                    <a:pt x="2509607" y="367235"/>
                  </a:lnTo>
                  <a:lnTo>
                    <a:pt x="2521445" y="367235"/>
                  </a:lnTo>
                  <a:lnTo>
                    <a:pt x="2533283" y="367235"/>
                  </a:lnTo>
                  <a:lnTo>
                    <a:pt x="2545120" y="367235"/>
                  </a:lnTo>
                  <a:lnTo>
                    <a:pt x="2556958" y="367235"/>
                  </a:lnTo>
                  <a:lnTo>
                    <a:pt x="2568796" y="367235"/>
                  </a:lnTo>
                  <a:lnTo>
                    <a:pt x="2580634" y="367235"/>
                  </a:lnTo>
                  <a:lnTo>
                    <a:pt x="2592471" y="367235"/>
                  </a:lnTo>
                  <a:lnTo>
                    <a:pt x="2604309" y="367235"/>
                  </a:lnTo>
                  <a:lnTo>
                    <a:pt x="2616147" y="367235"/>
                  </a:lnTo>
                  <a:lnTo>
                    <a:pt x="2627985" y="367235"/>
                  </a:lnTo>
                  <a:lnTo>
                    <a:pt x="2639822" y="367235"/>
                  </a:lnTo>
                  <a:lnTo>
                    <a:pt x="2651660" y="367235"/>
                  </a:lnTo>
                  <a:lnTo>
                    <a:pt x="2663498" y="367235"/>
                  </a:lnTo>
                  <a:lnTo>
                    <a:pt x="2675336" y="367235"/>
                  </a:lnTo>
                  <a:lnTo>
                    <a:pt x="2687174" y="367235"/>
                  </a:lnTo>
                  <a:lnTo>
                    <a:pt x="2699011" y="367235"/>
                  </a:lnTo>
                  <a:lnTo>
                    <a:pt x="2710849" y="367235"/>
                  </a:lnTo>
                  <a:lnTo>
                    <a:pt x="2722687" y="367235"/>
                  </a:lnTo>
                  <a:lnTo>
                    <a:pt x="2734525" y="367235"/>
                  </a:lnTo>
                  <a:lnTo>
                    <a:pt x="2746362" y="367235"/>
                  </a:lnTo>
                  <a:lnTo>
                    <a:pt x="2758200" y="367235"/>
                  </a:lnTo>
                  <a:lnTo>
                    <a:pt x="2770038" y="367235"/>
                  </a:lnTo>
                  <a:lnTo>
                    <a:pt x="2781876" y="367235"/>
                  </a:lnTo>
                  <a:lnTo>
                    <a:pt x="2793713" y="367235"/>
                  </a:lnTo>
                  <a:lnTo>
                    <a:pt x="2805551" y="367235"/>
                  </a:lnTo>
                  <a:lnTo>
                    <a:pt x="2817389" y="367235"/>
                  </a:lnTo>
                  <a:lnTo>
                    <a:pt x="2829227" y="367235"/>
                  </a:lnTo>
                  <a:lnTo>
                    <a:pt x="2841065" y="367235"/>
                  </a:lnTo>
                  <a:lnTo>
                    <a:pt x="2852902" y="367235"/>
                  </a:lnTo>
                  <a:lnTo>
                    <a:pt x="2864740" y="367235"/>
                  </a:lnTo>
                  <a:lnTo>
                    <a:pt x="2876578" y="367235"/>
                  </a:lnTo>
                  <a:lnTo>
                    <a:pt x="2888416" y="367235"/>
                  </a:lnTo>
                  <a:lnTo>
                    <a:pt x="2900253" y="367235"/>
                  </a:lnTo>
                  <a:lnTo>
                    <a:pt x="2912091" y="367235"/>
                  </a:lnTo>
                  <a:lnTo>
                    <a:pt x="2923929" y="367235"/>
                  </a:lnTo>
                  <a:lnTo>
                    <a:pt x="2935767" y="367235"/>
                  </a:lnTo>
                  <a:lnTo>
                    <a:pt x="2947604" y="367235"/>
                  </a:lnTo>
                  <a:lnTo>
                    <a:pt x="2959442" y="367235"/>
                  </a:lnTo>
                  <a:lnTo>
                    <a:pt x="2971280" y="367235"/>
                  </a:lnTo>
                  <a:lnTo>
                    <a:pt x="2983118" y="367235"/>
                  </a:lnTo>
                  <a:lnTo>
                    <a:pt x="2994956" y="367235"/>
                  </a:lnTo>
                  <a:lnTo>
                    <a:pt x="3006793" y="367235"/>
                  </a:lnTo>
                  <a:lnTo>
                    <a:pt x="3018631" y="367235"/>
                  </a:lnTo>
                  <a:lnTo>
                    <a:pt x="3030469" y="367235"/>
                  </a:lnTo>
                  <a:lnTo>
                    <a:pt x="3042307" y="367235"/>
                  </a:lnTo>
                  <a:lnTo>
                    <a:pt x="3054144" y="367235"/>
                  </a:lnTo>
                  <a:lnTo>
                    <a:pt x="3065982" y="367235"/>
                  </a:lnTo>
                  <a:lnTo>
                    <a:pt x="3077820" y="367235"/>
                  </a:lnTo>
                  <a:lnTo>
                    <a:pt x="3089658" y="367235"/>
                  </a:lnTo>
                  <a:lnTo>
                    <a:pt x="3101496" y="367235"/>
                  </a:lnTo>
                  <a:lnTo>
                    <a:pt x="3113333" y="367235"/>
                  </a:lnTo>
                  <a:lnTo>
                    <a:pt x="3125171" y="367235"/>
                  </a:lnTo>
                  <a:lnTo>
                    <a:pt x="3137009" y="367235"/>
                  </a:lnTo>
                  <a:lnTo>
                    <a:pt x="3148847" y="367235"/>
                  </a:lnTo>
                  <a:lnTo>
                    <a:pt x="3160684" y="367235"/>
                  </a:lnTo>
                  <a:lnTo>
                    <a:pt x="3172522" y="367235"/>
                  </a:lnTo>
                  <a:lnTo>
                    <a:pt x="3184360" y="367235"/>
                  </a:lnTo>
                  <a:lnTo>
                    <a:pt x="3196198" y="367235"/>
                  </a:lnTo>
                  <a:lnTo>
                    <a:pt x="3208035" y="367235"/>
                  </a:lnTo>
                  <a:lnTo>
                    <a:pt x="3219873" y="367235"/>
                  </a:lnTo>
                  <a:lnTo>
                    <a:pt x="3231711" y="367235"/>
                  </a:lnTo>
                  <a:lnTo>
                    <a:pt x="3243549" y="367235"/>
                  </a:lnTo>
                  <a:lnTo>
                    <a:pt x="3255387" y="367235"/>
                  </a:lnTo>
                  <a:lnTo>
                    <a:pt x="3267224" y="367235"/>
                  </a:lnTo>
                  <a:lnTo>
                    <a:pt x="3279062" y="367235"/>
                  </a:lnTo>
                  <a:lnTo>
                    <a:pt x="3290900" y="367235"/>
                  </a:lnTo>
                  <a:lnTo>
                    <a:pt x="3302738" y="367235"/>
                  </a:lnTo>
                  <a:lnTo>
                    <a:pt x="3314575" y="367235"/>
                  </a:lnTo>
                  <a:lnTo>
                    <a:pt x="3326413" y="367235"/>
                  </a:lnTo>
                  <a:lnTo>
                    <a:pt x="3338251" y="367235"/>
                  </a:lnTo>
                  <a:lnTo>
                    <a:pt x="3350089" y="367235"/>
                  </a:lnTo>
                  <a:lnTo>
                    <a:pt x="3361926" y="367235"/>
                  </a:lnTo>
                  <a:lnTo>
                    <a:pt x="3373764" y="367235"/>
                  </a:lnTo>
                  <a:lnTo>
                    <a:pt x="3385602" y="367235"/>
                  </a:lnTo>
                  <a:lnTo>
                    <a:pt x="3397440" y="367235"/>
                  </a:lnTo>
                  <a:lnTo>
                    <a:pt x="3409278" y="367235"/>
                  </a:lnTo>
                  <a:lnTo>
                    <a:pt x="3421115" y="367235"/>
                  </a:lnTo>
                  <a:lnTo>
                    <a:pt x="3432953" y="367235"/>
                  </a:lnTo>
                  <a:lnTo>
                    <a:pt x="3444791" y="367235"/>
                  </a:lnTo>
                  <a:lnTo>
                    <a:pt x="3456629" y="367235"/>
                  </a:lnTo>
                  <a:lnTo>
                    <a:pt x="3468466" y="367235"/>
                  </a:lnTo>
                  <a:lnTo>
                    <a:pt x="3480304" y="367235"/>
                  </a:lnTo>
                  <a:lnTo>
                    <a:pt x="3492142" y="367235"/>
                  </a:lnTo>
                  <a:lnTo>
                    <a:pt x="3503980" y="367235"/>
                  </a:lnTo>
                  <a:lnTo>
                    <a:pt x="3515818" y="367235"/>
                  </a:lnTo>
                  <a:lnTo>
                    <a:pt x="3515818" y="367194"/>
                  </a:lnTo>
                  <a:lnTo>
                    <a:pt x="3527655" y="367186"/>
                  </a:lnTo>
                  <a:lnTo>
                    <a:pt x="3539493" y="367178"/>
                  </a:lnTo>
                  <a:lnTo>
                    <a:pt x="3551331" y="367168"/>
                  </a:lnTo>
                  <a:lnTo>
                    <a:pt x="3563169" y="367156"/>
                  </a:lnTo>
                  <a:lnTo>
                    <a:pt x="3575006" y="367143"/>
                  </a:lnTo>
                  <a:lnTo>
                    <a:pt x="3586844" y="367127"/>
                  </a:lnTo>
                  <a:lnTo>
                    <a:pt x="3598682" y="367108"/>
                  </a:lnTo>
                  <a:lnTo>
                    <a:pt x="3610520" y="367085"/>
                  </a:lnTo>
                  <a:lnTo>
                    <a:pt x="3622357" y="367059"/>
                  </a:lnTo>
                  <a:lnTo>
                    <a:pt x="3634195" y="367028"/>
                  </a:lnTo>
                  <a:lnTo>
                    <a:pt x="3646033" y="366992"/>
                  </a:lnTo>
                  <a:lnTo>
                    <a:pt x="3657871" y="366950"/>
                  </a:lnTo>
                  <a:lnTo>
                    <a:pt x="3669709" y="366900"/>
                  </a:lnTo>
                  <a:lnTo>
                    <a:pt x="3681546" y="366841"/>
                  </a:lnTo>
                  <a:lnTo>
                    <a:pt x="3693384" y="366773"/>
                  </a:lnTo>
                  <a:lnTo>
                    <a:pt x="3705222" y="366692"/>
                  </a:lnTo>
                  <a:lnTo>
                    <a:pt x="3717060" y="366597"/>
                  </a:lnTo>
                  <a:lnTo>
                    <a:pt x="3728897" y="366486"/>
                  </a:lnTo>
                  <a:lnTo>
                    <a:pt x="3740735" y="366356"/>
                  </a:lnTo>
                  <a:lnTo>
                    <a:pt x="3752573" y="366203"/>
                  </a:lnTo>
                  <a:lnTo>
                    <a:pt x="3764411" y="366024"/>
                  </a:lnTo>
                  <a:lnTo>
                    <a:pt x="3776248" y="365814"/>
                  </a:lnTo>
                  <a:lnTo>
                    <a:pt x="3788086" y="365568"/>
                  </a:lnTo>
                  <a:lnTo>
                    <a:pt x="3799924" y="365280"/>
                  </a:lnTo>
                  <a:lnTo>
                    <a:pt x="3811762" y="364944"/>
                  </a:lnTo>
                  <a:lnTo>
                    <a:pt x="3823600" y="364551"/>
                  </a:lnTo>
                  <a:lnTo>
                    <a:pt x="3835437" y="364092"/>
                  </a:lnTo>
                  <a:lnTo>
                    <a:pt x="3847275" y="363557"/>
                  </a:lnTo>
                  <a:lnTo>
                    <a:pt x="3859113" y="362935"/>
                  </a:lnTo>
                  <a:lnTo>
                    <a:pt x="3870951" y="362211"/>
                  </a:lnTo>
                  <a:lnTo>
                    <a:pt x="3882788" y="361372"/>
                  </a:lnTo>
                  <a:lnTo>
                    <a:pt x="3894626" y="360402"/>
                  </a:lnTo>
                  <a:lnTo>
                    <a:pt x="3906464" y="359281"/>
                  </a:lnTo>
                  <a:lnTo>
                    <a:pt x="3918302" y="357991"/>
                  </a:lnTo>
                  <a:lnTo>
                    <a:pt x="3930139" y="356512"/>
                  </a:lnTo>
                  <a:lnTo>
                    <a:pt x="3941977" y="354821"/>
                  </a:lnTo>
                  <a:lnTo>
                    <a:pt x="3953815" y="352899"/>
                  </a:lnTo>
                  <a:lnTo>
                    <a:pt x="3965653" y="350723"/>
                  </a:lnTo>
                  <a:lnTo>
                    <a:pt x="3977491" y="348276"/>
                  </a:lnTo>
                  <a:lnTo>
                    <a:pt x="3989328" y="345540"/>
                  </a:lnTo>
                  <a:lnTo>
                    <a:pt x="4001166" y="342503"/>
                  </a:lnTo>
                  <a:lnTo>
                    <a:pt x="4013004" y="339159"/>
                  </a:lnTo>
                  <a:lnTo>
                    <a:pt x="4024842" y="335511"/>
                  </a:lnTo>
                  <a:lnTo>
                    <a:pt x="4036679" y="331567"/>
                  </a:lnTo>
                  <a:lnTo>
                    <a:pt x="4048517" y="327349"/>
                  </a:lnTo>
                  <a:lnTo>
                    <a:pt x="4060355" y="322887"/>
                  </a:lnTo>
                  <a:lnTo>
                    <a:pt x="4072193" y="318223"/>
                  </a:lnTo>
                  <a:lnTo>
                    <a:pt x="4084031" y="313406"/>
                  </a:lnTo>
                  <a:lnTo>
                    <a:pt x="4095868" y="308494"/>
                  </a:lnTo>
                  <a:lnTo>
                    <a:pt x="4107706" y="303550"/>
                  </a:lnTo>
                  <a:lnTo>
                    <a:pt x="4119544" y="298638"/>
                  </a:lnTo>
                  <a:lnTo>
                    <a:pt x="4131382" y="293821"/>
                  </a:lnTo>
                  <a:lnTo>
                    <a:pt x="4143219" y="289157"/>
                  </a:lnTo>
                  <a:lnTo>
                    <a:pt x="4155057" y="284695"/>
                  </a:lnTo>
                  <a:lnTo>
                    <a:pt x="4166895" y="280477"/>
                  </a:lnTo>
                  <a:lnTo>
                    <a:pt x="4178733" y="276533"/>
                  </a:lnTo>
                  <a:lnTo>
                    <a:pt x="4190570" y="272885"/>
                  </a:lnTo>
                  <a:lnTo>
                    <a:pt x="4202408" y="269541"/>
                  </a:lnTo>
                  <a:lnTo>
                    <a:pt x="4214246" y="266505"/>
                  </a:lnTo>
                  <a:lnTo>
                    <a:pt x="4226084" y="263768"/>
                  </a:lnTo>
                  <a:lnTo>
                    <a:pt x="4237922" y="261321"/>
                  </a:lnTo>
                  <a:lnTo>
                    <a:pt x="4249759" y="259145"/>
                  </a:lnTo>
                  <a:lnTo>
                    <a:pt x="4261597" y="257223"/>
                  </a:lnTo>
                  <a:lnTo>
                    <a:pt x="4273435" y="255532"/>
                  </a:lnTo>
                  <a:lnTo>
                    <a:pt x="4285273" y="254053"/>
                  </a:lnTo>
                  <a:lnTo>
                    <a:pt x="4297110" y="252763"/>
                  </a:lnTo>
                  <a:lnTo>
                    <a:pt x="4308948" y="251642"/>
                  </a:lnTo>
                  <a:lnTo>
                    <a:pt x="4320786" y="250672"/>
                  </a:lnTo>
                  <a:lnTo>
                    <a:pt x="4332624" y="249833"/>
                  </a:lnTo>
                  <a:lnTo>
                    <a:pt x="4344461" y="249109"/>
                  </a:lnTo>
                  <a:lnTo>
                    <a:pt x="4356299" y="248487"/>
                  </a:lnTo>
                  <a:lnTo>
                    <a:pt x="4368137" y="247952"/>
                  </a:lnTo>
                  <a:lnTo>
                    <a:pt x="4379975" y="247493"/>
                  </a:lnTo>
                  <a:lnTo>
                    <a:pt x="4391813" y="247100"/>
                  </a:lnTo>
                  <a:lnTo>
                    <a:pt x="4403650" y="246764"/>
                  </a:lnTo>
                  <a:lnTo>
                    <a:pt x="4415488" y="246476"/>
                  </a:lnTo>
                  <a:lnTo>
                    <a:pt x="4427326" y="246230"/>
                  </a:lnTo>
                  <a:lnTo>
                    <a:pt x="4439164" y="246020"/>
                  </a:lnTo>
                  <a:lnTo>
                    <a:pt x="4451001" y="245841"/>
                  </a:lnTo>
                  <a:lnTo>
                    <a:pt x="4462839" y="245688"/>
                  </a:lnTo>
                  <a:lnTo>
                    <a:pt x="4474677" y="245558"/>
                  </a:lnTo>
                  <a:lnTo>
                    <a:pt x="4486515" y="245447"/>
                  </a:lnTo>
                  <a:lnTo>
                    <a:pt x="4498352" y="245352"/>
                  </a:lnTo>
                  <a:lnTo>
                    <a:pt x="4510190" y="245271"/>
                  </a:lnTo>
                  <a:lnTo>
                    <a:pt x="4522028" y="245203"/>
                  </a:lnTo>
                  <a:lnTo>
                    <a:pt x="4533866" y="245144"/>
                  </a:lnTo>
                  <a:lnTo>
                    <a:pt x="4545704" y="245094"/>
                  </a:lnTo>
                  <a:lnTo>
                    <a:pt x="4557541" y="245052"/>
                  </a:lnTo>
                  <a:lnTo>
                    <a:pt x="4569379" y="245016"/>
                  </a:lnTo>
                  <a:lnTo>
                    <a:pt x="4581217" y="244985"/>
                  </a:lnTo>
                  <a:lnTo>
                    <a:pt x="4593055" y="244959"/>
                  </a:lnTo>
                  <a:lnTo>
                    <a:pt x="4604892" y="244936"/>
                  </a:lnTo>
                  <a:lnTo>
                    <a:pt x="4616730" y="244918"/>
                  </a:lnTo>
                  <a:lnTo>
                    <a:pt x="4628568" y="244901"/>
                  </a:lnTo>
                  <a:lnTo>
                    <a:pt x="4640406" y="244888"/>
                  </a:lnTo>
                  <a:lnTo>
                    <a:pt x="4652244" y="244876"/>
                  </a:lnTo>
                  <a:lnTo>
                    <a:pt x="4664081" y="244866"/>
                  </a:lnTo>
                  <a:lnTo>
                    <a:pt x="4675919" y="244858"/>
                  </a:lnTo>
                  <a:lnTo>
                    <a:pt x="4687757" y="24485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272345"/>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50" name="pl50"/>
            <p:cNvSpPr/>
            <p:nvPr/>
          </p:nvSpPr>
          <p:spPr>
            <a:xfrm>
              <a:off x="2482252" y="4822682"/>
              <a:ext cx="4687757" cy="244850"/>
            </a:xfrm>
            <a:custGeom>
              <a:avLst/>
              <a:pathLst>
                <a:path w="4687757" h="244850">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63916"/>
              <a:ext cx="4687757" cy="1346597"/>
            </a:xfrm>
            <a:custGeom>
              <a:avLst/>
              <a:pathLst>
                <a:path w="4687757" h="1346597">
                  <a:moveTo>
                    <a:pt x="0" y="1224254"/>
                  </a:moveTo>
                  <a:lnTo>
                    <a:pt x="11837" y="1224261"/>
                  </a:lnTo>
                  <a:lnTo>
                    <a:pt x="23675" y="1224269"/>
                  </a:lnTo>
                  <a:lnTo>
                    <a:pt x="35513" y="1224279"/>
                  </a:lnTo>
                  <a:lnTo>
                    <a:pt x="47351" y="1224291"/>
                  </a:lnTo>
                  <a:lnTo>
                    <a:pt x="59188" y="1224305"/>
                  </a:lnTo>
                  <a:lnTo>
                    <a:pt x="71026" y="1224321"/>
                  </a:lnTo>
                  <a:lnTo>
                    <a:pt x="82864" y="1224340"/>
                  </a:lnTo>
                  <a:lnTo>
                    <a:pt x="94702" y="1224362"/>
                  </a:lnTo>
                  <a:lnTo>
                    <a:pt x="106539" y="1224388"/>
                  </a:lnTo>
                  <a:lnTo>
                    <a:pt x="118377" y="1224419"/>
                  </a:lnTo>
                  <a:lnTo>
                    <a:pt x="130215" y="1224455"/>
                  </a:lnTo>
                  <a:lnTo>
                    <a:pt x="142053" y="1224498"/>
                  </a:lnTo>
                  <a:lnTo>
                    <a:pt x="153891" y="1224548"/>
                  </a:lnTo>
                  <a:lnTo>
                    <a:pt x="165728" y="1224606"/>
                  </a:lnTo>
                  <a:lnTo>
                    <a:pt x="177566" y="1224675"/>
                  </a:lnTo>
                  <a:lnTo>
                    <a:pt x="189404" y="1224756"/>
                  </a:lnTo>
                  <a:lnTo>
                    <a:pt x="201242" y="1224850"/>
                  </a:lnTo>
                  <a:lnTo>
                    <a:pt x="213079" y="1224961"/>
                  </a:lnTo>
                  <a:lnTo>
                    <a:pt x="224917" y="1225092"/>
                  </a:lnTo>
                  <a:lnTo>
                    <a:pt x="236755" y="1225245"/>
                  </a:lnTo>
                  <a:lnTo>
                    <a:pt x="248593" y="1225424"/>
                  </a:lnTo>
                  <a:lnTo>
                    <a:pt x="260430" y="1225634"/>
                  </a:lnTo>
                  <a:lnTo>
                    <a:pt x="272268" y="1225880"/>
                  </a:lnTo>
                  <a:lnTo>
                    <a:pt x="284106" y="1226167"/>
                  </a:lnTo>
                  <a:lnTo>
                    <a:pt x="295944" y="1226504"/>
                  </a:lnTo>
                  <a:lnTo>
                    <a:pt x="307782" y="1226897"/>
                  </a:lnTo>
                  <a:lnTo>
                    <a:pt x="319619" y="1227356"/>
                  </a:lnTo>
                  <a:lnTo>
                    <a:pt x="331457" y="1227890"/>
                  </a:lnTo>
                  <a:lnTo>
                    <a:pt x="343295" y="1228513"/>
                  </a:lnTo>
                  <a:lnTo>
                    <a:pt x="355133" y="1229236"/>
                  </a:lnTo>
                  <a:lnTo>
                    <a:pt x="366970" y="1230075"/>
                  </a:lnTo>
                  <a:lnTo>
                    <a:pt x="378808" y="1231046"/>
                  </a:lnTo>
                  <a:lnTo>
                    <a:pt x="390646" y="1232167"/>
                  </a:lnTo>
                  <a:lnTo>
                    <a:pt x="402484" y="1233456"/>
                  </a:lnTo>
                  <a:lnTo>
                    <a:pt x="414321" y="1234936"/>
                  </a:lnTo>
                  <a:lnTo>
                    <a:pt x="426159" y="1236626"/>
                  </a:lnTo>
                  <a:lnTo>
                    <a:pt x="437997" y="1238549"/>
                  </a:lnTo>
                  <a:lnTo>
                    <a:pt x="449835" y="1240724"/>
                  </a:lnTo>
                  <a:lnTo>
                    <a:pt x="461673" y="1243172"/>
                  </a:lnTo>
                  <a:lnTo>
                    <a:pt x="473510" y="1245908"/>
                  </a:lnTo>
                  <a:lnTo>
                    <a:pt x="485348" y="1248945"/>
                  </a:lnTo>
                  <a:lnTo>
                    <a:pt x="497186" y="1252288"/>
                  </a:lnTo>
                  <a:lnTo>
                    <a:pt x="509024" y="1255937"/>
                  </a:lnTo>
                  <a:lnTo>
                    <a:pt x="520861" y="1259880"/>
                  </a:lnTo>
                  <a:lnTo>
                    <a:pt x="532699" y="1264098"/>
                  </a:lnTo>
                  <a:lnTo>
                    <a:pt x="544537" y="1268560"/>
                  </a:lnTo>
                  <a:lnTo>
                    <a:pt x="556375" y="1273225"/>
                  </a:lnTo>
                  <a:lnTo>
                    <a:pt x="568213" y="1278042"/>
                  </a:lnTo>
                  <a:lnTo>
                    <a:pt x="580050" y="1282954"/>
                  </a:lnTo>
                  <a:lnTo>
                    <a:pt x="591888" y="1287897"/>
                  </a:lnTo>
                  <a:lnTo>
                    <a:pt x="603726" y="1292809"/>
                  </a:lnTo>
                  <a:lnTo>
                    <a:pt x="615564" y="1297626"/>
                  </a:lnTo>
                  <a:lnTo>
                    <a:pt x="627401" y="1302291"/>
                  </a:lnTo>
                  <a:lnTo>
                    <a:pt x="639239" y="1306753"/>
                  </a:lnTo>
                  <a:lnTo>
                    <a:pt x="651077" y="1310971"/>
                  </a:lnTo>
                  <a:lnTo>
                    <a:pt x="662915" y="1314914"/>
                  </a:lnTo>
                  <a:lnTo>
                    <a:pt x="674752" y="1318563"/>
                  </a:lnTo>
                  <a:lnTo>
                    <a:pt x="686590" y="1321906"/>
                  </a:lnTo>
                  <a:lnTo>
                    <a:pt x="698428" y="1324943"/>
                  </a:lnTo>
                  <a:lnTo>
                    <a:pt x="710266" y="1327679"/>
                  </a:lnTo>
                  <a:lnTo>
                    <a:pt x="722104" y="1330127"/>
                  </a:lnTo>
                  <a:lnTo>
                    <a:pt x="733941" y="1332302"/>
                  </a:lnTo>
                  <a:lnTo>
                    <a:pt x="745779" y="1334225"/>
                  </a:lnTo>
                  <a:lnTo>
                    <a:pt x="757617" y="1335915"/>
                  </a:lnTo>
                  <a:lnTo>
                    <a:pt x="769455" y="1337394"/>
                  </a:lnTo>
                  <a:lnTo>
                    <a:pt x="781292" y="1338684"/>
                  </a:lnTo>
                  <a:lnTo>
                    <a:pt x="793130" y="1339805"/>
                  </a:lnTo>
                  <a:lnTo>
                    <a:pt x="804968" y="1340776"/>
                  </a:lnTo>
                  <a:lnTo>
                    <a:pt x="816806" y="1341615"/>
                  </a:lnTo>
                  <a:lnTo>
                    <a:pt x="828643" y="1342338"/>
                  </a:lnTo>
                  <a:lnTo>
                    <a:pt x="840481" y="1342961"/>
                  </a:lnTo>
                  <a:lnTo>
                    <a:pt x="852319" y="1343495"/>
                  </a:lnTo>
                  <a:lnTo>
                    <a:pt x="864157" y="1343954"/>
                  </a:lnTo>
                  <a:lnTo>
                    <a:pt x="875995" y="1344347"/>
                  </a:lnTo>
                  <a:lnTo>
                    <a:pt x="887832" y="1344684"/>
                  </a:lnTo>
                  <a:lnTo>
                    <a:pt x="899670" y="1344971"/>
                  </a:lnTo>
                  <a:lnTo>
                    <a:pt x="911508" y="1345217"/>
                  </a:lnTo>
                  <a:lnTo>
                    <a:pt x="923346" y="1345427"/>
                  </a:lnTo>
                  <a:lnTo>
                    <a:pt x="935183" y="1345606"/>
                  </a:lnTo>
                  <a:lnTo>
                    <a:pt x="947021" y="1345759"/>
                  </a:lnTo>
                  <a:lnTo>
                    <a:pt x="958859" y="1345890"/>
                  </a:lnTo>
                  <a:lnTo>
                    <a:pt x="970697" y="1346001"/>
                  </a:lnTo>
                  <a:lnTo>
                    <a:pt x="982534" y="1346095"/>
                  </a:lnTo>
                  <a:lnTo>
                    <a:pt x="994372" y="1346176"/>
                  </a:lnTo>
                  <a:lnTo>
                    <a:pt x="1006210" y="1346245"/>
                  </a:lnTo>
                  <a:lnTo>
                    <a:pt x="1018048" y="1346303"/>
                  </a:lnTo>
                  <a:lnTo>
                    <a:pt x="1029886" y="1346353"/>
                  </a:lnTo>
                  <a:lnTo>
                    <a:pt x="1041723" y="1346396"/>
                  </a:lnTo>
                  <a:lnTo>
                    <a:pt x="1053561" y="1346432"/>
                  </a:lnTo>
                  <a:lnTo>
                    <a:pt x="1065399" y="1346463"/>
                  </a:lnTo>
                  <a:lnTo>
                    <a:pt x="1077237" y="1346489"/>
                  </a:lnTo>
                  <a:lnTo>
                    <a:pt x="1089074" y="1346511"/>
                  </a:lnTo>
                  <a:lnTo>
                    <a:pt x="1100912" y="1346530"/>
                  </a:lnTo>
                  <a:lnTo>
                    <a:pt x="1112750" y="1346546"/>
                  </a:lnTo>
                  <a:lnTo>
                    <a:pt x="1124588" y="1346560"/>
                  </a:lnTo>
                  <a:lnTo>
                    <a:pt x="1136426" y="1346572"/>
                  </a:lnTo>
                  <a:lnTo>
                    <a:pt x="1148263" y="1346581"/>
                  </a:lnTo>
                  <a:lnTo>
                    <a:pt x="1160101" y="1346590"/>
                  </a:lnTo>
                  <a:lnTo>
                    <a:pt x="1171939" y="1346597"/>
                  </a:lnTo>
                  <a:lnTo>
                    <a:pt x="1171939" y="1346187"/>
                  </a:lnTo>
                  <a:lnTo>
                    <a:pt x="1183777" y="1346107"/>
                  </a:lnTo>
                  <a:lnTo>
                    <a:pt x="1195614" y="1346014"/>
                  </a:lnTo>
                  <a:lnTo>
                    <a:pt x="1207452" y="1345905"/>
                  </a:lnTo>
                  <a:lnTo>
                    <a:pt x="1219290" y="1345776"/>
                  </a:lnTo>
                  <a:lnTo>
                    <a:pt x="1231128" y="1345625"/>
                  </a:lnTo>
                  <a:lnTo>
                    <a:pt x="1242965" y="1345448"/>
                  </a:lnTo>
                  <a:lnTo>
                    <a:pt x="1254803" y="1345239"/>
                  </a:lnTo>
                  <a:lnTo>
                    <a:pt x="1266641" y="1344994"/>
                  </a:lnTo>
                  <a:lnTo>
                    <a:pt x="1278479" y="1344706"/>
                  </a:lnTo>
                  <a:lnTo>
                    <a:pt x="1290317" y="1344368"/>
                  </a:lnTo>
                  <a:lnTo>
                    <a:pt x="1302154" y="1343971"/>
                  </a:lnTo>
                  <a:lnTo>
                    <a:pt x="1313992" y="1343504"/>
                  </a:lnTo>
                  <a:lnTo>
                    <a:pt x="1325830" y="1342955"/>
                  </a:lnTo>
                  <a:lnTo>
                    <a:pt x="1337668" y="1342311"/>
                  </a:lnTo>
                  <a:lnTo>
                    <a:pt x="1349505" y="1341555"/>
                  </a:lnTo>
                  <a:lnTo>
                    <a:pt x="1361343" y="1340668"/>
                  </a:lnTo>
                  <a:lnTo>
                    <a:pt x="1373181" y="1339626"/>
                  </a:lnTo>
                  <a:lnTo>
                    <a:pt x="1385019" y="1338404"/>
                  </a:lnTo>
                  <a:lnTo>
                    <a:pt x="1396856" y="1336969"/>
                  </a:lnTo>
                  <a:lnTo>
                    <a:pt x="1408694" y="1335288"/>
                  </a:lnTo>
                  <a:lnTo>
                    <a:pt x="1420532" y="1333316"/>
                  </a:lnTo>
                  <a:lnTo>
                    <a:pt x="1432370" y="1331007"/>
                  </a:lnTo>
                  <a:lnTo>
                    <a:pt x="1444208" y="1328302"/>
                  </a:lnTo>
                  <a:lnTo>
                    <a:pt x="1456045" y="1325137"/>
                  </a:lnTo>
                  <a:lnTo>
                    <a:pt x="1467883" y="1321437"/>
                  </a:lnTo>
                  <a:lnTo>
                    <a:pt x="1479721" y="1317113"/>
                  </a:lnTo>
                  <a:lnTo>
                    <a:pt x="1491559" y="1312067"/>
                  </a:lnTo>
                  <a:lnTo>
                    <a:pt x="1503396" y="1306185"/>
                  </a:lnTo>
                  <a:lnTo>
                    <a:pt x="1515234" y="1299338"/>
                  </a:lnTo>
                  <a:lnTo>
                    <a:pt x="1527072" y="1291382"/>
                  </a:lnTo>
                  <a:lnTo>
                    <a:pt x="1538910" y="1282153"/>
                  </a:lnTo>
                  <a:lnTo>
                    <a:pt x="1550748" y="1271473"/>
                  </a:lnTo>
                  <a:lnTo>
                    <a:pt x="1562585" y="1259146"/>
                  </a:lnTo>
                  <a:lnTo>
                    <a:pt x="1574423" y="1244957"/>
                  </a:lnTo>
                  <a:lnTo>
                    <a:pt x="1586261" y="1228684"/>
                  </a:lnTo>
                  <a:lnTo>
                    <a:pt x="1598099" y="1210091"/>
                  </a:lnTo>
                  <a:lnTo>
                    <a:pt x="1609936" y="1188945"/>
                  </a:lnTo>
                  <a:lnTo>
                    <a:pt x="1621774" y="1165014"/>
                  </a:lnTo>
                  <a:lnTo>
                    <a:pt x="1633612" y="1138089"/>
                  </a:lnTo>
                  <a:lnTo>
                    <a:pt x="1645450" y="1107991"/>
                  </a:lnTo>
                  <a:lnTo>
                    <a:pt x="1657287" y="1074586"/>
                  </a:lnTo>
                  <a:lnTo>
                    <a:pt x="1669125" y="1037810"/>
                  </a:lnTo>
                  <a:lnTo>
                    <a:pt x="1680963" y="997676"/>
                  </a:lnTo>
                  <a:lnTo>
                    <a:pt x="1692801" y="954298"/>
                  </a:lnTo>
                  <a:lnTo>
                    <a:pt x="1704639" y="907899"/>
                  </a:lnTo>
                  <a:lnTo>
                    <a:pt x="1716476" y="858817"/>
                  </a:lnTo>
                  <a:lnTo>
                    <a:pt x="1728314" y="807506"/>
                  </a:lnTo>
                  <a:lnTo>
                    <a:pt x="1740152" y="754518"/>
                  </a:lnTo>
                  <a:lnTo>
                    <a:pt x="1751990" y="700489"/>
                  </a:lnTo>
                  <a:lnTo>
                    <a:pt x="1763827" y="646107"/>
                  </a:lnTo>
                  <a:lnTo>
                    <a:pt x="1775665" y="592079"/>
                  </a:lnTo>
                  <a:lnTo>
                    <a:pt x="1787503" y="539091"/>
                  </a:lnTo>
                  <a:lnTo>
                    <a:pt x="1799341" y="487779"/>
                  </a:lnTo>
                  <a:lnTo>
                    <a:pt x="1811178" y="438698"/>
                  </a:lnTo>
                  <a:lnTo>
                    <a:pt x="1823016" y="392299"/>
                  </a:lnTo>
                  <a:lnTo>
                    <a:pt x="1834854" y="348921"/>
                  </a:lnTo>
                  <a:lnTo>
                    <a:pt x="1846692" y="308787"/>
                  </a:lnTo>
                  <a:lnTo>
                    <a:pt x="1858530" y="272010"/>
                  </a:lnTo>
                  <a:lnTo>
                    <a:pt x="1870367" y="238606"/>
                  </a:lnTo>
                  <a:lnTo>
                    <a:pt x="1882205" y="208507"/>
                  </a:lnTo>
                  <a:lnTo>
                    <a:pt x="1894043" y="181582"/>
                  </a:lnTo>
                  <a:lnTo>
                    <a:pt x="1905881" y="157652"/>
                  </a:lnTo>
                  <a:lnTo>
                    <a:pt x="1917718" y="136505"/>
                  </a:lnTo>
                  <a:lnTo>
                    <a:pt x="1929556" y="117913"/>
                  </a:lnTo>
                  <a:lnTo>
                    <a:pt x="1941394" y="101639"/>
                  </a:lnTo>
                  <a:lnTo>
                    <a:pt x="1953232" y="87451"/>
                  </a:lnTo>
                  <a:lnTo>
                    <a:pt x="1965069" y="75123"/>
                  </a:lnTo>
                  <a:lnTo>
                    <a:pt x="1976907" y="64443"/>
                  </a:lnTo>
                  <a:lnTo>
                    <a:pt x="1988745" y="55215"/>
                  </a:lnTo>
                  <a:lnTo>
                    <a:pt x="2000583" y="47258"/>
                  </a:lnTo>
                  <a:lnTo>
                    <a:pt x="2012421" y="40412"/>
                  </a:lnTo>
                  <a:lnTo>
                    <a:pt x="2024258" y="34530"/>
                  </a:lnTo>
                  <a:lnTo>
                    <a:pt x="2036096" y="29484"/>
                  </a:lnTo>
                  <a:lnTo>
                    <a:pt x="2047934" y="25160"/>
                  </a:lnTo>
                  <a:lnTo>
                    <a:pt x="2059772" y="21459"/>
                  </a:lnTo>
                  <a:lnTo>
                    <a:pt x="2071609" y="18294"/>
                  </a:lnTo>
                  <a:lnTo>
                    <a:pt x="2083447" y="15590"/>
                  </a:lnTo>
                  <a:lnTo>
                    <a:pt x="2095285" y="13280"/>
                  </a:lnTo>
                  <a:lnTo>
                    <a:pt x="2107123" y="11309"/>
                  </a:lnTo>
                  <a:lnTo>
                    <a:pt x="2118961" y="9627"/>
                  </a:lnTo>
                  <a:lnTo>
                    <a:pt x="2130798" y="8193"/>
                  </a:lnTo>
                  <a:lnTo>
                    <a:pt x="2142636" y="6971"/>
                  </a:lnTo>
                  <a:lnTo>
                    <a:pt x="2154474" y="5929"/>
                  </a:lnTo>
                  <a:lnTo>
                    <a:pt x="2166312" y="5041"/>
                  </a:lnTo>
                  <a:lnTo>
                    <a:pt x="2178149" y="4285"/>
                  </a:lnTo>
                  <a:lnTo>
                    <a:pt x="2189987" y="3641"/>
                  </a:lnTo>
                  <a:lnTo>
                    <a:pt x="2201825" y="3093"/>
                  </a:lnTo>
                  <a:lnTo>
                    <a:pt x="2213663" y="2626"/>
                  </a:lnTo>
                  <a:lnTo>
                    <a:pt x="2225500" y="2229"/>
                  </a:lnTo>
                  <a:lnTo>
                    <a:pt x="2237338" y="1890"/>
                  </a:lnTo>
                  <a:lnTo>
                    <a:pt x="2249176" y="1602"/>
                  </a:lnTo>
                  <a:lnTo>
                    <a:pt x="2261014" y="1357"/>
                  </a:lnTo>
                  <a:lnTo>
                    <a:pt x="2272852" y="1149"/>
                  </a:lnTo>
                  <a:lnTo>
                    <a:pt x="2284689" y="971"/>
                  </a:lnTo>
                  <a:lnTo>
                    <a:pt x="2296527" y="820"/>
                  </a:lnTo>
                  <a:lnTo>
                    <a:pt x="2308365" y="692"/>
                  </a:lnTo>
                  <a:lnTo>
                    <a:pt x="2320203" y="582"/>
                  </a:lnTo>
                  <a:lnTo>
                    <a:pt x="2332040" y="489"/>
                  </a:lnTo>
                  <a:lnTo>
                    <a:pt x="2343878" y="410"/>
                  </a:lnTo>
                  <a:lnTo>
                    <a:pt x="2343878" y="0"/>
                  </a:lnTo>
                  <a:lnTo>
                    <a:pt x="2355716" y="7"/>
                  </a:lnTo>
                  <a:lnTo>
                    <a:pt x="2367554" y="15"/>
                  </a:lnTo>
                  <a:lnTo>
                    <a:pt x="2379391" y="25"/>
                  </a:lnTo>
                  <a:lnTo>
                    <a:pt x="2391229" y="37"/>
                  </a:lnTo>
                  <a:lnTo>
                    <a:pt x="2403067" y="51"/>
                  </a:lnTo>
                  <a:lnTo>
                    <a:pt x="2414905" y="67"/>
                  </a:lnTo>
                  <a:lnTo>
                    <a:pt x="2426743" y="86"/>
                  </a:lnTo>
                  <a:lnTo>
                    <a:pt x="2438580" y="108"/>
                  </a:lnTo>
                  <a:lnTo>
                    <a:pt x="2450418" y="134"/>
                  </a:lnTo>
                  <a:lnTo>
                    <a:pt x="2462256" y="165"/>
                  </a:lnTo>
                  <a:lnTo>
                    <a:pt x="2474094" y="201"/>
                  </a:lnTo>
                  <a:lnTo>
                    <a:pt x="2485931" y="243"/>
                  </a:lnTo>
                  <a:lnTo>
                    <a:pt x="2497769" y="293"/>
                  </a:lnTo>
                  <a:lnTo>
                    <a:pt x="2509607" y="352"/>
                  </a:lnTo>
                  <a:lnTo>
                    <a:pt x="2521445" y="421"/>
                  </a:lnTo>
                  <a:lnTo>
                    <a:pt x="2533283" y="501"/>
                  </a:lnTo>
                  <a:lnTo>
                    <a:pt x="2545120" y="596"/>
                  </a:lnTo>
                  <a:lnTo>
                    <a:pt x="2556958" y="707"/>
                  </a:lnTo>
                  <a:lnTo>
                    <a:pt x="2568796" y="837"/>
                  </a:lnTo>
                  <a:lnTo>
                    <a:pt x="2580634" y="990"/>
                  </a:lnTo>
                  <a:lnTo>
                    <a:pt x="2592471" y="1170"/>
                  </a:lnTo>
                  <a:lnTo>
                    <a:pt x="2604309" y="1379"/>
                  </a:lnTo>
                  <a:lnTo>
                    <a:pt x="2616147" y="1625"/>
                  </a:lnTo>
                  <a:lnTo>
                    <a:pt x="2627985" y="1913"/>
                  </a:lnTo>
                  <a:lnTo>
                    <a:pt x="2639822" y="2250"/>
                  </a:lnTo>
                  <a:lnTo>
                    <a:pt x="2651660" y="2643"/>
                  </a:lnTo>
                  <a:lnTo>
                    <a:pt x="2663498" y="3101"/>
                  </a:lnTo>
                  <a:lnTo>
                    <a:pt x="2675336" y="3636"/>
                  </a:lnTo>
                  <a:lnTo>
                    <a:pt x="2687174" y="4258"/>
                  </a:lnTo>
                  <a:lnTo>
                    <a:pt x="2699011" y="4982"/>
                  </a:lnTo>
                  <a:lnTo>
                    <a:pt x="2710849" y="5821"/>
                  </a:lnTo>
                  <a:lnTo>
                    <a:pt x="2722687" y="6792"/>
                  </a:lnTo>
                  <a:lnTo>
                    <a:pt x="2734525" y="7912"/>
                  </a:lnTo>
                  <a:lnTo>
                    <a:pt x="2746362" y="9202"/>
                  </a:lnTo>
                  <a:lnTo>
                    <a:pt x="2758200" y="10682"/>
                  </a:lnTo>
                  <a:lnTo>
                    <a:pt x="2770038" y="12372"/>
                  </a:lnTo>
                  <a:lnTo>
                    <a:pt x="2781876" y="14294"/>
                  </a:lnTo>
                  <a:lnTo>
                    <a:pt x="2793713" y="16470"/>
                  </a:lnTo>
                  <a:lnTo>
                    <a:pt x="2805551" y="18917"/>
                  </a:lnTo>
                  <a:lnTo>
                    <a:pt x="2817389" y="21654"/>
                  </a:lnTo>
                  <a:lnTo>
                    <a:pt x="2829227" y="24690"/>
                  </a:lnTo>
                  <a:lnTo>
                    <a:pt x="2841065" y="28034"/>
                  </a:lnTo>
                  <a:lnTo>
                    <a:pt x="2852902" y="31682"/>
                  </a:lnTo>
                  <a:lnTo>
                    <a:pt x="2864740" y="35626"/>
                  </a:lnTo>
                  <a:lnTo>
                    <a:pt x="2876578" y="39844"/>
                  </a:lnTo>
                  <a:lnTo>
                    <a:pt x="2888416" y="44306"/>
                  </a:lnTo>
                  <a:lnTo>
                    <a:pt x="2900253" y="48970"/>
                  </a:lnTo>
                  <a:lnTo>
                    <a:pt x="2912091" y="53788"/>
                  </a:lnTo>
                  <a:lnTo>
                    <a:pt x="2923929" y="58699"/>
                  </a:lnTo>
                  <a:lnTo>
                    <a:pt x="2935767" y="63643"/>
                  </a:lnTo>
                  <a:lnTo>
                    <a:pt x="2947604" y="68555"/>
                  </a:lnTo>
                  <a:lnTo>
                    <a:pt x="2959442" y="73372"/>
                  </a:lnTo>
                  <a:lnTo>
                    <a:pt x="2971280" y="78037"/>
                  </a:lnTo>
                  <a:lnTo>
                    <a:pt x="2983118" y="82498"/>
                  </a:lnTo>
                  <a:lnTo>
                    <a:pt x="2994956" y="86717"/>
                  </a:lnTo>
                  <a:lnTo>
                    <a:pt x="3006793" y="90660"/>
                  </a:lnTo>
                  <a:lnTo>
                    <a:pt x="3018631" y="94309"/>
                  </a:lnTo>
                  <a:lnTo>
                    <a:pt x="3030469" y="97652"/>
                  </a:lnTo>
                  <a:lnTo>
                    <a:pt x="3042307" y="100689"/>
                  </a:lnTo>
                  <a:lnTo>
                    <a:pt x="3054144" y="103425"/>
                  </a:lnTo>
                  <a:lnTo>
                    <a:pt x="3065982" y="105873"/>
                  </a:lnTo>
                  <a:lnTo>
                    <a:pt x="3077820" y="108048"/>
                  </a:lnTo>
                  <a:lnTo>
                    <a:pt x="3089658" y="109971"/>
                  </a:lnTo>
                  <a:lnTo>
                    <a:pt x="3101496" y="111661"/>
                  </a:lnTo>
                  <a:lnTo>
                    <a:pt x="3113333" y="113140"/>
                  </a:lnTo>
                  <a:lnTo>
                    <a:pt x="3125171" y="114430"/>
                  </a:lnTo>
                  <a:lnTo>
                    <a:pt x="3137009" y="115551"/>
                  </a:lnTo>
                  <a:lnTo>
                    <a:pt x="3148847" y="116522"/>
                  </a:lnTo>
                  <a:lnTo>
                    <a:pt x="3160684" y="117361"/>
                  </a:lnTo>
                  <a:lnTo>
                    <a:pt x="3172522" y="118084"/>
                  </a:lnTo>
                  <a:lnTo>
                    <a:pt x="3184360" y="118706"/>
                  </a:lnTo>
                  <a:lnTo>
                    <a:pt x="3196198" y="119241"/>
                  </a:lnTo>
                  <a:lnTo>
                    <a:pt x="3208035" y="119700"/>
                  </a:lnTo>
                  <a:lnTo>
                    <a:pt x="3219873" y="120093"/>
                  </a:lnTo>
                  <a:lnTo>
                    <a:pt x="3231711" y="120429"/>
                  </a:lnTo>
                  <a:lnTo>
                    <a:pt x="3243549" y="120717"/>
                  </a:lnTo>
                  <a:lnTo>
                    <a:pt x="3255387" y="120963"/>
                  </a:lnTo>
                  <a:lnTo>
                    <a:pt x="3267224" y="121173"/>
                  </a:lnTo>
                  <a:lnTo>
                    <a:pt x="3279062" y="121352"/>
                  </a:lnTo>
                  <a:lnTo>
                    <a:pt x="3290900" y="121505"/>
                  </a:lnTo>
                  <a:lnTo>
                    <a:pt x="3302738" y="121635"/>
                  </a:lnTo>
                  <a:lnTo>
                    <a:pt x="3314575" y="121746"/>
                  </a:lnTo>
                  <a:lnTo>
                    <a:pt x="3326413" y="121841"/>
                  </a:lnTo>
                  <a:lnTo>
                    <a:pt x="3338251" y="121922"/>
                  </a:lnTo>
                  <a:lnTo>
                    <a:pt x="3350089" y="121991"/>
                  </a:lnTo>
                  <a:lnTo>
                    <a:pt x="3361926" y="122049"/>
                  </a:lnTo>
                  <a:lnTo>
                    <a:pt x="3373764" y="122099"/>
                  </a:lnTo>
                  <a:lnTo>
                    <a:pt x="3385602" y="122141"/>
                  </a:lnTo>
                  <a:lnTo>
                    <a:pt x="3397440" y="122177"/>
                  </a:lnTo>
                  <a:lnTo>
                    <a:pt x="3409278" y="122208"/>
                  </a:lnTo>
                  <a:lnTo>
                    <a:pt x="3421115" y="122234"/>
                  </a:lnTo>
                  <a:lnTo>
                    <a:pt x="3432953" y="122257"/>
                  </a:lnTo>
                  <a:lnTo>
                    <a:pt x="3444791" y="122276"/>
                  </a:lnTo>
                  <a:lnTo>
                    <a:pt x="3456629" y="122292"/>
                  </a:lnTo>
                  <a:lnTo>
                    <a:pt x="3468466" y="122306"/>
                  </a:lnTo>
                  <a:lnTo>
                    <a:pt x="3480304" y="122317"/>
                  </a:lnTo>
                  <a:lnTo>
                    <a:pt x="3492142" y="122327"/>
                  </a:lnTo>
                  <a:lnTo>
                    <a:pt x="3503980" y="122336"/>
                  </a:lnTo>
                  <a:lnTo>
                    <a:pt x="3515818" y="122343"/>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2" name="pl52"/>
            <p:cNvSpPr/>
            <p:nvPr/>
          </p:nvSpPr>
          <p:spPr>
            <a:xfrm>
              <a:off x="2482252" y="3476084"/>
              <a:ext cx="4687757" cy="612003"/>
            </a:xfrm>
            <a:custGeom>
              <a:avLst/>
              <a:pathLst>
                <a:path w="4687757" h="612003">
                  <a:moveTo>
                    <a:pt x="0" y="244850"/>
                  </a:moveTo>
                  <a:lnTo>
                    <a:pt x="11837" y="244865"/>
                  </a:lnTo>
                  <a:lnTo>
                    <a:pt x="23675" y="244882"/>
                  </a:lnTo>
                  <a:lnTo>
                    <a:pt x="35513" y="244902"/>
                  </a:lnTo>
                  <a:lnTo>
                    <a:pt x="47351" y="244925"/>
                  </a:lnTo>
                  <a:lnTo>
                    <a:pt x="59188" y="244952"/>
                  </a:lnTo>
                  <a:lnTo>
                    <a:pt x="71026" y="244985"/>
                  </a:lnTo>
                  <a:lnTo>
                    <a:pt x="82864" y="245023"/>
                  </a:lnTo>
                  <a:lnTo>
                    <a:pt x="94702" y="245067"/>
                  </a:lnTo>
                  <a:lnTo>
                    <a:pt x="106539" y="245120"/>
                  </a:lnTo>
                  <a:lnTo>
                    <a:pt x="118377" y="245181"/>
                  </a:lnTo>
                  <a:lnTo>
                    <a:pt x="130215" y="245253"/>
                  </a:lnTo>
                  <a:lnTo>
                    <a:pt x="142053" y="245338"/>
                  </a:lnTo>
                  <a:lnTo>
                    <a:pt x="153891" y="245438"/>
                  </a:lnTo>
                  <a:lnTo>
                    <a:pt x="165728" y="245555"/>
                  </a:lnTo>
                  <a:lnTo>
                    <a:pt x="177566" y="245692"/>
                  </a:lnTo>
                  <a:lnTo>
                    <a:pt x="189404" y="245854"/>
                  </a:lnTo>
                  <a:lnTo>
                    <a:pt x="201242" y="246043"/>
                  </a:lnTo>
                  <a:lnTo>
                    <a:pt x="213079" y="246265"/>
                  </a:lnTo>
                  <a:lnTo>
                    <a:pt x="224917" y="246526"/>
                  </a:lnTo>
                  <a:lnTo>
                    <a:pt x="236755" y="246832"/>
                  </a:lnTo>
                  <a:lnTo>
                    <a:pt x="248593" y="247190"/>
                  </a:lnTo>
                  <a:lnTo>
                    <a:pt x="260430" y="247610"/>
                  </a:lnTo>
                  <a:lnTo>
                    <a:pt x="272268" y="248102"/>
                  </a:lnTo>
                  <a:lnTo>
                    <a:pt x="284106" y="248677"/>
                  </a:lnTo>
                  <a:lnTo>
                    <a:pt x="295944" y="249350"/>
                  </a:lnTo>
                  <a:lnTo>
                    <a:pt x="307782" y="250136"/>
                  </a:lnTo>
                  <a:lnTo>
                    <a:pt x="319619" y="251054"/>
                  </a:lnTo>
                  <a:lnTo>
                    <a:pt x="331457" y="252123"/>
                  </a:lnTo>
                  <a:lnTo>
                    <a:pt x="343295" y="253368"/>
                  </a:lnTo>
                  <a:lnTo>
                    <a:pt x="355133" y="254815"/>
                  </a:lnTo>
                  <a:lnTo>
                    <a:pt x="366970" y="256493"/>
                  </a:lnTo>
                  <a:lnTo>
                    <a:pt x="378808" y="258435"/>
                  </a:lnTo>
                  <a:lnTo>
                    <a:pt x="390646" y="260676"/>
                  </a:lnTo>
                  <a:lnTo>
                    <a:pt x="402484" y="263256"/>
                  </a:lnTo>
                  <a:lnTo>
                    <a:pt x="414321" y="266215"/>
                  </a:lnTo>
                  <a:lnTo>
                    <a:pt x="426159" y="269595"/>
                  </a:lnTo>
                  <a:lnTo>
                    <a:pt x="437997" y="273440"/>
                  </a:lnTo>
                  <a:lnTo>
                    <a:pt x="449835" y="277791"/>
                  </a:lnTo>
                  <a:lnTo>
                    <a:pt x="461673" y="282686"/>
                  </a:lnTo>
                  <a:lnTo>
                    <a:pt x="473510" y="288159"/>
                  </a:lnTo>
                  <a:lnTo>
                    <a:pt x="485348" y="294232"/>
                  </a:lnTo>
                  <a:lnTo>
                    <a:pt x="497186" y="300919"/>
                  </a:lnTo>
                  <a:lnTo>
                    <a:pt x="509024" y="308216"/>
                  </a:lnTo>
                  <a:lnTo>
                    <a:pt x="520861" y="316103"/>
                  </a:lnTo>
                  <a:lnTo>
                    <a:pt x="532699" y="324539"/>
                  </a:lnTo>
                  <a:lnTo>
                    <a:pt x="544537" y="333463"/>
                  </a:lnTo>
                  <a:lnTo>
                    <a:pt x="556375" y="342792"/>
                  </a:lnTo>
                  <a:lnTo>
                    <a:pt x="568213" y="352426"/>
                  </a:lnTo>
                  <a:lnTo>
                    <a:pt x="580050" y="362250"/>
                  </a:lnTo>
                  <a:lnTo>
                    <a:pt x="591888" y="372137"/>
                  </a:lnTo>
                  <a:lnTo>
                    <a:pt x="603726" y="381961"/>
                  </a:lnTo>
                  <a:lnTo>
                    <a:pt x="615564" y="391595"/>
                  </a:lnTo>
                  <a:lnTo>
                    <a:pt x="627401" y="400924"/>
                  </a:lnTo>
                  <a:lnTo>
                    <a:pt x="639239" y="409848"/>
                  </a:lnTo>
                  <a:lnTo>
                    <a:pt x="651077" y="418284"/>
                  </a:lnTo>
                  <a:lnTo>
                    <a:pt x="662915" y="426171"/>
                  </a:lnTo>
                  <a:lnTo>
                    <a:pt x="674752" y="433468"/>
                  </a:lnTo>
                  <a:lnTo>
                    <a:pt x="686590" y="440155"/>
                  </a:lnTo>
                  <a:lnTo>
                    <a:pt x="698428" y="446229"/>
                  </a:lnTo>
                  <a:lnTo>
                    <a:pt x="710266" y="451701"/>
                  </a:lnTo>
                  <a:lnTo>
                    <a:pt x="722104" y="456597"/>
                  </a:lnTo>
                  <a:lnTo>
                    <a:pt x="733941" y="460948"/>
                  </a:lnTo>
                  <a:lnTo>
                    <a:pt x="745779" y="464792"/>
                  </a:lnTo>
                  <a:lnTo>
                    <a:pt x="757617" y="468173"/>
                  </a:lnTo>
                  <a:lnTo>
                    <a:pt x="769455" y="471132"/>
                  </a:lnTo>
                  <a:lnTo>
                    <a:pt x="781292" y="473711"/>
                  </a:lnTo>
                  <a:lnTo>
                    <a:pt x="793130" y="475953"/>
                  </a:lnTo>
                  <a:lnTo>
                    <a:pt x="804968" y="477895"/>
                  </a:lnTo>
                  <a:lnTo>
                    <a:pt x="816806" y="479572"/>
                  </a:lnTo>
                  <a:lnTo>
                    <a:pt x="828643" y="481019"/>
                  </a:lnTo>
                  <a:lnTo>
                    <a:pt x="840481" y="482264"/>
                  </a:lnTo>
                  <a:lnTo>
                    <a:pt x="852319" y="483333"/>
                  </a:lnTo>
                  <a:lnTo>
                    <a:pt x="864157" y="484251"/>
                  </a:lnTo>
                  <a:lnTo>
                    <a:pt x="875995" y="485037"/>
                  </a:lnTo>
                  <a:lnTo>
                    <a:pt x="887832" y="485710"/>
                  </a:lnTo>
                  <a:lnTo>
                    <a:pt x="899670" y="486285"/>
                  </a:lnTo>
                  <a:lnTo>
                    <a:pt x="911508" y="486777"/>
                  </a:lnTo>
                  <a:lnTo>
                    <a:pt x="923346" y="487197"/>
                  </a:lnTo>
                  <a:lnTo>
                    <a:pt x="935183" y="487555"/>
                  </a:lnTo>
                  <a:lnTo>
                    <a:pt x="947021" y="487861"/>
                  </a:lnTo>
                  <a:lnTo>
                    <a:pt x="958859" y="488122"/>
                  </a:lnTo>
                  <a:lnTo>
                    <a:pt x="970697" y="488344"/>
                  </a:lnTo>
                  <a:lnTo>
                    <a:pt x="982534" y="488534"/>
                  </a:lnTo>
                  <a:lnTo>
                    <a:pt x="994372" y="488695"/>
                  </a:lnTo>
                  <a:lnTo>
                    <a:pt x="1006210" y="488832"/>
                  </a:lnTo>
                  <a:lnTo>
                    <a:pt x="1018048" y="488950"/>
                  </a:lnTo>
                  <a:lnTo>
                    <a:pt x="1029886" y="489049"/>
                  </a:lnTo>
                  <a:lnTo>
                    <a:pt x="1041723" y="489134"/>
                  </a:lnTo>
                  <a:lnTo>
                    <a:pt x="1053561" y="489206"/>
                  </a:lnTo>
                  <a:lnTo>
                    <a:pt x="1065399" y="489268"/>
                  </a:lnTo>
                  <a:lnTo>
                    <a:pt x="1077237" y="489320"/>
                  </a:lnTo>
                  <a:lnTo>
                    <a:pt x="1089074" y="489365"/>
                  </a:lnTo>
                  <a:lnTo>
                    <a:pt x="1100912" y="489403"/>
                  </a:lnTo>
                  <a:lnTo>
                    <a:pt x="1112750" y="489435"/>
                  </a:lnTo>
                  <a:lnTo>
                    <a:pt x="1124588" y="489462"/>
                  </a:lnTo>
                  <a:lnTo>
                    <a:pt x="1136426" y="489486"/>
                  </a:lnTo>
                  <a:lnTo>
                    <a:pt x="1148263" y="489506"/>
                  </a:lnTo>
                  <a:lnTo>
                    <a:pt x="1160101" y="489523"/>
                  </a:lnTo>
                  <a:lnTo>
                    <a:pt x="1171939" y="489537"/>
                  </a:lnTo>
                  <a:lnTo>
                    <a:pt x="1171939" y="489660"/>
                  </a:lnTo>
                  <a:lnTo>
                    <a:pt x="1183777" y="489667"/>
                  </a:lnTo>
                  <a:lnTo>
                    <a:pt x="1195614" y="489676"/>
                  </a:lnTo>
                  <a:lnTo>
                    <a:pt x="1207452" y="489686"/>
                  </a:lnTo>
                  <a:lnTo>
                    <a:pt x="1219290" y="489697"/>
                  </a:lnTo>
                  <a:lnTo>
                    <a:pt x="1231128" y="489711"/>
                  </a:lnTo>
                  <a:lnTo>
                    <a:pt x="1242965" y="489727"/>
                  </a:lnTo>
                  <a:lnTo>
                    <a:pt x="1254803" y="489746"/>
                  </a:lnTo>
                  <a:lnTo>
                    <a:pt x="1266641" y="489769"/>
                  </a:lnTo>
                  <a:lnTo>
                    <a:pt x="1278479" y="489795"/>
                  </a:lnTo>
                  <a:lnTo>
                    <a:pt x="1290317" y="489825"/>
                  </a:lnTo>
                  <a:lnTo>
                    <a:pt x="1302154" y="489862"/>
                  </a:lnTo>
                  <a:lnTo>
                    <a:pt x="1313992" y="489904"/>
                  </a:lnTo>
                  <a:lnTo>
                    <a:pt x="1325830" y="489954"/>
                  </a:lnTo>
                  <a:lnTo>
                    <a:pt x="1337668" y="490012"/>
                  </a:lnTo>
                  <a:lnTo>
                    <a:pt x="1349505" y="490081"/>
                  </a:lnTo>
                  <a:lnTo>
                    <a:pt x="1361343" y="490162"/>
                  </a:lnTo>
                  <a:lnTo>
                    <a:pt x="1373181" y="490257"/>
                  </a:lnTo>
                  <a:lnTo>
                    <a:pt x="1385019" y="490368"/>
                  </a:lnTo>
                  <a:lnTo>
                    <a:pt x="1396856" y="490498"/>
                  </a:lnTo>
                  <a:lnTo>
                    <a:pt x="1408694" y="490651"/>
                  </a:lnTo>
                  <a:lnTo>
                    <a:pt x="1420532" y="490830"/>
                  </a:lnTo>
                  <a:lnTo>
                    <a:pt x="1432370" y="491040"/>
                  </a:lnTo>
                  <a:lnTo>
                    <a:pt x="1444208" y="491286"/>
                  </a:lnTo>
                  <a:lnTo>
                    <a:pt x="1456045" y="491574"/>
                  </a:lnTo>
                  <a:lnTo>
                    <a:pt x="1467883" y="491910"/>
                  </a:lnTo>
                  <a:lnTo>
                    <a:pt x="1479721" y="492303"/>
                  </a:lnTo>
                  <a:lnTo>
                    <a:pt x="1491559" y="492762"/>
                  </a:lnTo>
                  <a:lnTo>
                    <a:pt x="1503396" y="493297"/>
                  </a:lnTo>
                  <a:lnTo>
                    <a:pt x="1515234" y="493919"/>
                  </a:lnTo>
                  <a:lnTo>
                    <a:pt x="1527072" y="494642"/>
                  </a:lnTo>
                  <a:lnTo>
                    <a:pt x="1538910" y="495481"/>
                  </a:lnTo>
                  <a:lnTo>
                    <a:pt x="1550748" y="496452"/>
                  </a:lnTo>
                  <a:lnTo>
                    <a:pt x="1562585" y="497573"/>
                  </a:lnTo>
                  <a:lnTo>
                    <a:pt x="1574423" y="498863"/>
                  </a:lnTo>
                  <a:lnTo>
                    <a:pt x="1586261" y="500342"/>
                  </a:lnTo>
                  <a:lnTo>
                    <a:pt x="1598099" y="502032"/>
                  </a:lnTo>
                  <a:lnTo>
                    <a:pt x="1609936" y="503955"/>
                  </a:lnTo>
                  <a:lnTo>
                    <a:pt x="1621774" y="506130"/>
                  </a:lnTo>
                  <a:lnTo>
                    <a:pt x="1633612" y="508578"/>
                  </a:lnTo>
                  <a:lnTo>
                    <a:pt x="1645450" y="511314"/>
                  </a:lnTo>
                  <a:lnTo>
                    <a:pt x="1657287" y="514351"/>
                  </a:lnTo>
                  <a:lnTo>
                    <a:pt x="1669125" y="517694"/>
                  </a:lnTo>
                  <a:lnTo>
                    <a:pt x="1680963" y="521343"/>
                  </a:lnTo>
                  <a:lnTo>
                    <a:pt x="1692801" y="525286"/>
                  </a:lnTo>
                  <a:lnTo>
                    <a:pt x="1704639" y="529505"/>
                  </a:lnTo>
                  <a:lnTo>
                    <a:pt x="1716476" y="533966"/>
                  </a:lnTo>
                  <a:lnTo>
                    <a:pt x="1728314" y="538631"/>
                  </a:lnTo>
                  <a:lnTo>
                    <a:pt x="1740152" y="543448"/>
                  </a:lnTo>
                  <a:lnTo>
                    <a:pt x="1751990" y="548360"/>
                  </a:lnTo>
                  <a:lnTo>
                    <a:pt x="1763827" y="553304"/>
                  </a:lnTo>
                  <a:lnTo>
                    <a:pt x="1775665" y="558215"/>
                  </a:lnTo>
                  <a:lnTo>
                    <a:pt x="1787503" y="563033"/>
                  </a:lnTo>
                  <a:lnTo>
                    <a:pt x="1799341" y="567697"/>
                  </a:lnTo>
                  <a:lnTo>
                    <a:pt x="1811178" y="572159"/>
                  </a:lnTo>
                  <a:lnTo>
                    <a:pt x="1823016" y="576377"/>
                  </a:lnTo>
                  <a:lnTo>
                    <a:pt x="1834854" y="580321"/>
                  </a:lnTo>
                  <a:lnTo>
                    <a:pt x="1846692" y="583969"/>
                  </a:lnTo>
                  <a:lnTo>
                    <a:pt x="1858530" y="587313"/>
                  </a:lnTo>
                  <a:lnTo>
                    <a:pt x="1870367" y="590349"/>
                  </a:lnTo>
                  <a:lnTo>
                    <a:pt x="1882205" y="593086"/>
                  </a:lnTo>
                  <a:lnTo>
                    <a:pt x="1894043" y="595533"/>
                  </a:lnTo>
                  <a:lnTo>
                    <a:pt x="1905881" y="597709"/>
                  </a:lnTo>
                  <a:lnTo>
                    <a:pt x="1917718" y="599631"/>
                  </a:lnTo>
                  <a:lnTo>
                    <a:pt x="1929556" y="601321"/>
                  </a:lnTo>
                  <a:lnTo>
                    <a:pt x="1941394" y="602801"/>
                  </a:lnTo>
                  <a:lnTo>
                    <a:pt x="1953232" y="604091"/>
                  </a:lnTo>
                  <a:lnTo>
                    <a:pt x="1965069" y="605211"/>
                  </a:lnTo>
                  <a:lnTo>
                    <a:pt x="1976907" y="606182"/>
                  </a:lnTo>
                  <a:lnTo>
                    <a:pt x="1988745" y="607021"/>
                  </a:lnTo>
                  <a:lnTo>
                    <a:pt x="2000583" y="607745"/>
                  </a:lnTo>
                  <a:lnTo>
                    <a:pt x="2012421" y="608367"/>
                  </a:lnTo>
                  <a:lnTo>
                    <a:pt x="2024258" y="608902"/>
                  </a:lnTo>
                  <a:lnTo>
                    <a:pt x="2036096" y="609360"/>
                  </a:lnTo>
                  <a:lnTo>
                    <a:pt x="2047934" y="609753"/>
                  </a:lnTo>
                  <a:lnTo>
                    <a:pt x="2059772" y="610090"/>
                  </a:lnTo>
                  <a:lnTo>
                    <a:pt x="2071609" y="610378"/>
                  </a:lnTo>
                  <a:lnTo>
                    <a:pt x="2083447" y="610624"/>
                  </a:lnTo>
                  <a:lnTo>
                    <a:pt x="2095285" y="610833"/>
                  </a:lnTo>
                  <a:lnTo>
                    <a:pt x="2107123" y="611013"/>
                  </a:lnTo>
                  <a:lnTo>
                    <a:pt x="2118961" y="611166"/>
                  </a:lnTo>
                  <a:lnTo>
                    <a:pt x="2130798" y="611296"/>
                  </a:lnTo>
                  <a:lnTo>
                    <a:pt x="2142636" y="611407"/>
                  </a:lnTo>
                  <a:lnTo>
                    <a:pt x="2154474" y="611502"/>
                  </a:lnTo>
                  <a:lnTo>
                    <a:pt x="2166312" y="611582"/>
                  </a:lnTo>
                  <a:lnTo>
                    <a:pt x="2178149" y="611651"/>
                  </a:lnTo>
                  <a:lnTo>
                    <a:pt x="2189987" y="611710"/>
                  </a:lnTo>
                  <a:lnTo>
                    <a:pt x="2201825" y="611760"/>
                  </a:lnTo>
                  <a:lnTo>
                    <a:pt x="2213663" y="611802"/>
                  </a:lnTo>
                  <a:lnTo>
                    <a:pt x="2225500" y="611838"/>
                  </a:lnTo>
                  <a:lnTo>
                    <a:pt x="2237338" y="611869"/>
                  </a:lnTo>
                  <a:lnTo>
                    <a:pt x="2249176" y="611895"/>
                  </a:lnTo>
                  <a:lnTo>
                    <a:pt x="2261014" y="611917"/>
                  </a:lnTo>
                  <a:lnTo>
                    <a:pt x="2272852" y="611936"/>
                  </a:lnTo>
                  <a:lnTo>
                    <a:pt x="2284689" y="611952"/>
                  </a:lnTo>
                  <a:lnTo>
                    <a:pt x="2296527" y="611966"/>
                  </a:lnTo>
                  <a:lnTo>
                    <a:pt x="2308365" y="611978"/>
                  </a:lnTo>
                  <a:lnTo>
                    <a:pt x="2320203" y="611988"/>
                  </a:lnTo>
                  <a:lnTo>
                    <a:pt x="2332040" y="611996"/>
                  </a:lnTo>
                  <a:lnTo>
                    <a:pt x="2343878" y="612003"/>
                  </a:lnTo>
                  <a:lnTo>
                    <a:pt x="2343878" y="611921"/>
                  </a:lnTo>
                  <a:lnTo>
                    <a:pt x="2355716" y="611900"/>
                  </a:lnTo>
                  <a:lnTo>
                    <a:pt x="2367554" y="611874"/>
                  </a:lnTo>
                  <a:lnTo>
                    <a:pt x="2379391" y="611845"/>
                  </a:lnTo>
                  <a:lnTo>
                    <a:pt x="2391229" y="611810"/>
                  </a:lnTo>
                  <a:lnTo>
                    <a:pt x="2403067" y="611768"/>
                  </a:lnTo>
                  <a:lnTo>
                    <a:pt x="2414905" y="611720"/>
                  </a:lnTo>
                  <a:lnTo>
                    <a:pt x="2426743" y="611663"/>
                  </a:lnTo>
                  <a:lnTo>
                    <a:pt x="2438580" y="611596"/>
                  </a:lnTo>
                  <a:lnTo>
                    <a:pt x="2450418" y="611518"/>
                  </a:lnTo>
                  <a:lnTo>
                    <a:pt x="2462256" y="611425"/>
                  </a:lnTo>
                  <a:lnTo>
                    <a:pt x="2474094" y="611317"/>
                  </a:lnTo>
                  <a:lnTo>
                    <a:pt x="2485931" y="611190"/>
                  </a:lnTo>
                  <a:lnTo>
                    <a:pt x="2497769" y="611040"/>
                  </a:lnTo>
                  <a:lnTo>
                    <a:pt x="2509607" y="610865"/>
                  </a:lnTo>
                  <a:lnTo>
                    <a:pt x="2521445" y="610658"/>
                  </a:lnTo>
                  <a:lnTo>
                    <a:pt x="2533283" y="610416"/>
                  </a:lnTo>
                  <a:lnTo>
                    <a:pt x="2545120" y="610132"/>
                  </a:lnTo>
                  <a:lnTo>
                    <a:pt x="2556958" y="609799"/>
                  </a:lnTo>
                  <a:lnTo>
                    <a:pt x="2568796" y="609408"/>
                  </a:lnTo>
                  <a:lnTo>
                    <a:pt x="2580634" y="608949"/>
                  </a:lnTo>
                  <a:lnTo>
                    <a:pt x="2592471" y="608411"/>
                  </a:lnTo>
                  <a:lnTo>
                    <a:pt x="2604309" y="607781"/>
                  </a:lnTo>
                  <a:lnTo>
                    <a:pt x="2616147" y="607044"/>
                  </a:lnTo>
                  <a:lnTo>
                    <a:pt x="2627985" y="606181"/>
                  </a:lnTo>
                  <a:lnTo>
                    <a:pt x="2639822" y="605171"/>
                  </a:lnTo>
                  <a:lnTo>
                    <a:pt x="2651660" y="603992"/>
                  </a:lnTo>
                  <a:lnTo>
                    <a:pt x="2663498" y="602616"/>
                  </a:lnTo>
                  <a:lnTo>
                    <a:pt x="2675336" y="601012"/>
                  </a:lnTo>
                  <a:lnTo>
                    <a:pt x="2687174" y="599145"/>
                  </a:lnTo>
                  <a:lnTo>
                    <a:pt x="2699011" y="596975"/>
                  </a:lnTo>
                  <a:lnTo>
                    <a:pt x="2710849" y="594458"/>
                  </a:lnTo>
                  <a:lnTo>
                    <a:pt x="2722687" y="591545"/>
                  </a:lnTo>
                  <a:lnTo>
                    <a:pt x="2734525" y="588183"/>
                  </a:lnTo>
                  <a:lnTo>
                    <a:pt x="2746362" y="584313"/>
                  </a:lnTo>
                  <a:lnTo>
                    <a:pt x="2758200" y="579875"/>
                  </a:lnTo>
                  <a:lnTo>
                    <a:pt x="2770038" y="574805"/>
                  </a:lnTo>
                  <a:lnTo>
                    <a:pt x="2781876" y="569037"/>
                  </a:lnTo>
                  <a:lnTo>
                    <a:pt x="2793713" y="562511"/>
                  </a:lnTo>
                  <a:lnTo>
                    <a:pt x="2805551" y="555168"/>
                  </a:lnTo>
                  <a:lnTo>
                    <a:pt x="2817389" y="546959"/>
                  </a:lnTo>
                  <a:lnTo>
                    <a:pt x="2829227" y="537849"/>
                  </a:lnTo>
                  <a:lnTo>
                    <a:pt x="2841065" y="527819"/>
                  </a:lnTo>
                  <a:lnTo>
                    <a:pt x="2852902" y="516873"/>
                  </a:lnTo>
                  <a:lnTo>
                    <a:pt x="2864740" y="505043"/>
                  </a:lnTo>
                  <a:lnTo>
                    <a:pt x="2876578" y="492388"/>
                  </a:lnTo>
                  <a:lnTo>
                    <a:pt x="2888416" y="479003"/>
                  </a:lnTo>
                  <a:lnTo>
                    <a:pt x="2900253" y="465008"/>
                  </a:lnTo>
                  <a:lnTo>
                    <a:pt x="2912091" y="450557"/>
                  </a:lnTo>
                  <a:lnTo>
                    <a:pt x="2923929" y="435822"/>
                  </a:lnTo>
                  <a:lnTo>
                    <a:pt x="2935767" y="420991"/>
                  </a:lnTo>
                  <a:lnTo>
                    <a:pt x="2947604" y="406256"/>
                  </a:lnTo>
                  <a:lnTo>
                    <a:pt x="2959442" y="391804"/>
                  </a:lnTo>
                  <a:lnTo>
                    <a:pt x="2971280" y="377810"/>
                  </a:lnTo>
                  <a:lnTo>
                    <a:pt x="2983118" y="364424"/>
                  </a:lnTo>
                  <a:lnTo>
                    <a:pt x="2994956" y="351770"/>
                  </a:lnTo>
                  <a:lnTo>
                    <a:pt x="3006793" y="339940"/>
                  </a:lnTo>
                  <a:lnTo>
                    <a:pt x="3018631" y="328994"/>
                  </a:lnTo>
                  <a:lnTo>
                    <a:pt x="3030469" y="318964"/>
                  </a:lnTo>
                  <a:lnTo>
                    <a:pt x="3042307" y="309854"/>
                  </a:lnTo>
                  <a:lnTo>
                    <a:pt x="3054144" y="301645"/>
                  </a:lnTo>
                  <a:lnTo>
                    <a:pt x="3065982" y="294302"/>
                  </a:lnTo>
                  <a:lnTo>
                    <a:pt x="3077820" y="287776"/>
                  </a:lnTo>
                  <a:lnTo>
                    <a:pt x="3089658" y="282008"/>
                  </a:lnTo>
                  <a:lnTo>
                    <a:pt x="3101496" y="276938"/>
                  </a:lnTo>
                  <a:lnTo>
                    <a:pt x="3113333" y="272499"/>
                  </a:lnTo>
                  <a:lnTo>
                    <a:pt x="3125171" y="268630"/>
                  </a:lnTo>
                  <a:lnTo>
                    <a:pt x="3137009" y="265268"/>
                  </a:lnTo>
                  <a:lnTo>
                    <a:pt x="3148847" y="262355"/>
                  </a:lnTo>
                  <a:lnTo>
                    <a:pt x="3160684" y="259838"/>
                  </a:lnTo>
                  <a:lnTo>
                    <a:pt x="3172522" y="257668"/>
                  </a:lnTo>
                  <a:lnTo>
                    <a:pt x="3184360" y="255801"/>
                  </a:lnTo>
                  <a:lnTo>
                    <a:pt x="3196198" y="254197"/>
                  </a:lnTo>
                  <a:lnTo>
                    <a:pt x="3208035" y="252821"/>
                  </a:lnTo>
                  <a:lnTo>
                    <a:pt x="3219873" y="251641"/>
                  </a:lnTo>
                  <a:lnTo>
                    <a:pt x="3231711" y="250632"/>
                  </a:lnTo>
                  <a:lnTo>
                    <a:pt x="3243549" y="249769"/>
                  </a:lnTo>
                  <a:lnTo>
                    <a:pt x="3255387" y="249031"/>
                  </a:lnTo>
                  <a:lnTo>
                    <a:pt x="3267224" y="248401"/>
                  </a:lnTo>
                  <a:lnTo>
                    <a:pt x="3279062" y="247864"/>
                  </a:lnTo>
                  <a:lnTo>
                    <a:pt x="3290900" y="247405"/>
                  </a:lnTo>
                  <a:lnTo>
                    <a:pt x="3302738" y="247014"/>
                  </a:lnTo>
                  <a:lnTo>
                    <a:pt x="3314575" y="246681"/>
                  </a:lnTo>
                  <a:lnTo>
                    <a:pt x="3326413" y="246397"/>
                  </a:lnTo>
                  <a:lnTo>
                    <a:pt x="3338251" y="246154"/>
                  </a:lnTo>
                  <a:lnTo>
                    <a:pt x="3350089" y="245948"/>
                  </a:lnTo>
                  <a:lnTo>
                    <a:pt x="3361926" y="245773"/>
                  </a:lnTo>
                  <a:lnTo>
                    <a:pt x="3373764" y="245623"/>
                  </a:lnTo>
                  <a:lnTo>
                    <a:pt x="3385602" y="245496"/>
                  </a:lnTo>
                  <a:lnTo>
                    <a:pt x="3397440" y="245387"/>
                  </a:lnTo>
                  <a:lnTo>
                    <a:pt x="3409278" y="245295"/>
                  </a:lnTo>
                  <a:lnTo>
                    <a:pt x="3421115" y="245217"/>
                  </a:lnTo>
                  <a:lnTo>
                    <a:pt x="3432953" y="245150"/>
                  </a:lnTo>
                  <a:lnTo>
                    <a:pt x="3444791" y="245093"/>
                  </a:lnTo>
                  <a:lnTo>
                    <a:pt x="3456629" y="245044"/>
                  </a:lnTo>
                  <a:lnTo>
                    <a:pt x="3468466" y="245003"/>
                  </a:lnTo>
                  <a:lnTo>
                    <a:pt x="3480304" y="244968"/>
                  </a:lnTo>
                  <a:lnTo>
                    <a:pt x="3492142" y="244938"/>
                  </a:lnTo>
                  <a:lnTo>
                    <a:pt x="3503980" y="244913"/>
                  </a:lnTo>
                  <a:lnTo>
                    <a:pt x="3515818" y="244891"/>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3476084"/>
              <a:ext cx="4687757" cy="489455"/>
            </a:xfrm>
            <a:custGeom>
              <a:avLst/>
              <a:pathLst>
                <a:path w="4687757" h="489455">
                  <a:moveTo>
                    <a:pt x="0" y="367153"/>
                  </a:moveTo>
                  <a:lnTo>
                    <a:pt x="11837" y="367145"/>
                  </a:lnTo>
                  <a:lnTo>
                    <a:pt x="23675" y="367137"/>
                  </a:lnTo>
                  <a:lnTo>
                    <a:pt x="35513" y="367127"/>
                  </a:lnTo>
                  <a:lnTo>
                    <a:pt x="47351" y="367115"/>
                  </a:lnTo>
                  <a:lnTo>
                    <a:pt x="59188" y="367102"/>
                  </a:lnTo>
                  <a:lnTo>
                    <a:pt x="71026" y="367085"/>
                  </a:lnTo>
                  <a:lnTo>
                    <a:pt x="82864" y="367067"/>
                  </a:lnTo>
                  <a:lnTo>
                    <a:pt x="94702" y="367044"/>
                  </a:lnTo>
                  <a:lnTo>
                    <a:pt x="106539" y="367018"/>
                  </a:lnTo>
                  <a:lnTo>
                    <a:pt x="118377" y="366987"/>
                  </a:lnTo>
                  <a:lnTo>
                    <a:pt x="130215" y="366951"/>
                  </a:lnTo>
                  <a:lnTo>
                    <a:pt x="142053" y="366909"/>
                  </a:lnTo>
                  <a:lnTo>
                    <a:pt x="153891" y="366859"/>
                  </a:lnTo>
                  <a:lnTo>
                    <a:pt x="165728" y="366800"/>
                  </a:lnTo>
                  <a:lnTo>
                    <a:pt x="177566" y="366732"/>
                  </a:lnTo>
                  <a:lnTo>
                    <a:pt x="189404" y="366651"/>
                  </a:lnTo>
                  <a:lnTo>
                    <a:pt x="201242" y="366556"/>
                  </a:lnTo>
                  <a:lnTo>
                    <a:pt x="213079" y="366445"/>
                  </a:lnTo>
                  <a:lnTo>
                    <a:pt x="224917" y="366315"/>
                  </a:lnTo>
                  <a:lnTo>
                    <a:pt x="236755" y="366162"/>
                  </a:lnTo>
                  <a:lnTo>
                    <a:pt x="248593" y="365983"/>
                  </a:lnTo>
                  <a:lnTo>
                    <a:pt x="260430" y="365773"/>
                  </a:lnTo>
                  <a:lnTo>
                    <a:pt x="272268" y="365527"/>
                  </a:lnTo>
                  <a:lnTo>
                    <a:pt x="284106" y="365239"/>
                  </a:lnTo>
                  <a:lnTo>
                    <a:pt x="295944" y="364903"/>
                  </a:lnTo>
                  <a:lnTo>
                    <a:pt x="307782" y="364510"/>
                  </a:lnTo>
                  <a:lnTo>
                    <a:pt x="319619" y="364051"/>
                  </a:lnTo>
                  <a:lnTo>
                    <a:pt x="331457" y="363516"/>
                  </a:lnTo>
                  <a:lnTo>
                    <a:pt x="343295" y="362894"/>
                  </a:lnTo>
                  <a:lnTo>
                    <a:pt x="355133" y="362170"/>
                  </a:lnTo>
                  <a:lnTo>
                    <a:pt x="366970" y="361331"/>
                  </a:lnTo>
                  <a:lnTo>
                    <a:pt x="378808" y="360361"/>
                  </a:lnTo>
                  <a:lnTo>
                    <a:pt x="390646" y="359240"/>
                  </a:lnTo>
                  <a:lnTo>
                    <a:pt x="402484" y="357950"/>
                  </a:lnTo>
                  <a:lnTo>
                    <a:pt x="414321" y="356471"/>
                  </a:lnTo>
                  <a:lnTo>
                    <a:pt x="426159" y="354780"/>
                  </a:lnTo>
                  <a:lnTo>
                    <a:pt x="437997" y="352858"/>
                  </a:lnTo>
                  <a:lnTo>
                    <a:pt x="449835" y="350682"/>
                  </a:lnTo>
                  <a:lnTo>
                    <a:pt x="461673" y="348235"/>
                  </a:lnTo>
                  <a:lnTo>
                    <a:pt x="473510" y="345498"/>
                  </a:lnTo>
                  <a:lnTo>
                    <a:pt x="485348" y="342462"/>
                  </a:lnTo>
                  <a:lnTo>
                    <a:pt x="497186" y="339118"/>
                  </a:lnTo>
                  <a:lnTo>
                    <a:pt x="509024" y="335470"/>
                  </a:lnTo>
                  <a:lnTo>
                    <a:pt x="520861" y="331526"/>
                  </a:lnTo>
                  <a:lnTo>
                    <a:pt x="532699" y="327308"/>
                  </a:lnTo>
                  <a:lnTo>
                    <a:pt x="544537" y="322846"/>
                  </a:lnTo>
                  <a:lnTo>
                    <a:pt x="556375" y="318182"/>
                  </a:lnTo>
                  <a:lnTo>
                    <a:pt x="568213" y="313365"/>
                  </a:lnTo>
                  <a:lnTo>
                    <a:pt x="580050" y="308453"/>
                  </a:lnTo>
                  <a:lnTo>
                    <a:pt x="591888" y="303509"/>
                  </a:lnTo>
                  <a:lnTo>
                    <a:pt x="603726" y="298597"/>
                  </a:lnTo>
                  <a:lnTo>
                    <a:pt x="615564" y="293780"/>
                  </a:lnTo>
                  <a:lnTo>
                    <a:pt x="627401" y="289116"/>
                  </a:lnTo>
                  <a:lnTo>
                    <a:pt x="639239" y="284654"/>
                  </a:lnTo>
                  <a:lnTo>
                    <a:pt x="651077" y="280436"/>
                  </a:lnTo>
                  <a:lnTo>
                    <a:pt x="662915" y="276492"/>
                  </a:lnTo>
                  <a:lnTo>
                    <a:pt x="674752" y="272844"/>
                  </a:lnTo>
                  <a:lnTo>
                    <a:pt x="686590" y="269500"/>
                  </a:lnTo>
                  <a:lnTo>
                    <a:pt x="698428" y="266463"/>
                  </a:lnTo>
                  <a:lnTo>
                    <a:pt x="710266" y="263727"/>
                  </a:lnTo>
                  <a:lnTo>
                    <a:pt x="722104" y="261280"/>
                  </a:lnTo>
                  <a:lnTo>
                    <a:pt x="733941" y="259104"/>
                  </a:lnTo>
                  <a:lnTo>
                    <a:pt x="745779" y="257182"/>
                  </a:lnTo>
                  <a:lnTo>
                    <a:pt x="757617" y="255491"/>
                  </a:lnTo>
                  <a:lnTo>
                    <a:pt x="769455" y="254012"/>
                  </a:lnTo>
                  <a:lnTo>
                    <a:pt x="781292" y="252722"/>
                  </a:lnTo>
                  <a:lnTo>
                    <a:pt x="793130" y="251601"/>
                  </a:lnTo>
                  <a:lnTo>
                    <a:pt x="804968" y="250631"/>
                  </a:lnTo>
                  <a:lnTo>
                    <a:pt x="816806" y="249792"/>
                  </a:lnTo>
                  <a:lnTo>
                    <a:pt x="828643" y="249068"/>
                  </a:lnTo>
                  <a:lnTo>
                    <a:pt x="840481" y="248446"/>
                  </a:lnTo>
                  <a:lnTo>
                    <a:pt x="852319" y="247911"/>
                  </a:lnTo>
                  <a:lnTo>
                    <a:pt x="864157" y="247452"/>
                  </a:lnTo>
                  <a:lnTo>
                    <a:pt x="875995" y="247059"/>
                  </a:lnTo>
                  <a:lnTo>
                    <a:pt x="887832" y="246723"/>
                  </a:lnTo>
                  <a:lnTo>
                    <a:pt x="899670" y="246435"/>
                  </a:lnTo>
                  <a:lnTo>
                    <a:pt x="911508" y="246189"/>
                  </a:lnTo>
                  <a:lnTo>
                    <a:pt x="923346" y="245979"/>
                  </a:lnTo>
                  <a:lnTo>
                    <a:pt x="935183" y="245800"/>
                  </a:lnTo>
                  <a:lnTo>
                    <a:pt x="947021" y="245647"/>
                  </a:lnTo>
                  <a:lnTo>
                    <a:pt x="958859" y="245517"/>
                  </a:lnTo>
                  <a:lnTo>
                    <a:pt x="970697" y="245406"/>
                  </a:lnTo>
                  <a:lnTo>
                    <a:pt x="982534" y="245311"/>
                  </a:lnTo>
                  <a:lnTo>
                    <a:pt x="994372" y="245230"/>
                  </a:lnTo>
                  <a:lnTo>
                    <a:pt x="1006210" y="245162"/>
                  </a:lnTo>
                  <a:lnTo>
                    <a:pt x="1018048" y="245103"/>
                  </a:lnTo>
                  <a:lnTo>
                    <a:pt x="1029886" y="245053"/>
                  </a:lnTo>
                  <a:lnTo>
                    <a:pt x="1041723" y="245011"/>
                  </a:lnTo>
                  <a:lnTo>
                    <a:pt x="1053561" y="244975"/>
                  </a:lnTo>
                  <a:lnTo>
                    <a:pt x="1065399" y="244944"/>
                  </a:lnTo>
                  <a:lnTo>
                    <a:pt x="1077237" y="244918"/>
                  </a:lnTo>
                  <a:lnTo>
                    <a:pt x="1089074" y="244895"/>
                  </a:lnTo>
                  <a:lnTo>
                    <a:pt x="1100912" y="244876"/>
                  </a:lnTo>
                  <a:lnTo>
                    <a:pt x="1112750" y="244860"/>
                  </a:lnTo>
                  <a:lnTo>
                    <a:pt x="1124588" y="244847"/>
                  </a:lnTo>
                  <a:lnTo>
                    <a:pt x="1136426" y="244835"/>
                  </a:lnTo>
                  <a:lnTo>
                    <a:pt x="1148263" y="244825"/>
                  </a:lnTo>
                  <a:lnTo>
                    <a:pt x="1160101" y="244817"/>
                  </a:lnTo>
                  <a:lnTo>
                    <a:pt x="1171939" y="244809"/>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82"/>
                  </a:lnTo>
                  <a:lnTo>
                    <a:pt x="3527655" y="110"/>
                  </a:lnTo>
                  <a:lnTo>
                    <a:pt x="3539493" y="144"/>
                  </a:lnTo>
                  <a:lnTo>
                    <a:pt x="3551331" y="184"/>
                  </a:lnTo>
                  <a:lnTo>
                    <a:pt x="3563169" y="231"/>
                  </a:lnTo>
                  <a:lnTo>
                    <a:pt x="3575006" y="286"/>
                  </a:lnTo>
                  <a:lnTo>
                    <a:pt x="3586844" y="350"/>
                  </a:lnTo>
                  <a:lnTo>
                    <a:pt x="3598682" y="426"/>
                  </a:lnTo>
                  <a:lnTo>
                    <a:pt x="3610520" y="515"/>
                  </a:lnTo>
                  <a:lnTo>
                    <a:pt x="3622357" y="620"/>
                  </a:lnTo>
                  <a:lnTo>
                    <a:pt x="3634195" y="743"/>
                  </a:lnTo>
                  <a:lnTo>
                    <a:pt x="3646033" y="887"/>
                  </a:lnTo>
                  <a:lnTo>
                    <a:pt x="3657871" y="1057"/>
                  </a:lnTo>
                  <a:lnTo>
                    <a:pt x="3669709" y="1257"/>
                  </a:lnTo>
                  <a:lnTo>
                    <a:pt x="3681546" y="1491"/>
                  </a:lnTo>
                  <a:lnTo>
                    <a:pt x="3693384" y="1766"/>
                  </a:lnTo>
                  <a:lnTo>
                    <a:pt x="3705222" y="2088"/>
                  </a:lnTo>
                  <a:lnTo>
                    <a:pt x="3717060" y="2467"/>
                  </a:lnTo>
                  <a:lnTo>
                    <a:pt x="3728897" y="2912"/>
                  </a:lnTo>
                  <a:lnTo>
                    <a:pt x="3740735" y="3433"/>
                  </a:lnTo>
                  <a:lnTo>
                    <a:pt x="3752573" y="4045"/>
                  </a:lnTo>
                  <a:lnTo>
                    <a:pt x="3764411" y="4762"/>
                  </a:lnTo>
                  <a:lnTo>
                    <a:pt x="3776248" y="5602"/>
                  </a:lnTo>
                  <a:lnTo>
                    <a:pt x="3788086" y="6585"/>
                  </a:lnTo>
                  <a:lnTo>
                    <a:pt x="3799924" y="7736"/>
                  </a:lnTo>
                  <a:lnTo>
                    <a:pt x="3811762" y="9082"/>
                  </a:lnTo>
                  <a:lnTo>
                    <a:pt x="3823600" y="10654"/>
                  </a:lnTo>
                  <a:lnTo>
                    <a:pt x="3835437" y="12489"/>
                  </a:lnTo>
                  <a:lnTo>
                    <a:pt x="3847275" y="14628"/>
                  </a:lnTo>
                  <a:lnTo>
                    <a:pt x="3859113" y="17117"/>
                  </a:lnTo>
                  <a:lnTo>
                    <a:pt x="3870951" y="20011"/>
                  </a:lnTo>
                  <a:lnTo>
                    <a:pt x="3882788" y="23366"/>
                  </a:lnTo>
                  <a:lnTo>
                    <a:pt x="3894626" y="27250"/>
                  </a:lnTo>
                  <a:lnTo>
                    <a:pt x="3906464" y="31733"/>
                  </a:lnTo>
                  <a:lnTo>
                    <a:pt x="3918302" y="36892"/>
                  </a:lnTo>
                  <a:lnTo>
                    <a:pt x="3930139" y="42810"/>
                  </a:lnTo>
                  <a:lnTo>
                    <a:pt x="3941977" y="49571"/>
                  </a:lnTo>
                  <a:lnTo>
                    <a:pt x="3953815" y="57261"/>
                  </a:lnTo>
                  <a:lnTo>
                    <a:pt x="3965653" y="65962"/>
                  </a:lnTo>
                  <a:lnTo>
                    <a:pt x="3977491" y="75753"/>
                  </a:lnTo>
                  <a:lnTo>
                    <a:pt x="3989328" y="86698"/>
                  </a:lnTo>
                  <a:lnTo>
                    <a:pt x="4001166" y="98845"/>
                  </a:lnTo>
                  <a:lnTo>
                    <a:pt x="4013004" y="112219"/>
                  </a:lnTo>
                  <a:lnTo>
                    <a:pt x="4024842" y="126813"/>
                  </a:lnTo>
                  <a:lnTo>
                    <a:pt x="4036679" y="142587"/>
                  </a:lnTo>
                  <a:lnTo>
                    <a:pt x="4048517" y="159459"/>
                  </a:lnTo>
                  <a:lnTo>
                    <a:pt x="4060355" y="177307"/>
                  </a:lnTo>
                  <a:lnTo>
                    <a:pt x="4072193" y="195966"/>
                  </a:lnTo>
                  <a:lnTo>
                    <a:pt x="4084031" y="215234"/>
                  </a:lnTo>
                  <a:lnTo>
                    <a:pt x="4095868" y="234881"/>
                  </a:lnTo>
                  <a:lnTo>
                    <a:pt x="4107706" y="254656"/>
                  </a:lnTo>
                  <a:lnTo>
                    <a:pt x="4119544" y="274303"/>
                  </a:lnTo>
                  <a:lnTo>
                    <a:pt x="4131382" y="293571"/>
                  </a:lnTo>
                  <a:lnTo>
                    <a:pt x="4143219" y="312230"/>
                  </a:lnTo>
                  <a:lnTo>
                    <a:pt x="4155057" y="330077"/>
                  </a:lnTo>
                  <a:lnTo>
                    <a:pt x="4166895" y="346950"/>
                  </a:lnTo>
                  <a:lnTo>
                    <a:pt x="4178733" y="362724"/>
                  </a:lnTo>
                  <a:lnTo>
                    <a:pt x="4190570" y="377318"/>
                  </a:lnTo>
                  <a:lnTo>
                    <a:pt x="4202408" y="390691"/>
                  </a:lnTo>
                  <a:lnTo>
                    <a:pt x="4214246" y="402838"/>
                  </a:lnTo>
                  <a:lnTo>
                    <a:pt x="4226084" y="413783"/>
                  </a:lnTo>
                  <a:lnTo>
                    <a:pt x="4237922" y="423574"/>
                  </a:lnTo>
                  <a:lnTo>
                    <a:pt x="4249759" y="432276"/>
                  </a:lnTo>
                  <a:lnTo>
                    <a:pt x="4261597" y="439966"/>
                  </a:lnTo>
                  <a:lnTo>
                    <a:pt x="4273435" y="446727"/>
                  </a:lnTo>
                  <a:lnTo>
                    <a:pt x="4285273" y="452644"/>
                  </a:lnTo>
                  <a:lnTo>
                    <a:pt x="4297110" y="457804"/>
                  </a:lnTo>
                  <a:lnTo>
                    <a:pt x="4308948" y="462286"/>
                  </a:lnTo>
                  <a:lnTo>
                    <a:pt x="4320786" y="466170"/>
                  </a:lnTo>
                  <a:lnTo>
                    <a:pt x="4332624" y="469526"/>
                  </a:lnTo>
                  <a:lnTo>
                    <a:pt x="4344461" y="472419"/>
                  </a:lnTo>
                  <a:lnTo>
                    <a:pt x="4356299" y="474909"/>
                  </a:lnTo>
                  <a:lnTo>
                    <a:pt x="4368137" y="477048"/>
                  </a:lnTo>
                  <a:lnTo>
                    <a:pt x="4379975" y="478883"/>
                  </a:lnTo>
                  <a:lnTo>
                    <a:pt x="4391813" y="480455"/>
                  </a:lnTo>
                  <a:lnTo>
                    <a:pt x="4403650" y="481801"/>
                  </a:lnTo>
                  <a:lnTo>
                    <a:pt x="4415488" y="482952"/>
                  </a:lnTo>
                  <a:lnTo>
                    <a:pt x="4427326" y="483935"/>
                  </a:lnTo>
                  <a:lnTo>
                    <a:pt x="4439164" y="484775"/>
                  </a:lnTo>
                  <a:lnTo>
                    <a:pt x="4451001" y="485492"/>
                  </a:lnTo>
                  <a:lnTo>
                    <a:pt x="4462839" y="486103"/>
                  </a:lnTo>
                  <a:lnTo>
                    <a:pt x="4474677" y="486625"/>
                  </a:lnTo>
                  <a:lnTo>
                    <a:pt x="4486515" y="487069"/>
                  </a:lnTo>
                  <a:lnTo>
                    <a:pt x="4498352" y="487448"/>
                  </a:lnTo>
                  <a:lnTo>
                    <a:pt x="4510190" y="487771"/>
                  </a:lnTo>
                  <a:lnTo>
                    <a:pt x="4522028" y="488046"/>
                  </a:lnTo>
                  <a:lnTo>
                    <a:pt x="4533866" y="488280"/>
                  </a:lnTo>
                  <a:lnTo>
                    <a:pt x="4545704" y="488479"/>
                  </a:lnTo>
                  <a:lnTo>
                    <a:pt x="4557541" y="488649"/>
                  </a:lnTo>
                  <a:lnTo>
                    <a:pt x="4569379" y="488794"/>
                  </a:lnTo>
                  <a:lnTo>
                    <a:pt x="4581217" y="488917"/>
                  </a:lnTo>
                  <a:lnTo>
                    <a:pt x="4593055" y="489021"/>
                  </a:lnTo>
                  <a:lnTo>
                    <a:pt x="4604892" y="489110"/>
                  </a:lnTo>
                  <a:lnTo>
                    <a:pt x="4616730" y="489186"/>
                  </a:lnTo>
                  <a:lnTo>
                    <a:pt x="4628568" y="489251"/>
                  </a:lnTo>
                  <a:lnTo>
                    <a:pt x="4640406" y="489306"/>
                  </a:lnTo>
                  <a:lnTo>
                    <a:pt x="4652244" y="489352"/>
                  </a:lnTo>
                  <a:lnTo>
                    <a:pt x="4664081" y="489392"/>
                  </a:lnTo>
                  <a:lnTo>
                    <a:pt x="4675919" y="489426"/>
                  </a:lnTo>
                  <a:lnTo>
                    <a:pt x="4687757" y="489455"/>
                  </a:lnTo>
                </a:path>
              </a:pathLst>
            </a:custGeom>
            <a:ln w="40651" cap="flat">
              <a:solidFill>
                <a:srgbClr val="E8E8E8">
                  <a:alpha val="100000"/>
                </a:srgbClr>
              </a:solidFill>
              <a:prstDash val="solid"/>
              <a:round/>
            </a:ln>
          </p:spPr>
          <p:txBody>
            <a:bodyPr/>
            <a:lstStyle/>
            <a:p/>
          </p:txBody>
        </p:sp>
        <p:sp>
          <p:nvSpPr>
            <p:cNvPr id="54" name="pl54"/>
            <p:cNvSpPr/>
            <p:nvPr/>
          </p:nvSpPr>
          <p:spPr>
            <a:xfrm>
              <a:off x="2482252" y="3843320"/>
              <a:ext cx="4687757" cy="367235"/>
            </a:xfrm>
            <a:custGeom>
              <a:avLst/>
              <a:pathLst>
                <a:path w="4687757" h="367235">
                  <a:moveTo>
                    <a:pt x="0" y="367112"/>
                  </a:moveTo>
                  <a:lnTo>
                    <a:pt x="11837" y="367090"/>
                  </a:lnTo>
                  <a:lnTo>
                    <a:pt x="23675" y="367065"/>
                  </a:lnTo>
                  <a:lnTo>
                    <a:pt x="35513" y="367035"/>
                  </a:lnTo>
                  <a:lnTo>
                    <a:pt x="47351" y="367000"/>
                  </a:lnTo>
                  <a:lnTo>
                    <a:pt x="59188" y="366959"/>
                  </a:lnTo>
                  <a:lnTo>
                    <a:pt x="71026" y="366910"/>
                  </a:lnTo>
                  <a:lnTo>
                    <a:pt x="82864" y="366853"/>
                  </a:lnTo>
                  <a:lnTo>
                    <a:pt x="94702" y="366786"/>
                  </a:lnTo>
                  <a:lnTo>
                    <a:pt x="106539" y="366708"/>
                  </a:lnTo>
                  <a:lnTo>
                    <a:pt x="118377" y="366616"/>
                  </a:lnTo>
                  <a:lnTo>
                    <a:pt x="130215" y="366507"/>
                  </a:lnTo>
                  <a:lnTo>
                    <a:pt x="142053" y="366380"/>
                  </a:lnTo>
                  <a:lnTo>
                    <a:pt x="153891" y="366230"/>
                  </a:lnTo>
                  <a:lnTo>
                    <a:pt x="165728" y="366055"/>
                  </a:lnTo>
                  <a:lnTo>
                    <a:pt x="177566" y="365849"/>
                  </a:lnTo>
                  <a:lnTo>
                    <a:pt x="189404" y="365606"/>
                  </a:lnTo>
                  <a:lnTo>
                    <a:pt x="201242" y="365322"/>
                  </a:lnTo>
                  <a:lnTo>
                    <a:pt x="213079" y="364989"/>
                  </a:lnTo>
                  <a:lnTo>
                    <a:pt x="224917" y="364598"/>
                  </a:lnTo>
                  <a:lnTo>
                    <a:pt x="236755" y="364139"/>
                  </a:lnTo>
                  <a:lnTo>
                    <a:pt x="248593" y="363602"/>
                  </a:lnTo>
                  <a:lnTo>
                    <a:pt x="260430" y="362972"/>
                  </a:lnTo>
                  <a:lnTo>
                    <a:pt x="272268" y="362234"/>
                  </a:lnTo>
                  <a:lnTo>
                    <a:pt x="284106" y="361371"/>
                  </a:lnTo>
                  <a:lnTo>
                    <a:pt x="295944" y="360362"/>
                  </a:lnTo>
                  <a:lnTo>
                    <a:pt x="307782" y="359182"/>
                  </a:lnTo>
                  <a:lnTo>
                    <a:pt x="319619" y="357806"/>
                  </a:lnTo>
                  <a:lnTo>
                    <a:pt x="331457" y="356202"/>
                  </a:lnTo>
                  <a:lnTo>
                    <a:pt x="343295" y="354335"/>
                  </a:lnTo>
                  <a:lnTo>
                    <a:pt x="355133" y="352165"/>
                  </a:lnTo>
                  <a:lnTo>
                    <a:pt x="366970" y="349648"/>
                  </a:lnTo>
                  <a:lnTo>
                    <a:pt x="378808" y="346735"/>
                  </a:lnTo>
                  <a:lnTo>
                    <a:pt x="390646" y="343373"/>
                  </a:lnTo>
                  <a:lnTo>
                    <a:pt x="402484" y="339504"/>
                  </a:lnTo>
                  <a:lnTo>
                    <a:pt x="414321" y="335065"/>
                  </a:lnTo>
                  <a:lnTo>
                    <a:pt x="426159" y="329995"/>
                  </a:lnTo>
                  <a:lnTo>
                    <a:pt x="437997" y="324227"/>
                  </a:lnTo>
                  <a:lnTo>
                    <a:pt x="449835" y="317701"/>
                  </a:lnTo>
                  <a:lnTo>
                    <a:pt x="461673" y="310358"/>
                  </a:lnTo>
                  <a:lnTo>
                    <a:pt x="473510" y="302149"/>
                  </a:lnTo>
                  <a:lnTo>
                    <a:pt x="485348" y="293039"/>
                  </a:lnTo>
                  <a:lnTo>
                    <a:pt x="497186" y="283009"/>
                  </a:lnTo>
                  <a:lnTo>
                    <a:pt x="509024" y="272063"/>
                  </a:lnTo>
                  <a:lnTo>
                    <a:pt x="520861" y="260233"/>
                  </a:lnTo>
                  <a:lnTo>
                    <a:pt x="532699" y="247579"/>
                  </a:lnTo>
                  <a:lnTo>
                    <a:pt x="544537" y="234193"/>
                  </a:lnTo>
                  <a:lnTo>
                    <a:pt x="556375" y="220199"/>
                  </a:lnTo>
                  <a:lnTo>
                    <a:pt x="568213" y="205747"/>
                  </a:lnTo>
                  <a:lnTo>
                    <a:pt x="580050" y="191012"/>
                  </a:lnTo>
                  <a:lnTo>
                    <a:pt x="591888" y="176181"/>
                  </a:lnTo>
                  <a:lnTo>
                    <a:pt x="603726" y="161446"/>
                  </a:lnTo>
                  <a:lnTo>
                    <a:pt x="615564" y="146995"/>
                  </a:lnTo>
                  <a:lnTo>
                    <a:pt x="627401" y="133000"/>
                  </a:lnTo>
                  <a:lnTo>
                    <a:pt x="639239" y="119615"/>
                  </a:lnTo>
                  <a:lnTo>
                    <a:pt x="651077" y="106960"/>
                  </a:lnTo>
                  <a:lnTo>
                    <a:pt x="662915" y="95130"/>
                  </a:lnTo>
                  <a:lnTo>
                    <a:pt x="674752" y="84184"/>
                  </a:lnTo>
                  <a:lnTo>
                    <a:pt x="686590" y="74154"/>
                  </a:lnTo>
                  <a:lnTo>
                    <a:pt x="698428" y="65044"/>
                  </a:lnTo>
                  <a:lnTo>
                    <a:pt x="710266" y="56835"/>
                  </a:lnTo>
                  <a:lnTo>
                    <a:pt x="722104" y="49492"/>
                  </a:lnTo>
                  <a:lnTo>
                    <a:pt x="733941" y="42966"/>
                  </a:lnTo>
                  <a:lnTo>
                    <a:pt x="745779" y="37198"/>
                  </a:lnTo>
                  <a:lnTo>
                    <a:pt x="757617" y="32128"/>
                  </a:lnTo>
                  <a:lnTo>
                    <a:pt x="769455" y="27690"/>
                  </a:lnTo>
                  <a:lnTo>
                    <a:pt x="781292" y="23820"/>
                  </a:lnTo>
                  <a:lnTo>
                    <a:pt x="793130" y="20458"/>
                  </a:lnTo>
                  <a:lnTo>
                    <a:pt x="804968" y="17545"/>
                  </a:lnTo>
                  <a:lnTo>
                    <a:pt x="816806" y="15028"/>
                  </a:lnTo>
                  <a:lnTo>
                    <a:pt x="828643" y="12858"/>
                  </a:lnTo>
                  <a:lnTo>
                    <a:pt x="840481" y="10991"/>
                  </a:lnTo>
                  <a:lnTo>
                    <a:pt x="852319" y="9387"/>
                  </a:lnTo>
                  <a:lnTo>
                    <a:pt x="864157" y="8011"/>
                  </a:lnTo>
                  <a:lnTo>
                    <a:pt x="875995" y="6832"/>
                  </a:lnTo>
                  <a:lnTo>
                    <a:pt x="887832" y="5822"/>
                  </a:lnTo>
                  <a:lnTo>
                    <a:pt x="899670" y="4959"/>
                  </a:lnTo>
                  <a:lnTo>
                    <a:pt x="911508" y="4222"/>
                  </a:lnTo>
                  <a:lnTo>
                    <a:pt x="923346" y="3592"/>
                  </a:lnTo>
                  <a:lnTo>
                    <a:pt x="935183" y="3054"/>
                  </a:lnTo>
                  <a:lnTo>
                    <a:pt x="947021" y="2595"/>
                  </a:lnTo>
                  <a:lnTo>
                    <a:pt x="958859" y="2204"/>
                  </a:lnTo>
                  <a:lnTo>
                    <a:pt x="970697" y="1871"/>
                  </a:lnTo>
                  <a:lnTo>
                    <a:pt x="982534" y="1587"/>
                  </a:lnTo>
                  <a:lnTo>
                    <a:pt x="994372" y="1345"/>
                  </a:lnTo>
                  <a:lnTo>
                    <a:pt x="1006210" y="1138"/>
                  </a:lnTo>
                  <a:lnTo>
                    <a:pt x="1018048" y="963"/>
                  </a:lnTo>
                  <a:lnTo>
                    <a:pt x="1029886" y="813"/>
                  </a:lnTo>
                  <a:lnTo>
                    <a:pt x="1041723" y="686"/>
                  </a:lnTo>
                  <a:lnTo>
                    <a:pt x="1053561" y="578"/>
                  </a:lnTo>
                  <a:lnTo>
                    <a:pt x="1065399" y="485"/>
                  </a:lnTo>
                  <a:lnTo>
                    <a:pt x="1077237" y="407"/>
                  </a:lnTo>
                  <a:lnTo>
                    <a:pt x="1089074" y="340"/>
                  </a:lnTo>
                  <a:lnTo>
                    <a:pt x="1100912" y="283"/>
                  </a:lnTo>
                  <a:lnTo>
                    <a:pt x="1112750" y="235"/>
                  </a:lnTo>
                  <a:lnTo>
                    <a:pt x="1124588" y="193"/>
                  </a:lnTo>
                  <a:lnTo>
                    <a:pt x="1136426" y="158"/>
                  </a:lnTo>
                  <a:lnTo>
                    <a:pt x="1148263" y="129"/>
                  </a:lnTo>
                  <a:lnTo>
                    <a:pt x="1160101" y="103"/>
                  </a:lnTo>
                  <a:lnTo>
                    <a:pt x="1171939" y="82"/>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66"/>
                  </a:lnTo>
                  <a:lnTo>
                    <a:pt x="2355716" y="122480"/>
                  </a:lnTo>
                  <a:lnTo>
                    <a:pt x="2367554" y="122497"/>
                  </a:lnTo>
                  <a:lnTo>
                    <a:pt x="2379391" y="122517"/>
                  </a:lnTo>
                  <a:lnTo>
                    <a:pt x="2391229" y="122541"/>
                  </a:lnTo>
                  <a:lnTo>
                    <a:pt x="2403067" y="122568"/>
                  </a:lnTo>
                  <a:lnTo>
                    <a:pt x="2414905" y="122600"/>
                  </a:lnTo>
                  <a:lnTo>
                    <a:pt x="2426743" y="122638"/>
                  </a:lnTo>
                  <a:lnTo>
                    <a:pt x="2438580" y="122683"/>
                  </a:lnTo>
                  <a:lnTo>
                    <a:pt x="2450418" y="122735"/>
                  </a:lnTo>
                  <a:lnTo>
                    <a:pt x="2462256" y="122797"/>
                  </a:lnTo>
                  <a:lnTo>
                    <a:pt x="2474094" y="122869"/>
                  </a:lnTo>
                  <a:lnTo>
                    <a:pt x="2485931" y="122954"/>
                  </a:lnTo>
                  <a:lnTo>
                    <a:pt x="2497769" y="123053"/>
                  </a:lnTo>
                  <a:lnTo>
                    <a:pt x="2509607" y="123171"/>
                  </a:lnTo>
                  <a:lnTo>
                    <a:pt x="2521445" y="123308"/>
                  </a:lnTo>
                  <a:lnTo>
                    <a:pt x="2533283" y="123469"/>
                  </a:lnTo>
                  <a:lnTo>
                    <a:pt x="2545120" y="123659"/>
                  </a:lnTo>
                  <a:lnTo>
                    <a:pt x="2556958" y="123881"/>
                  </a:lnTo>
                  <a:lnTo>
                    <a:pt x="2568796" y="124142"/>
                  </a:lnTo>
                  <a:lnTo>
                    <a:pt x="2580634" y="124448"/>
                  </a:lnTo>
                  <a:lnTo>
                    <a:pt x="2592471" y="124806"/>
                  </a:lnTo>
                  <a:lnTo>
                    <a:pt x="2604309" y="125226"/>
                  </a:lnTo>
                  <a:lnTo>
                    <a:pt x="2616147" y="125718"/>
                  </a:lnTo>
                  <a:lnTo>
                    <a:pt x="2627985" y="126293"/>
                  </a:lnTo>
                  <a:lnTo>
                    <a:pt x="2639822" y="126966"/>
                  </a:lnTo>
                  <a:lnTo>
                    <a:pt x="2651660" y="127752"/>
                  </a:lnTo>
                  <a:lnTo>
                    <a:pt x="2663498" y="128670"/>
                  </a:lnTo>
                  <a:lnTo>
                    <a:pt x="2675336" y="129739"/>
                  </a:lnTo>
                  <a:lnTo>
                    <a:pt x="2687174" y="130984"/>
                  </a:lnTo>
                  <a:lnTo>
                    <a:pt x="2699011" y="132431"/>
                  </a:lnTo>
                  <a:lnTo>
                    <a:pt x="2710849" y="134108"/>
                  </a:lnTo>
                  <a:lnTo>
                    <a:pt x="2722687" y="136050"/>
                  </a:lnTo>
                  <a:lnTo>
                    <a:pt x="2734525" y="138292"/>
                  </a:lnTo>
                  <a:lnTo>
                    <a:pt x="2746362" y="140871"/>
                  </a:lnTo>
                  <a:lnTo>
                    <a:pt x="2758200" y="143830"/>
                  </a:lnTo>
                  <a:lnTo>
                    <a:pt x="2770038" y="147211"/>
                  </a:lnTo>
                  <a:lnTo>
                    <a:pt x="2781876" y="151055"/>
                  </a:lnTo>
                  <a:lnTo>
                    <a:pt x="2793713" y="155406"/>
                  </a:lnTo>
                  <a:lnTo>
                    <a:pt x="2805551" y="160302"/>
                  </a:lnTo>
                  <a:lnTo>
                    <a:pt x="2817389" y="165774"/>
                  </a:lnTo>
                  <a:lnTo>
                    <a:pt x="2829227" y="171848"/>
                  </a:lnTo>
                  <a:lnTo>
                    <a:pt x="2841065" y="178535"/>
                  </a:lnTo>
                  <a:lnTo>
                    <a:pt x="2852902" y="185832"/>
                  </a:lnTo>
                  <a:lnTo>
                    <a:pt x="2864740" y="193719"/>
                  </a:lnTo>
                  <a:lnTo>
                    <a:pt x="2876578" y="202155"/>
                  </a:lnTo>
                  <a:lnTo>
                    <a:pt x="2888416" y="211079"/>
                  </a:lnTo>
                  <a:lnTo>
                    <a:pt x="2900253" y="220408"/>
                  </a:lnTo>
                  <a:lnTo>
                    <a:pt x="2912091" y="230042"/>
                  </a:lnTo>
                  <a:lnTo>
                    <a:pt x="2923929" y="239866"/>
                  </a:lnTo>
                  <a:lnTo>
                    <a:pt x="2935767" y="249753"/>
                  </a:lnTo>
                  <a:lnTo>
                    <a:pt x="2947604" y="259577"/>
                  </a:lnTo>
                  <a:lnTo>
                    <a:pt x="2959442" y="269211"/>
                  </a:lnTo>
                  <a:lnTo>
                    <a:pt x="2971280" y="278540"/>
                  </a:lnTo>
                  <a:lnTo>
                    <a:pt x="2983118" y="287464"/>
                  </a:lnTo>
                  <a:lnTo>
                    <a:pt x="2994956" y="295900"/>
                  </a:lnTo>
                  <a:lnTo>
                    <a:pt x="3006793" y="303787"/>
                  </a:lnTo>
                  <a:lnTo>
                    <a:pt x="3018631" y="311084"/>
                  </a:lnTo>
                  <a:lnTo>
                    <a:pt x="3030469" y="317771"/>
                  </a:lnTo>
                  <a:lnTo>
                    <a:pt x="3042307" y="323844"/>
                  </a:lnTo>
                  <a:lnTo>
                    <a:pt x="3054144" y="329317"/>
                  </a:lnTo>
                  <a:lnTo>
                    <a:pt x="3065982" y="334212"/>
                  </a:lnTo>
                  <a:lnTo>
                    <a:pt x="3077820" y="338563"/>
                  </a:lnTo>
                  <a:lnTo>
                    <a:pt x="3089658" y="342408"/>
                  </a:lnTo>
                  <a:lnTo>
                    <a:pt x="3101496" y="345788"/>
                  </a:lnTo>
                  <a:lnTo>
                    <a:pt x="3113333" y="348747"/>
                  </a:lnTo>
                  <a:lnTo>
                    <a:pt x="3125171" y="351327"/>
                  </a:lnTo>
                  <a:lnTo>
                    <a:pt x="3137009" y="353568"/>
                  </a:lnTo>
                  <a:lnTo>
                    <a:pt x="3148847" y="355510"/>
                  </a:lnTo>
                  <a:lnTo>
                    <a:pt x="3160684" y="357188"/>
                  </a:lnTo>
                  <a:lnTo>
                    <a:pt x="3172522" y="358635"/>
                  </a:lnTo>
                  <a:lnTo>
                    <a:pt x="3184360" y="359880"/>
                  </a:lnTo>
                  <a:lnTo>
                    <a:pt x="3196198" y="360949"/>
                  </a:lnTo>
                  <a:lnTo>
                    <a:pt x="3208035" y="361866"/>
                  </a:lnTo>
                  <a:lnTo>
                    <a:pt x="3219873" y="362653"/>
                  </a:lnTo>
                  <a:lnTo>
                    <a:pt x="3231711" y="363325"/>
                  </a:lnTo>
                  <a:lnTo>
                    <a:pt x="3243549" y="363901"/>
                  </a:lnTo>
                  <a:lnTo>
                    <a:pt x="3255387" y="364393"/>
                  </a:lnTo>
                  <a:lnTo>
                    <a:pt x="3267224" y="364813"/>
                  </a:lnTo>
                  <a:lnTo>
                    <a:pt x="3279062" y="365171"/>
                  </a:lnTo>
                  <a:lnTo>
                    <a:pt x="3290900" y="365477"/>
                  </a:lnTo>
                  <a:lnTo>
                    <a:pt x="3302738" y="365738"/>
                  </a:lnTo>
                  <a:lnTo>
                    <a:pt x="3314575" y="365960"/>
                  </a:lnTo>
                  <a:lnTo>
                    <a:pt x="3326413" y="366149"/>
                  </a:lnTo>
                  <a:lnTo>
                    <a:pt x="3338251" y="366311"/>
                  </a:lnTo>
                  <a:lnTo>
                    <a:pt x="3350089" y="366448"/>
                  </a:lnTo>
                  <a:lnTo>
                    <a:pt x="3361926" y="366565"/>
                  </a:lnTo>
                  <a:lnTo>
                    <a:pt x="3373764" y="366665"/>
                  </a:lnTo>
                  <a:lnTo>
                    <a:pt x="3385602" y="366750"/>
                  </a:lnTo>
                  <a:lnTo>
                    <a:pt x="3397440" y="366822"/>
                  </a:lnTo>
                  <a:lnTo>
                    <a:pt x="3409278" y="366883"/>
                  </a:lnTo>
                  <a:lnTo>
                    <a:pt x="3421115" y="366936"/>
                  </a:lnTo>
                  <a:lnTo>
                    <a:pt x="3432953" y="366980"/>
                  </a:lnTo>
                  <a:lnTo>
                    <a:pt x="3444791" y="367018"/>
                  </a:lnTo>
                  <a:lnTo>
                    <a:pt x="3456629" y="367051"/>
                  </a:lnTo>
                  <a:lnTo>
                    <a:pt x="3468466" y="367078"/>
                  </a:lnTo>
                  <a:lnTo>
                    <a:pt x="3480304" y="367101"/>
                  </a:lnTo>
                  <a:lnTo>
                    <a:pt x="3492142" y="367121"/>
                  </a:lnTo>
                  <a:lnTo>
                    <a:pt x="3503980" y="367138"/>
                  </a:lnTo>
                  <a:lnTo>
                    <a:pt x="3515818" y="367153"/>
                  </a:lnTo>
                  <a:lnTo>
                    <a:pt x="3515818" y="367235"/>
                  </a:lnTo>
                  <a:lnTo>
                    <a:pt x="3527655" y="367235"/>
                  </a:lnTo>
                  <a:lnTo>
                    <a:pt x="3539493" y="367235"/>
                  </a:lnTo>
                  <a:lnTo>
                    <a:pt x="3551331" y="367235"/>
                  </a:lnTo>
                  <a:lnTo>
                    <a:pt x="3563169" y="367235"/>
                  </a:lnTo>
                  <a:lnTo>
                    <a:pt x="3575006" y="367235"/>
                  </a:lnTo>
                  <a:lnTo>
                    <a:pt x="3586844" y="367235"/>
                  </a:lnTo>
                  <a:lnTo>
                    <a:pt x="3598682" y="367235"/>
                  </a:lnTo>
                  <a:lnTo>
                    <a:pt x="3610520" y="367235"/>
                  </a:lnTo>
                  <a:lnTo>
                    <a:pt x="3622357" y="367235"/>
                  </a:lnTo>
                  <a:lnTo>
                    <a:pt x="3634195" y="367235"/>
                  </a:lnTo>
                  <a:lnTo>
                    <a:pt x="3646033" y="367235"/>
                  </a:lnTo>
                  <a:lnTo>
                    <a:pt x="3657871" y="367235"/>
                  </a:lnTo>
                  <a:lnTo>
                    <a:pt x="3669709" y="367235"/>
                  </a:lnTo>
                  <a:lnTo>
                    <a:pt x="3681546" y="367235"/>
                  </a:lnTo>
                  <a:lnTo>
                    <a:pt x="3693384" y="367235"/>
                  </a:lnTo>
                  <a:lnTo>
                    <a:pt x="3705222" y="367235"/>
                  </a:lnTo>
                  <a:lnTo>
                    <a:pt x="3717060" y="367235"/>
                  </a:lnTo>
                  <a:lnTo>
                    <a:pt x="3728897" y="367235"/>
                  </a:lnTo>
                  <a:lnTo>
                    <a:pt x="3740735" y="367235"/>
                  </a:lnTo>
                  <a:lnTo>
                    <a:pt x="3752573" y="367235"/>
                  </a:lnTo>
                  <a:lnTo>
                    <a:pt x="3764411" y="367235"/>
                  </a:lnTo>
                  <a:lnTo>
                    <a:pt x="3776248" y="367235"/>
                  </a:lnTo>
                  <a:lnTo>
                    <a:pt x="3788086" y="367235"/>
                  </a:lnTo>
                  <a:lnTo>
                    <a:pt x="3799924" y="367235"/>
                  </a:lnTo>
                  <a:lnTo>
                    <a:pt x="3811762" y="367235"/>
                  </a:lnTo>
                  <a:lnTo>
                    <a:pt x="3823600" y="367235"/>
                  </a:lnTo>
                  <a:lnTo>
                    <a:pt x="3835437" y="367235"/>
                  </a:lnTo>
                  <a:lnTo>
                    <a:pt x="3847275" y="367235"/>
                  </a:lnTo>
                  <a:lnTo>
                    <a:pt x="3859113" y="367235"/>
                  </a:lnTo>
                  <a:lnTo>
                    <a:pt x="3870951" y="367235"/>
                  </a:lnTo>
                  <a:lnTo>
                    <a:pt x="3882788" y="367235"/>
                  </a:lnTo>
                  <a:lnTo>
                    <a:pt x="3894626" y="367235"/>
                  </a:lnTo>
                  <a:lnTo>
                    <a:pt x="3906464" y="367235"/>
                  </a:lnTo>
                  <a:lnTo>
                    <a:pt x="3918302" y="367235"/>
                  </a:lnTo>
                  <a:lnTo>
                    <a:pt x="3930139" y="367235"/>
                  </a:lnTo>
                  <a:lnTo>
                    <a:pt x="3941977" y="367235"/>
                  </a:lnTo>
                  <a:lnTo>
                    <a:pt x="3953815" y="367235"/>
                  </a:lnTo>
                  <a:lnTo>
                    <a:pt x="3965653" y="367235"/>
                  </a:lnTo>
                  <a:lnTo>
                    <a:pt x="3977491" y="367235"/>
                  </a:lnTo>
                  <a:lnTo>
                    <a:pt x="3989328" y="367235"/>
                  </a:lnTo>
                  <a:lnTo>
                    <a:pt x="4001166" y="367235"/>
                  </a:lnTo>
                  <a:lnTo>
                    <a:pt x="4013004" y="367235"/>
                  </a:lnTo>
                  <a:lnTo>
                    <a:pt x="4024842" y="367235"/>
                  </a:lnTo>
                  <a:lnTo>
                    <a:pt x="4036679" y="367235"/>
                  </a:lnTo>
                  <a:lnTo>
                    <a:pt x="4048517" y="367235"/>
                  </a:lnTo>
                  <a:lnTo>
                    <a:pt x="4060355" y="367235"/>
                  </a:lnTo>
                  <a:lnTo>
                    <a:pt x="4072193" y="367235"/>
                  </a:lnTo>
                  <a:lnTo>
                    <a:pt x="4084031" y="367235"/>
                  </a:lnTo>
                  <a:lnTo>
                    <a:pt x="4095868" y="367235"/>
                  </a:lnTo>
                  <a:lnTo>
                    <a:pt x="4107706" y="367235"/>
                  </a:lnTo>
                  <a:lnTo>
                    <a:pt x="4119544" y="367235"/>
                  </a:lnTo>
                  <a:lnTo>
                    <a:pt x="4131382" y="367235"/>
                  </a:lnTo>
                  <a:lnTo>
                    <a:pt x="4143219" y="367235"/>
                  </a:lnTo>
                  <a:lnTo>
                    <a:pt x="4155057" y="367235"/>
                  </a:lnTo>
                  <a:lnTo>
                    <a:pt x="4166895" y="367235"/>
                  </a:lnTo>
                  <a:lnTo>
                    <a:pt x="4178733" y="367235"/>
                  </a:lnTo>
                  <a:lnTo>
                    <a:pt x="4190570" y="367235"/>
                  </a:lnTo>
                  <a:lnTo>
                    <a:pt x="4202408" y="367235"/>
                  </a:lnTo>
                  <a:lnTo>
                    <a:pt x="4214246" y="367235"/>
                  </a:lnTo>
                  <a:lnTo>
                    <a:pt x="4226084" y="367235"/>
                  </a:lnTo>
                  <a:lnTo>
                    <a:pt x="4237922" y="367235"/>
                  </a:lnTo>
                  <a:lnTo>
                    <a:pt x="4249759" y="367235"/>
                  </a:lnTo>
                  <a:lnTo>
                    <a:pt x="4261597" y="367235"/>
                  </a:lnTo>
                  <a:lnTo>
                    <a:pt x="4273435" y="367235"/>
                  </a:lnTo>
                  <a:lnTo>
                    <a:pt x="4285273" y="367235"/>
                  </a:lnTo>
                  <a:lnTo>
                    <a:pt x="4297110" y="367235"/>
                  </a:lnTo>
                  <a:lnTo>
                    <a:pt x="4308948" y="367235"/>
                  </a:lnTo>
                  <a:lnTo>
                    <a:pt x="4320786" y="367235"/>
                  </a:lnTo>
                  <a:lnTo>
                    <a:pt x="4332624" y="367235"/>
                  </a:lnTo>
                  <a:lnTo>
                    <a:pt x="4344461" y="367235"/>
                  </a:lnTo>
                  <a:lnTo>
                    <a:pt x="4356299" y="367235"/>
                  </a:lnTo>
                  <a:lnTo>
                    <a:pt x="4368137" y="367235"/>
                  </a:lnTo>
                  <a:lnTo>
                    <a:pt x="4379975" y="367235"/>
                  </a:lnTo>
                  <a:lnTo>
                    <a:pt x="4391813" y="367235"/>
                  </a:lnTo>
                  <a:lnTo>
                    <a:pt x="4403650" y="367235"/>
                  </a:lnTo>
                  <a:lnTo>
                    <a:pt x="4415488" y="367235"/>
                  </a:lnTo>
                  <a:lnTo>
                    <a:pt x="4427326" y="367235"/>
                  </a:lnTo>
                  <a:lnTo>
                    <a:pt x="4439164" y="367235"/>
                  </a:lnTo>
                  <a:lnTo>
                    <a:pt x="4451001" y="367235"/>
                  </a:lnTo>
                  <a:lnTo>
                    <a:pt x="4462839" y="367235"/>
                  </a:lnTo>
                  <a:lnTo>
                    <a:pt x="4474677" y="367235"/>
                  </a:lnTo>
                  <a:lnTo>
                    <a:pt x="4486515" y="367235"/>
                  </a:lnTo>
                  <a:lnTo>
                    <a:pt x="4498352" y="367235"/>
                  </a:lnTo>
                  <a:lnTo>
                    <a:pt x="4510190" y="367235"/>
                  </a:lnTo>
                  <a:lnTo>
                    <a:pt x="4522028" y="367235"/>
                  </a:lnTo>
                  <a:lnTo>
                    <a:pt x="4533866" y="367235"/>
                  </a:lnTo>
                  <a:lnTo>
                    <a:pt x="4545704" y="367235"/>
                  </a:lnTo>
                  <a:lnTo>
                    <a:pt x="4557541" y="367235"/>
                  </a:lnTo>
                  <a:lnTo>
                    <a:pt x="4569379" y="367235"/>
                  </a:lnTo>
                  <a:lnTo>
                    <a:pt x="4581217" y="367235"/>
                  </a:lnTo>
                  <a:lnTo>
                    <a:pt x="4593055" y="367235"/>
                  </a:lnTo>
                  <a:lnTo>
                    <a:pt x="4604892" y="367235"/>
                  </a:lnTo>
                  <a:lnTo>
                    <a:pt x="4616730" y="367235"/>
                  </a:lnTo>
                  <a:lnTo>
                    <a:pt x="4628568" y="367235"/>
                  </a:lnTo>
                  <a:lnTo>
                    <a:pt x="4640406" y="367235"/>
                  </a:lnTo>
                  <a:lnTo>
                    <a:pt x="4652244" y="367235"/>
                  </a:lnTo>
                  <a:lnTo>
                    <a:pt x="4664081" y="367235"/>
                  </a:lnTo>
                  <a:lnTo>
                    <a:pt x="4675919" y="367235"/>
                  </a:lnTo>
                  <a:lnTo>
                    <a:pt x="4687757" y="367235"/>
                  </a:lnTo>
                </a:path>
              </a:pathLst>
            </a:custGeom>
            <a:ln w="40651" cap="flat">
              <a:solidFill>
                <a:srgbClr val="E8E8E8">
                  <a:alpha val="100000"/>
                </a:srgbClr>
              </a:solidFill>
              <a:prstDash val="solid"/>
              <a:round/>
            </a:ln>
          </p:spPr>
          <p:txBody>
            <a:bodyPr/>
            <a:lstStyle/>
            <a:p/>
          </p:txBody>
        </p:sp>
        <p:sp>
          <p:nvSpPr>
            <p:cNvPr id="55" name="pl55"/>
            <p:cNvSpPr/>
            <p:nvPr/>
          </p:nvSpPr>
          <p:spPr>
            <a:xfrm>
              <a:off x="2482252" y="2006938"/>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6" name="pl56"/>
            <p:cNvSpPr/>
            <p:nvPr/>
          </p:nvSpPr>
          <p:spPr>
            <a:xfrm>
              <a:off x="2482252" y="1394770"/>
              <a:ext cx="4687757" cy="244809"/>
            </a:xfrm>
            <a:custGeom>
              <a:avLst/>
              <a:pathLst>
                <a:path w="4687757" h="244809">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1"/>
                  </a:lnTo>
                  <a:lnTo>
                    <a:pt x="2355716" y="48"/>
                  </a:lnTo>
                  <a:lnTo>
                    <a:pt x="2367554" y="56"/>
                  </a:lnTo>
                  <a:lnTo>
                    <a:pt x="2379391" y="66"/>
                  </a:lnTo>
                  <a:lnTo>
                    <a:pt x="2391229" y="78"/>
                  </a:lnTo>
                  <a:lnTo>
                    <a:pt x="2403067" y="92"/>
                  </a:lnTo>
                  <a:lnTo>
                    <a:pt x="2414905" y="108"/>
                  </a:lnTo>
                  <a:lnTo>
                    <a:pt x="2426743" y="127"/>
                  </a:lnTo>
                  <a:lnTo>
                    <a:pt x="2438580" y="149"/>
                  </a:lnTo>
                  <a:lnTo>
                    <a:pt x="2450418" y="175"/>
                  </a:lnTo>
                  <a:lnTo>
                    <a:pt x="2462256" y="206"/>
                  </a:lnTo>
                  <a:lnTo>
                    <a:pt x="2474094" y="242"/>
                  </a:lnTo>
                  <a:lnTo>
                    <a:pt x="2485931" y="284"/>
                  </a:lnTo>
                  <a:lnTo>
                    <a:pt x="2497769" y="334"/>
                  </a:lnTo>
                  <a:lnTo>
                    <a:pt x="2509607" y="393"/>
                  </a:lnTo>
                  <a:lnTo>
                    <a:pt x="2521445" y="462"/>
                  </a:lnTo>
                  <a:lnTo>
                    <a:pt x="2533283" y="542"/>
                  </a:lnTo>
                  <a:lnTo>
                    <a:pt x="2545120" y="637"/>
                  </a:lnTo>
                  <a:lnTo>
                    <a:pt x="2556958" y="748"/>
                  </a:lnTo>
                  <a:lnTo>
                    <a:pt x="2568796" y="878"/>
                  </a:lnTo>
                  <a:lnTo>
                    <a:pt x="2580634" y="1031"/>
                  </a:lnTo>
                  <a:lnTo>
                    <a:pt x="2592471" y="1211"/>
                  </a:lnTo>
                  <a:lnTo>
                    <a:pt x="2604309" y="1421"/>
                  </a:lnTo>
                  <a:lnTo>
                    <a:pt x="2616147" y="1666"/>
                  </a:lnTo>
                  <a:lnTo>
                    <a:pt x="2627985" y="1954"/>
                  </a:lnTo>
                  <a:lnTo>
                    <a:pt x="2639822" y="2291"/>
                  </a:lnTo>
                  <a:lnTo>
                    <a:pt x="2651660" y="2684"/>
                  </a:lnTo>
                  <a:lnTo>
                    <a:pt x="2663498" y="3142"/>
                  </a:lnTo>
                  <a:lnTo>
                    <a:pt x="2675336" y="3677"/>
                  </a:lnTo>
                  <a:lnTo>
                    <a:pt x="2687174" y="4300"/>
                  </a:lnTo>
                  <a:lnTo>
                    <a:pt x="2699011" y="5023"/>
                  </a:lnTo>
                  <a:lnTo>
                    <a:pt x="2710849" y="5862"/>
                  </a:lnTo>
                  <a:lnTo>
                    <a:pt x="2722687" y="6833"/>
                  </a:lnTo>
                  <a:lnTo>
                    <a:pt x="2734525" y="7953"/>
                  </a:lnTo>
                  <a:lnTo>
                    <a:pt x="2746362" y="9243"/>
                  </a:lnTo>
                  <a:lnTo>
                    <a:pt x="2758200" y="10723"/>
                  </a:lnTo>
                  <a:lnTo>
                    <a:pt x="2770038" y="12413"/>
                  </a:lnTo>
                  <a:lnTo>
                    <a:pt x="2781876" y="14335"/>
                  </a:lnTo>
                  <a:lnTo>
                    <a:pt x="2793713" y="16511"/>
                  </a:lnTo>
                  <a:lnTo>
                    <a:pt x="2805551" y="18958"/>
                  </a:lnTo>
                  <a:lnTo>
                    <a:pt x="2817389" y="21695"/>
                  </a:lnTo>
                  <a:lnTo>
                    <a:pt x="2829227" y="24731"/>
                  </a:lnTo>
                  <a:lnTo>
                    <a:pt x="2841065" y="28075"/>
                  </a:lnTo>
                  <a:lnTo>
                    <a:pt x="2852902" y="31723"/>
                  </a:lnTo>
                  <a:lnTo>
                    <a:pt x="2864740" y="35667"/>
                  </a:lnTo>
                  <a:lnTo>
                    <a:pt x="2876578" y="39885"/>
                  </a:lnTo>
                  <a:lnTo>
                    <a:pt x="2888416" y="44347"/>
                  </a:lnTo>
                  <a:lnTo>
                    <a:pt x="2900253" y="49012"/>
                  </a:lnTo>
                  <a:lnTo>
                    <a:pt x="2912091" y="53829"/>
                  </a:lnTo>
                  <a:lnTo>
                    <a:pt x="2923929" y="58740"/>
                  </a:lnTo>
                  <a:lnTo>
                    <a:pt x="2935767" y="63684"/>
                  </a:lnTo>
                  <a:lnTo>
                    <a:pt x="2947604" y="68596"/>
                  </a:lnTo>
                  <a:lnTo>
                    <a:pt x="2959442" y="73413"/>
                  </a:lnTo>
                  <a:lnTo>
                    <a:pt x="2971280" y="78078"/>
                  </a:lnTo>
                  <a:lnTo>
                    <a:pt x="2983118" y="82540"/>
                  </a:lnTo>
                  <a:lnTo>
                    <a:pt x="2994956" y="86758"/>
                  </a:lnTo>
                  <a:lnTo>
                    <a:pt x="3006793" y="90701"/>
                  </a:lnTo>
                  <a:lnTo>
                    <a:pt x="3018631" y="94350"/>
                  </a:lnTo>
                  <a:lnTo>
                    <a:pt x="3030469" y="97693"/>
                  </a:lnTo>
                  <a:lnTo>
                    <a:pt x="3042307" y="100730"/>
                  </a:lnTo>
                  <a:lnTo>
                    <a:pt x="3054144" y="103466"/>
                  </a:lnTo>
                  <a:lnTo>
                    <a:pt x="3065982" y="105914"/>
                  </a:lnTo>
                  <a:lnTo>
                    <a:pt x="3077820" y="108089"/>
                  </a:lnTo>
                  <a:lnTo>
                    <a:pt x="3089658" y="110012"/>
                  </a:lnTo>
                  <a:lnTo>
                    <a:pt x="3101496" y="111702"/>
                  </a:lnTo>
                  <a:lnTo>
                    <a:pt x="3113333" y="113181"/>
                  </a:lnTo>
                  <a:lnTo>
                    <a:pt x="3125171" y="114471"/>
                  </a:lnTo>
                  <a:lnTo>
                    <a:pt x="3137009" y="115592"/>
                  </a:lnTo>
                  <a:lnTo>
                    <a:pt x="3148847" y="116563"/>
                  </a:lnTo>
                  <a:lnTo>
                    <a:pt x="3160684" y="117402"/>
                  </a:lnTo>
                  <a:lnTo>
                    <a:pt x="3172522" y="118125"/>
                  </a:lnTo>
                  <a:lnTo>
                    <a:pt x="3184360" y="118747"/>
                  </a:lnTo>
                  <a:lnTo>
                    <a:pt x="3196198" y="119282"/>
                  </a:lnTo>
                  <a:lnTo>
                    <a:pt x="3208035" y="119741"/>
                  </a:lnTo>
                  <a:lnTo>
                    <a:pt x="3219873" y="120134"/>
                  </a:lnTo>
                  <a:lnTo>
                    <a:pt x="3231711" y="120470"/>
                  </a:lnTo>
                  <a:lnTo>
                    <a:pt x="3243549" y="120758"/>
                  </a:lnTo>
                  <a:lnTo>
                    <a:pt x="3255387" y="121004"/>
                  </a:lnTo>
                  <a:lnTo>
                    <a:pt x="3267224" y="121214"/>
                  </a:lnTo>
                  <a:lnTo>
                    <a:pt x="3279062" y="121393"/>
                  </a:lnTo>
                  <a:lnTo>
                    <a:pt x="3290900" y="121546"/>
                  </a:lnTo>
                  <a:lnTo>
                    <a:pt x="3302738" y="121676"/>
                  </a:lnTo>
                  <a:lnTo>
                    <a:pt x="3314575" y="121787"/>
                  </a:lnTo>
                  <a:lnTo>
                    <a:pt x="3326413" y="121882"/>
                  </a:lnTo>
                  <a:lnTo>
                    <a:pt x="3338251" y="121963"/>
                  </a:lnTo>
                  <a:lnTo>
                    <a:pt x="3350089" y="122032"/>
                  </a:lnTo>
                  <a:lnTo>
                    <a:pt x="3361926" y="122090"/>
                  </a:lnTo>
                  <a:lnTo>
                    <a:pt x="3373764" y="122140"/>
                  </a:lnTo>
                  <a:lnTo>
                    <a:pt x="3385602" y="122182"/>
                  </a:lnTo>
                  <a:lnTo>
                    <a:pt x="3397440" y="122219"/>
                  </a:lnTo>
                  <a:lnTo>
                    <a:pt x="3409278" y="122249"/>
                  </a:lnTo>
                  <a:lnTo>
                    <a:pt x="3421115" y="122275"/>
                  </a:lnTo>
                  <a:lnTo>
                    <a:pt x="3432953" y="122298"/>
                  </a:lnTo>
                  <a:lnTo>
                    <a:pt x="3444791" y="122317"/>
                  </a:lnTo>
                  <a:lnTo>
                    <a:pt x="3456629" y="122333"/>
                  </a:lnTo>
                  <a:lnTo>
                    <a:pt x="3468466" y="122347"/>
                  </a:lnTo>
                  <a:lnTo>
                    <a:pt x="3480304" y="122358"/>
                  </a:lnTo>
                  <a:lnTo>
                    <a:pt x="3492142" y="122368"/>
                  </a:lnTo>
                  <a:lnTo>
                    <a:pt x="3503980" y="122377"/>
                  </a:lnTo>
                  <a:lnTo>
                    <a:pt x="3515818" y="122384"/>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57" name="pl57"/>
            <p:cNvSpPr/>
            <p:nvPr/>
          </p:nvSpPr>
          <p:spPr>
            <a:xfrm>
              <a:off x="2482252" y="4332980"/>
              <a:ext cx="4687757" cy="122425"/>
            </a:xfrm>
            <a:custGeom>
              <a:avLst/>
              <a:pathLst>
                <a:path w="4687757" h="12242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1"/>
                  </a:lnTo>
                  <a:lnTo>
                    <a:pt x="1183777" y="48"/>
                  </a:lnTo>
                  <a:lnTo>
                    <a:pt x="1195614" y="56"/>
                  </a:lnTo>
                  <a:lnTo>
                    <a:pt x="1207452" y="66"/>
                  </a:lnTo>
                  <a:lnTo>
                    <a:pt x="1219290" y="78"/>
                  </a:lnTo>
                  <a:lnTo>
                    <a:pt x="1231128" y="92"/>
                  </a:lnTo>
                  <a:lnTo>
                    <a:pt x="1242965" y="108"/>
                  </a:lnTo>
                  <a:lnTo>
                    <a:pt x="1254803" y="127"/>
                  </a:lnTo>
                  <a:lnTo>
                    <a:pt x="1266641" y="149"/>
                  </a:lnTo>
                  <a:lnTo>
                    <a:pt x="1278479" y="175"/>
                  </a:lnTo>
                  <a:lnTo>
                    <a:pt x="1290317" y="206"/>
                  </a:lnTo>
                  <a:lnTo>
                    <a:pt x="1302154" y="242"/>
                  </a:lnTo>
                  <a:lnTo>
                    <a:pt x="1313992" y="284"/>
                  </a:lnTo>
                  <a:lnTo>
                    <a:pt x="1325830" y="334"/>
                  </a:lnTo>
                  <a:lnTo>
                    <a:pt x="1337668" y="393"/>
                  </a:lnTo>
                  <a:lnTo>
                    <a:pt x="1349505" y="462"/>
                  </a:lnTo>
                  <a:lnTo>
                    <a:pt x="1361343" y="542"/>
                  </a:lnTo>
                  <a:lnTo>
                    <a:pt x="1373181" y="637"/>
                  </a:lnTo>
                  <a:lnTo>
                    <a:pt x="1385019" y="748"/>
                  </a:lnTo>
                  <a:lnTo>
                    <a:pt x="1396856" y="878"/>
                  </a:lnTo>
                  <a:lnTo>
                    <a:pt x="1408694" y="1031"/>
                  </a:lnTo>
                  <a:lnTo>
                    <a:pt x="1420532" y="1211"/>
                  </a:lnTo>
                  <a:lnTo>
                    <a:pt x="1432370" y="1421"/>
                  </a:lnTo>
                  <a:lnTo>
                    <a:pt x="1444208" y="1666"/>
                  </a:lnTo>
                  <a:lnTo>
                    <a:pt x="1456045" y="1954"/>
                  </a:lnTo>
                  <a:lnTo>
                    <a:pt x="1467883" y="2291"/>
                  </a:lnTo>
                  <a:lnTo>
                    <a:pt x="1479721" y="2684"/>
                  </a:lnTo>
                  <a:lnTo>
                    <a:pt x="1491559" y="3142"/>
                  </a:lnTo>
                  <a:lnTo>
                    <a:pt x="1503396" y="3677"/>
                  </a:lnTo>
                  <a:lnTo>
                    <a:pt x="1515234" y="4300"/>
                  </a:lnTo>
                  <a:lnTo>
                    <a:pt x="1527072" y="5023"/>
                  </a:lnTo>
                  <a:lnTo>
                    <a:pt x="1538910" y="5862"/>
                  </a:lnTo>
                  <a:lnTo>
                    <a:pt x="1550748" y="6833"/>
                  </a:lnTo>
                  <a:lnTo>
                    <a:pt x="1562585" y="7953"/>
                  </a:lnTo>
                  <a:lnTo>
                    <a:pt x="1574423" y="9243"/>
                  </a:lnTo>
                  <a:lnTo>
                    <a:pt x="1586261" y="10723"/>
                  </a:lnTo>
                  <a:lnTo>
                    <a:pt x="1598099" y="12413"/>
                  </a:lnTo>
                  <a:lnTo>
                    <a:pt x="1609936" y="14335"/>
                  </a:lnTo>
                  <a:lnTo>
                    <a:pt x="1621774" y="16511"/>
                  </a:lnTo>
                  <a:lnTo>
                    <a:pt x="1633612" y="18958"/>
                  </a:lnTo>
                  <a:lnTo>
                    <a:pt x="1645450" y="21695"/>
                  </a:lnTo>
                  <a:lnTo>
                    <a:pt x="1657287" y="24731"/>
                  </a:lnTo>
                  <a:lnTo>
                    <a:pt x="1669125" y="28075"/>
                  </a:lnTo>
                  <a:lnTo>
                    <a:pt x="1680963" y="31723"/>
                  </a:lnTo>
                  <a:lnTo>
                    <a:pt x="1692801" y="35667"/>
                  </a:lnTo>
                  <a:lnTo>
                    <a:pt x="1704639" y="39885"/>
                  </a:lnTo>
                  <a:lnTo>
                    <a:pt x="1716476" y="44347"/>
                  </a:lnTo>
                  <a:lnTo>
                    <a:pt x="1728314" y="49012"/>
                  </a:lnTo>
                  <a:lnTo>
                    <a:pt x="1740152" y="53829"/>
                  </a:lnTo>
                  <a:lnTo>
                    <a:pt x="1751990" y="58740"/>
                  </a:lnTo>
                  <a:lnTo>
                    <a:pt x="1763827" y="63684"/>
                  </a:lnTo>
                  <a:lnTo>
                    <a:pt x="1775665" y="68596"/>
                  </a:lnTo>
                  <a:lnTo>
                    <a:pt x="1787503" y="73413"/>
                  </a:lnTo>
                  <a:lnTo>
                    <a:pt x="1799341" y="78078"/>
                  </a:lnTo>
                  <a:lnTo>
                    <a:pt x="1811178" y="82540"/>
                  </a:lnTo>
                  <a:lnTo>
                    <a:pt x="1823016" y="86758"/>
                  </a:lnTo>
                  <a:lnTo>
                    <a:pt x="1834854" y="90701"/>
                  </a:lnTo>
                  <a:lnTo>
                    <a:pt x="1846692" y="94350"/>
                  </a:lnTo>
                  <a:lnTo>
                    <a:pt x="1858530" y="97693"/>
                  </a:lnTo>
                  <a:lnTo>
                    <a:pt x="1870367" y="100730"/>
                  </a:lnTo>
                  <a:lnTo>
                    <a:pt x="1882205" y="103466"/>
                  </a:lnTo>
                  <a:lnTo>
                    <a:pt x="1894043" y="105914"/>
                  </a:lnTo>
                  <a:lnTo>
                    <a:pt x="1905881" y="108089"/>
                  </a:lnTo>
                  <a:lnTo>
                    <a:pt x="1917718" y="110012"/>
                  </a:lnTo>
                  <a:lnTo>
                    <a:pt x="1929556" y="111702"/>
                  </a:lnTo>
                  <a:lnTo>
                    <a:pt x="1941394" y="113181"/>
                  </a:lnTo>
                  <a:lnTo>
                    <a:pt x="1953232" y="114471"/>
                  </a:lnTo>
                  <a:lnTo>
                    <a:pt x="1965069" y="115592"/>
                  </a:lnTo>
                  <a:lnTo>
                    <a:pt x="1976907" y="116563"/>
                  </a:lnTo>
                  <a:lnTo>
                    <a:pt x="1988745" y="117402"/>
                  </a:lnTo>
                  <a:lnTo>
                    <a:pt x="2000583" y="118125"/>
                  </a:lnTo>
                  <a:lnTo>
                    <a:pt x="2012421" y="118747"/>
                  </a:lnTo>
                  <a:lnTo>
                    <a:pt x="2024258" y="119282"/>
                  </a:lnTo>
                  <a:lnTo>
                    <a:pt x="2036096" y="119741"/>
                  </a:lnTo>
                  <a:lnTo>
                    <a:pt x="2047934" y="120134"/>
                  </a:lnTo>
                  <a:lnTo>
                    <a:pt x="2059772" y="120470"/>
                  </a:lnTo>
                  <a:lnTo>
                    <a:pt x="2071609" y="120758"/>
                  </a:lnTo>
                  <a:lnTo>
                    <a:pt x="2083447" y="121004"/>
                  </a:lnTo>
                  <a:lnTo>
                    <a:pt x="2095285" y="121214"/>
                  </a:lnTo>
                  <a:lnTo>
                    <a:pt x="2107123" y="121393"/>
                  </a:lnTo>
                  <a:lnTo>
                    <a:pt x="2118961" y="121546"/>
                  </a:lnTo>
                  <a:lnTo>
                    <a:pt x="2130798" y="121676"/>
                  </a:lnTo>
                  <a:lnTo>
                    <a:pt x="2142636" y="121787"/>
                  </a:lnTo>
                  <a:lnTo>
                    <a:pt x="2154474" y="121882"/>
                  </a:lnTo>
                  <a:lnTo>
                    <a:pt x="2166312" y="121963"/>
                  </a:lnTo>
                  <a:lnTo>
                    <a:pt x="2178149" y="122032"/>
                  </a:lnTo>
                  <a:lnTo>
                    <a:pt x="2189987" y="122090"/>
                  </a:lnTo>
                  <a:lnTo>
                    <a:pt x="2201825" y="122140"/>
                  </a:lnTo>
                  <a:lnTo>
                    <a:pt x="2213663" y="122182"/>
                  </a:lnTo>
                  <a:lnTo>
                    <a:pt x="2225500" y="122219"/>
                  </a:lnTo>
                  <a:lnTo>
                    <a:pt x="2237338" y="122249"/>
                  </a:lnTo>
                  <a:lnTo>
                    <a:pt x="2249176" y="122275"/>
                  </a:lnTo>
                  <a:lnTo>
                    <a:pt x="2261014" y="122298"/>
                  </a:lnTo>
                  <a:lnTo>
                    <a:pt x="2272852" y="122317"/>
                  </a:lnTo>
                  <a:lnTo>
                    <a:pt x="2284689" y="122333"/>
                  </a:lnTo>
                  <a:lnTo>
                    <a:pt x="2296527" y="122347"/>
                  </a:lnTo>
                  <a:lnTo>
                    <a:pt x="2308365" y="122358"/>
                  </a:lnTo>
                  <a:lnTo>
                    <a:pt x="2320203" y="122368"/>
                  </a:lnTo>
                  <a:lnTo>
                    <a:pt x="2332040" y="122377"/>
                  </a:lnTo>
                  <a:lnTo>
                    <a:pt x="2343878" y="122384"/>
                  </a:lnTo>
                  <a:lnTo>
                    <a:pt x="2343878" y="122425"/>
                  </a:lnTo>
                  <a:lnTo>
                    <a:pt x="2355716" y="122425"/>
                  </a:lnTo>
                  <a:lnTo>
                    <a:pt x="2367554" y="122425"/>
                  </a:lnTo>
                  <a:lnTo>
                    <a:pt x="2379391" y="122425"/>
                  </a:lnTo>
                  <a:lnTo>
                    <a:pt x="2391229" y="122425"/>
                  </a:lnTo>
                  <a:lnTo>
                    <a:pt x="2403067" y="122425"/>
                  </a:lnTo>
                  <a:lnTo>
                    <a:pt x="2414905" y="122425"/>
                  </a:lnTo>
                  <a:lnTo>
                    <a:pt x="2426743" y="122425"/>
                  </a:lnTo>
                  <a:lnTo>
                    <a:pt x="2438580" y="122425"/>
                  </a:lnTo>
                  <a:lnTo>
                    <a:pt x="2450418" y="122425"/>
                  </a:lnTo>
                  <a:lnTo>
                    <a:pt x="2462256" y="122425"/>
                  </a:lnTo>
                  <a:lnTo>
                    <a:pt x="2474094" y="122425"/>
                  </a:lnTo>
                  <a:lnTo>
                    <a:pt x="2485931" y="122425"/>
                  </a:lnTo>
                  <a:lnTo>
                    <a:pt x="2497769" y="122425"/>
                  </a:lnTo>
                  <a:lnTo>
                    <a:pt x="2509607" y="122425"/>
                  </a:lnTo>
                  <a:lnTo>
                    <a:pt x="2521445" y="122425"/>
                  </a:lnTo>
                  <a:lnTo>
                    <a:pt x="2533283" y="122425"/>
                  </a:lnTo>
                  <a:lnTo>
                    <a:pt x="2545120" y="122425"/>
                  </a:lnTo>
                  <a:lnTo>
                    <a:pt x="2556958" y="122425"/>
                  </a:lnTo>
                  <a:lnTo>
                    <a:pt x="2568796" y="122425"/>
                  </a:lnTo>
                  <a:lnTo>
                    <a:pt x="2580634" y="122425"/>
                  </a:lnTo>
                  <a:lnTo>
                    <a:pt x="2592471" y="122425"/>
                  </a:lnTo>
                  <a:lnTo>
                    <a:pt x="2604309" y="122425"/>
                  </a:lnTo>
                  <a:lnTo>
                    <a:pt x="2616147" y="122425"/>
                  </a:lnTo>
                  <a:lnTo>
                    <a:pt x="2627985" y="122425"/>
                  </a:lnTo>
                  <a:lnTo>
                    <a:pt x="2639822" y="122425"/>
                  </a:lnTo>
                  <a:lnTo>
                    <a:pt x="2651660" y="122425"/>
                  </a:lnTo>
                  <a:lnTo>
                    <a:pt x="2663498" y="122425"/>
                  </a:lnTo>
                  <a:lnTo>
                    <a:pt x="2675336" y="122425"/>
                  </a:lnTo>
                  <a:lnTo>
                    <a:pt x="2687174" y="122425"/>
                  </a:lnTo>
                  <a:lnTo>
                    <a:pt x="2699011" y="122425"/>
                  </a:lnTo>
                  <a:lnTo>
                    <a:pt x="2710849" y="122425"/>
                  </a:lnTo>
                  <a:lnTo>
                    <a:pt x="2722687" y="122425"/>
                  </a:lnTo>
                  <a:lnTo>
                    <a:pt x="2734525" y="122425"/>
                  </a:lnTo>
                  <a:lnTo>
                    <a:pt x="2746362" y="122425"/>
                  </a:lnTo>
                  <a:lnTo>
                    <a:pt x="2758200" y="122425"/>
                  </a:lnTo>
                  <a:lnTo>
                    <a:pt x="2770038" y="122425"/>
                  </a:lnTo>
                  <a:lnTo>
                    <a:pt x="2781876" y="122425"/>
                  </a:lnTo>
                  <a:lnTo>
                    <a:pt x="2793713" y="122425"/>
                  </a:lnTo>
                  <a:lnTo>
                    <a:pt x="2805551" y="122425"/>
                  </a:lnTo>
                  <a:lnTo>
                    <a:pt x="2817389" y="122425"/>
                  </a:lnTo>
                  <a:lnTo>
                    <a:pt x="2829227" y="122425"/>
                  </a:lnTo>
                  <a:lnTo>
                    <a:pt x="2841065" y="122425"/>
                  </a:lnTo>
                  <a:lnTo>
                    <a:pt x="2852902" y="122425"/>
                  </a:lnTo>
                  <a:lnTo>
                    <a:pt x="2864740" y="122425"/>
                  </a:lnTo>
                  <a:lnTo>
                    <a:pt x="2876578" y="122425"/>
                  </a:lnTo>
                  <a:lnTo>
                    <a:pt x="2888416" y="122425"/>
                  </a:lnTo>
                  <a:lnTo>
                    <a:pt x="2900253" y="122425"/>
                  </a:lnTo>
                  <a:lnTo>
                    <a:pt x="2912091" y="122425"/>
                  </a:lnTo>
                  <a:lnTo>
                    <a:pt x="2923929" y="122425"/>
                  </a:lnTo>
                  <a:lnTo>
                    <a:pt x="2935767" y="122425"/>
                  </a:lnTo>
                  <a:lnTo>
                    <a:pt x="2947604" y="122425"/>
                  </a:lnTo>
                  <a:lnTo>
                    <a:pt x="2959442" y="122425"/>
                  </a:lnTo>
                  <a:lnTo>
                    <a:pt x="2971280" y="122425"/>
                  </a:lnTo>
                  <a:lnTo>
                    <a:pt x="2983118" y="122425"/>
                  </a:lnTo>
                  <a:lnTo>
                    <a:pt x="2994956" y="122425"/>
                  </a:lnTo>
                  <a:lnTo>
                    <a:pt x="3006793" y="122425"/>
                  </a:lnTo>
                  <a:lnTo>
                    <a:pt x="3018631" y="122425"/>
                  </a:lnTo>
                  <a:lnTo>
                    <a:pt x="3030469" y="122425"/>
                  </a:lnTo>
                  <a:lnTo>
                    <a:pt x="3042307" y="122425"/>
                  </a:lnTo>
                  <a:lnTo>
                    <a:pt x="3054144" y="122425"/>
                  </a:lnTo>
                  <a:lnTo>
                    <a:pt x="3065982" y="122425"/>
                  </a:lnTo>
                  <a:lnTo>
                    <a:pt x="3077820" y="122425"/>
                  </a:lnTo>
                  <a:lnTo>
                    <a:pt x="3089658" y="122425"/>
                  </a:lnTo>
                  <a:lnTo>
                    <a:pt x="3101496" y="122425"/>
                  </a:lnTo>
                  <a:lnTo>
                    <a:pt x="3113333" y="122425"/>
                  </a:lnTo>
                  <a:lnTo>
                    <a:pt x="3125171" y="122425"/>
                  </a:lnTo>
                  <a:lnTo>
                    <a:pt x="3137009" y="122425"/>
                  </a:lnTo>
                  <a:lnTo>
                    <a:pt x="3148847" y="122425"/>
                  </a:lnTo>
                  <a:lnTo>
                    <a:pt x="3160684" y="122425"/>
                  </a:lnTo>
                  <a:lnTo>
                    <a:pt x="3172522" y="122425"/>
                  </a:lnTo>
                  <a:lnTo>
                    <a:pt x="3184360" y="122425"/>
                  </a:lnTo>
                  <a:lnTo>
                    <a:pt x="3196198" y="122425"/>
                  </a:lnTo>
                  <a:lnTo>
                    <a:pt x="3208035" y="122425"/>
                  </a:lnTo>
                  <a:lnTo>
                    <a:pt x="3219873" y="122425"/>
                  </a:lnTo>
                  <a:lnTo>
                    <a:pt x="3231711" y="122425"/>
                  </a:lnTo>
                  <a:lnTo>
                    <a:pt x="3243549" y="122425"/>
                  </a:lnTo>
                  <a:lnTo>
                    <a:pt x="3255387" y="122425"/>
                  </a:lnTo>
                  <a:lnTo>
                    <a:pt x="3267224" y="122425"/>
                  </a:lnTo>
                  <a:lnTo>
                    <a:pt x="3279062" y="122425"/>
                  </a:lnTo>
                  <a:lnTo>
                    <a:pt x="3290900" y="122425"/>
                  </a:lnTo>
                  <a:lnTo>
                    <a:pt x="3302738" y="122425"/>
                  </a:lnTo>
                  <a:lnTo>
                    <a:pt x="3314575" y="122425"/>
                  </a:lnTo>
                  <a:lnTo>
                    <a:pt x="3326413" y="122425"/>
                  </a:lnTo>
                  <a:lnTo>
                    <a:pt x="3338251" y="122425"/>
                  </a:lnTo>
                  <a:lnTo>
                    <a:pt x="3350089" y="122425"/>
                  </a:lnTo>
                  <a:lnTo>
                    <a:pt x="3361926" y="122425"/>
                  </a:lnTo>
                  <a:lnTo>
                    <a:pt x="3373764" y="122425"/>
                  </a:lnTo>
                  <a:lnTo>
                    <a:pt x="3385602" y="122425"/>
                  </a:lnTo>
                  <a:lnTo>
                    <a:pt x="3397440" y="122425"/>
                  </a:lnTo>
                  <a:lnTo>
                    <a:pt x="3409278" y="122425"/>
                  </a:lnTo>
                  <a:lnTo>
                    <a:pt x="3421115" y="122425"/>
                  </a:lnTo>
                  <a:lnTo>
                    <a:pt x="3432953" y="122425"/>
                  </a:lnTo>
                  <a:lnTo>
                    <a:pt x="3444791" y="122425"/>
                  </a:lnTo>
                  <a:lnTo>
                    <a:pt x="3456629" y="122425"/>
                  </a:lnTo>
                  <a:lnTo>
                    <a:pt x="3468466" y="122425"/>
                  </a:lnTo>
                  <a:lnTo>
                    <a:pt x="3480304" y="122425"/>
                  </a:lnTo>
                  <a:lnTo>
                    <a:pt x="3492142" y="122425"/>
                  </a:lnTo>
                  <a:lnTo>
                    <a:pt x="3503980" y="122425"/>
                  </a:lnTo>
                  <a:lnTo>
                    <a:pt x="3515818" y="122425"/>
                  </a:lnTo>
                  <a:lnTo>
                    <a:pt x="3515818" y="122425"/>
                  </a:lnTo>
                  <a:lnTo>
                    <a:pt x="3527655" y="122425"/>
                  </a:lnTo>
                  <a:lnTo>
                    <a:pt x="3539493" y="122425"/>
                  </a:lnTo>
                  <a:lnTo>
                    <a:pt x="3551331" y="122425"/>
                  </a:lnTo>
                  <a:lnTo>
                    <a:pt x="3563169" y="122425"/>
                  </a:lnTo>
                  <a:lnTo>
                    <a:pt x="3575006" y="122425"/>
                  </a:lnTo>
                  <a:lnTo>
                    <a:pt x="3586844" y="122425"/>
                  </a:lnTo>
                  <a:lnTo>
                    <a:pt x="3598682" y="122425"/>
                  </a:lnTo>
                  <a:lnTo>
                    <a:pt x="3610520" y="122425"/>
                  </a:lnTo>
                  <a:lnTo>
                    <a:pt x="3622357" y="122425"/>
                  </a:lnTo>
                  <a:lnTo>
                    <a:pt x="3634195" y="122425"/>
                  </a:lnTo>
                  <a:lnTo>
                    <a:pt x="3646033" y="122425"/>
                  </a:lnTo>
                  <a:lnTo>
                    <a:pt x="3657871" y="122425"/>
                  </a:lnTo>
                  <a:lnTo>
                    <a:pt x="3669709" y="122425"/>
                  </a:lnTo>
                  <a:lnTo>
                    <a:pt x="3681546" y="122425"/>
                  </a:lnTo>
                  <a:lnTo>
                    <a:pt x="3693384" y="122425"/>
                  </a:lnTo>
                  <a:lnTo>
                    <a:pt x="3705222" y="122425"/>
                  </a:lnTo>
                  <a:lnTo>
                    <a:pt x="3717060" y="122425"/>
                  </a:lnTo>
                  <a:lnTo>
                    <a:pt x="3728897" y="122425"/>
                  </a:lnTo>
                  <a:lnTo>
                    <a:pt x="3740735" y="122425"/>
                  </a:lnTo>
                  <a:lnTo>
                    <a:pt x="3752573" y="122425"/>
                  </a:lnTo>
                  <a:lnTo>
                    <a:pt x="3764411" y="122425"/>
                  </a:lnTo>
                  <a:lnTo>
                    <a:pt x="3776248" y="122425"/>
                  </a:lnTo>
                  <a:lnTo>
                    <a:pt x="3788086" y="122425"/>
                  </a:lnTo>
                  <a:lnTo>
                    <a:pt x="3799924" y="122425"/>
                  </a:lnTo>
                  <a:lnTo>
                    <a:pt x="3811762" y="122425"/>
                  </a:lnTo>
                  <a:lnTo>
                    <a:pt x="3823600" y="122425"/>
                  </a:lnTo>
                  <a:lnTo>
                    <a:pt x="3835437" y="122425"/>
                  </a:lnTo>
                  <a:lnTo>
                    <a:pt x="3847275" y="122425"/>
                  </a:lnTo>
                  <a:lnTo>
                    <a:pt x="3859113" y="122425"/>
                  </a:lnTo>
                  <a:lnTo>
                    <a:pt x="3870951" y="122425"/>
                  </a:lnTo>
                  <a:lnTo>
                    <a:pt x="3882788" y="122425"/>
                  </a:lnTo>
                  <a:lnTo>
                    <a:pt x="3894626" y="122425"/>
                  </a:lnTo>
                  <a:lnTo>
                    <a:pt x="3906464" y="122425"/>
                  </a:lnTo>
                  <a:lnTo>
                    <a:pt x="3918302" y="122425"/>
                  </a:lnTo>
                  <a:lnTo>
                    <a:pt x="3930139" y="122425"/>
                  </a:lnTo>
                  <a:lnTo>
                    <a:pt x="3941977" y="122425"/>
                  </a:lnTo>
                  <a:lnTo>
                    <a:pt x="3953815" y="122425"/>
                  </a:lnTo>
                  <a:lnTo>
                    <a:pt x="3965653" y="122425"/>
                  </a:lnTo>
                  <a:lnTo>
                    <a:pt x="3977491" y="122425"/>
                  </a:lnTo>
                  <a:lnTo>
                    <a:pt x="3989328" y="122425"/>
                  </a:lnTo>
                  <a:lnTo>
                    <a:pt x="4001166" y="122425"/>
                  </a:lnTo>
                  <a:lnTo>
                    <a:pt x="4013004" y="122425"/>
                  </a:lnTo>
                  <a:lnTo>
                    <a:pt x="4024842" y="122425"/>
                  </a:lnTo>
                  <a:lnTo>
                    <a:pt x="4036679" y="122425"/>
                  </a:lnTo>
                  <a:lnTo>
                    <a:pt x="4048517" y="122425"/>
                  </a:lnTo>
                  <a:lnTo>
                    <a:pt x="4060355" y="122425"/>
                  </a:lnTo>
                  <a:lnTo>
                    <a:pt x="4072193" y="122425"/>
                  </a:lnTo>
                  <a:lnTo>
                    <a:pt x="4084031" y="122425"/>
                  </a:lnTo>
                  <a:lnTo>
                    <a:pt x="4095868" y="122425"/>
                  </a:lnTo>
                  <a:lnTo>
                    <a:pt x="4107706" y="122425"/>
                  </a:lnTo>
                  <a:lnTo>
                    <a:pt x="4119544" y="122425"/>
                  </a:lnTo>
                  <a:lnTo>
                    <a:pt x="4131382" y="122425"/>
                  </a:lnTo>
                  <a:lnTo>
                    <a:pt x="4143219" y="122425"/>
                  </a:lnTo>
                  <a:lnTo>
                    <a:pt x="4155057" y="122425"/>
                  </a:lnTo>
                  <a:lnTo>
                    <a:pt x="4166895" y="122425"/>
                  </a:lnTo>
                  <a:lnTo>
                    <a:pt x="4178733" y="122425"/>
                  </a:lnTo>
                  <a:lnTo>
                    <a:pt x="4190570" y="122425"/>
                  </a:lnTo>
                  <a:lnTo>
                    <a:pt x="4202408" y="122425"/>
                  </a:lnTo>
                  <a:lnTo>
                    <a:pt x="4214246" y="122425"/>
                  </a:lnTo>
                  <a:lnTo>
                    <a:pt x="4226084" y="122425"/>
                  </a:lnTo>
                  <a:lnTo>
                    <a:pt x="4237922" y="122425"/>
                  </a:lnTo>
                  <a:lnTo>
                    <a:pt x="4249759" y="122425"/>
                  </a:lnTo>
                  <a:lnTo>
                    <a:pt x="4261597" y="122425"/>
                  </a:lnTo>
                  <a:lnTo>
                    <a:pt x="4273435" y="122425"/>
                  </a:lnTo>
                  <a:lnTo>
                    <a:pt x="4285273" y="122425"/>
                  </a:lnTo>
                  <a:lnTo>
                    <a:pt x="4297110" y="122425"/>
                  </a:lnTo>
                  <a:lnTo>
                    <a:pt x="4308948" y="122425"/>
                  </a:lnTo>
                  <a:lnTo>
                    <a:pt x="4320786" y="122425"/>
                  </a:lnTo>
                  <a:lnTo>
                    <a:pt x="4332624" y="122425"/>
                  </a:lnTo>
                  <a:lnTo>
                    <a:pt x="4344461" y="122425"/>
                  </a:lnTo>
                  <a:lnTo>
                    <a:pt x="4356299" y="122425"/>
                  </a:lnTo>
                  <a:lnTo>
                    <a:pt x="4368137" y="122425"/>
                  </a:lnTo>
                  <a:lnTo>
                    <a:pt x="4379975" y="122425"/>
                  </a:lnTo>
                  <a:lnTo>
                    <a:pt x="4391813" y="122425"/>
                  </a:lnTo>
                  <a:lnTo>
                    <a:pt x="4403650" y="122425"/>
                  </a:lnTo>
                  <a:lnTo>
                    <a:pt x="4415488" y="122425"/>
                  </a:lnTo>
                  <a:lnTo>
                    <a:pt x="4427326" y="122425"/>
                  </a:lnTo>
                  <a:lnTo>
                    <a:pt x="4439164" y="122425"/>
                  </a:lnTo>
                  <a:lnTo>
                    <a:pt x="4451001" y="122425"/>
                  </a:lnTo>
                  <a:lnTo>
                    <a:pt x="4462839" y="122425"/>
                  </a:lnTo>
                  <a:lnTo>
                    <a:pt x="4474677" y="122425"/>
                  </a:lnTo>
                  <a:lnTo>
                    <a:pt x="4486515" y="122425"/>
                  </a:lnTo>
                  <a:lnTo>
                    <a:pt x="4498352" y="122425"/>
                  </a:lnTo>
                  <a:lnTo>
                    <a:pt x="4510190" y="122425"/>
                  </a:lnTo>
                  <a:lnTo>
                    <a:pt x="4522028" y="122425"/>
                  </a:lnTo>
                  <a:lnTo>
                    <a:pt x="4533866" y="122425"/>
                  </a:lnTo>
                  <a:lnTo>
                    <a:pt x="4545704" y="122425"/>
                  </a:lnTo>
                  <a:lnTo>
                    <a:pt x="4557541" y="122425"/>
                  </a:lnTo>
                  <a:lnTo>
                    <a:pt x="4569379" y="122425"/>
                  </a:lnTo>
                  <a:lnTo>
                    <a:pt x="4581217" y="122425"/>
                  </a:lnTo>
                  <a:lnTo>
                    <a:pt x="4593055" y="122425"/>
                  </a:lnTo>
                  <a:lnTo>
                    <a:pt x="4604892" y="122425"/>
                  </a:lnTo>
                  <a:lnTo>
                    <a:pt x="4616730" y="122425"/>
                  </a:lnTo>
                  <a:lnTo>
                    <a:pt x="4628568" y="122425"/>
                  </a:lnTo>
                  <a:lnTo>
                    <a:pt x="4640406" y="122425"/>
                  </a:lnTo>
                  <a:lnTo>
                    <a:pt x="4652244" y="122425"/>
                  </a:lnTo>
                  <a:lnTo>
                    <a:pt x="4664081" y="122425"/>
                  </a:lnTo>
                  <a:lnTo>
                    <a:pt x="4675919" y="122425"/>
                  </a:lnTo>
                  <a:lnTo>
                    <a:pt x="4687757" y="122425"/>
                  </a:lnTo>
                </a:path>
              </a:pathLst>
            </a:custGeom>
            <a:ln w="40651" cap="flat">
              <a:solidFill>
                <a:srgbClr val="E8E8E8">
                  <a:alpha val="100000"/>
                </a:srgbClr>
              </a:solidFill>
              <a:prstDash val="solid"/>
              <a:round/>
            </a:ln>
          </p:spPr>
          <p:txBody>
            <a:bodyPr/>
            <a:lstStyle/>
            <a:p/>
          </p:txBody>
        </p:sp>
        <p:sp>
          <p:nvSpPr>
            <p:cNvPr id="58" name="pl58"/>
            <p:cNvSpPr/>
            <p:nvPr/>
          </p:nvSpPr>
          <p:spPr>
            <a:xfrm>
              <a:off x="2482252" y="4822723"/>
              <a:ext cx="4687757" cy="244809"/>
            </a:xfrm>
            <a:custGeom>
              <a:avLst/>
              <a:pathLst>
                <a:path w="4687757" h="244809">
                  <a:moveTo>
                    <a:pt x="0" y="244727"/>
                  </a:moveTo>
                  <a:lnTo>
                    <a:pt x="11837" y="244713"/>
                  </a:lnTo>
                  <a:lnTo>
                    <a:pt x="23675" y="244696"/>
                  </a:lnTo>
                  <a:lnTo>
                    <a:pt x="35513" y="244676"/>
                  </a:lnTo>
                  <a:lnTo>
                    <a:pt x="47351" y="244653"/>
                  </a:lnTo>
                  <a:lnTo>
                    <a:pt x="59188" y="244625"/>
                  </a:lnTo>
                  <a:lnTo>
                    <a:pt x="71026" y="244593"/>
                  </a:lnTo>
                  <a:lnTo>
                    <a:pt x="82864" y="244555"/>
                  </a:lnTo>
                  <a:lnTo>
                    <a:pt x="94702" y="244510"/>
                  </a:lnTo>
                  <a:lnTo>
                    <a:pt x="106539" y="244458"/>
                  </a:lnTo>
                  <a:lnTo>
                    <a:pt x="118377" y="244397"/>
                  </a:lnTo>
                  <a:lnTo>
                    <a:pt x="130215" y="244324"/>
                  </a:lnTo>
                  <a:lnTo>
                    <a:pt x="142053" y="244239"/>
                  </a:lnTo>
                  <a:lnTo>
                    <a:pt x="153891" y="244140"/>
                  </a:lnTo>
                  <a:lnTo>
                    <a:pt x="165728" y="244023"/>
                  </a:lnTo>
                  <a:lnTo>
                    <a:pt x="177566" y="243885"/>
                  </a:lnTo>
                  <a:lnTo>
                    <a:pt x="189404" y="243724"/>
                  </a:lnTo>
                  <a:lnTo>
                    <a:pt x="201242" y="243534"/>
                  </a:lnTo>
                  <a:lnTo>
                    <a:pt x="213079" y="243312"/>
                  </a:lnTo>
                  <a:lnTo>
                    <a:pt x="224917" y="243051"/>
                  </a:lnTo>
                  <a:lnTo>
                    <a:pt x="236755" y="242746"/>
                  </a:lnTo>
                  <a:lnTo>
                    <a:pt x="248593" y="242387"/>
                  </a:lnTo>
                  <a:lnTo>
                    <a:pt x="260430" y="241967"/>
                  </a:lnTo>
                  <a:lnTo>
                    <a:pt x="272268" y="241476"/>
                  </a:lnTo>
                  <a:lnTo>
                    <a:pt x="284106" y="240900"/>
                  </a:lnTo>
                  <a:lnTo>
                    <a:pt x="295944" y="240227"/>
                  </a:lnTo>
                  <a:lnTo>
                    <a:pt x="307782" y="239441"/>
                  </a:lnTo>
                  <a:lnTo>
                    <a:pt x="319619" y="238524"/>
                  </a:lnTo>
                  <a:lnTo>
                    <a:pt x="331457" y="237454"/>
                  </a:lnTo>
                  <a:lnTo>
                    <a:pt x="343295" y="236209"/>
                  </a:lnTo>
                  <a:lnTo>
                    <a:pt x="355133" y="234763"/>
                  </a:lnTo>
                  <a:lnTo>
                    <a:pt x="366970" y="233085"/>
                  </a:lnTo>
                  <a:lnTo>
                    <a:pt x="378808" y="231143"/>
                  </a:lnTo>
                  <a:lnTo>
                    <a:pt x="390646" y="228902"/>
                  </a:lnTo>
                  <a:lnTo>
                    <a:pt x="402484" y="226322"/>
                  </a:lnTo>
                  <a:lnTo>
                    <a:pt x="414321" y="223363"/>
                  </a:lnTo>
                  <a:lnTo>
                    <a:pt x="426159" y="219983"/>
                  </a:lnTo>
                  <a:lnTo>
                    <a:pt x="437997" y="216138"/>
                  </a:lnTo>
                  <a:lnTo>
                    <a:pt x="449835" y="211787"/>
                  </a:lnTo>
                  <a:lnTo>
                    <a:pt x="461673" y="206891"/>
                  </a:lnTo>
                  <a:lnTo>
                    <a:pt x="473510" y="201419"/>
                  </a:lnTo>
                  <a:lnTo>
                    <a:pt x="485348" y="195345"/>
                  </a:lnTo>
                  <a:lnTo>
                    <a:pt x="497186" y="188659"/>
                  </a:lnTo>
                  <a:lnTo>
                    <a:pt x="509024" y="181362"/>
                  </a:lnTo>
                  <a:lnTo>
                    <a:pt x="520861" y="173475"/>
                  </a:lnTo>
                  <a:lnTo>
                    <a:pt x="532699" y="165038"/>
                  </a:lnTo>
                  <a:lnTo>
                    <a:pt x="544537" y="156115"/>
                  </a:lnTo>
                  <a:lnTo>
                    <a:pt x="556375" y="146785"/>
                  </a:lnTo>
                  <a:lnTo>
                    <a:pt x="568213" y="137151"/>
                  </a:lnTo>
                  <a:lnTo>
                    <a:pt x="580050" y="127328"/>
                  </a:lnTo>
                  <a:lnTo>
                    <a:pt x="591888" y="117440"/>
                  </a:lnTo>
                  <a:lnTo>
                    <a:pt x="603726" y="107617"/>
                  </a:lnTo>
                  <a:lnTo>
                    <a:pt x="615564" y="97983"/>
                  </a:lnTo>
                  <a:lnTo>
                    <a:pt x="627401" y="88653"/>
                  </a:lnTo>
                  <a:lnTo>
                    <a:pt x="639239" y="79729"/>
                  </a:lnTo>
                  <a:lnTo>
                    <a:pt x="651077" y="71293"/>
                  </a:lnTo>
                  <a:lnTo>
                    <a:pt x="662915" y="63406"/>
                  </a:lnTo>
                  <a:lnTo>
                    <a:pt x="674752" y="56109"/>
                  </a:lnTo>
                  <a:lnTo>
                    <a:pt x="686590" y="49422"/>
                  </a:lnTo>
                  <a:lnTo>
                    <a:pt x="698428" y="43349"/>
                  </a:lnTo>
                  <a:lnTo>
                    <a:pt x="710266" y="37876"/>
                  </a:lnTo>
                  <a:lnTo>
                    <a:pt x="722104" y="32981"/>
                  </a:lnTo>
                  <a:lnTo>
                    <a:pt x="733941" y="28630"/>
                  </a:lnTo>
                  <a:lnTo>
                    <a:pt x="745779" y="24785"/>
                  </a:lnTo>
                  <a:lnTo>
                    <a:pt x="757617" y="21405"/>
                  </a:lnTo>
                  <a:lnTo>
                    <a:pt x="769455" y="18446"/>
                  </a:lnTo>
                  <a:lnTo>
                    <a:pt x="781292" y="15866"/>
                  </a:lnTo>
                  <a:lnTo>
                    <a:pt x="793130" y="13625"/>
                  </a:lnTo>
                  <a:lnTo>
                    <a:pt x="804968" y="11683"/>
                  </a:lnTo>
                  <a:lnTo>
                    <a:pt x="816806" y="10005"/>
                  </a:lnTo>
                  <a:lnTo>
                    <a:pt x="828643" y="8558"/>
                  </a:lnTo>
                  <a:lnTo>
                    <a:pt x="840481" y="7314"/>
                  </a:lnTo>
                  <a:lnTo>
                    <a:pt x="852319" y="6244"/>
                  </a:lnTo>
                  <a:lnTo>
                    <a:pt x="864157" y="5327"/>
                  </a:lnTo>
                  <a:lnTo>
                    <a:pt x="875995" y="4541"/>
                  </a:lnTo>
                  <a:lnTo>
                    <a:pt x="887832" y="3868"/>
                  </a:lnTo>
                  <a:lnTo>
                    <a:pt x="899670" y="3292"/>
                  </a:lnTo>
                  <a:lnTo>
                    <a:pt x="911508" y="2801"/>
                  </a:lnTo>
                  <a:lnTo>
                    <a:pt x="923346" y="2381"/>
                  </a:lnTo>
                  <a:lnTo>
                    <a:pt x="935183" y="2022"/>
                  </a:lnTo>
                  <a:lnTo>
                    <a:pt x="947021" y="1716"/>
                  </a:lnTo>
                  <a:lnTo>
                    <a:pt x="958859" y="1456"/>
                  </a:lnTo>
                  <a:lnTo>
                    <a:pt x="970697" y="1233"/>
                  </a:lnTo>
                  <a:lnTo>
                    <a:pt x="982534" y="1044"/>
                  </a:lnTo>
                  <a:lnTo>
                    <a:pt x="994372" y="883"/>
                  </a:lnTo>
                  <a:lnTo>
                    <a:pt x="1006210" y="745"/>
                  </a:lnTo>
                  <a:lnTo>
                    <a:pt x="1018048" y="628"/>
                  </a:lnTo>
                  <a:lnTo>
                    <a:pt x="1029886" y="528"/>
                  </a:lnTo>
                  <a:lnTo>
                    <a:pt x="1041723" y="443"/>
                  </a:lnTo>
                  <a:lnTo>
                    <a:pt x="1053561" y="371"/>
                  </a:lnTo>
                  <a:lnTo>
                    <a:pt x="1065399" y="310"/>
                  </a:lnTo>
                  <a:lnTo>
                    <a:pt x="1077237" y="257"/>
                  </a:lnTo>
                  <a:lnTo>
                    <a:pt x="1089074" y="213"/>
                  </a:lnTo>
                  <a:lnTo>
                    <a:pt x="1100912" y="175"/>
                  </a:lnTo>
                  <a:lnTo>
                    <a:pt x="1112750" y="143"/>
                  </a:lnTo>
                  <a:lnTo>
                    <a:pt x="1124588" y="115"/>
                  </a:lnTo>
                  <a:lnTo>
                    <a:pt x="1136426" y="92"/>
                  </a:lnTo>
                  <a:lnTo>
                    <a:pt x="1148263" y="72"/>
                  </a:lnTo>
                  <a:lnTo>
                    <a:pt x="1160101" y="55"/>
                  </a:lnTo>
                  <a:lnTo>
                    <a:pt x="1171939" y="41"/>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25"/>
                  </a:lnTo>
                  <a:lnTo>
                    <a:pt x="2355716" y="122432"/>
                  </a:lnTo>
                  <a:lnTo>
                    <a:pt x="2367554" y="122441"/>
                  </a:lnTo>
                  <a:lnTo>
                    <a:pt x="2379391" y="122451"/>
                  </a:lnTo>
                  <a:lnTo>
                    <a:pt x="2391229" y="122462"/>
                  </a:lnTo>
                  <a:lnTo>
                    <a:pt x="2403067" y="122476"/>
                  </a:lnTo>
                  <a:lnTo>
                    <a:pt x="2414905" y="122492"/>
                  </a:lnTo>
                  <a:lnTo>
                    <a:pt x="2426743" y="122511"/>
                  </a:lnTo>
                  <a:lnTo>
                    <a:pt x="2438580" y="122533"/>
                  </a:lnTo>
                  <a:lnTo>
                    <a:pt x="2450418" y="122560"/>
                  </a:lnTo>
                  <a:lnTo>
                    <a:pt x="2462256" y="122590"/>
                  </a:lnTo>
                  <a:lnTo>
                    <a:pt x="2474094" y="122626"/>
                  </a:lnTo>
                  <a:lnTo>
                    <a:pt x="2485931" y="122669"/>
                  </a:lnTo>
                  <a:lnTo>
                    <a:pt x="2497769" y="122719"/>
                  </a:lnTo>
                  <a:lnTo>
                    <a:pt x="2509607" y="122777"/>
                  </a:lnTo>
                  <a:lnTo>
                    <a:pt x="2521445" y="122846"/>
                  </a:lnTo>
                  <a:lnTo>
                    <a:pt x="2533283" y="122927"/>
                  </a:lnTo>
                  <a:lnTo>
                    <a:pt x="2545120" y="123021"/>
                  </a:lnTo>
                  <a:lnTo>
                    <a:pt x="2556958" y="123132"/>
                  </a:lnTo>
                  <a:lnTo>
                    <a:pt x="2568796" y="123263"/>
                  </a:lnTo>
                  <a:lnTo>
                    <a:pt x="2580634" y="123416"/>
                  </a:lnTo>
                  <a:lnTo>
                    <a:pt x="2592471" y="123595"/>
                  </a:lnTo>
                  <a:lnTo>
                    <a:pt x="2604309" y="123805"/>
                  </a:lnTo>
                  <a:lnTo>
                    <a:pt x="2616147" y="124051"/>
                  </a:lnTo>
                  <a:lnTo>
                    <a:pt x="2627985" y="124338"/>
                  </a:lnTo>
                  <a:lnTo>
                    <a:pt x="2639822" y="124675"/>
                  </a:lnTo>
                  <a:lnTo>
                    <a:pt x="2651660" y="125068"/>
                  </a:lnTo>
                  <a:lnTo>
                    <a:pt x="2663498" y="125527"/>
                  </a:lnTo>
                  <a:lnTo>
                    <a:pt x="2675336" y="126061"/>
                  </a:lnTo>
                  <a:lnTo>
                    <a:pt x="2687174" y="126684"/>
                  </a:lnTo>
                  <a:lnTo>
                    <a:pt x="2699011" y="127407"/>
                  </a:lnTo>
                  <a:lnTo>
                    <a:pt x="2710849" y="128246"/>
                  </a:lnTo>
                  <a:lnTo>
                    <a:pt x="2722687" y="129217"/>
                  </a:lnTo>
                  <a:lnTo>
                    <a:pt x="2734525" y="130338"/>
                  </a:lnTo>
                  <a:lnTo>
                    <a:pt x="2746362" y="131628"/>
                  </a:lnTo>
                  <a:lnTo>
                    <a:pt x="2758200" y="133107"/>
                  </a:lnTo>
                  <a:lnTo>
                    <a:pt x="2770038" y="134797"/>
                  </a:lnTo>
                  <a:lnTo>
                    <a:pt x="2781876" y="136720"/>
                  </a:lnTo>
                  <a:lnTo>
                    <a:pt x="2793713" y="138895"/>
                  </a:lnTo>
                  <a:lnTo>
                    <a:pt x="2805551" y="141343"/>
                  </a:lnTo>
                  <a:lnTo>
                    <a:pt x="2817389" y="144079"/>
                  </a:lnTo>
                  <a:lnTo>
                    <a:pt x="2829227" y="147116"/>
                  </a:lnTo>
                  <a:lnTo>
                    <a:pt x="2841065" y="150459"/>
                  </a:lnTo>
                  <a:lnTo>
                    <a:pt x="2852902" y="154108"/>
                  </a:lnTo>
                  <a:lnTo>
                    <a:pt x="2864740" y="158051"/>
                  </a:lnTo>
                  <a:lnTo>
                    <a:pt x="2876578" y="162269"/>
                  </a:lnTo>
                  <a:lnTo>
                    <a:pt x="2888416" y="166731"/>
                  </a:lnTo>
                  <a:lnTo>
                    <a:pt x="2900253" y="171396"/>
                  </a:lnTo>
                  <a:lnTo>
                    <a:pt x="2912091" y="176213"/>
                  </a:lnTo>
                  <a:lnTo>
                    <a:pt x="2923929" y="181125"/>
                  </a:lnTo>
                  <a:lnTo>
                    <a:pt x="2935767" y="186068"/>
                  </a:lnTo>
                  <a:lnTo>
                    <a:pt x="2947604" y="190980"/>
                  </a:lnTo>
                  <a:lnTo>
                    <a:pt x="2959442" y="195797"/>
                  </a:lnTo>
                  <a:lnTo>
                    <a:pt x="2971280" y="200462"/>
                  </a:lnTo>
                  <a:lnTo>
                    <a:pt x="2983118" y="204924"/>
                  </a:lnTo>
                  <a:lnTo>
                    <a:pt x="2994956" y="209142"/>
                  </a:lnTo>
                  <a:lnTo>
                    <a:pt x="3006793" y="213085"/>
                  </a:lnTo>
                  <a:lnTo>
                    <a:pt x="3018631" y="216734"/>
                  </a:lnTo>
                  <a:lnTo>
                    <a:pt x="3030469" y="220077"/>
                  </a:lnTo>
                  <a:lnTo>
                    <a:pt x="3042307" y="223114"/>
                  </a:lnTo>
                  <a:lnTo>
                    <a:pt x="3054144" y="225850"/>
                  </a:lnTo>
                  <a:lnTo>
                    <a:pt x="3065982" y="228298"/>
                  </a:lnTo>
                  <a:lnTo>
                    <a:pt x="3077820" y="230474"/>
                  </a:lnTo>
                  <a:lnTo>
                    <a:pt x="3089658" y="232396"/>
                  </a:lnTo>
                  <a:lnTo>
                    <a:pt x="3101496" y="234086"/>
                  </a:lnTo>
                  <a:lnTo>
                    <a:pt x="3113333" y="235566"/>
                  </a:lnTo>
                  <a:lnTo>
                    <a:pt x="3125171" y="236855"/>
                  </a:lnTo>
                  <a:lnTo>
                    <a:pt x="3137009" y="237976"/>
                  </a:lnTo>
                  <a:lnTo>
                    <a:pt x="3148847" y="238947"/>
                  </a:lnTo>
                  <a:lnTo>
                    <a:pt x="3160684" y="239786"/>
                  </a:lnTo>
                  <a:lnTo>
                    <a:pt x="3172522" y="240509"/>
                  </a:lnTo>
                  <a:lnTo>
                    <a:pt x="3184360" y="241132"/>
                  </a:lnTo>
                  <a:lnTo>
                    <a:pt x="3196198" y="241666"/>
                  </a:lnTo>
                  <a:lnTo>
                    <a:pt x="3208035" y="242125"/>
                  </a:lnTo>
                  <a:lnTo>
                    <a:pt x="3219873" y="242518"/>
                  </a:lnTo>
                  <a:lnTo>
                    <a:pt x="3231711" y="242855"/>
                  </a:lnTo>
                  <a:lnTo>
                    <a:pt x="3243549" y="243142"/>
                  </a:lnTo>
                  <a:lnTo>
                    <a:pt x="3255387" y="243388"/>
                  </a:lnTo>
                  <a:lnTo>
                    <a:pt x="3267224" y="243598"/>
                  </a:lnTo>
                  <a:lnTo>
                    <a:pt x="3279062" y="243777"/>
                  </a:lnTo>
                  <a:lnTo>
                    <a:pt x="3290900" y="243930"/>
                  </a:lnTo>
                  <a:lnTo>
                    <a:pt x="3302738" y="244061"/>
                  </a:lnTo>
                  <a:lnTo>
                    <a:pt x="3314575" y="244172"/>
                  </a:lnTo>
                  <a:lnTo>
                    <a:pt x="3326413" y="244267"/>
                  </a:lnTo>
                  <a:lnTo>
                    <a:pt x="3338251" y="244347"/>
                  </a:lnTo>
                  <a:lnTo>
                    <a:pt x="3350089" y="244416"/>
                  </a:lnTo>
                  <a:lnTo>
                    <a:pt x="3361926" y="244475"/>
                  </a:lnTo>
                  <a:lnTo>
                    <a:pt x="3373764" y="244524"/>
                  </a:lnTo>
                  <a:lnTo>
                    <a:pt x="3385602" y="244567"/>
                  </a:lnTo>
                  <a:lnTo>
                    <a:pt x="3397440" y="244603"/>
                  </a:lnTo>
                  <a:lnTo>
                    <a:pt x="3409278" y="244634"/>
                  </a:lnTo>
                  <a:lnTo>
                    <a:pt x="3421115" y="244660"/>
                  </a:lnTo>
                  <a:lnTo>
                    <a:pt x="3432953" y="244682"/>
                  </a:lnTo>
                  <a:lnTo>
                    <a:pt x="3444791" y="244701"/>
                  </a:lnTo>
                  <a:lnTo>
                    <a:pt x="3456629" y="244717"/>
                  </a:lnTo>
                  <a:lnTo>
                    <a:pt x="3468466" y="244731"/>
                  </a:lnTo>
                  <a:lnTo>
                    <a:pt x="3480304" y="244743"/>
                  </a:lnTo>
                  <a:lnTo>
                    <a:pt x="3492142" y="244753"/>
                  </a:lnTo>
                  <a:lnTo>
                    <a:pt x="3503980" y="244761"/>
                  </a:lnTo>
                  <a:lnTo>
                    <a:pt x="3515818" y="244768"/>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59" name="pl59"/>
            <p:cNvSpPr/>
            <p:nvPr/>
          </p:nvSpPr>
          <p:spPr>
            <a:xfrm>
              <a:off x="2482252" y="2251789"/>
              <a:ext cx="4687757" cy="489578"/>
            </a:xfrm>
            <a:custGeom>
              <a:avLst/>
              <a:pathLst>
                <a:path w="4687757" h="489578">
                  <a:moveTo>
                    <a:pt x="0" y="367194"/>
                  </a:moveTo>
                  <a:lnTo>
                    <a:pt x="11837" y="367186"/>
                  </a:lnTo>
                  <a:lnTo>
                    <a:pt x="23675" y="367178"/>
                  </a:lnTo>
                  <a:lnTo>
                    <a:pt x="35513" y="367168"/>
                  </a:lnTo>
                  <a:lnTo>
                    <a:pt x="47351" y="367156"/>
                  </a:lnTo>
                  <a:lnTo>
                    <a:pt x="59188" y="367143"/>
                  </a:lnTo>
                  <a:lnTo>
                    <a:pt x="71026" y="367127"/>
                  </a:lnTo>
                  <a:lnTo>
                    <a:pt x="82864" y="367108"/>
                  </a:lnTo>
                  <a:lnTo>
                    <a:pt x="94702" y="367085"/>
                  </a:lnTo>
                  <a:lnTo>
                    <a:pt x="106539" y="367059"/>
                  </a:lnTo>
                  <a:lnTo>
                    <a:pt x="118377" y="367028"/>
                  </a:lnTo>
                  <a:lnTo>
                    <a:pt x="130215" y="366992"/>
                  </a:lnTo>
                  <a:lnTo>
                    <a:pt x="142053" y="366950"/>
                  </a:lnTo>
                  <a:lnTo>
                    <a:pt x="153891" y="366900"/>
                  </a:lnTo>
                  <a:lnTo>
                    <a:pt x="165728" y="366841"/>
                  </a:lnTo>
                  <a:lnTo>
                    <a:pt x="177566" y="366773"/>
                  </a:lnTo>
                  <a:lnTo>
                    <a:pt x="189404" y="366692"/>
                  </a:lnTo>
                  <a:lnTo>
                    <a:pt x="201242" y="366597"/>
                  </a:lnTo>
                  <a:lnTo>
                    <a:pt x="213079" y="366486"/>
                  </a:lnTo>
                  <a:lnTo>
                    <a:pt x="224917" y="366356"/>
                  </a:lnTo>
                  <a:lnTo>
                    <a:pt x="236755" y="366203"/>
                  </a:lnTo>
                  <a:lnTo>
                    <a:pt x="248593" y="366024"/>
                  </a:lnTo>
                  <a:lnTo>
                    <a:pt x="260430" y="365814"/>
                  </a:lnTo>
                  <a:lnTo>
                    <a:pt x="272268" y="365568"/>
                  </a:lnTo>
                  <a:lnTo>
                    <a:pt x="284106" y="365280"/>
                  </a:lnTo>
                  <a:lnTo>
                    <a:pt x="295944" y="364944"/>
                  </a:lnTo>
                  <a:lnTo>
                    <a:pt x="307782" y="364551"/>
                  </a:lnTo>
                  <a:lnTo>
                    <a:pt x="319619" y="364092"/>
                  </a:lnTo>
                  <a:lnTo>
                    <a:pt x="331457" y="363557"/>
                  </a:lnTo>
                  <a:lnTo>
                    <a:pt x="343295" y="362935"/>
                  </a:lnTo>
                  <a:lnTo>
                    <a:pt x="355133" y="362211"/>
                  </a:lnTo>
                  <a:lnTo>
                    <a:pt x="366970" y="361372"/>
                  </a:lnTo>
                  <a:lnTo>
                    <a:pt x="378808" y="360402"/>
                  </a:lnTo>
                  <a:lnTo>
                    <a:pt x="390646" y="359281"/>
                  </a:lnTo>
                  <a:lnTo>
                    <a:pt x="402484" y="357991"/>
                  </a:lnTo>
                  <a:lnTo>
                    <a:pt x="414321" y="356512"/>
                  </a:lnTo>
                  <a:lnTo>
                    <a:pt x="426159" y="354821"/>
                  </a:lnTo>
                  <a:lnTo>
                    <a:pt x="437997" y="352899"/>
                  </a:lnTo>
                  <a:lnTo>
                    <a:pt x="449835" y="350723"/>
                  </a:lnTo>
                  <a:lnTo>
                    <a:pt x="461673" y="348276"/>
                  </a:lnTo>
                  <a:lnTo>
                    <a:pt x="473510" y="345540"/>
                  </a:lnTo>
                  <a:lnTo>
                    <a:pt x="485348" y="342503"/>
                  </a:lnTo>
                  <a:lnTo>
                    <a:pt x="497186" y="339159"/>
                  </a:lnTo>
                  <a:lnTo>
                    <a:pt x="509024" y="335511"/>
                  </a:lnTo>
                  <a:lnTo>
                    <a:pt x="520861" y="331567"/>
                  </a:lnTo>
                  <a:lnTo>
                    <a:pt x="532699" y="327349"/>
                  </a:lnTo>
                  <a:lnTo>
                    <a:pt x="544537" y="322887"/>
                  </a:lnTo>
                  <a:lnTo>
                    <a:pt x="556375" y="318223"/>
                  </a:lnTo>
                  <a:lnTo>
                    <a:pt x="568213" y="313406"/>
                  </a:lnTo>
                  <a:lnTo>
                    <a:pt x="580050" y="308494"/>
                  </a:lnTo>
                  <a:lnTo>
                    <a:pt x="591888" y="303550"/>
                  </a:lnTo>
                  <a:lnTo>
                    <a:pt x="603726" y="298638"/>
                  </a:lnTo>
                  <a:lnTo>
                    <a:pt x="615564" y="293821"/>
                  </a:lnTo>
                  <a:lnTo>
                    <a:pt x="627401" y="289157"/>
                  </a:lnTo>
                  <a:lnTo>
                    <a:pt x="639239" y="284695"/>
                  </a:lnTo>
                  <a:lnTo>
                    <a:pt x="651077" y="280477"/>
                  </a:lnTo>
                  <a:lnTo>
                    <a:pt x="662915" y="276533"/>
                  </a:lnTo>
                  <a:lnTo>
                    <a:pt x="674752" y="272885"/>
                  </a:lnTo>
                  <a:lnTo>
                    <a:pt x="686590" y="269541"/>
                  </a:lnTo>
                  <a:lnTo>
                    <a:pt x="698428" y="266505"/>
                  </a:lnTo>
                  <a:lnTo>
                    <a:pt x="710266" y="263768"/>
                  </a:lnTo>
                  <a:lnTo>
                    <a:pt x="722104" y="261321"/>
                  </a:lnTo>
                  <a:lnTo>
                    <a:pt x="733941" y="259145"/>
                  </a:lnTo>
                  <a:lnTo>
                    <a:pt x="745779" y="257223"/>
                  </a:lnTo>
                  <a:lnTo>
                    <a:pt x="757617" y="255532"/>
                  </a:lnTo>
                  <a:lnTo>
                    <a:pt x="769455" y="254053"/>
                  </a:lnTo>
                  <a:lnTo>
                    <a:pt x="781292" y="252763"/>
                  </a:lnTo>
                  <a:lnTo>
                    <a:pt x="793130" y="251642"/>
                  </a:lnTo>
                  <a:lnTo>
                    <a:pt x="804968" y="250672"/>
                  </a:lnTo>
                  <a:lnTo>
                    <a:pt x="816806" y="249833"/>
                  </a:lnTo>
                  <a:lnTo>
                    <a:pt x="828643" y="249109"/>
                  </a:lnTo>
                  <a:lnTo>
                    <a:pt x="840481" y="248487"/>
                  </a:lnTo>
                  <a:lnTo>
                    <a:pt x="852319" y="247952"/>
                  </a:lnTo>
                  <a:lnTo>
                    <a:pt x="864157" y="247493"/>
                  </a:lnTo>
                  <a:lnTo>
                    <a:pt x="875995" y="247100"/>
                  </a:lnTo>
                  <a:lnTo>
                    <a:pt x="887832" y="246764"/>
                  </a:lnTo>
                  <a:lnTo>
                    <a:pt x="899670" y="246476"/>
                  </a:lnTo>
                  <a:lnTo>
                    <a:pt x="911508" y="246230"/>
                  </a:lnTo>
                  <a:lnTo>
                    <a:pt x="923346" y="246020"/>
                  </a:lnTo>
                  <a:lnTo>
                    <a:pt x="935183" y="245841"/>
                  </a:lnTo>
                  <a:lnTo>
                    <a:pt x="947021" y="245688"/>
                  </a:lnTo>
                  <a:lnTo>
                    <a:pt x="958859" y="245558"/>
                  </a:lnTo>
                  <a:lnTo>
                    <a:pt x="970697" y="245447"/>
                  </a:lnTo>
                  <a:lnTo>
                    <a:pt x="982534" y="245352"/>
                  </a:lnTo>
                  <a:lnTo>
                    <a:pt x="994372" y="245271"/>
                  </a:lnTo>
                  <a:lnTo>
                    <a:pt x="1006210" y="245203"/>
                  </a:lnTo>
                  <a:lnTo>
                    <a:pt x="1018048" y="245144"/>
                  </a:lnTo>
                  <a:lnTo>
                    <a:pt x="1029886" y="245094"/>
                  </a:lnTo>
                  <a:lnTo>
                    <a:pt x="1041723" y="245052"/>
                  </a:lnTo>
                  <a:lnTo>
                    <a:pt x="1053561" y="245016"/>
                  </a:lnTo>
                  <a:lnTo>
                    <a:pt x="1065399" y="244985"/>
                  </a:lnTo>
                  <a:lnTo>
                    <a:pt x="1077237" y="244959"/>
                  </a:lnTo>
                  <a:lnTo>
                    <a:pt x="1089074" y="244936"/>
                  </a:lnTo>
                  <a:lnTo>
                    <a:pt x="1100912" y="244918"/>
                  </a:lnTo>
                  <a:lnTo>
                    <a:pt x="1112750" y="244901"/>
                  </a:lnTo>
                  <a:lnTo>
                    <a:pt x="1124588" y="244888"/>
                  </a:lnTo>
                  <a:lnTo>
                    <a:pt x="1136426" y="244876"/>
                  </a:lnTo>
                  <a:lnTo>
                    <a:pt x="1148263" y="244866"/>
                  </a:lnTo>
                  <a:lnTo>
                    <a:pt x="1160101" y="244858"/>
                  </a:lnTo>
                  <a:lnTo>
                    <a:pt x="1171939" y="244850"/>
                  </a:lnTo>
                  <a:lnTo>
                    <a:pt x="1171939" y="244891"/>
                  </a:lnTo>
                  <a:lnTo>
                    <a:pt x="1183777" y="244906"/>
                  </a:lnTo>
                  <a:lnTo>
                    <a:pt x="1195614" y="244923"/>
                  </a:lnTo>
                  <a:lnTo>
                    <a:pt x="1207452" y="244943"/>
                  </a:lnTo>
                  <a:lnTo>
                    <a:pt x="1219290" y="244966"/>
                  </a:lnTo>
                  <a:lnTo>
                    <a:pt x="1231128" y="244993"/>
                  </a:lnTo>
                  <a:lnTo>
                    <a:pt x="1242965" y="245026"/>
                  </a:lnTo>
                  <a:lnTo>
                    <a:pt x="1254803" y="245064"/>
                  </a:lnTo>
                  <a:lnTo>
                    <a:pt x="1266641" y="245108"/>
                  </a:lnTo>
                  <a:lnTo>
                    <a:pt x="1278479" y="245161"/>
                  </a:lnTo>
                  <a:lnTo>
                    <a:pt x="1290317" y="245222"/>
                  </a:lnTo>
                  <a:lnTo>
                    <a:pt x="1302154" y="245294"/>
                  </a:lnTo>
                  <a:lnTo>
                    <a:pt x="1313992" y="245379"/>
                  </a:lnTo>
                  <a:lnTo>
                    <a:pt x="1325830" y="245479"/>
                  </a:lnTo>
                  <a:lnTo>
                    <a:pt x="1337668" y="245596"/>
                  </a:lnTo>
                  <a:lnTo>
                    <a:pt x="1349505" y="245733"/>
                  </a:lnTo>
                  <a:lnTo>
                    <a:pt x="1361343" y="245895"/>
                  </a:lnTo>
                  <a:lnTo>
                    <a:pt x="1373181" y="246084"/>
                  </a:lnTo>
                  <a:lnTo>
                    <a:pt x="1385019" y="246307"/>
                  </a:lnTo>
                  <a:lnTo>
                    <a:pt x="1396856" y="246567"/>
                  </a:lnTo>
                  <a:lnTo>
                    <a:pt x="1408694" y="246873"/>
                  </a:lnTo>
                  <a:lnTo>
                    <a:pt x="1420532" y="247231"/>
                  </a:lnTo>
                  <a:lnTo>
                    <a:pt x="1432370" y="247651"/>
                  </a:lnTo>
                  <a:lnTo>
                    <a:pt x="1444208" y="248143"/>
                  </a:lnTo>
                  <a:lnTo>
                    <a:pt x="1456045" y="248719"/>
                  </a:lnTo>
                  <a:lnTo>
                    <a:pt x="1467883" y="249391"/>
                  </a:lnTo>
                  <a:lnTo>
                    <a:pt x="1479721" y="250178"/>
                  </a:lnTo>
                  <a:lnTo>
                    <a:pt x="1491559" y="251095"/>
                  </a:lnTo>
                  <a:lnTo>
                    <a:pt x="1503396" y="252164"/>
                  </a:lnTo>
                  <a:lnTo>
                    <a:pt x="1515234" y="253409"/>
                  </a:lnTo>
                  <a:lnTo>
                    <a:pt x="1527072" y="254856"/>
                  </a:lnTo>
                  <a:lnTo>
                    <a:pt x="1538910" y="256534"/>
                  </a:lnTo>
                  <a:lnTo>
                    <a:pt x="1550748" y="258476"/>
                  </a:lnTo>
                  <a:lnTo>
                    <a:pt x="1562585" y="260717"/>
                  </a:lnTo>
                  <a:lnTo>
                    <a:pt x="1574423" y="263297"/>
                  </a:lnTo>
                  <a:lnTo>
                    <a:pt x="1586261" y="266256"/>
                  </a:lnTo>
                  <a:lnTo>
                    <a:pt x="1598099" y="269636"/>
                  </a:lnTo>
                  <a:lnTo>
                    <a:pt x="1609936" y="273481"/>
                  </a:lnTo>
                  <a:lnTo>
                    <a:pt x="1621774" y="277832"/>
                  </a:lnTo>
                  <a:lnTo>
                    <a:pt x="1633612" y="282727"/>
                  </a:lnTo>
                  <a:lnTo>
                    <a:pt x="1645450" y="288200"/>
                  </a:lnTo>
                  <a:lnTo>
                    <a:pt x="1657287" y="294273"/>
                  </a:lnTo>
                  <a:lnTo>
                    <a:pt x="1669125" y="300960"/>
                  </a:lnTo>
                  <a:lnTo>
                    <a:pt x="1680963" y="308257"/>
                  </a:lnTo>
                  <a:lnTo>
                    <a:pt x="1692801" y="316144"/>
                  </a:lnTo>
                  <a:lnTo>
                    <a:pt x="1704639" y="324580"/>
                  </a:lnTo>
                  <a:lnTo>
                    <a:pt x="1716476" y="333504"/>
                  </a:lnTo>
                  <a:lnTo>
                    <a:pt x="1728314" y="342833"/>
                  </a:lnTo>
                  <a:lnTo>
                    <a:pt x="1740152" y="352468"/>
                  </a:lnTo>
                  <a:lnTo>
                    <a:pt x="1751990" y="362291"/>
                  </a:lnTo>
                  <a:lnTo>
                    <a:pt x="1763827" y="372179"/>
                  </a:lnTo>
                  <a:lnTo>
                    <a:pt x="1775665" y="382002"/>
                  </a:lnTo>
                  <a:lnTo>
                    <a:pt x="1787503" y="391636"/>
                  </a:lnTo>
                  <a:lnTo>
                    <a:pt x="1799341" y="400965"/>
                  </a:lnTo>
                  <a:lnTo>
                    <a:pt x="1811178" y="409889"/>
                  </a:lnTo>
                  <a:lnTo>
                    <a:pt x="1823016" y="418326"/>
                  </a:lnTo>
                  <a:lnTo>
                    <a:pt x="1834854" y="426212"/>
                  </a:lnTo>
                  <a:lnTo>
                    <a:pt x="1846692" y="433510"/>
                  </a:lnTo>
                  <a:lnTo>
                    <a:pt x="1858530" y="440196"/>
                  </a:lnTo>
                  <a:lnTo>
                    <a:pt x="1870367" y="446270"/>
                  </a:lnTo>
                  <a:lnTo>
                    <a:pt x="1882205" y="451742"/>
                  </a:lnTo>
                  <a:lnTo>
                    <a:pt x="1894043" y="456638"/>
                  </a:lnTo>
                  <a:lnTo>
                    <a:pt x="1905881" y="460989"/>
                  </a:lnTo>
                  <a:lnTo>
                    <a:pt x="1917718" y="464833"/>
                  </a:lnTo>
                  <a:lnTo>
                    <a:pt x="1929556" y="468214"/>
                  </a:lnTo>
                  <a:lnTo>
                    <a:pt x="1941394" y="471173"/>
                  </a:lnTo>
                  <a:lnTo>
                    <a:pt x="1953232" y="473752"/>
                  </a:lnTo>
                  <a:lnTo>
                    <a:pt x="1965069" y="475994"/>
                  </a:lnTo>
                  <a:lnTo>
                    <a:pt x="1976907" y="477936"/>
                  </a:lnTo>
                  <a:lnTo>
                    <a:pt x="1988745" y="479614"/>
                  </a:lnTo>
                  <a:lnTo>
                    <a:pt x="2000583" y="481060"/>
                  </a:lnTo>
                  <a:lnTo>
                    <a:pt x="2012421" y="482305"/>
                  </a:lnTo>
                  <a:lnTo>
                    <a:pt x="2024258" y="483374"/>
                  </a:lnTo>
                  <a:lnTo>
                    <a:pt x="2036096" y="484292"/>
                  </a:lnTo>
                  <a:lnTo>
                    <a:pt x="2047934" y="485078"/>
                  </a:lnTo>
                  <a:lnTo>
                    <a:pt x="2059772" y="485751"/>
                  </a:lnTo>
                  <a:lnTo>
                    <a:pt x="2071609" y="486326"/>
                  </a:lnTo>
                  <a:lnTo>
                    <a:pt x="2083447" y="486818"/>
                  </a:lnTo>
                  <a:lnTo>
                    <a:pt x="2095285" y="487238"/>
                  </a:lnTo>
                  <a:lnTo>
                    <a:pt x="2107123" y="487596"/>
                  </a:lnTo>
                  <a:lnTo>
                    <a:pt x="2118961" y="487902"/>
                  </a:lnTo>
                  <a:lnTo>
                    <a:pt x="2130798" y="488163"/>
                  </a:lnTo>
                  <a:lnTo>
                    <a:pt x="2142636" y="488385"/>
                  </a:lnTo>
                  <a:lnTo>
                    <a:pt x="2154474" y="488575"/>
                  </a:lnTo>
                  <a:lnTo>
                    <a:pt x="2166312" y="488736"/>
                  </a:lnTo>
                  <a:lnTo>
                    <a:pt x="2178149" y="488873"/>
                  </a:lnTo>
                  <a:lnTo>
                    <a:pt x="2189987" y="488991"/>
                  </a:lnTo>
                  <a:lnTo>
                    <a:pt x="2201825" y="489090"/>
                  </a:lnTo>
                  <a:lnTo>
                    <a:pt x="2213663" y="489175"/>
                  </a:lnTo>
                  <a:lnTo>
                    <a:pt x="2225500" y="489247"/>
                  </a:lnTo>
                  <a:lnTo>
                    <a:pt x="2237338" y="489309"/>
                  </a:lnTo>
                  <a:lnTo>
                    <a:pt x="2249176" y="489361"/>
                  </a:lnTo>
                  <a:lnTo>
                    <a:pt x="2261014" y="489406"/>
                  </a:lnTo>
                  <a:lnTo>
                    <a:pt x="2272852" y="489444"/>
                  </a:lnTo>
                  <a:lnTo>
                    <a:pt x="2284689" y="489476"/>
                  </a:lnTo>
                  <a:lnTo>
                    <a:pt x="2296527" y="489503"/>
                  </a:lnTo>
                  <a:lnTo>
                    <a:pt x="2308365" y="489527"/>
                  </a:lnTo>
                  <a:lnTo>
                    <a:pt x="2320203" y="489547"/>
                  </a:lnTo>
                  <a:lnTo>
                    <a:pt x="2332040" y="489564"/>
                  </a:lnTo>
                  <a:lnTo>
                    <a:pt x="2343878" y="489578"/>
                  </a:lnTo>
                  <a:lnTo>
                    <a:pt x="2343878" y="489537"/>
                  </a:lnTo>
                  <a:lnTo>
                    <a:pt x="2355716" y="489515"/>
                  </a:lnTo>
                  <a:lnTo>
                    <a:pt x="2367554" y="489490"/>
                  </a:lnTo>
                  <a:lnTo>
                    <a:pt x="2379391" y="489460"/>
                  </a:lnTo>
                  <a:lnTo>
                    <a:pt x="2391229" y="489425"/>
                  </a:lnTo>
                  <a:lnTo>
                    <a:pt x="2403067" y="489384"/>
                  </a:lnTo>
                  <a:lnTo>
                    <a:pt x="2414905" y="489336"/>
                  </a:lnTo>
                  <a:lnTo>
                    <a:pt x="2426743" y="489279"/>
                  </a:lnTo>
                  <a:lnTo>
                    <a:pt x="2438580" y="489212"/>
                  </a:lnTo>
                  <a:lnTo>
                    <a:pt x="2450418" y="489133"/>
                  </a:lnTo>
                  <a:lnTo>
                    <a:pt x="2462256" y="489041"/>
                  </a:lnTo>
                  <a:lnTo>
                    <a:pt x="2474094" y="488933"/>
                  </a:lnTo>
                  <a:lnTo>
                    <a:pt x="2485931" y="488805"/>
                  </a:lnTo>
                  <a:lnTo>
                    <a:pt x="2497769" y="488656"/>
                  </a:lnTo>
                  <a:lnTo>
                    <a:pt x="2509607" y="488480"/>
                  </a:lnTo>
                  <a:lnTo>
                    <a:pt x="2521445" y="488274"/>
                  </a:lnTo>
                  <a:lnTo>
                    <a:pt x="2533283" y="488032"/>
                  </a:lnTo>
                  <a:lnTo>
                    <a:pt x="2545120" y="487748"/>
                  </a:lnTo>
                  <a:lnTo>
                    <a:pt x="2556958" y="487414"/>
                  </a:lnTo>
                  <a:lnTo>
                    <a:pt x="2568796" y="487023"/>
                  </a:lnTo>
                  <a:lnTo>
                    <a:pt x="2580634" y="486565"/>
                  </a:lnTo>
                  <a:lnTo>
                    <a:pt x="2592471" y="486027"/>
                  </a:lnTo>
                  <a:lnTo>
                    <a:pt x="2604309" y="485397"/>
                  </a:lnTo>
                  <a:lnTo>
                    <a:pt x="2616147" y="484659"/>
                  </a:lnTo>
                  <a:lnTo>
                    <a:pt x="2627985" y="483796"/>
                  </a:lnTo>
                  <a:lnTo>
                    <a:pt x="2639822" y="482787"/>
                  </a:lnTo>
                  <a:lnTo>
                    <a:pt x="2651660" y="481608"/>
                  </a:lnTo>
                  <a:lnTo>
                    <a:pt x="2663498" y="480232"/>
                  </a:lnTo>
                  <a:lnTo>
                    <a:pt x="2675336" y="478627"/>
                  </a:lnTo>
                  <a:lnTo>
                    <a:pt x="2687174" y="476760"/>
                  </a:lnTo>
                  <a:lnTo>
                    <a:pt x="2699011" y="474590"/>
                  </a:lnTo>
                  <a:lnTo>
                    <a:pt x="2710849" y="472073"/>
                  </a:lnTo>
                  <a:lnTo>
                    <a:pt x="2722687" y="469161"/>
                  </a:lnTo>
                  <a:lnTo>
                    <a:pt x="2734525" y="465799"/>
                  </a:lnTo>
                  <a:lnTo>
                    <a:pt x="2746362" y="461929"/>
                  </a:lnTo>
                  <a:lnTo>
                    <a:pt x="2758200" y="457491"/>
                  </a:lnTo>
                  <a:lnTo>
                    <a:pt x="2770038" y="452420"/>
                  </a:lnTo>
                  <a:lnTo>
                    <a:pt x="2781876" y="446653"/>
                  </a:lnTo>
                  <a:lnTo>
                    <a:pt x="2793713" y="440126"/>
                  </a:lnTo>
                  <a:lnTo>
                    <a:pt x="2805551" y="432783"/>
                  </a:lnTo>
                  <a:lnTo>
                    <a:pt x="2817389" y="424574"/>
                  </a:lnTo>
                  <a:lnTo>
                    <a:pt x="2829227" y="415464"/>
                  </a:lnTo>
                  <a:lnTo>
                    <a:pt x="2841065" y="405434"/>
                  </a:lnTo>
                  <a:lnTo>
                    <a:pt x="2852902" y="394489"/>
                  </a:lnTo>
                  <a:lnTo>
                    <a:pt x="2864740" y="382658"/>
                  </a:lnTo>
                  <a:lnTo>
                    <a:pt x="2876578" y="370004"/>
                  </a:lnTo>
                  <a:lnTo>
                    <a:pt x="2888416" y="356618"/>
                  </a:lnTo>
                  <a:lnTo>
                    <a:pt x="2900253" y="342624"/>
                  </a:lnTo>
                  <a:lnTo>
                    <a:pt x="2912091" y="328173"/>
                  </a:lnTo>
                  <a:lnTo>
                    <a:pt x="2923929" y="313438"/>
                  </a:lnTo>
                  <a:lnTo>
                    <a:pt x="2935767" y="298606"/>
                  </a:lnTo>
                  <a:lnTo>
                    <a:pt x="2947604" y="283871"/>
                  </a:lnTo>
                  <a:lnTo>
                    <a:pt x="2959442" y="269420"/>
                  </a:lnTo>
                  <a:lnTo>
                    <a:pt x="2971280" y="255426"/>
                  </a:lnTo>
                  <a:lnTo>
                    <a:pt x="2983118" y="242040"/>
                  </a:lnTo>
                  <a:lnTo>
                    <a:pt x="2994956" y="229386"/>
                  </a:lnTo>
                  <a:lnTo>
                    <a:pt x="3006793" y="217555"/>
                  </a:lnTo>
                  <a:lnTo>
                    <a:pt x="3018631" y="206610"/>
                  </a:lnTo>
                  <a:lnTo>
                    <a:pt x="3030469" y="196580"/>
                  </a:lnTo>
                  <a:lnTo>
                    <a:pt x="3042307" y="187470"/>
                  </a:lnTo>
                  <a:lnTo>
                    <a:pt x="3054144" y="179261"/>
                  </a:lnTo>
                  <a:lnTo>
                    <a:pt x="3065982" y="171918"/>
                  </a:lnTo>
                  <a:lnTo>
                    <a:pt x="3077820" y="165391"/>
                  </a:lnTo>
                  <a:lnTo>
                    <a:pt x="3089658" y="159624"/>
                  </a:lnTo>
                  <a:lnTo>
                    <a:pt x="3101496" y="154553"/>
                  </a:lnTo>
                  <a:lnTo>
                    <a:pt x="3113333" y="150115"/>
                  </a:lnTo>
                  <a:lnTo>
                    <a:pt x="3125171" y="146246"/>
                  </a:lnTo>
                  <a:lnTo>
                    <a:pt x="3137009" y="142883"/>
                  </a:lnTo>
                  <a:lnTo>
                    <a:pt x="3148847" y="139971"/>
                  </a:lnTo>
                  <a:lnTo>
                    <a:pt x="3160684" y="137454"/>
                  </a:lnTo>
                  <a:lnTo>
                    <a:pt x="3172522" y="135284"/>
                  </a:lnTo>
                  <a:lnTo>
                    <a:pt x="3184360" y="133417"/>
                  </a:lnTo>
                  <a:lnTo>
                    <a:pt x="3196198" y="131812"/>
                  </a:lnTo>
                  <a:lnTo>
                    <a:pt x="3208035" y="130436"/>
                  </a:lnTo>
                  <a:lnTo>
                    <a:pt x="3219873" y="129257"/>
                  </a:lnTo>
                  <a:lnTo>
                    <a:pt x="3231711" y="128248"/>
                  </a:lnTo>
                  <a:lnTo>
                    <a:pt x="3243549" y="127385"/>
                  </a:lnTo>
                  <a:lnTo>
                    <a:pt x="3255387" y="126647"/>
                  </a:lnTo>
                  <a:lnTo>
                    <a:pt x="3267224" y="126017"/>
                  </a:lnTo>
                  <a:lnTo>
                    <a:pt x="3279062" y="125479"/>
                  </a:lnTo>
                  <a:lnTo>
                    <a:pt x="3290900" y="125021"/>
                  </a:lnTo>
                  <a:lnTo>
                    <a:pt x="3302738" y="124630"/>
                  </a:lnTo>
                  <a:lnTo>
                    <a:pt x="3314575" y="124296"/>
                  </a:lnTo>
                  <a:lnTo>
                    <a:pt x="3326413" y="124012"/>
                  </a:lnTo>
                  <a:lnTo>
                    <a:pt x="3338251" y="123770"/>
                  </a:lnTo>
                  <a:lnTo>
                    <a:pt x="3350089" y="123564"/>
                  </a:lnTo>
                  <a:lnTo>
                    <a:pt x="3361926" y="123388"/>
                  </a:lnTo>
                  <a:lnTo>
                    <a:pt x="3373764" y="123239"/>
                  </a:lnTo>
                  <a:lnTo>
                    <a:pt x="3385602" y="123111"/>
                  </a:lnTo>
                  <a:lnTo>
                    <a:pt x="3397440" y="123003"/>
                  </a:lnTo>
                  <a:lnTo>
                    <a:pt x="3409278" y="122911"/>
                  </a:lnTo>
                  <a:lnTo>
                    <a:pt x="3421115" y="122832"/>
                  </a:lnTo>
                  <a:lnTo>
                    <a:pt x="3432953" y="122765"/>
                  </a:lnTo>
                  <a:lnTo>
                    <a:pt x="3444791" y="122709"/>
                  </a:lnTo>
                  <a:lnTo>
                    <a:pt x="3456629" y="122660"/>
                  </a:lnTo>
                  <a:lnTo>
                    <a:pt x="3468466" y="122619"/>
                  </a:lnTo>
                  <a:lnTo>
                    <a:pt x="3480304" y="122584"/>
                  </a:lnTo>
                  <a:lnTo>
                    <a:pt x="3492142" y="122554"/>
                  </a:lnTo>
                  <a:lnTo>
                    <a:pt x="3503980" y="122529"/>
                  </a:lnTo>
                  <a:lnTo>
                    <a:pt x="3515818" y="122507"/>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60" name="pl60"/>
            <p:cNvSpPr/>
            <p:nvPr/>
          </p:nvSpPr>
          <p:spPr>
            <a:xfrm>
              <a:off x="2482252" y="3231193"/>
              <a:ext cx="4687757" cy="734470"/>
            </a:xfrm>
            <a:custGeom>
              <a:avLst/>
              <a:pathLst>
                <a:path w="4687757" h="734470">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358"/>
                  </a:lnTo>
                  <a:lnTo>
                    <a:pt x="2355716" y="367379"/>
                  </a:lnTo>
                  <a:lnTo>
                    <a:pt x="2367554" y="367405"/>
                  </a:lnTo>
                  <a:lnTo>
                    <a:pt x="2379391" y="367435"/>
                  </a:lnTo>
                  <a:lnTo>
                    <a:pt x="2391229" y="367470"/>
                  </a:lnTo>
                  <a:lnTo>
                    <a:pt x="2403067" y="367511"/>
                  </a:lnTo>
                  <a:lnTo>
                    <a:pt x="2414905" y="367559"/>
                  </a:lnTo>
                  <a:lnTo>
                    <a:pt x="2426743" y="367616"/>
                  </a:lnTo>
                  <a:lnTo>
                    <a:pt x="2438580" y="367683"/>
                  </a:lnTo>
                  <a:lnTo>
                    <a:pt x="2450418" y="367762"/>
                  </a:lnTo>
                  <a:lnTo>
                    <a:pt x="2462256" y="367854"/>
                  </a:lnTo>
                  <a:lnTo>
                    <a:pt x="2474094" y="367962"/>
                  </a:lnTo>
                  <a:lnTo>
                    <a:pt x="2485931" y="368090"/>
                  </a:lnTo>
                  <a:lnTo>
                    <a:pt x="2497769" y="368239"/>
                  </a:lnTo>
                  <a:lnTo>
                    <a:pt x="2509607" y="368415"/>
                  </a:lnTo>
                  <a:lnTo>
                    <a:pt x="2521445" y="368621"/>
                  </a:lnTo>
                  <a:lnTo>
                    <a:pt x="2533283" y="368863"/>
                  </a:lnTo>
                  <a:lnTo>
                    <a:pt x="2545120" y="369147"/>
                  </a:lnTo>
                  <a:lnTo>
                    <a:pt x="2556958" y="369481"/>
                  </a:lnTo>
                  <a:lnTo>
                    <a:pt x="2568796" y="369872"/>
                  </a:lnTo>
                  <a:lnTo>
                    <a:pt x="2580634" y="370330"/>
                  </a:lnTo>
                  <a:lnTo>
                    <a:pt x="2592471" y="370868"/>
                  </a:lnTo>
                  <a:lnTo>
                    <a:pt x="2604309" y="371498"/>
                  </a:lnTo>
                  <a:lnTo>
                    <a:pt x="2616147" y="372235"/>
                  </a:lnTo>
                  <a:lnTo>
                    <a:pt x="2627985" y="373099"/>
                  </a:lnTo>
                  <a:lnTo>
                    <a:pt x="2639822" y="374108"/>
                  </a:lnTo>
                  <a:lnTo>
                    <a:pt x="2651660" y="375287"/>
                  </a:lnTo>
                  <a:lnTo>
                    <a:pt x="2663498" y="376663"/>
                  </a:lnTo>
                  <a:lnTo>
                    <a:pt x="2675336" y="378267"/>
                  </a:lnTo>
                  <a:lnTo>
                    <a:pt x="2687174" y="380135"/>
                  </a:lnTo>
                  <a:lnTo>
                    <a:pt x="2699011" y="382305"/>
                  </a:lnTo>
                  <a:lnTo>
                    <a:pt x="2710849" y="384822"/>
                  </a:lnTo>
                  <a:lnTo>
                    <a:pt x="2722687" y="387734"/>
                  </a:lnTo>
                  <a:lnTo>
                    <a:pt x="2734525" y="391096"/>
                  </a:lnTo>
                  <a:lnTo>
                    <a:pt x="2746362" y="394966"/>
                  </a:lnTo>
                  <a:lnTo>
                    <a:pt x="2758200" y="399404"/>
                  </a:lnTo>
                  <a:lnTo>
                    <a:pt x="2770038" y="404475"/>
                  </a:lnTo>
                  <a:lnTo>
                    <a:pt x="2781876" y="410242"/>
                  </a:lnTo>
                  <a:lnTo>
                    <a:pt x="2793713" y="416769"/>
                  </a:lnTo>
                  <a:lnTo>
                    <a:pt x="2805551" y="424112"/>
                  </a:lnTo>
                  <a:lnTo>
                    <a:pt x="2817389" y="432320"/>
                  </a:lnTo>
                  <a:lnTo>
                    <a:pt x="2829227" y="441431"/>
                  </a:lnTo>
                  <a:lnTo>
                    <a:pt x="2841065" y="451461"/>
                  </a:lnTo>
                  <a:lnTo>
                    <a:pt x="2852902" y="462406"/>
                  </a:lnTo>
                  <a:lnTo>
                    <a:pt x="2864740" y="474237"/>
                  </a:lnTo>
                  <a:lnTo>
                    <a:pt x="2876578" y="486891"/>
                  </a:lnTo>
                  <a:lnTo>
                    <a:pt x="2888416" y="500277"/>
                  </a:lnTo>
                  <a:lnTo>
                    <a:pt x="2900253" y="514271"/>
                  </a:lnTo>
                  <a:lnTo>
                    <a:pt x="2912091" y="528722"/>
                  </a:lnTo>
                  <a:lnTo>
                    <a:pt x="2923929" y="543457"/>
                  </a:lnTo>
                  <a:lnTo>
                    <a:pt x="2935767" y="558289"/>
                  </a:lnTo>
                  <a:lnTo>
                    <a:pt x="2947604" y="573024"/>
                  </a:lnTo>
                  <a:lnTo>
                    <a:pt x="2959442" y="587475"/>
                  </a:lnTo>
                  <a:lnTo>
                    <a:pt x="2971280" y="601469"/>
                  </a:lnTo>
                  <a:lnTo>
                    <a:pt x="2983118" y="614855"/>
                  </a:lnTo>
                  <a:lnTo>
                    <a:pt x="2994956" y="627509"/>
                  </a:lnTo>
                  <a:lnTo>
                    <a:pt x="3006793" y="639339"/>
                  </a:lnTo>
                  <a:lnTo>
                    <a:pt x="3018631" y="650285"/>
                  </a:lnTo>
                  <a:lnTo>
                    <a:pt x="3030469" y="660315"/>
                  </a:lnTo>
                  <a:lnTo>
                    <a:pt x="3042307" y="669425"/>
                  </a:lnTo>
                  <a:lnTo>
                    <a:pt x="3054144" y="677634"/>
                  </a:lnTo>
                  <a:lnTo>
                    <a:pt x="3065982" y="684977"/>
                  </a:lnTo>
                  <a:lnTo>
                    <a:pt x="3077820" y="691504"/>
                  </a:lnTo>
                  <a:lnTo>
                    <a:pt x="3089658" y="697271"/>
                  </a:lnTo>
                  <a:lnTo>
                    <a:pt x="3101496" y="702342"/>
                  </a:lnTo>
                  <a:lnTo>
                    <a:pt x="3113333" y="706780"/>
                  </a:lnTo>
                  <a:lnTo>
                    <a:pt x="3125171" y="710649"/>
                  </a:lnTo>
                  <a:lnTo>
                    <a:pt x="3137009" y="714012"/>
                  </a:lnTo>
                  <a:lnTo>
                    <a:pt x="3148847" y="716924"/>
                  </a:lnTo>
                  <a:lnTo>
                    <a:pt x="3160684" y="719441"/>
                  </a:lnTo>
                  <a:lnTo>
                    <a:pt x="3172522" y="721611"/>
                  </a:lnTo>
                  <a:lnTo>
                    <a:pt x="3184360" y="723478"/>
                  </a:lnTo>
                  <a:lnTo>
                    <a:pt x="3196198" y="725082"/>
                  </a:lnTo>
                  <a:lnTo>
                    <a:pt x="3208035" y="726459"/>
                  </a:lnTo>
                  <a:lnTo>
                    <a:pt x="3219873" y="727638"/>
                  </a:lnTo>
                  <a:lnTo>
                    <a:pt x="3231711" y="728647"/>
                  </a:lnTo>
                  <a:lnTo>
                    <a:pt x="3243549" y="729510"/>
                  </a:lnTo>
                  <a:lnTo>
                    <a:pt x="3255387" y="730248"/>
                  </a:lnTo>
                  <a:lnTo>
                    <a:pt x="3267224" y="730878"/>
                  </a:lnTo>
                  <a:lnTo>
                    <a:pt x="3279062" y="731415"/>
                  </a:lnTo>
                  <a:lnTo>
                    <a:pt x="3290900" y="731874"/>
                  </a:lnTo>
                  <a:lnTo>
                    <a:pt x="3302738" y="732265"/>
                  </a:lnTo>
                  <a:lnTo>
                    <a:pt x="3314575" y="732599"/>
                  </a:lnTo>
                  <a:lnTo>
                    <a:pt x="3326413" y="732883"/>
                  </a:lnTo>
                  <a:lnTo>
                    <a:pt x="3338251" y="733125"/>
                  </a:lnTo>
                  <a:lnTo>
                    <a:pt x="3350089" y="733331"/>
                  </a:lnTo>
                  <a:lnTo>
                    <a:pt x="3361926" y="733507"/>
                  </a:lnTo>
                  <a:lnTo>
                    <a:pt x="3373764" y="733656"/>
                  </a:lnTo>
                  <a:lnTo>
                    <a:pt x="3385602" y="733783"/>
                  </a:lnTo>
                  <a:lnTo>
                    <a:pt x="3397440" y="733892"/>
                  </a:lnTo>
                  <a:lnTo>
                    <a:pt x="3409278" y="733984"/>
                  </a:lnTo>
                  <a:lnTo>
                    <a:pt x="3421115" y="734063"/>
                  </a:lnTo>
                  <a:lnTo>
                    <a:pt x="3432953" y="734130"/>
                  </a:lnTo>
                  <a:lnTo>
                    <a:pt x="3444791" y="734186"/>
                  </a:lnTo>
                  <a:lnTo>
                    <a:pt x="3456629" y="734235"/>
                  </a:lnTo>
                  <a:lnTo>
                    <a:pt x="3468466" y="734276"/>
                  </a:lnTo>
                  <a:lnTo>
                    <a:pt x="3480304" y="734311"/>
                  </a:lnTo>
                  <a:lnTo>
                    <a:pt x="3492142" y="734341"/>
                  </a:lnTo>
                  <a:lnTo>
                    <a:pt x="3503980" y="734366"/>
                  </a:lnTo>
                  <a:lnTo>
                    <a:pt x="3515818" y="734388"/>
                  </a:lnTo>
                  <a:lnTo>
                    <a:pt x="3515818" y="734470"/>
                  </a:lnTo>
                  <a:lnTo>
                    <a:pt x="3527655" y="734463"/>
                  </a:lnTo>
                  <a:lnTo>
                    <a:pt x="3539493" y="734454"/>
                  </a:lnTo>
                  <a:lnTo>
                    <a:pt x="3551331" y="734444"/>
                  </a:lnTo>
                  <a:lnTo>
                    <a:pt x="3563169" y="734433"/>
                  </a:lnTo>
                  <a:lnTo>
                    <a:pt x="3575006" y="734419"/>
                  </a:lnTo>
                  <a:lnTo>
                    <a:pt x="3586844" y="734403"/>
                  </a:lnTo>
                  <a:lnTo>
                    <a:pt x="3598682" y="734384"/>
                  </a:lnTo>
                  <a:lnTo>
                    <a:pt x="3610520" y="734362"/>
                  </a:lnTo>
                  <a:lnTo>
                    <a:pt x="3622357" y="734335"/>
                  </a:lnTo>
                  <a:lnTo>
                    <a:pt x="3634195" y="734305"/>
                  </a:lnTo>
                  <a:lnTo>
                    <a:pt x="3646033" y="734269"/>
                  </a:lnTo>
                  <a:lnTo>
                    <a:pt x="3657871" y="734226"/>
                  </a:lnTo>
                  <a:lnTo>
                    <a:pt x="3669709" y="734176"/>
                  </a:lnTo>
                  <a:lnTo>
                    <a:pt x="3681546" y="734118"/>
                  </a:lnTo>
                  <a:lnTo>
                    <a:pt x="3693384" y="734049"/>
                  </a:lnTo>
                  <a:lnTo>
                    <a:pt x="3705222" y="733968"/>
                  </a:lnTo>
                  <a:lnTo>
                    <a:pt x="3717060" y="733874"/>
                  </a:lnTo>
                  <a:lnTo>
                    <a:pt x="3728897" y="733762"/>
                  </a:lnTo>
                  <a:lnTo>
                    <a:pt x="3740735" y="733632"/>
                  </a:lnTo>
                  <a:lnTo>
                    <a:pt x="3752573" y="733479"/>
                  </a:lnTo>
                  <a:lnTo>
                    <a:pt x="3764411" y="733300"/>
                  </a:lnTo>
                  <a:lnTo>
                    <a:pt x="3776248" y="733090"/>
                  </a:lnTo>
                  <a:lnTo>
                    <a:pt x="3788086" y="732844"/>
                  </a:lnTo>
                  <a:lnTo>
                    <a:pt x="3799924" y="732556"/>
                  </a:lnTo>
                  <a:lnTo>
                    <a:pt x="3811762" y="732220"/>
                  </a:lnTo>
                  <a:lnTo>
                    <a:pt x="3823600" y="731827"/>
                  </a:lnTo>
                  <a:lnTo>
                    <a:pt x="3835437" y="731368"/>
                  </a:lnTo>
                  <a:lnTo>
                    <a:pt x="3847275" y="730833"/>
                  </a:lnTo>
                  <a:lnTo>
                    <a:pt x="3859113" y="730211"/>
                  </a:lnTo>
                  <a:lnTo>
                    <a:pt x="3870951" y="729488"/>
                  </a:lnTo>
                  <a:lnTo>
                    <a:pt x="3882788" y="728649"/>
                  </a:lnTo>
                  <a:lnTo>
                    <a:pt x="3894626" y="727678"/>
                  </a:lnTo>
                  <a:lnTo>
                    <a:pt x="3906464" y="726557"/>
                  </a:lnTo>
                  <a:lnTo>
                    <a:pt x="3918302" y="725267"/>
                  </a:lnTo>
                  <a:lnTo>
                    <a:pt x="3930139" y="723788"/>
                  </a:lnTo>
                  <a:lnTo>
                    <a:pt x="3941977" y="722098"/>
                  </a:lnTo>
                  <a:lnTo>
                    <a:pt x="3953815" y="720175"/>
                  </a:lnTo>
                  <a:lnTo>
                    <a:pt x="3965653" y="718000"/>
                  </a:lnTo>
                  <a:lnTo>
                    <a:pt x="3977491" y="715552"/>
                  </a:lnTo>
                  <a:lnTo>
                    <a:pt x="3989328" y="712816"/>
                  </a:lnTo>
                  <a:lnTo>
                    <a:pt x="4001166" y="709779"/>
                  </a:lnTo>
                  <a:lnTo>
                    <a:pt x="4013004" y="706436"/>
                  </a:lnTo>
                  <a:lnTo>
                    <a:pt x="4024842" y="702787"/>
                  </a:lnTo>
                  <a:lnTo>
                    <a:pt x="4036679" y="698844"/>
                  </a:lnTo>
                  <a:lnTo>
                    <a:pt x="4048517" y="694626"/>
                  </a:lnTo>
                  <a:lnTo>
                    <a:pt x="4060355" y="690164"/>
                  </a:lnTo>
                  <a:lnTo>
                    <a:pt x="4072193" y="685499"/>
                  </a:lnTo>
                  <a:lnTo>
                    <a:pt x="4084031" y="680682"/>
                  </a:lnTo>
                  <a:lnTo>
                    <a:pt x="4095868" y="675770"/>
                  </a:lnTo>
                  <a:lnTo>
                    <a:pt x="4107706" y="670826"/>
                  </a:lnTo>
                  <a:lnTo>
                    <a:pt x="4119544" y="665915"/>
                  </a:lnTo>
                  <a:lnTo>
                    <a:pt x="4131382" y="661098"/>
                  </a:lnTo>
                  <a:lnTo>
                    <a:pt x="4143219" y="656433"/>
                  </a:lnTo>
                  <a:lnTo>
                    <a:pt x="4155057" y="651971"/>
                  </a:lnTo>
                  <a:lnTo>
                    <a:pt x="4166895" y="647753"/>
                  </a:lnTo>
                  <a:lnTo>
                    <a:pt x="4178733" y="643809"/>
                  </a:lnTo>
                  <a:lnTo>
                    <a:pt x="4190570" y="640161"/>
                  </a:lnTo>
                  <a:lnTo>
                    <a:pt x="4202408" y="636818"/>
                  </a:lnTo>
                  <a:lnTo>
                    <a:pt x="4214246" y="633781"/>
                  </a:lnTo>
                  <a:lnTo>
                    <a:pt x="4226084" y="631045"/>
                  </a:lnTo>
                  <a:lnTo>
                    <a:pt x="4237922" y="628597"/>
                  </a:lnTo>
                  <a:lnTo>
                    <a:pt x="4249759" y="626421"/>
                  </a:lnTo>
                  <a:lnTo>
                    <a:pt x="4261597" y="624499"/>
                  </a:lnTo>
                  <a:lnTo>
                    <a:pt x="4273435" y="622809"/>
                  </a:lnTo>
                  <a:lnTo>
                    <a:pt x="4285273" y="621329"/>
                  </a:lnTo>
                  <a:lnTo>
                    <a:pt x="4297110" y="620039"/>
                  </a:lnTo>
                  <a:lnTo>
                    <a:pt x="4308948" y="618919"/>
                  </a:lnTo>
                  <a:lnTo>
                    <a:pt x="4320786" y="617948"/>
                  </a:lnTo>
                  <a:lnTo>
                    <a:pt x="4332624" y="617109"/>
                  </a:lnTo>
                  <a:lnTo>
                    <a:pt x="4344461" y="616386"/>
                  </a:lnTo>
                  <a:lnTo>
                    <a:pt x="4356299" y="615763"/>
                  </a:lnTo>
                  <a:lnTo>
                    <a:pt x="4368137" y="615228"/>
                  </a:lnTo>
                  <a:lnTo>
                    <a:pt x="4379975" y="614770"/>
                  </a:lnTo>
                  <a:lnTo>
                    <a:pt x="4391813" y="614377"/>
                  </a:lnTo>
                  <a:lnTo>
                    <a:pt x="4403650" y="614040"/>
                  </a:lnTo>
                  <a:lnTo>
                    <a:pt x="4415488" y="613752"/>
                  </a:lnTo>
                  <a:lnTo>
                    <a:pt x="4427326" y="613507"/>
                  </a:lnTo>
                  <a:lnTo>
                    <a:pt x="4439164" y="613297"/>
                  </a:lnTo>
                  <a:lnTo>
                    <a:pt x="4451001" y="613117"/>
                  </a:lnTo>
                  <a:lnTo>
                    <a:pt x="4462839" y="612965"/>
                  </a:lnTo>
                  <a:lnTo>
                    <a:pt x="4474677" y="612834"/>
                  </a:lnTo>
                  <a:lnTo>
                    <a:pt x="4486515" y="612723"/>
                  </a:lnTo>
                  <a:lnTo>
                    <a:pt x="4498352" y="612628"/>
                  </a:lnTo>
                  <a:lnTo>
                    <a:pt x="4510190" y="612548"/>
                  </a:lnTo>
                  <a:lnTo>
                    <a:pt x="4522028" y="612479"/>
                  </a:lnTo>
                  <a:lnTo>
                    <a:pt x="4533866" y="612420"/>
                  </a:lnTo>
                  <a:lnTo>
                    <a:pt x="4545704" y="612371"/>
                  </a:lnTo>
                  <a:lnTo>
                    <a:pt x="4557541" y="612328"/>
                  </a:lnTo>
                  <a:lnTo>
                    <a:pt x="4569379" y="612292"/>
                  </a:lnTo>
                  <a:lnTo>
                    <a:pt x="4581217" y="612261"/>
                  </a:lnTo>
                  <a:lnTo>
                    <a:pt x="4593055" y="612235"/>
                  </a:lnTo>
                  <a:lnTo>
                    <a:pt x="4604892" y="612213"/>
                  </a:lnTo>
                  <a:lnTo>
                    <a:pt x="4616730" y="612194"/>
                  </a:lnTo>
                  <a:lnTo>
                    <a:pt x="4628568" y="612178"/>
                  </a:lnTo>
                  <a:lnTo>
                    <a:pt x="4640406" y="612164"/>
                  </a:lnTo>
                  <a:lnTo>
                    <a:pt x="4652244" y="612152"/>
                  </a:lnTo>
                  <a:lnTo>
                    <a:pt x="4664081" y="612142"/>
                  </a:lnTo>
                  <a:lnTo>
                    <a:pt x="4675919" y="612134"/>
                  </a:lnTo>
                  <a:lnTo>
                    <a:pt x="4687757" y="612127"/>
                  </a:lnTo>
                </a:path>
              </a:pathLst>
            </a:custGeom>
            <a:ln w="40651" cap="flat">
              <a:solidFill>
                <a:srgbClr val="E8E8E8">
                  <a:alpha val="100000"/>
                </a:srgbClr>
              </a:solidFill>
              <a:prstDash val="solid"/>
              <a:round/>
            </a:ln>
          </p:spPr>
          <p:txBody>
            <a:bodyPr/>
            <a:lstStyle/>
            <a:p/>
          </p:txBody>
        </p:sp>
        <p:sp>
          <p:nvSpPr>
            <p:cNvPr id="61" name="pl61"/>
            <p:cNvSpPr/>
            <p:nvPr/>
          </p:nvSpPr>
          <p:spPr>
            <a:xfrm>
              <a:off x="2482252" y="1394811"/>
              <a:ext cx="4687757" cy="367112"/>
            </a:xfrm>
            <a:custGeom>
              <a:avLst/>
              <a:pathLst>
                <a:path w="4687757" h="367112">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82"/>
                  </a:lnTo>
                  <a:lnTo>
                    <a:pt x="3527655" y="103"/>
                  </a:lnTo>
                  <a:lnTo>
                    <a:pt x="3539493" y="129"/>
                  </a:lnTo>
                  <a:lnTo>
                    <a:pt x="3551331" y="158"/>
                  </a:lnTo>
                  <a:lnTo>
                    <a:pt x="3563169" y="193"/>
                  </a:lnTo>
                  <a:lnTo>
                    <a:pt x="3575006" y="235"/>
                  </a:lnTo>
                  <a:lnTo>
                    <a:pt x="3586844" y="283"/>
                  </a:lnTo>
                  <a:lnTo>
                    <a:pt x="3598682" y="340"/>
                  </a:lnTo>
                  <a:lnTo>
                    <a:pt x="3610520" y="407"/>
                  </a:lnTo>
                  <a:lnTo>
                    <a:pt x="3622357" y="485"/>
                  </a:lnTo>
                  <a:lnTo>
                    <a:pt x="3634195" y="578"/>
                  </a:lnTo>
                  <a:lnTo>
                    <a:pt x="3646033" y="686"/>
                  </a:lnTo>
                  <a:lnTo>
                    <a:pt x="3657871" y="813"/>
                  </a:lnTo>
                  <a:lnTo>
                    <a:pt x="3669709" y="963"/>
                  </a:lnTo>
                  <a:lnTo>
                    <a:pt x="3681546" y="1138"/>
                  </a:lnTo>
                  <a:lnTo>
                    <a:pt x="3693384" y="1345"/>
                  </a:lnTo>
                  <a:lnTo>
                    <a:pt x="3705222" y="1587"/>
                  </a:lnTo>
                  <a:lnTo>
                    <a:pt x="3717060" y="1871"/>
                  </a:lnTo>
                  <a:lnTo>
                    <a:pt x="3728897" y="2204"/>
                  </a:lnTo>
                  <a:lnTo>
                    <a:pt x="3740735" y="2595"/>
                  </a:lnTo>
                  <a:lnTo>
                    <a:pt x="3752573" y="3054"/>
                  </a:lnTo>
                  <a:lnTo>
                    <a:pt x="3764411" y="3592"/>
                  </a:lnTo>
                  <a:lnTo>
                    <a:pt x="3776248" y="4222"/>
                  </a:lnTo>
                  <a:lnTo>
                    <a:pt x="3788086" y="4959"/>
                  </a:lnTo>
                  <a:lnTo>
                    <a:pt x="3799924" y="5822"/>
                  </a:lnTo>
                  <a:lnTo>
                    <a:pt x="3811762" y="6832"/>
                  </a:lnTo>
                  <a:lnTo>
                    <a:pt x="3823600" y="8011"/>
                  </a:lnTo>
                  <a:lnTo>
                    <a:pt x="3835437" y="9387"/>
                  </a:lnTo>
                  <a:lnTo>
                    <a:pt x="3847275" y="10991"/>
                  </a:lnTo>
                  <a:lnTo>
                    <a:pt x="3859113" y="12858"/>
                  </a:lnTo>
                  <a:lnTo>
                    <a:pt x="3870951" y="15028"/>
                  </a:lnTo>
                  <a:lnTo>
                    <a:pt x="3882788" y="17545"/>
                  </a:lnTo>
                  <a:lnTo>
                    <a:pt x="3894626" y="20458"/>
                  </a:lnTo>
                  <a:lnTo>
                    <a:pt x="3906464" y="23820"/>
                  </a:lnTo>
                  <a:lnTo>
                    <a:pt x="3918302" y="27690"/>
                  </a:lnTo>
                  <a:lnTo>
                    <a:pt x="3930139" y="32128"/>
                  </a:lnTo>
                  <a:lnTo>
                    <a:pt x="3941977" y="37198"/>
                  </a:lnTo>
                  <a:lnTo>
                    <a:pt x="3953815" y="42966"/>
                  </a:lnTo>
                  <a:lnTo>
                    <a:pt x="3965653" y="49492"/>
                  </a:lnTo>
                  <a:lnTo>
                    <a:pt x="3977491" y="56835"/>
                  </a:lnTo>
                  <a:lnTo>
                    <a:pt x="3989328" y="65044"/>
                  </a:lnTo>
                  <a:lnTo>
                    <a:pt x="4001166" y="74154"/>
                  </a:lnTo>
                  <a:lnTo>
                    <a:pt x="4013004" y="84184"/>
                  </a:lnTo>
                  <a:lnTo>
                    <a:pt x="4024842" y="95130"/>
                  </a:lnTo>
                  <a:lnTo>
                    <a:pt x="4036679" y="106960"/>
                  </a:lnTo>
                  <a:lnTo>
                    <a:pt x="4048517" y="119615"/>
                  </a:lnTo>
                  <a:lnTo>
                    <a:pt x="4060355" y="133000"/>
                  </a:lnTo>
                  <a:lnTo>
                    <a:pt x="4072193" y="146995"/>
                  </a:lnTo>
                  <a:lnTo>
                    <a:pt x="4084031" y="161446"/>
                  </a:lnTo>
                  <a:lnTo>
                    <a:pt x="4095868" y="176181"/>
                  </a:lnTo>
                  <a:lnTo>
                    <a:pt x="4107706" y="191012"/>
                  </a:lnTo>
                  <a:lnTo>
                    <a:pt x="4119544" y="205747"/>
                  </a:lnTo>
                  <a:lnTo>
                    <a:pt x="4131382" y="220199"/>
                  </a:lnTo>
                  <a:lnTo>
                    <a:pt x="4143219" y="234193"/>
                  </a:lnTo>
                  <a:lnTo>
                    <a:pt x="4155057" y="247579"/>
                  </a:lnTo>
                  <a:lnTo>
                    <a:pt x="4166895" y="260233"/>
                  </a:lnTo>
                  <a:lnTo>
                    <a:pt x="4178733" y="272063"/>
                  </a:lnTo>
                  <a:lnTo>
                    <a:pt x="4190570" y="283009"/>
                  </a:lnTo>
                  <a:lnTo>
                    <a:pt x="4202408" y="293039"/>
                  </a:lnTo>
                  <a:lnTo>
                    <a:pt x="4214246" y="302149"/>
                  </a:lnTo>
                  <a:lnTo>
                    <a:pt x="4226084" y="310358"/>
                  </a:lnTo>
                  <a:lnTo>
                    <a:pt x="4237922" y="317701"/>
                  </a:lnTo>
                  <a:lnTo>
                    <a:pt x="4249759" y="324227"/>
                  </a:lnTo>
                  <a:lnTo>
                    <a:pt x="4261597" y="329995"/>
                  </a:lnTo>
                  <a:lnTo>
                    <a:pt x="4273435" y="335065"/>
                  </a:lnTo>
                  <a:lnTo>
                    <a:pt x="4285273" y="339504"/>
                  </a:lnTo>
                  <a:lnTo>
                    <a:pt x="4297110" y="343373"/>
                  </a:lnTo>
                  <a:lnTo>
                    <a:pt x="4308948" y="346735"/>
                  </a:lnTo>
                  <a:lnTo>
                    <a:pt x="4320786" y="349648"/>
                  </a:lnTo>
                  <a:lnTo>
                    <a:pt x="4332624" y="352165"/>
                  </a:lnTo>
                  <a:lnTo>
                    <a:pt x="4344461" y="354335"/>
                  </a:lnTo>
                  <a:lnTo>
                    <a:pt x="4356299" y="356202"/>
                  </a:lnTo>
                  <a:lnTo>
                    <a:pt x="4368137" y="357806"/>
                  </a:lnTo>
                  <a:lnTo>
                    <a:pt x="4379975" y="359182"/>
                  </a:lnTo>
                  <a:lnTo>
                    <a:pt x="4391813" y="360362"/>
                  </a:lnTo>
                  <a:lnTo>
                    <a:pt x="4403650" y="361371"/>
                  </a:lnTo>
                  <a:lnTo>
                    <a:pt x="4415488" y="362234"/>
                  </a:lnTo>
                  <a:lnTo>
                    <a:pt x="4427326" y="362972"/>
                  </a:lnTo>
                  <a:lnTo>
                    <a:pt x="4439164" y="363602"/>
                  </a:lnTo>
                  <a:lnTo>
                    <a:pt x="4451001" y="364139"/>
                  </a:lnTo>
                  <a:lnTo>
                    <a:pt x="4462839" y="364598"/>
                  </a:lnTo>
                  <a:lnTo>
                    <a:pt x="4474677" y="364989"/>
                  </a:lnTo>
                  <a:lnTo>
                    <a:pt x="4486515" y="365322"/>
                  </a:lnTo>
                  <a:lnTo>
                    <a:pt x="4498352" y="365606"/>
                  </a:lnTo>
                  <a:lnTo>
                    <a:pt x="4510190" y="365849"/>
                  </a:lnTo>
                  <a:lnTo>
                    <a:pt x="4522028" y="366055"/>
                  </a:lnTo>
                  <a:lnTo>
                    <a:pt x="4533866" y="366230"/>
                  </a:lnTo>
                  <a:lnTo>
                    <a:pt x="4545704" y="366380"/>
                  </a:lnTo>
                  <a:lnTo>
                    <a:pt x="4557541" y="366507"/>
                  </a:lnTo>
                  <a:lnTo>
                    <a:pt x="4569379" y="366616"/>
                  </a:lnTo>
                  <a:lnTo>
                    <a:pt x="4581217" y="366708"/>
                  </a:lnTo>
                  <a:lnTo>
                    <a:pt x="4593055" y="366786"/>
                  </a:lnTo>
                  <a:lnTo>
                    <a:pt x="4604892" y="366853"/>
                  </a:lnTo>
                  <a:lnTo>
                    <a:pt x="4616730" y="366910"/>
                  </a:lnTo>
                  <a:lnTo>
                    <a:pt x="4628568" y="366959"/>
                  </a:lnTo>
                  <a:lnTo>
                    <a:pt x="4640406" y="367000"/>
                  </a:lnTo>
                  <a:lnTo>
                    <a:pt x="4652244" y="367035"/>
                  </a:lnTo>
                  <a:lnTo>
                    <a:pt x="4664081" y="367065"/>
                  </a:lnTo>
                  <a:lnTo>
                    <a:pt x="4675919" y="367090"/>
                  </a:lnTo>
                  <a:lnTo>
                    <a:pt x="4687757" y="3671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027781"/>
              <a:ext cx="4687757" cy="979075"/>
            </a:xfrm>
            <a:custGeom>
              <a:avLst/>
              <a:pathLst>
                <a:path w="4687757" h="979075">
                  <a:moveTo>
                    <a:pt x="0" y="979075"/>
                  </a:moveTo>
                  <a:lnTo>
                    <a:pt x="11837" y="979067"/>
                  </a:lnTo>
                  <a:lnTo>
                    <a:pt x="23675" y="979059"/>
                  </a:lnTo>
                  <a:lnTo>
                    <a:pt x="35513" y="979049"/>
                  </a:lnTo>
                  <a:lnTo>
                    <a:pt x="47351" y="979037"/>
                  </a:lnTo>
                  <a:lnTo>
                    <a:pt x="59188" y="979023"/>
                  </a:lnTo>
                  <a:lnTo>
                    <a:pt x="71026" y="979007"/>
                  </a:lnTo>
                  <a:lnTo>
                    <a:pt x="82864" y="978988"/>
                  </a:lnTo>
                  <a:lnTo>
                    <a:pt x="94702" y="978966"/>
                  </a:lnTo>
                  <a:lnTo>
                    <a:pt x="106539" y="978940"/>
                  </a:lnTo>
                  <a:lnTo>
                    <a:pt x="118377" y="978909"/>
                  </a:lnTo>
                  <a:lnTo>
                    <a:pt x="130215" y="978873"/>
                  </a:lnTo>
                  <a:lnTo>
                    <a:pt x="142053" y="978831"/>
                  </a:lnTo>
                  <a:lnTo>
                    <a:pt x="153891" y="978781"/>
                  </a:lnTo>
                  <a:lnTo>
                    <a:pt x="165728" y="978722"/>
                  </a:lnTo>
                  <a:lnTo>
                    <a:pt x="177566" y="978653"/>
                  </a:lnTo>
                  <a:lnTo>
                    <a:pt x="189404" y="978573"/>
                  </a:lnTo>
                  <a:lnTo>
                    <a:pt x="201242" y="978478"/>
                  </a:lnTo>
                  <a:lnTo>
                    <a:pt x="213079" y="978367"/>
                  </a:lnTo>
                  <a:lnTo>
                    <a:pt x="224917" y="978237"/>
                  </a:lnTo>
                  <a:lnTo>
                    <a:pt x="236755" y="978084"/>
                  </a:lnTo>
                  <a:lnTo>
                    <a:pt x="248593" y="977904"/>
                  </a:lnTo>
                  <a:lnTo>
                    <a:pt x="260430" y="977695"/>
                  </a:lnTo>
                  <a:lnTo>
                    <a:pt x="272268" y="977449"/>
                  </a:lnTo>
                  <a:lnTo>
                    <a:pt x="284106" y="977161"/>
                  </a:lnTo>
                  <a:lnTo>
                    <a:pt x="295944" y="976824"/>
                  </a:lnTo>
                  <a:lnTo>
                    <a:pt x="307782" y="976431"/>
                  </a:lnTo>
                  <a:lnTo>
                    <a:pt x="319619" y="975973"/>
                  </a:lnTo>
                  <a:lnTo>
                    <a:pt x="331457" y="975438"/>
                  </a:lnTo>
                  <a:lnTo>
                    <a:pt x="343295" y="974816"/>
                  </a:lnTo>
                  <a:lnTo>
                    <a:pt x="355133" y="974092"/>
                  </a:lnTo>
                  <a:lnTo>
                    <a:pt x="366970" y="973253"/>
                  </a:lnTo>
                  <a:lnTo>
                    <a:pt x="378808" y="972282"/>
                  </a:lnTo>
                  <a:lnTo>
                    <a:pt x="390646" y="971162"/>
                  </a:lnTo>
                  <a:lnTo>
                    <a:pt x="402484" y="969872"/>
                  </a:lnTo>
                  <a:lnTo>
                    <a:pt x="414321" y="968392"/>
                  </a:lnTo>
                  <a:lnTo>
                    <a:pt x="426159" y="966702"/>
                  </a:lnTo>
                  <a:lnTo>
                    <a:pt x="437997" y="964780"/>
                  </a:lnTo>
                  <a:lnTo>
                    <a:pt x="449835" y="962604"/>
                  </a:lnTo>
                  <a:lnTo>
                    <a:pt x="461673" y="960157"/>
                  </a:lnTo>
                  <a:lnTo>
                    <a:pt x="473510" y="957420"/>
                  </a:lnTo>
                  <a:lnTo>
                    <a:pt x="485348" y="954384"/>
                  </a:lnTo>
                  <a:lnTo>
                    <a:pt x="497186" y="951040"/>
                  </a:lnTo>
                  <a:lnTo>
                    <a:pt x="509024" y="947392"/>
                  </a:lnTo>
                  <a:lnTo>
                    <a:pt x="520861" y="943448"/>
                  </a:lnTo>
                  <a:lnTo>
                    <a:pt x="532699" y="939230"/>
                  </a:lnTo>
                  <a:lnTo>
                    <a:pt x="544537" y="934768"/>
                  </a:lnTo>
                  <a:lnTo>
                    <a:pt x="556375" y="930104"/>
                  </a:lnTo>
                  <a:lnTo>
                    <a:pt x="568213" y="925286"/>
                  </a:lnTo>
                  <a:lnTo>
                    <a:pt x="580050" y="920375"/>
                  </a:lnTo>
                  <a:lnTo>
                    <a:pt x="591888" y="915431"/>
                  </a:lnTo>
                  <a:lnTo>
                    <a:pt x="603726" y="910519"/>
                  </a:lnTo>
                  <a:lnTo>
                    <a:pt x="615564" y="905702"/>
                  </a:lnTo>
                  <a:lnTo>
                    <a:pt x="627401" y="901037"/>
                  </a:lnTo>
                  <a:lnTo>
                    <a:pt x="639239" y="896576"/>
                  </a:lnTo>
                  <a:lnTo>
                    <a:pt x="651077" y="892357"/>
                  </a:lnTo>
                  <a:lnTo>
                    <a:pt x="662915" y="888414"/>
                  </a:lnTo>
                  <a:lnTo>
                    <a:pt x="674752" y="884765"/>
                  </a:lnTo>
                  <a:lnTo>
                    <a:pt x="686590" y="881422"/>
                  </a:lnTo>
                  <a:lnTo>
                    <a:pt x="698428" y="878385"/>
                  </a:lnTo>
                  <a:lnTo>
                    <a:pt x="710266" y="875649"/>
                  </a:lnTo>
                  <a:lnTo>
                    <a:pt x="722104" y="873201"/>
                  </a:lnTo>
                  <a:lnTo>
                    <a:pt x="733941" y="871026"/>
                  </a:lnTo>
                  <a:lnTo>
                    <a:pt x="745779" y="869103"/>
                  </a:lnTo>
                  <a:lnTo>
                    <a:pt x="757617" y="867413"/>
                  </a:lnTo>
                  <a:lnTo>
                    <a:pt x="769455" y="865934"/>
                  </a:lnTo>
                  <a:lnTo>
                    <a:pt x="781292" y="864644"/>
                  </a:lnTo>
                  <a:lnTo>
                    <a:pt x="793130" y="863523"/>
                  </a:lnTo>
                  <a:lnTo>
                    <a:pt x="804968" y="862552"/>
                  </a:lnTo>
                  <a:lnTo>
                    <a:pt x="816806" y="861713"/>
                  </a:lnTo>
                  <a:lnTo>
                    <a:pt x="828643" y="860990"/>
                  </a:lnTo>
                  <a:lnTo>
                    <a:pt x="840481" y="860368"/>
                  </a:lnTo>
                  <a:lnTo>
                    <a:pt x="852319" y="859833"/>
                  </a:lnTo>
                  <a:lnTo>
                    <a:pt x="864157" y="859374"/>
                  </a:lnTo>
                  <a:lnTo>
                    <a:pt x="875995" y="858981"/>
                  </a:lnTo>
                  <a:lnTo>
                    <a:pt x="887832" y="858645"/>
                  </a:lnTo>
                  <a:lnTo>
                    <a:pt x="899670" y="858357"/>
                  </a:lnTo>
                  <a:lnTo>
                    <a:pt x="911508" y="858111"/>
                  </a:lnTo>
                  <a:lnTo>
                    <a:pt x="923346" y="857901"/>
                  </a:lnTo>
                  <a:lnTo>
                    <a:pt x="935183" y="857722"/>
                  </a:lnTo>
                  <a:lnTo>
                    <a:pt x="947021" y="857569"/>
                  </a:lnTo>
                  <a:lnTo>
                    <a:pt x="958859" y="857439"/>
                  </a:lnTo>
                  <a:lnTo>
                    <a:pt x="970697" y="857328"/>
                  </a:lnTo>
                  <a:lnTo>
                    <a:pt x="982534" y="857233"/>
                  </a:lnTo>
                  <a:lnTo>
                    <a:pt x="994372" y="857152"/>
                  </a:lnTo>
                  <a:lnTo>
                    <a:pt x="1006210" y="857083"/>
                  </a:lnTo>
                  <a:lnTo>
                    <a:pt x="1018048" y="857025"/>
                  </a:lnTo>
                  <a:lnTo>
                    <a:pt x="1029886" y="856975"/>
                  </a:lnTo>
                  <a:lnTo>
                    <a:pt x="1041723" y="856933"/>
                  </a:lnTo>
                  <a:lnTo>
                    <a:pt x="1053561" y="856897"/>
                  </a:lnTo>
                  <a:lnTo>
                    <a:pt x="1065399" y="856866"/>
                  </a:lnTo>
                  <a:lnTo>
                    <a:pt x="1077237" y="856840"/>
                  </a:lnTo>
                  <a:lnTo>
                    <a:pt x="1089074" y="856817"/>
                  </a:lnTo>
                  <a:lnTo>
                    <a:pt x="1100912" y="856798"/>
                  </a:lnTo>
                  <a:lnTo>
                    <a:pt x="1112750" y="856782"/>
                  </a:lnTo>
                  <a:lnTo>
                    <a:pt x="1124588" y="856768"/>
                  </a:lnTo>
                  <a:lnTo>
                    <a:pt x="1136426" y="856757"/>
                  </a:lnTo>
                  <a:lnTo>
                    <a:pt x="1148263" y="856747"/>
                  </a:lnTo>
                  <a:lnTo>
                    <a:pt x="1160101" y="856738"/>
                  </a:lnTo>
                  <a:lnTo>
                    <a:pt x="1171939" y="856731"/>
                  </a:lnTo>
                  <a:lnTo>
                    <a:pt x="1171939" y="856649"/>
                  </a:lnTo>
                  <a:lnTo>
                    <a:pt x="1183777" y="856642"/>
                  </a:lnTo>
                  <a:lnTo>
                    <a:pt x="1195614" y="856633"/>
                  </a:lnTo>
                  <a:lnTo>
                    <a:pt x="1207452" y="856623"/>
                  </a:lnTo>
                  <a:lnTo>
                    <a:pt x="1219290" y="856612"/>
                  </a:lnTo>
                  <a:lnTo>
                    <a:pt x="1231128" y="856598"/>
                  </a:lnTo>
                  <a:lnTo>
                    <a:pt x="1242965" y="856582"/>
                  </a:lnTo>
                  <a:lnTo>
                    <a:pt x="1254803" y="856563"/>
                  </a:lnTo>
                  <a:lnTo>
                    <a:pt x="1266641" y="856541"/>
                  </a:lnTo>
                  <a:lnTo>
                    <a:pt x="1278479" y="856515"/>
                  </a:lnTo>
                  <a:lnTo>
                    <a:pt x="1290317" y="856484"/>
                  </a:lnTo>
                  <a:lnTo>
                    <a:pt x="1302154" y="856448"/>
                  </a:lnTo>
                  <a:lnTo>
                    <a:pt x="1313992" y="856405"/>
                  </a:lnTo>
                  <a:lnTo>
                    <a:pt x="1325830" y="856355"/>
                  </a:lnTo>
                  <a:lnTo>
                    <a:pt x="1337668" y="856297"/>
                  </a:lnTo>
                  <a:lnTo>
                    <a:pt x="1349505" y="856228"/>
                  </a:lnTo>
                  <a:lnTo>
                    <a:pt x="1361343" y="856147"/>
                  </a:lnTo>
                  <a:lnTo>
                    <a:pt x="1373181" y="856053"/>
                  </a:lnTo>
                  <a:lnTo>
                    <a:pt x="1385019" y="855942"/>
                  </a:lnTo>
                  <a:lnTo>
                    <a:pt x="1396856" y="855811"/>
                  </a:lnTo>
                  <a:lnTo>
                    <a:pt x="1408694" y="855658"/>
                  </a:lnTo>
                  <a:lnTo>
                    <a:pt x="1420532" y="855479"/>
                  </a:lnTo>
                  <a:lnTo>
                    <a:pt x="1432370" y="855269"/>
                  </a:lnTo>
                  <a:lnTo>
                    <a:pt x="1444208" y="855023"/>
                  </a:lnTo>
                  <a:lnTo>
                    <a:pt x="1456045" y="854736"/>
                  </a:lnTo>
                  <a:lnTo>
                    <a:pt x="1467883" y="854399"/>
                  </a:lnTo>
                  <a:lnTo>
                    <a:pt x="1479721" y="854006"/>
                  </a:lnTo>
                  <a:lnTo>
                    <a:pt x="1491559" y="853547"/>
                  </a:lnTo>
                  <a:lnTo>
                    <a:pt x="1503396" y="853013"/>
                  </a:lnTo>
                  <a:lnTo>
                    <a:pt x="1515234" y="852390"/>
                  </a:lnTo>
                  <a:lnTo>
                    <a:pt x="1527072" y="851667"/>
                  </a:lnTo>
                  <a:lnTo>
                    <a:pt x="1538910" y="850828"/>
                  </a:lnTo>
                  <a:lnTo>
                    <a:pt x="1550748" y="849857"/>
                  </a:lnTo>
                  <a:lnTo>
                    <a:pt x="1562585" y="848736"/>
                  </a:lnTo>
                  <a:lnTo>
                    <a:pt x="1574423" y="847446"/>
                  </a:lnTo>
                  <a:lnTo>
                    <a:pt x="1586261" y="845967"/>
                  </a:lnTo>
                  <a:lnTo>
                    <a:pt x="1598099" y="844277"/>
                  </a:lnTo>
                  <a:lnTo>
                    <a:pt x="1609936" y="842354"/>
                  </a:lnTo>
                  <a:lnTo>
                    <a:pt x="1621774" y="840179"/>
                  </a:lnTo>
                  <a:lnTo>
                    <a:pt x="1633612" y="837731"/>
                  </a:lnTo>
                  <a:lnTo>
                    <a:pt x="1645450" y="834995"/>
                  </a:lnTo>
                  <a:lnTo>
                    <a:pt x="1657287" y="831958"/>
                  </a:lnTo>
                  <a:lnTo>
                    <a:pt x="1669125" y="828615"/>
                  </a:lnTo>
                  <a:lnTo>
                    <a:pt x="1680963" y="824966"/>
                  </a:lnTo>
                  <a:lnTo>
                    <a:pt x="1692801" y="821023"/>
                  </a:lnTo>
                  <a:lnTo>
                    <a:pt x="1704639" y="816805"/>
                  </a:lnTo>
                  <a:lnTo>
                    <a:pt x="1716476" y="812343"/>
                  </a:lnTo>
                  <a:lnTo>
                    <a:pt x="1728314" y="807678"/>
                  </a:lnTo>
                  <a:lnTo>
                    <a:pt x="1740152" y="802861"/>
                  </a:lnTo>
                  <a:lnTo>
                    <a:pt x="1751990" y="797949"/>
                  </a:lnTo>
                  <a:lnTo>
                    <a:pt x="1763827" y="793006"/>
                  </a:lnTo>
                  <a:lnTo>
                    <a:pt x="1775665" y="788094"/>
                  </a:lnTo>
                  <a:lnTo>
                    <a:pt x="1787503" y="783277"/>
                  </a:lnTo>
                  <a:lnTo>
                    <a:pt x="1799341" y="778612"/>
                  </a:lnTo>
                  <a:lnTo>
                    <a:pt x="1811178" y="774150"/>
                  </a:lnTo>
                  <a:lnTo>
                    <a:pt x="1823016" y="769932"/>
                  </a:lnTo>
                  <a:lnTo>
                    <a:pt x="1834854" y="765989"/>
                  </a:lnTo>
                  <a:lnTo>
                    <a:pt x="1846692" y="762340"/>
                  </a:lnTo>
                  <a:lnTo>
                    <a:pt x="1858530" y="758997"/>
                  </a:lnTo>
                  <a:lnTo>
                    <a:pt x="1870367" y="755960"/>
                  </a:lnTo>
                  <a:lnTo>
                    <a:pt x="1882205" y="753224"/>
                  </a:lnTo>
                  <a:lnTo>
                    <a:pt x="1894043" y="750776"/>
                  </a:lnTo>
                  <a:lnTo>
                    <a:pt x="1905881" y="748600"/>
                  </a:lnTo>
                  <a:lnTo>
                    <a:pt x="1917718" y="746678"/>
                  </a:lnTo>
                  <a:lnTo>
                    <a:pt x="1929556" y="744988"/>
                  </a:lnTo>
                  <a:lnTo>
                    <a:pt x="1941394" y="743508"/>
                  </a:lnTo>
                  <a:lnTo>
                    <a:pt x="1953232" y="742219"/>
                  </a:lnTo>
                  <a:lnTo>
                    <a:pt x="1965069" y="741098"/>
                  </a:lnTo>
                  <a:lnTo>
                    <a:pt x="1976907" y="740127"/>
                  </a:lnTo>
                  <a:lnTo>
                    <a:pt x="1988745" y="739288"/>
                  </a:lnTo>
                  <a:lnTo>
                    <a:pt x="2000583" y="738565"/>
                  </a:lnTo>
                  <a:lnTo>
                    <a:pt x="2012421" y="737942"/>
                  </a:lnTo>
                  <a:lnTo>
                    <a:pt x="2024258" y="737408"/>
                  </a:lnTo>
                  <a:lnTo>
                    <a:pt x="2036096" y="736949"/>
                  </a:lnTo>
                  <a:lnTo>
                    <a:pt x="2047934" y="736556"/>
                  </a:lnTo>
                  <a:lnTo>
                    <a:pt x="2059772" y="736219"/>
                  </a:lnTo>
                  <a:lnTo>
                    <a:pt x="2071609" y="735932"/>
                  </a:lnTo>
                  <a:lnTo>
                    <a:pt x="2083447" y="735686"/>
                  </a:lnTo>
                  <a:lnTo>
                    <a:pt x="2095285" y="735476"/>
                  </a:lnTo>
                  <a:lnTo>
                    <a:pt x="2107123" y="735297"/>
                  </a:lnTo>
                  <a:lnTo>
                    <a:pt x="2118961" y="735144"/>
                  </a:lnTo>
                  <a:lnTo>
                    <a:pt x="2130798" y="735013"/>
                  </a:lnTo>
                  <a:lnTo>
                    <a:pt x="2142636" y="734902"/>
                  </a:lnTo>
                  <a:lnTo>
                    <a:pt x="2154474" y="734807"/>
                  </a:lnTo>
                  <a:lnTo>
                    <a:pt x="2166312" y="734727"/>
                  </a:lnTo>
                  <a:lnTo>
                    <a:pt x="2178149" y="734658"/>
                  </a:lnTo>
                  <a:lnTo>
                    <a:pt x="2189987" y="734599"/>
                  </a:lnTo>
                  <a:lnTo>
                    <a:pt x="2201825" y="734550"/>
                  </a:lnTo>
                  <a:lnTo>
                    <a:pt x="2213663" y="734507"/>
                  </a:lnTo>
                  <a:lnTo>
                    <a:pt x="2225500" y="734471"/>
                  </a:lnTo>
                  <a:lnTo>
                    <a:pt x="2237338" y="734440"/>
                  </a:lnTo>
                  <a:lnTo>
                    <a:pt x="2249176" y="734414"/>
                  </a:lnTo>
                  <a:lnTo>
                    <a:pt x="2261014" y="734392"/>
                  </a:lnTo>
                  <a:lnTo>
                    <a:pt x="2272852" y="734373"/>
                  </a:lnTo>
                  <a:lnTo>
                    <a:pt x="2284689" y="734357"/>
                  </a:lnTo>
                  <a:lnTo>
                    <a:pt x="2296527" y="734343"/>
                  </a:lnTo>
                  <a:lnTo>
                    <a:pt x="2308365" y="734331"/>
                  </a:lnTo>
                  <a:lnTo>
                    <a:pt x="2320203" y="734321"/>
                  </a:lnTo>
                  <a:lnTo>
                    <a:pt x="2332040" y="734313"/>
                  </a:lnTo>
                  <a:lnTo>
                    <a:pt x="2343878" y="734306"/>
                  </a:lnTo>
                  <a:lnTo>
                    <a:pt x="2343878" y="734306"/>
                  </a:lnTo>
                  <a:lnTo>
                    <a:pt x="2355716" y="734313"/>
                  </a:lnTo>
                  <a:lnTo>
                    <a:pt x="2367554" y="734321"/>
                  </a:lnTo>
                  <a:lnTo>
                    <a:pt x="2379391" y="734331"/>
                  </a:lnTo>
                  <a:lnTo>
                    <a:pt x="2391229" y="734343"/>
                  </a:lnTo>
                  <a:lnTo>
                    <a:pt x="2403067" y="734357"/>
                  </a:lnTo>
                  <a:lnTo>
                    <a:pt x="2414905" y="734373"/>
                  </a:lnTo>
                  <a:lnTo>
                    <a:pt x="2426743" y="734392"/>
                  </a:lnTo>
                  <a:lnTo>
                    <a:pt x="2438580" y="734414"/>
                  </a:lnTo>
                  <a:lnTo>
                    <a:pt x="2450418" y="734440"/>
                  </a:lnTo>
                  <a:lnTo>
                    <a:pt x="2462256" y="734471"/>
                  </a:lnTo>
                  <a:lnTo>
                    <a:pt x="2474094" y="734507"/>
                  </a:lnTo>
                  <a:lnTo>
                    <a:pt x="2485931" y="734550"/>
                  </a:lnTo>
                  <a:lnTo>
                    <a:pt x="2497769" y="734599"/>
                  </a:lnTo>
                  <a:lnTo>
                    <a:pt x="2509607" y="734658"/>
                  </a:lnTo>
                  <a:lnTo>
                    <a:pt x="2521445" y="734727"/>
                  </a:lnTo>
                  <a:lnTo>
                    <a:pt x="2533283" y="734807"/>
                  </a:lnTo>
                  <a:lnTo>
                    <a:pt x="2545120" y="734902"/>
                  </a:lnTo>
                  <a:lnTo>
                    <a:pt x="2556958" y="735013"/>
                  </a:lnTo>
                  <a:lnTo>
                    <a:pt x="2568796" y="735144"/>
                  </a:lnTo>
                  <a:lnTo>
                    <a:pt x="2580634" y="735297"/>
                  </a:lnTo>
                  <a:lnTo>
                    <a:pt x="2592471" y="735476"/>
                  </a:lnTo>
                  <a:lnTo>
                    <a:pt x="2604309" y="735686"/>
                  </a:lnTo>
                  <a:lnTo>
                    <a:pt x="2616147" y="735932"/>
                  </a:lnTo>
                  <a:lnTo>
                    <a:pt x="2627985" y="736219"/>
                  </a:lnTo>
                  <a:lnTo>
                    <a:pt x="2639822" y="736556"/>
                  </a:lnTo>
                  <a:lnTo>
                    <a:pt x="2651660" y="736949"/>
                  </a:lnTo>
                  <a:lnTo>
                    <a:pt x="2663498" y="737408"/>
                  </a:lnTo>
                  <a:lnTo>
                    <a:pt x="2675336" y="737942"/>
                  </a:lnTo>
                  <a:lnTo>
                    <a:pt x="2687174" y="738565"/>
                  </a:lnTo>
                  <a:lnTo>
                    <a:pt x="2699011" y="739288"/>
                  </a:lnTo>
                  <a:lnTo>
                    <a:pt x="2710849" y="740127"/>
                  </a:lnTo>
                  <a:lnTo>
                    <a:pt x="2722687" y="741098"/>
                  </a:lnTo>
                  <a:lnTo>
                    <a:pt x="2734525" y="742219"/>
                  </a:lnTo>
                  <a:lnTo>
                    <a:pt x="2746362" y="743508"/>
                  </a:lnTo>
                  <a:lnTo>
                    <a:pt x="2758200" y="744988"/>
                  </a:lnTo>
                  <a:lnTo>
                    <a:pt x="2770038" y="746678"/>
                  </a:lnTo>
                  <a:lnTo>
                    <a:pt x="2781876" y="748600"/>
                  </a:lnTo>
                  <a:lnTo>
                    <a:pt x="2793713" y="750776"/>
                  </a:lnTo>
                  <a:lnTo>
                    <a:pt x="2805551" y="753224"/>
                  </a:lnTo>
                  <a:lnTo>
                    <a:pt x="2817389" y="755960"/>
                  </a:lnTo>
                  <a:lnTo>
                    <a:pt x="2829227" y="758997"/>
                  </a:lnTo>
                  <a:lnTo>
                    <a:pt x="2841065" y="762340"/>
                  </a:lnTo>
                  <a:lnTo>
                    <a:pt x="2852902" y="765989"/>
                  </a:lnTo>
                  <a:lnTo>
                    <a:pt x="2864740" y="769932"/>
                  </a:lnTo>
                  <a:lnTo>
                    <a:pt x="2876578" y="774150"/>
                  </a:lnTo>
                  <a:lnTo>
                    <a:pt x="2888416" y="778612"/>
                  </a:lnTo>
                  <a:lnTo>
                    <a:pt x="2900253" y="783277"/>
                  </a:lnTo>
                  <a:lnTo>
                    <a:pt x="2912091" y="788094"/>
                  </a:lnTo>
                  <a:lnTo>
                    <a:pt x="2923929" y="793006"/>
                  </a:lnTo>
                  <a:lnTo>
                    <a:pt x="2935767" y="797949"/>
                  </a:lnTo>
                  <a:lnTo>
                    <a:pt x="2947604" y="802861"/>
                  </a:lnTo>
                  <a:lnTo>
                    <a:pt x="2959442" y="807678"/>
                  </a:lnTo>
                  <a:lnTo>
                    <a:pt x="2971280" y="812343"/>
                  </a:lnTo>
                  <a:lnTo>
                    <a:pt x="2983118" y="816805"/>
                  </a:lnTo>
                  <a:lnTo>
                    <a:pt x="2994956" y="821023"/>
                  </a:lnTo>
                  <a:lnTo>
                    <a:pt x="3006793" y="824966"/>
                  </a:lnTo>
                  <a:lnTo>
                    <a:pt x="3018631" y="828615"/>
                  </a:lnTo>
                  <a:lnTo>
                    <a:pt x="3030469" y="831958"/>
                  </a:lnTo>
                  <a:lnTo>
                    <a:pt x="3042307" y="834995"/>
                  </a:lnTo>
                  <a:lnTo>
                    <a:pt x="3054144" y="837731"/>
                  </a:lnTo>
                  <a:lnTo>
                    <a:pt x="3065982" y="840179"/>
                  </a:lnTo>
                  <a:lnTo>
                    <a:pt x="3077820" y="842354"/>
                  </a:lnTo>
                  <a:lnTo>
                    <a:pt x="3089658" y="844277"/>
                  </a:lnTo>
                  <a:lnTo>
                    <a:pt x="3101496" y="845967"/>
                  </a:lnTo>
                  <a:lnTo>
                    <a:pt x="3113333" y="847446"/>
                  </a:lnTo>
                  <a:lnTo>
                    <a:pt x="3125171" y="848736"/>
                  </a:lnTo>
                  <a:lnTo>
                    <a:pt x="3137009" y="849857"/>
                  </a:lnTo>
                  <a:lnTo>
                    <a:pt x="3148847" y="850828"/>
                  </a:lnTo>
                  <a:lnTo>
                    <a:pt x="3160684" y="851667"/>
                  </a:lnTo>
                  <a:lnTo>
                    <a:pt x="3172522" y="852390"/>
                  </a:lnTo>
                  <a:lnTo>
                    <a:pt x="3184360" y="853013"/>
                  </a:lnTo>
                  <a:lnTo>
                    <a:pt x="3196198" y="853547"/>
                  </a:lnTo>
                  <a:lnTo>
                    <a:pt x="3208035" y="854006"/>
                  </a:lnTo>
                  <a:lnTo>
                    <a:pt x="3219873" y="854399"/>
                  </a:lnTo>
                  <a:lnTo>
                    <a:pt x="3231711" y="854736"/>
                  </a:lnTo>
                  <a:lnTo>
                    <a:pt x="3243549" y="855023"/>
                  </a:lnTo>
                  <a:lnTo>
                    <a:pt x="3255387" y="855269"/>
                  </a:lnTo>
                  <a:lnTo>
                    <a:pt x="3267224" y="855479"/>
                  </a:lnTo>
                  <a:lnTo>
                    <a:pt x="3279062" y="855658"/>
                  </a:lnTo>
                  <a:lnTo>
                    <a:pt x="3290900" y="855811"/>
                  </a:lnTo>
                  <a:lnTo>
                    <a:pt x="3302738" y="855942"/>
                  </a:lnTo>
                  <a:lnTo>
                    <a:pt x="3314575" y="856053"/>
                  </a:lnTo>
                  <a:lnTo>
                    <a:pt x="3326413" y="856147"/>
                  </a:lnTo>
                  <a:lnTo>
                    <a:pt x="3338251" y="856228"/>
                  </a:lnTo>
                  <a:lnTo>
                    <a:pt x="3350089" y="856297"/>
                  </a:lnTo>
                  <a:lnTo>
                    <a:pt x="3361926" y="856355"/>
                  </a:lnTo>
                  <a:lnTo>
                    <a:pt x="3373764" y="856405"/>
                  </a:lnTo>
                  <a:lnTo>
                    <a:pt x="3385602" y="856448"/>
                  </a:lnTo>
                  <a:lnTo>
                    <a:pt x="3397440" y="856484"/>
                  </a:lnTo>
                  <a:lnTo>
                    <a:pt x="3409278" y="856515"/>
                  </a:lnTo>
                  <a:lnTo>
                    <a:pt x="3421115" y="856541"/>
                  </a:lnTo>
                  <a:lnTo>
                    <a:pt x="3432953" y="856563"/>
                  </a:lnTo>
                  <a:lnTo>
                    <a:pt x="3444791" y="856582"/>
                  </a:lnTo>
                  <a:lnTo>
                    <a:pt x="3456629" y="856598"/>
                  </a:lnTo>
                  <a:lnTo>
                    <a:pt x="3468466" y="856612"/>
                  </a:lnTo>
                  <a:lnTo>
                    <a:pt x="3480304" y="856623"/>
                  </a:lnTo>
                  <a:lnTo>
                    <a:pt x="3492142" y="856633"/>
                  </a:lnTo>
                  <a:lnTo>
                    <a:pt x="3503980" y="856642"/>
                  </a:lnTo>
                  <a:lnTo>
                    <a:pt x="3515818" y="856649"/>
                  </a:lnTo>
                  <a:lnTo>
                    <a:pt x="3515818" y="856403"/>
                  </a:lnTo>
                  <a:lnTo>
                    <a:pt x="3527655" y="856352"/>
                  </a:lnTo>
                  <a:lnTo>
                    <a:pt x="3539493" y="856293"/>
                  </a:lnTo>
                  <a:lnTo>
                    <a:pt x="3551331" y="856224"/>
                  </a:lnTo>
                  <a:lnTo>
                    <a:pt x="3563169" y="856142"/>
                  </a:lnTo>
                  <a:lnTo>
                    <a:pt x="3575006" y="856046"/>
                  </a:lnTo>
                  <a:lnTo>
                    <a:pt x="3586844" y="855933"/>
                  </a:lnTo>
                  <a:lnTo>
                    <a:pt x="3598682" y="855800"/>
                  </a:lnTo>
                  <a:lnTo>
                    <a:pt x="3610520" y="855644"/>
                  </a:lnTo>
                  <a:lnTo>
                    <a:pt x="3622357" y="855461"/>
                  </a:lnTo>
                  <a:lnTo>
                    <a:pt x="3634195" y="855245"/>
                  </a:lnTo>
                  <a:lnTo>
                    <a:pt x="3646033" y="854993"/>
                  </a:lnTo>
                  <a:lnTo>
                    <a:pt x="3657871" y="854695"/>
                  </a:lnTo>
                  <a:lnTo>
                    <a:pt x="3669709" y="854347"/>
                  </a:lnTo>
                  <a:lnTo>
                    <a:pt x="3681546" y="853937"/>
                  </a:lnTo>
                  <a:lnTo>
                    <a:pt x="3693384" y="853456"/>
                  </a:lnTo>
                  <a:lnTo>
                    <a:pt x="3705222" y="852891"/>
                  </a:lnTo>
                  <a:lnTo>
                    <a:pt x="3717060" y="852228"/>
                  </a:lnTo>
                  <a:lnTo>
                    <a:pt x="3728897" y="851450"/>
                  </a:lnTo>
                  <a:lnTo>
                    <a:pt x="3740735" y="850537"/>
                  </a:lnTo>
                  <a:lnTo>
                    <a:pt x="3752573" y="849467"/>
                  </a:lnTo>
                  <a:lnTo>
                    <a:pt x="3764411" y="848213"/>
                  </a:lnTo>
                  <a:lnTo>
                    <a:pt x="3776248" y="846743"/>
                  </a:lnTo>
                  <a:lnTo>
                    <a:pt x="3788086" y="845022"/>
                  </a:lnTo>
                  <a:lnTo>
                    <a:pt x="3799924" y="843008"/>
                  </a:lnTo>
                  <a:lnTo>
                    <a:pt x="3811762" y="840653"/>
                  </a:lnTo>
                  <a:lnTo>
                    <a:pt x="3823600" y="837901"/>
                  </a:lnTo>
                  <a:lnTo>
                    <a:pt x="3835437" y="834690"/>
                  </a:lnTo>
                  <a:lnTo>
                    <a:pt x="3847275" y="830947"/>
                  </a:lnTo>
                  <a:lnTo>
                    <a:pt x="3859113" y="826590"/>
                  </a:lnTo>
                  <a:lnTo>
                    <a:pt x="3870951" y="821527"/>
                  </a:lnTo>
                  <a:lnTo>
                    <a:pt x="3882788" y="815654"/>
                  </a:lnTo>
                  <a:lnTo>
                    <a:pt x="3894626" y="808858"/>
                  </a:lnTo>
                  <a:lnTo>
                    <a:pt x="3906464" y="801013"/>
                  </a:lnTo>
                  <a:lnTo>
                    <a:pt x="3918302" y="791984"/>
                  </a:lnTo>
                  <a:lnTo>
                    <a:pt x="3930139" y="781628"/>
                  </a:lnTo>
                  <a:lnTo>
                    <a:pt x="3941977" y="769797"/>
                  </a:lnTo>
                  <a:lnTo>
                    <a:pt x="3953815" y="756340"/>
                  </a:lnTo>
                  <a:lnTo>
                    <a:pt x="3965653" y="741111"/>
                  </a:lnTo>
                  <a:lnTo>
                    <a:pt x="3977491" y="723977"/>
                  </a:lnTo>
                  <a:lnTo>
                    <a:pt x="3989328" y="704824"/>
                  </a:lnTo>
                  <a:lnTo>
                    <a:pt x="4001166" y="683566"/>
                  </a:lnTo>
                  <a:lnTo>
                    <a:pt x="4013004" y="660163"/>
                  </a:lnTo>
                  <a:lnTo>
                    <a:pt x="4024842" y="634623"/>
                  </a:lnTo>
                  <a:lnTo>
                    <a:pt x="4036679" y="607019"/>
                  </a:lnTo>
                  <a:lnTo>
                    <a:pt x="4048517" y="577492"/>
                  </a:lnTo>
                  <a:lnTo>
                    <a:pt x="4060355" y="546259"/>
                  </a:lnTo>
                  <a:lnTo>
                    <a:pt x="4072193" y="513606"/>
                  </a:lnTo>
                  <a:lnTo>
                    <a:pt x="4084031" y="479886"/>
                  </a:lnTo>
                  <a:lnTo>
                    <a:pt x="4095868" y="445504"/>
                  </a:lnTo>
                  <a:lnTo>
                    <a:pt x="4107706" y="410898"/>
                  </a:lnTo>
                  <a:lnTo>
                    <a:pt x="4119544" y="376516"/>
                  </a:lnTo>
                  <a:lnTo>
                    <a:pt x="4131382" y="342796"/>
                  </a:lnTo>
                  <a:lnTo>
                    <a:pt x="4143219" y="310144"/>
                  </a:lnTo>
                  <a:lnTo>
                    <a:pt x="4155057" y="278910"/>
                  </a:lnTo>
                  <a:lnTo>
                    <a:pt x="4166895" y="249383"/>
                  </a:lnTo>
                  <a:lnTo>
                    <a:pt x="4178733" y="221779"/>
                  </a:lnTo>
                  <a:lnTo>
                    <a:pt x="4190570" y="196239"/>
                  </a:lnTo>
                  <a:lnTo>
                    <a:pt x="4202408" y="172836"/>
                  </a:lnTo>
                  <a:lnTo>
                    <a:pt x="4214246" y="151579"/>
                  </a:lnTo>
                  <a:lnTo>
                    <a:pt x="4226084" y="132425"/>
                  </a:lnTo>
                  <a:lnTo>
                    <a:pt x="4237922" y="115291"/>
                  </a:lnTo>
                  <a:lnTo>
                    <a:pt x="4249759" y="100063"/>
                  </a:lnTo>
                  <a:lnTo>
                    <a:pt x="4261597" y="86606"/>
                  </a:lnTo>
                  <a:lnTo>
                    <a:pt x="4273435" y="74774"/>
                  </a:lnTo>
                  <a:lnTo>
                    <a:pt x="4285273" y="64418"/>
                  </a:lnTo>
                  <a:lnTo>
                    <a:pt x="4297110" y="55389"/>
                  </a:lnTo>
                  <a:lnTo>
                    <a:pt x="4308948" y="47544"/>
                  </a:lnTo>
                  <a:lnTo>
                    <a:pt x="4320786" y="40748"/>
                  </a:lnTo>
                  <a:lnTo>
                    <a:pt x="4332624" y="34875"/>
                  </a:lnTo>
                  <a:lnTo>
                    <a:pt x="4344461" y="29812"/>
                  </a:lnTo>
                  <a:lnTo>
                    <a:pt x="4356299" y="25455"/>
                  </a:lnTo>
                  <a:lnTo>
                    <a:pt x="4368137" y="21712"/>
                  </a:lnTo>
                  <a:lnTo>
                    <a:pt x="4379975" y="18501"/>
                  </a:lnTo>
                  <a:lnTo>
                    <a:pt x="4391813" y="15750"/>
                  </a:lnTo>
                  <a:lnTo>
                    <a:pt x="4403650" y="13394"/>
                  </a:lnTo>
                  <a:lnTo>
                    <a:pt x="4415488" y="11380"/>
                  </a:lnTo>
                  <a:lnTo>
                    <a:pt x="4427326" y="9659"/>
                  </a:lnTo>
                  <a:lnTo>
                    <a:pt x="4439164" y="8190"/>
                  </a:lnTo>
                  <a:lnTo>
                    <a:pt x="4451001" y="6935"/>
                  </a:lnTo>
                  <a:lnTo>
                    <a:pt x="4462839" y="5865"/>
                  </a:lnTo>
                  <a:lnTo>
                    <a:pt x="4474677" y="4952"/>
                  </a:lnTo>
                  <a:lnTo>
                    <a:pt x="4486515" y="4174"/>
                  </a:lnTo>
                  <a:lnTo>
                    <a:pt x="4498352" y="3511"/>
                  </a:lnTo>
                  <a:lnTo>
                    <a:pt x="4510190" y="2947"/>
                  </a:lnTo>
                  <a:lnTo>
                    <a:pt x="4522028" y="2465"/>
                  </a:lnTo>
                  <a:lnTo>
                    <a:pt x="4533866" y="2056"/>
                  </a:lnTo>
                  <a:lnTo>
                    <a:pt x="4545704" y="1707"/>
                  </a:lnTo>
                  <a:lnTo>
                    <a:pt x="4557541" y="1410"/>
                  </a:lnTo>
                  <a:lnTo>
                    <a:pt x="4569379" y="1157"/>
                  </a:lnTo>
                  <a:lnTo>
                    <a:pt x="4581217" y="942"/>
                  </a:lnTo>
                  <a:lnTo>
                    <a:pt x="4593055" y="758"/>
                  </a:lnTo>
                  <a:lnTo>
                    <a:pt x="4604892" y="602"/>
                  </a:lnTo>
                  <a:lnTo>
                    <a:pt x="4616730" y="470"/>
                  </a:lnTo>
                  <a:lnTo>
                    <a:pt x="4628568" y="357"/>
                  </a:lnTo>
                  <a:lnTo>
                    <a:pt x="4640406" y="261"/>
                  </a:lnTo>
                  <a:lnTo>
                    <a:pt x="4652244" y="179"/>
                  </a:lnTo>
                  <a:lnTo>
                    <a:pt x="4664081" y="109"/>
                  </a:lnTo>
                  <a:lnTo>
                    <a:pt x="4675919" y="50"/>
                  </a:lnTo>
                  <a:lnTo>
                    <a:pt x="4687757" y="0"/>
                  </a:lnTo>
                </a:path>
              </a:pathLst>
            </a:custGeom>
            <a:ln w="40651" cap="flat">
              <a:solidFill>
                <a:srgbClr val="E8E8E8">
                  <a:alpha val="100000"/>
                </a:srgbClr>
              </a:solidFill>
              <a:prstDash val="solid"/>
              <a:round/>
            </a:ln>
          </p:spPr>
          <p:txBody>
            <a:bodyPr/>
            <a:lstStyle/>
            <a:p/>
          </p:txBody>
        </p:sp>
        <p:sp>
          <p:nvSpPr>
            <p:cNvPr id="63" name="pl63"/>
            <p:cNvSpPr/>
            <p:nvPr/>
          </p:nvSpPr>
          <p:spPr>
            <a:xfrm>
              <a:off x="2482252" y="4577954"/>
              <a:ext cx="4687757" cy="367153"/>
            </a:xfrm>
            <a:custGeom>
              <a:avLst/>
              <a:pathLst>
                <a:path w="4687757" h="367153">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68"/>
                  </a:lnTo>
                  <a:lnTo>
                    <a:pt x="2355716" y="244775"/>
                  </a:lnTo>
                  <a:lnTo>
                    <a:pt x="2367554" y="244784"/>
                  </a:lnTo>
                  <a:lnTo>
                    <a:pt x="2379391" y="244794"/>
                  </a:lnTo>
                  <a:lnTo>
                    <a:pt x="2391229" y="244806"/>
                  </a:lnTo>
                  <a:lnTo>
                    <a:pt x="2403067" y="244819"/>
                  </a:lnTo>
                  <a:lnTo>
                    <a:pt x="2414905" y="244835"/>
                  </a:lnTo>
                  <a:lnTo>
                    <a:pt x="2426743" y="244854"/>
                  </a:lnTo>
                  <a:lnTo>
                    <a:pt x="2438580" y="244877"/>
                  </a:lnTo>
                  <a:lnTo>
                    <a:pt x="2450418" y="244903"/>
                  </a:lnTo>
                  <a:lnTo>
                    <a:pt x="2462256" y="244934"/>
                  </a:lnTo>
                  <a:lnTo>
                    <a:pt x="2474094" y="244970"/>
                  </a:lnTo>
                  <a:lnTo>
                    <a:pt x="2485931" y="245012"/>
                  </a:lnTo>
                  <a:lnTo>
                    <a:pt x="2497769" y="245062"/>
                  </a:lnTo>
                  <a:lnTo>
                    <a:pt x="2509607" y="245121"/>
                  </a:lnTo>
                  <a:lnTo>
                    <a:pt x="2521445" y="245189"/>
                  </a:lnTo>
                  <a:lnTo>
                    <a:pt x="2533283" y="245270"/>
                  </a:lnTo>
                  <a:lnTo>
                    <a:pt x="2545120" y="245365"/>
                  </a:lnTo>
                  <a:lnTo>
                    <a:pt x="2556958" y="245476"/>
                  </a:lnTo>
                  <a:lnTo>
                    <a:pt x="2568796" y="245606"/>
                  </a:lnTo>
                  <a:lnTo>
                    <a:pt x="2580634" y="245759"/>
                  </a:lnTo>
                  <a:lnTo>
                    <a:pt x="2592471" y="245938"/>
                  </a:lnTo>
                  <a:lnTo>
                    <a:pt x="2604309" y="246148"/>
                  </a:lnTo>
                  <a:lnTo>
                    <a:pt x="2616147" y="246394"/>
                  </a:lnTo>
                  <a:lnTo>
                    <a:pt x="2627985" y="246682"/>
                  </a:lnTo>
                  <a:lnTo>
                    <a:pt x="2639822" y="247018"/>
                  </a:lnTo>
                  <a:lnTo>
                    <a:pt x="2651660" y="247411"/>
                  </a:lnTo>
                  <a:lnTo>
                    <a:pt x="2663498" y="247870"/>
                  </a:lnTo>
                  <a:lnTo>
                    <a:pt x="2675336" y="248405"/>
                  </a:lnTo>
                  <a:lnTo>
                    <a:pt x="2687174" y="249027"/>
                  </a:lnTo>
                  <a:lnTo>
                    <a:pt x="2699011" y="249751"/>
                  </a:lnTo>
                  <a:lnTo>
                    <a:pt x="2710849" y="250589"/>
                  </a:lnTo>
                  <a:lnTo>
                    <a:pt x="2722687" y="251560"/>
                  </a:lnTo>
                  <a:lnTo>
                    <a:pt x="2734525" y="252681"/>
                  </a:lnTo>
                  <a:lnTo>
                    <a:pt x="2746362" y="253971"/>
                  </a:lnTo>
                  <a:lnTo>
                    <a:pt x="2758200" y="255450"/>
                  </a:lnTo>
                  <a:lnTo>
                    <a:pt x="2770038" y="257141"/>
                  </a:lnTo>
                  <a:lnTo>
                    <a:pt x="2781876" y="259063"/>
                  </a:lnTo>
                  <a:lnTo>
                    <a:pt x="2793713" y="261238"/>
                  </a:lnTo>
                  <a:lnTo>
                    <a:pt x="2805551" y="263686"/>
                  </a:lnTo>
                  <a:lnTo>
                    <a:pt x="2817389" y="266422"/>
                  </a:lnTo>
                  <a:lnTo>
                    <a:pt x="2829227" y="269459"/>
                  </a:lnTo>
                  <a:lnTo>
                    <a:pt x="2841065" y="272803"/>
                  </a:lnTo>
                  <a:lnTo>
                    <a:pt x="2852902" y="276451"/>
                  </a:lnTo>
                  <a:lnTo>
                    <a:pt x="2864740" y="280395"/>
                  </a:lnTo>
                  <a:lnTo>
                    <a:pt x="2876578" y="284613"/>
                  </a:lnTo>
                  <a:lnTo>
                    <a:pt x="2888416" y="289075"/>
                  </a:lnTo>
                  <a:lnTo>
                    <a:pt x="2900253" y="293739"/>
                  </a:lnTo>
                  <a:lnTo>
                    <a:pt x="2912091" y="298556"/>
                  </a:lnTo>
                  <a:lnTo>
                    <a:pt x="2923929" y="303468"/>
                  </a:lnTo>
                  <a:lnTo>
                    <a:pt x="2935767" y="308412"/>
                  </a:lnTo>
                  <a:lnTo>
                    <a:pt x="2947604" y="313324"/>
                  </a:lnTo>
                  <a:lnTo>
                    <a:pt x="2959442" y="318141"/>
                  </a:lnTo>
                  <a:lnTo>
                    <a:pt x="2971280" y="322805"/>
                  </a:lnTo>
                  <a:lnTo>
                    <a:pt x="2983118" y="327267"/>
                  </a:lnTo>
                  <a:lnTo>
                    <a:pt x="2994956" y="331485"/>
                  </a:lnTo>
                  <a:lnTo>
                    <a:pt x="3006793" y="335429"/>
                  </a:lnTo>
                  <a:lnTo>
                    <a:pt x="3018631" y="339077"/>
                  </a:lnTo>
                  <a:lnTo>
                    <a:pt x="3030469" y="342421"/>
                  </a:lnTo>
                  <a:lnTo>
                    <a:pt x="3042307" y="345457"/>
                  </a:lnTo>
                  <a:lnTo>
                    <a:pt x="3054144" y="348194"/>
                  </a:lnTo>
                  <a:lnTo>
                    <a:pt x="3065982" y="350641"/>
                  </a:lnTo>
                  <a:lnTo>
                    <a:pt x="3077820" y="352817"/>
                  </a:lnTo>
                  <a:lnTo>
                    <a:pt x="3089658" y="354739"/>
                  </a:lnTo>
                  <a:lnTo>
                    <a:pt x="3101496" y="356429"/>
                  </a:lnTo>
                  <a:lnTo>
                    <a:pt x="3113333" y="357909"/>
                  </a:lnTo>
                  <a:lnTo>
                    <a:pt x="3125171" y="359199"/>
                  </a:lnTo>
                  <a:lnTo>
                    <a:pt x="3137009" y="360319"/>
                  </a:lnTo>
                  <a:lnTo>
                    <a:pt x="3148847" y="361290"/>
                  </a:lnTo>
                  <a:lnTo>
                    <a:pt x="3160684" y="362129"/>
                  </a:lnTo>
                  <a:lnTo>
                    <a:pt x="3172522" y="362853"/>
                  </a:lnTo>
                  <a:lnTo>
                    <a:pt x="3184360" y="363475"/>
                  </a:lnTo>
                  <a:lnTo>
                    <a:pt x="3196198" y="364010"/>
                  </a:lnTo>
                  <a:lnTo>
                    <a:pt x="3208035" y="364469"/>
                  </a:lnTo>
                  <a:lnTo>
                    <a:pt x="3219873" y="364862"/>
                  </a:lnTo>
                  <a:lnTo>
                    <a:pt x="3231711" y="365198"/>
                  </a:lnTo>
                  <a:lnTo>
                    <a:pt x="3243549" y="365486"/>
                  </a:lnTo>
                  <a:lnTo>
                    <a:pt x="3255387" y="365732"/>
                  </a:lnTo>
                  <a:lnTo>
                    <a:pt x="3267224" y="365942"/>
                  </a:lnTo>
                  <a:lnTo>
                    <a:pt x="3279062" y="366121"/>
                  </a:lnTo>
                  <a:lnTo>
                    <a:pt x="3290900" y="366274"/>
                  </a:lnTo>
                  <a:lnTo>
                    <a:pt x="3302738" y="366404"/>
                  </a:lnTo>
                  <a:lnTo>
                    <a:pt x="3314575" y="366515"/>
                  </a:lnTo>
                  <a:lnTo>
                    <a:pt x="3326413" y="366610"/>
                  </a:lnTo>
                  <a:lnTo>
                    <a:pt x="3338251" y="366691"/>
                  </a:lnTo>
                  <a:lnTo>
                    <a:pt x="3350089" y="366759"/>
                  </a:lnTo>
                  <a:lnTo>
                    <a:pt x="3361926" y="366818"/>
                  </a:lnTo>
                  <a:lnTo>
                    <a:pt x="3373764" y="366868"/>
                  </a:lnTo>
                  <a:lnTo>
                    <a:pt x="3385602" y="366910"/>
                  </a:lnTo>
                  <a:lnTo>
                    <a:pt x="3397440" y="366946"/>
                  </a:lnTo>
                  <a:lnTo>
                    <a:pt x="3409278" y="366977"/>
                  </a:lnTo>
                  <a:lnTo>
                    <a:pt x="3421115" y="367003"/>
                  </a:lnTo>
                  <a:lnTo>
                    <a:pt x="3432953" y="367025"/>
                  </a:lnTo>
                  <a:lnTo>
                    <a:pt x="3444791" y="367044"/>
                  </a:lnTo>
                  <a:lnTo>
                    <a:pt x="3456629" y="367061"/>
                  </a:lnTo>
                  <a:lnTo>
                    <a:pt x="3468466" y="367074"/>
                  </a:lnTo>
                  <a:lnTo>
                    <a:pt x="3480304" y="367086"/>
                  </a:lnTo>
                  <a:lnTo>
                    <a:pt x="3492142" y="367096"/>
                  </a:lnTo>
                  <a:lnTo>
                    <a:pt x="3503980" y="367104"/>
                  </a:lnTo>
                  <a:lnTo>
                    <a:pt x="3515818" y="367112"/>
                  </a:lnTo>
                  <a:lnTo>
                    <a:pt x="3515818" y="367153"/>
                  </a:lnTo>
                  <a:lnTo>
                    <a:pt x="3527655" y="367153"/>
                  </a:lnTo>
                  <a:lnTo>
                    <a:pt x="3539493" y="367153"/>
                  </a:lnTo>
                  <a:lnTo>
                    <a:pt x="3551331" y="367153"/>
                  </a:lnTo>
                  <a:lnTo>
                    <a:pt x="3563169" y="367153"/>
                  </a:lnTo>
                  <a:lnTo>
                    <a:pt x="3575006" y="367153"/>
                  </a:lnTo>
                  <a:lnTo>
                    <a:pt x="3586844" y="367153"/>
                  </a:lnTo>
                  <a:lnTo>
                    <a:pt x="3598682" y="367153"/>
                  </a:lnTo>
                  <a:lnTo>
                    <a:pt x="3610520" y="367153"/>
                  </a:lnTo>
                  <a:lnTo>
                    <a:pt x="3622357" y="367153"/>
                  </a:lnTo>
                  <a:lnTo>
                    <a:pt x="3634195" y="367153"/>
                  </a:lnTo>
                  <a:lnTo>
                    <a:pt x="3646033" y="367153"/>
                  </a:lnTo>
                  <a:lnTo>
                    <a:pt x="3657871" y="367153"/>
                  </a:lnTo>
                  <a:lnTo>
                    <a:pt x="3669709" y="367153"/>
                  </a:lnTo>
                  <a:lnTo>
                    <a:pt x="3681546" y="367153"/>
                  </a:lnTo>
                  <a:lnTo>
                    <a:pt x="3693384" y="367153"/>
                  </a:lnTo>
                  <a:lnTo>
                    <a:pt x="3705222" y="367153"/>
                  </a:lnTo>
                  <a:lnTo>
                    <a:pt x="3717060" y="367153"/>
                  </a:lnTo>
                  <a:lnTo>
                    <a:pt x="3728897" y="367153"/>
                  </a:lnTo>
                  <a:lnTo>
                    <a:pt x="3740735" y="367153"/>
                  </a:lnTo>
                  <a:lnTo>
                    <a:pt x="3752573" y="367153"/>
                  </a:lnTo>
                  <a:lnTo>
                    <a:pt x="3764411" y="367153"/>
                  </a:lnTo>
                  <a:lnTo>
                    <a:pt x="3776248" y="367153"/>
                  </a:lnTo>
                  <a:lnTo>
                    <a:pt x="3788086" y="367153"/>
                  </a:lnTo>
                  <a:lnTo>
                    <a:pt x="3799924" y="367153"/>
                  </a:lnTo>
                  <a:lnTo>
                    <a:pt x="3811762" y="367153"/>
                  </a:lnTo>
                  <a:lnTo>
                    <a:pt x="3823600" y="367153"/>
                  </a:lnTo>
                  <a:lnTo>
                    <a:pt x="3835437" y="367153"/>
                  </a:lnTo>
                  <a:lnTo>
                    <a:pt x="3847275" y="367153"/>
                  </a:lnTo>
                  <a:lnTo>
                    <a:pt x="3859113" y="367153"/>
                  </a:lnTo>
                  <a:lnTo>
                    <a:pt x="3870951" y="367153"/>
                  </a:lnTo>
                  <a:lnTo>
                    <a:pt x="3882788" y="367153"/>
                  </a:lnTo>
                  <a:lnTo>
                    <a:pt x="3894626" y="367153"/>
                  </a:lnTo>
                  <a:lnTo>
                    <a:pt x="3906464" y="367153"/>
                  </a:lnTo>
                  <a:lnTo>
                    <a:pt x="3918302" y="367153"/>
                  </a:lnTo>
                  <a:lnTo>
                    <a:pt x="3930139" y="367153"/>
                  </a:lnTo>
                  <a:lnTo>
                    <a:pt x="3941977" y="367153"/>
                  </a:lnTo>
                  <a:lnTo>
                    <a:pt x="3953815" y="367153"/>
                  </a:lnTo>
                  <a:lnTo>
                    <a:pt x="3965653" y="367153"/>
                  </a:lnTo>
                  <a:lnTo>
                    <a:pt x="3977491" y="367153"/>
                  </a:lnTo>
                  <a:lnTo>
                    <a:pt x="3989328" y="367153"/>
                  </a:lnTo>
                  <a:lnTo>
                    <a:pt x="4001166" y="367153"/>
                  </a:lnTo>
                  <a:lnTo>
                    <a:pt x="4013004" y="367153"/>
                  </a:lnTo>
                  <a:lnTo>
                    <a:pt x="4024842" y="367153"/>
                  </a:lnTo>
                  <a:lnTo>
                    <a:pt x="4036679" y="367153"/>
                  </a:lnTo>
                  <a:lnTo>
                    <a:pt x="4048517" y="367153"/>
                  </a:lnTo>
                  <a:lnTo>
                    <a:pt x="4060355" y="367153"/>
                  </a:lnTo>
                  <a:lnTo>
                    <a:pt x="4072193" y="367153"/>
                  </a:lnTo>
                  <a:lnTo>
                    <a:pt x="4084031" y="367153"/>
                  </a:lnTo>
                  <a:lnTo>
                    <a:pt x="4095868" y="367153"/>
                  </a:lnTo>
                  <a:lnTo>
                    <a:pt x="4107706" y="367153"/>
                  </a:lnTo>
                  <a:lnTo>
                    <a:pt x="4119544" y="367153"/>
                  </a:lnTo>
                  <a:lnTo>
                    <a:pt x="4131382" y="367153"/>
                  </a:lnTo>
                  <a:lnTo>
                    <a:pt x="4143219" y="367153"/>
                  </a:lnTo>
                  <a:lnTo>
                    <a:pt x="4155057" y="367153"/>
                  </a:lnTo>
                  <a:lnTo>
                    <a:pt x="4166895" y="367153"/>
                  </a:lnTo>
                  <a:lnTo>
                    <a:pt x="4178733" y="367153"/>
                  </a:lnTo>
                  <a:lnTo>
                    <a:pt x="4190570" y="367153"/>
                  </a:lnTo>
                  <a:lnTo>
                    <a:pt x="4202408" y="367153"/>
                  </a:lnTo>
                  <a:lnTo>
                    <a:pt x="4214246" y="367153"/>
                  </a:lnTo>
                  <a:lnTo>
                    <a:pt x="4226084" y="367153"/>
                  </a:lnTo>
                  <a:lnTo>
                    <a:pt x="4237922" y="367153"/>
                  </a:lnTo>
                  <a:lnTo>
                    <a:pt x="4249759" y="367153"/>
                  </a:lnTo>
                  <a:lnTo>
                    <a:pt x="4261597" y="367153"/>
                  </a:lnTo>
                  <a:lnTo>
                    <a:pt x="4273435" y="367153"/>
                  </a:lnTo>
                  <a:lnTo>
                    <a:pt x="4285273" y="367153"/>
                  </a:lnTo>
                  <a:lnTo>
                    <a:pt x="4297110" y="367153"/>
                  </a:lnTo>
                  <a:lnTo>
                    <a:pt x="4308948" y="367153"/>
                  </a:lnTo>
                  <a:lnTo>
                    <a:pt x="4320786" y="367153"/>
                  </a:lnTo>
                  <a:lnTo>
                    <a:pt x="4332624" y="367153"/>
                  </a:lnTo>
                  <a:lnTo>
                    <a:pt x="4344461" y="367153"/>
                  </a:lnTo>
                  <a:lnTo>
                    <a:pt x="4356299" y="367153"/>
                  </a:lnTo>
                  <a:lnTo>
                    <a:pt x="4368137" y="367153"/>
                  </a:lnTo>
                  <a:lnTo>
                    <a:pt x="4379975" y="367153"/>
                  </a:lnTo>
                  <a:lnTo>
                    <a:pt x="4391813" y="367153"/>
                  </a:lnTo>
                  <a:lnTo>
                    <a:pt x="4403650" y="367153"/>
                  </a:lnTo>
                  <a:lnTo>
                    <a:pt x="4415488" y="367153"/>
                  </a:lnTo>
                  <a:lnTo>
                    <a:pt x="4427326" y="367153"/>
                  </a:lnTo>
                  <a:lnTo>
                    <a:pt x="4439164" y="367153"/>
                  </a:lnTo>
                  <a:lnTo>
                    <a:pt x="4451001" y="367153"/>
                  </a:lnTo>
                  <a:lnTo>
                    <a:pt x="4462839" y="367153"/>
                  </a:lnTo>
                  <a:lnTo>
                    <a:pt x="4474677" y="367153"/>
                  </a:lnTo>
                  <a:lnTo>
                    <a:pt x="4486515" y="367153"/>
                  </a:lnTo>
                  <a:lnTo>
                    <a:pt x="4498352" y="367153"/>
                  </a:lnTo>
                  <a:lnTo>
                    <a:pt x="4510190" y="367153"/>
                  </a:lnTo>
                  <a:lnTo>
                    <a:pt x="4522028" y="367153"/>
                  </a:lnTo>
                  <a:lnTo>
                    <a:pt x="4533866" y="367153"/>
                  </a:lnTo>
                  <a:lnTo>
                    <a:pt x="4545704" y="367153"/>
                  </a:lnTo>
                  <a:lnTo>
                    <a:pt x="4557541" y="367153"/>
                  </a:lnTo>
                  <a:lnTo>
                    <a:pt x="4569379" y="367153"/>
                  </a:lnTo>
                  <a:lnTo>
                    <a:pt x="4581217" y="367153"/>
                  </a:lnTo>
                  <a:lnTo>
                    <a:pt x="4593055" y="367153"/>
                  </a:lnTo>
                  <a:lnTo>
                    <a:pt x="4604892" y="367153"/>
                  </a:lnTo>
                  <a:lnTo>
                    <a:pt x="4616730" y="367153"/>
                  </a:lnTo>
                  <a:lnTo>
                    <a:pt x="4628568" y="367153"/>
                  </a:lnTo>
                  <a:lnTo>
                    <a:pt x="4640406" y="367153"/>
                  </a:lnTo>
                  <a:lnTo>
                    <a:pt x="4652244" y="367153"/>
                  </a:lnTo>
                  <a:lnTo>
                    <a:pt x="4664081" y="367153"/>
                  </a:lnTo>
                  <a:lnTo>
                    <a:pt x="4675919" y="367153"/>
                  </a:lnTo>
                  <a:lnTo>
                    <a:pt x="4687757" y="367153"/>
                  </a:lnTo>
                </a:path>
              </a:pathLst>
            </a:custGeom>
            <a:ln w="40651" cap="flat">
              <a:solidFill>
                <a:srgbClr val="E8E8E8">
                  <a:alpha val="100000"/>
                </a:srgbClr>
              </a:solidFill>
              <a:prstDash val="solid"/>
              <a:round/>
            </a:ln>
          </p:spPr>
          <p:txBody>
            <a:bodyPr/>
            <a:lstStyle/>
            <a:p/>
          </p:txBody>
        </p:sp>
        <p:sp>
          <p:nvSpPr>
            <p:cNvPr id="64" name="pl64"/>
            <p:cNvSpPr/>
            <p:nvPr/>
          </p:nvSpPr>
          <p:spPr>
            <a:xfrm>
              <a:off x="2482252" y="3476043"/>
              <a:ext cx="4687757" cy="367153"/>
            </a:xfrm>
            <a:custGeom>
              <a:avLst/>
              <a:pathLst>
                <a:path w="4687757" h="367153">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153"/>
                  </a:lnTo>
                  <a:lnTo>
                    <a:pt x="2355716" y="367138"/>
                  </a:lnTo>
                  <a:lnTo>
                    <a:pt x="2367554" y="367121"/>
                  </a:lnTo>
                  <a:lnTo>
                    <a:pt x="2379391" y="367101"/>
                  </a:lnTo>
                  <a:lnTo>
                    <a:pt x="2391229" y="367078"/>
                  </a:lnTo>
                  <a:lnTo>
                    <a:pt x="2403067" y="367051"/>
                  </a:lnTo>
                  <a:lnTo>
                    <a:pt x="2414905" y="367018"/>
                  </a:lnTo>
                  <a:lnTo>
                    <a:pt x="2426743" y="366980"/>
                  </a:lnTo>
                  <a:lnTo>
                    <a:pt x="2438580" y="366936"/>
                  </a:lnTo>
                  <a:lnTo>
                    <a:pt x="2450418" y="366883"/>
                  </a:lnTo>
                  <a:lnTo>
                    <a:pt x="2462256" y="366822"/>
                  </a:lnTo>
                  <a:lnTo>
                    <a:pt x="2474094" y="366750"/>
                  </a:lnTo>
                  <a:lnTo>
                    <a:pt x="2485931" y="366665"/>
                  </a:lnTo>
                  <a:lnTo>
                    <a:pt x="2497769" y="366565"/>
                  </a:lnTo>
                  <a:lnTo>
                    <a:pt x="2509607" y="366448"/>
                  </a:lnTo>
                  <a:lnTo>
                    <a:pt x="2521445" y="366311"/>
                  </a:lnTo>
                  <a:lnTo>
                    <a:pt x="2533283" y="366149"/>
                  </a:lnTo>
                  <a:lnTo>
                    <a:pt x="2545120" y="365960"/>
                  </a:lnTo>
                  <a:lnTo>
                    <a:pt x="2556958" y="365738"/>
                  </a:lnTo>
                  <a:lnTo>
                    <a:pt x="2568796" y="365477"/>
                  </a:lnTo>
                  <a:lnTo>
                    <a:pt x="2580634" y="365171"/>
                  </a:lnTo>
                  <a:lnTo>
                    <a:pt x="2592471" y="364813"/>
                  </a:lnTo>
                  <a:lnTo>
                    <a:pt x="2604309" y="364393"/>
                  </a:lnTo>
                  <a:lnTo>
                    <a:pt x="2616147" y="363901"/>
                  </a:lnTo>
                  <a:lnTo>
                    <a:pt x="2627985" y="363325"/>
                  </a:lnTo>
                  <a:lnTo>
                    <a:pt x="2639822" y="362653"/>
                  </a:lnTo>
                  <a:lnTo>
                    <a:pt x="2651660" y="361866"/>
                  </a:lnTo>
                  <a:lnTo>
                    <a:pt x="2663498" y="360949"/>
                  </a:lnTo>
                  <a:lnTo>
                    <a:pt x="2675336" y="359880"/>
                  </a:lnTo>
                  <a:lnTo>
                    <a:pt x="2687174" y="358635"/>
                  </a:lnTo>
                  <a:lnTo>
                    <a:pt x="2699011" y="357188"/>
                  </a:lnTo>
                  <a:lnTo>
                    <a:pt x="2710849" y="355510"/>
                  </a:lnTo>
                  <a:lnTo>
                    <a:pt x="2722687" y="353568"/>
                  </a:lnTo>
                  <a:lnTo>
                    <a:pt x="2734525" y="351327"/>
                  </a:lnTo>
                  <a:lnTo>
                    <a:pt x="2746362" y="348747"/>
                  </a:lnTo>
                  <a:lnTo>
                    <a:pt x="2758200" y="345788"/>
                  </a:lnTo>
                  <a:lnTo>
                    <a:pt x="2770038" y="342408"/>
                  </a:lnTo>
                  <a:lnTo>
                    <a:pt x="2781876" y="338563"/>
                  </a:lnTo>
                  <a:lnTo>
                    <a:pt x="2793713" y="334212"/>
                  </a:lnTo>
                  <a:lnTo>
                    <a:pt x="2805551" y="329317"/>
                  </a:lnTo>
                  <a:lnTo>
                    <a:pt x="2817389" y="323844"/>
                  </a:lnTo>
                  <a:lnTo>
                    <a:pt x="2829227" y="317771"/>
                  </a:lnTo>
                  <a:lnTo>
                    <a:pt x="2841065" y="311084"/>
                  </a:lnTo>
                  <a:lnTo>
                    <a:pt x="2852902" y="303787"/>
                  </a:lnTo>
                  <a:lnTo>
                    <a:pt x="2864740" y="295900"/>
                  </a:lnTo>
                  <a:lnTo>
                    <a:pt x="2876578" y="287464"/>
                  </a:lnTo>
                  <a:lnTo>
                    <a:pt x="2888416" y="278540"/>
                  </a:lnTo>
                  <a:lnTo>
                    <a:pt x="2900253" y="269211"/>
                  </a:lnTo>
                  <a:lnTo>
                    <a:pt x="2912091" y="259577"/>
                  </a:lnTo>
                  <a:lnTo>
                    <a:pt x="2923929" y="249753"/>
                  </a:lnTo>
                  <a:lnTo>
                    <a:pt x="2935767" y="239866"/>
                  </a:lnTo>
                  <a:lnTo>
                    <a:pt x="2947604" y="230042"/>
                  </a:lnTo>
                  <a:lnTo>
                    <a:pt x="2959442" y="220408"/>
                  </a:lnTo>
                  <a:lnTo>
                    <a:pt x="2971280" y="211079"/>
                  </a:lnTo>
                  <a:lnTo>
                    <a:pt x="2983118" y="202155"/>
                  </a:lnTo>
                  <a:lnTo>
                    <a:pt x="2994956" y="193719"/>
                  </a:lnTo>
                  <a:lnTo>
                    <a:pt x="3006793" y="185832"/>
                  </a:lnTo>
                  <a:lnTo>
                    <a:pt x="3018631" y="178535"/>
                  </a:lnTo>
                  <a:lnTo>
                    <a:pt x="3030469" y="171848"/>
                  </a:lnTo>
                  <a:lnTo>
                    <a:pt x="3042307" y="165774"/>
                  </a:lnTo>
                  <a:lnTo>
                    <a:pt x="3054144" y="160302"/>
                  </a:lnTo>
                  <a:lnTo>
                    <a:pt x="3065982" y="155406"/>
                  </a:lnTo>
                  <a:lnTo>
                    <a:pt x="3077820" y="151055"/>
                  </a:lnTo>
                  <a:lnTo>
                    <a:pt x="3089658" y="147211"/>
                  </a:lnTo>
                  <a:lnTo>
                    <a:pt x="3101496" y="143830"/>
                  </a:lnTo>
                  <a:lnTo>
                    <a:pt x="3113333" y="140871"/>
                  </a:lnTo>
                  <a:lnTo>
                    <a:pt x="3125171" y="138292"/>
                  </a:lnTo>
                  <a:lnTo>
                    <a:pt x="3137009" y="136050"/>
                  </a:lnTo>
                  <a:lnTo>
                    <a:pt x="3148847" y="134108"/>
                  </a:lnTo>
                  <a:lnTo>
                    <a:pt x="3160684" y="132431"/>
                  </a:lnTo>
                  <a:lnTo>
                    <a:pt x="3172522" y="130984"/>
                  </a:lnTo>
                  <a:lnTo>
                    <a:pt x="3184360" y="129739"/>
                  </a:lnTo>
                  <a:lnTo>
                    <a:pt x="3196198" y="128670"/>
                  </a:lnTo>
                  <a:lnTo>
                    <a:pt x="3208035" y="127752"/>
                  </a:lnTo>
                  <a:lnTo>
                    <a:pt x="3219873" y="126966"/>
                  </a:lnTo>
                  <a:lnTo>
                    <a:pt x="3231711" y="126293"/>
                  </a:lnTo>
                  <a:lnTo>
                    <a:pt x="3243549" y="125718"/>
                  </a:lnTo>
                  <a:lnTo>
                    <a:pt x="3255387" y="125226"/>
                  </a:lnTo>
                  <a:lnTo>
                    <a:pt x="3267224" y="124806"/>
                  </a:lnTo>
                  <a:lnTo>
                    <a:pt x="3279062" y="124448"/>
                  </a:lnTo>
                  <a:lnTo>
                    <a:pt x="3290900" y="124142"/>
                  </a:lnTo>
                  <a:lnTo>
                    <a:pt x="3302738" y="123881"/>
                  </a:lnTo>
                  <a:lnTo>
                    <a:pt x="3314575" y="123659"/>
                  </a:lnTo>
                  <a:lnTo>
                    <a:pt x="3326413" y="123469"/>
                  </a:lnTo>
                  <a:lnTo>
                    <a:pt x="3338251" y="123308"/>
                  </a:lnTo>
                  <a:lnTo>
                    <a:pt x="3350089" y="123171"/>
                  </a:lnTo>
                  <a:lnTo>
                    <a:pt x="3361926" y="123053"/>
                  </a:lnTo>
                  <a:lnTo>
                    <a:pt x="3373764" y="122954"/>
                  </a:lnTo>
                  <a:lnTo>
                    <a:pt x="3385602" y="122869"/>
                  </a:lnTo>
                  <a:lnTo>
                    <a:pt x="3397440" y="122797"/>
                  </a:lnTo>
                  <a:lnTo>
                    <a:pt x="3409278" y="122735"/>
                  </a:lnTo>
                  <a:lnTo>
                    <a:pt x="3421115" y="122683"/>
                  </a:lnTo>
                  <a:lnTo>
                    <a:pt x="3432953" y="122638"/>
                  </a:lnTo>
                  <a:lnTo>
                    <a:pt x="3444791" y="122600"/>
                  </a:lnTo>
                  <a:lnTo>
                    <a:pt x="3456629" y="122568"/>
                  </a:lnTo>
                  <a:lnTo>
                    <a:pt x="3468466" y="122541"/>
                  </a:lnTo>
                  <a:lnTo>
                    <a:pt x="3480304" y="122517"/>
                  </a:lnTo>
                  <a:lnTo>
                    <a:pt x="3492142" y="122497"/>
                  </a:lnTo>
                  <a:lnTo>
                    <a:pt x="3503980" y="122480"/>
                  </a:lnTo>
                  <a:lnTo>
                    <a:pt x="3515818" y="122466"/>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899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5312384"/>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7" name="pl67"/>
            <p:cNvSpPr/>
            <p:nvPr/>
          </p:nvSpPr>
          <p:spPr>
            <a:xfrm>
              <a:off x="2482252" y="4577872"/>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762087"/>
              <a:ext cx="4687757" cy="122343"/>
            </a:xfrm>
            <a:custGeom>
              <a:avLst/>
              <a:pathLst>
                <a:path w="4687757" h="122343">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0"/>
                  </a:lnTo>
                  <a:lnTo>
                    <a:pt x="3527655" y="7"/>
                  </a:lnTo>
                  <a:lnTo>
                    <a:pt x="3539493" y="15"/>
                  </a:lnTo>
                  <a:lnTo>
                    <a:pt x="3551331" y="25"/>
                  </a:lnTo>
                  <a:lnTo>
                    <a:pt x="3563169" y="37"/>
                  </a:lnTo>
                  <a:lnTo>
                    <a:pt x="3575006" y="51"/>
                  </a:lnTo>
                  <a:lnTo>
                    <a:pt x="3586844" y="67"/>
                  </a:lnTo>
                  <a:lnTo>
                    <a:pt x="3598682" y="86"/>
                  </a:lnTo>
                  <a:lnTo>
                    <a:pt x="3610520" y="108"/>
                  </a:lnTo>
                  <a:lnTo>
                    <a:pt x="3622357" y="134"/>
                  </a:lnTo>
                  <a:lnTo>
                    <a:pt x="3634195" y="165"/>
                  </a:lnTo>
                  <a:lnTo>
                    <a:pt x="3646033" y="201"/>
                  </a:lnTo>
                  <a:lnTo>
                    <a:pt x="3657871" y="243"/>
                  </a:lnTo>
                  <a:lnTo>
                    <a:pt x="3669709" y="293"/>
                  </a:lnTo>
                  <a:lnTo>
                    <a:pt x="3681546" y="352"/>
                  </a:lnTo>
                  <a:lnTo>
                    <a:pt x="3693384" y="421"/>
                  </a:lnTo>
                  <a:lnTo>
                    <a:pt x="3705222" y="501"/>
                  </a:lnTo>
                  <a:lnTo>
                    <a:pt x="3717060" y="596"/>
                  </a:lnTo>
                  <a:lnTo>
                    <a:pt x="3728897" y="707"/>
                  </a:lnTo>
                  <a:lnTo>
                    <a:pt x="3740735" y="837"/>
                  </a:lnTo>
                  <a:lnTo>
                    <a:pt x="3752573" y="990"/>
                  </a:lnTo>
                  <a:lnTo>
                    <a:pt x="3764411" y="1170"/>
                  </a:lnTo>
                  <a:lnTo>
                    <a:pt x="3776248" y="1379"/>
                  </a:lnTo>
                  <a:lnTo>
                    <a:pt x="3788086" y="1625"/>
                  </a:lnTo>
                  <a:lnTo>
                    <a:pt x="3799924" y="1913"/>
                  </a:lnTo>
                  <a:lnTo>
                    <a:pt x="3811762" y="2250"/>
                  </a:lnTo>
                  <a:lnTo>
                    <a:pt x="3823600" y="2643"/>
                  </a:lnTo>
                  <a:lnTo>
                    <a:pt x="3835437" y="3101"/>
                  </a:lnTo>
                  <a:lnTo>
                    <a:pt x="3847275" y="3636"/>
                  </a:lnTo>
                  <a:lnTo>
                    <a:pt x="3859113" y="4258"/>
                  </a:lnTo>
                  <a:lnTo>
                    <a:pt x="3870951" y="4982"/>
                  </a:lnTo>
                  <a:lnTo>
                    <a:pt x="3882788" y="5821"/>
                  </a:lnTo>
                  <a:lnTo>
                    <a:pt x="3894626" y="6792"/>
                  </a:lnTo>
                  <a:lnTo>
                    <a:pt x="3906464" y="7912"/>
                  </a:lnTo>
                  <a:lnTo>
                    <a:pt x="3918302" y="9202"/>
                  </a:lnTo>
                  <a:lnTo>
                    <a:pt x="3930139" y="10682"/>
                  </a:lnTo>
                  <a:lnTo>
                    <a:pt x="3941977" y="12372"/>
                  </a:lnTo>
                  <a:lnTo>
                    <a:pt x="3953815" y="14294"/>
                  </a:lnTo>
                  <a:lnTo>
                    <a:pt x="3965653" y="16470"/>
                  </a:lnTo>
                  <a:lnTo>
                    <a:pt x="3977491" y="18917"/>
                  </a:lnTo>
                  <a:lnTo>
                    <a:pt x="3989328" y="21654"/>
                  </a:lnTo>
                  <a:lnTo>
                    <a:pt x="4001166" y="24690"/>
                  </a:lnTo>
                  <a:lnTo>
                    <a:pt x="4013004" y="28034"/>
                  </a:lnTo>
                  <a:lnTo>
                    <a:pt x="4024842" y="31682"/>
                  </a:lnTo>
                  <a:lnTo>
                    <a:pt x="4036679" y="35626"/>
                  </a:lnTo>
                  <a:lnTo>
                    <a:pt x="4048517" y="39844"/>
                  </a:lnTo>
                  <a:lnTo>
                    <a:pt x="4060355" y="44306"/>
                  </a:lnTo>
                  <a:lnTo>
                    <a:pt x="4072193" y="48970"/>
                  </a:lnTo>
                  <a:lnTo>
                    <a:pt x="4084031" y="53788"/>
                  </a:lnTo>
                  <a:lnTo>
                    <a:pt x="4095868" y="58699"/>
                  </a:lnTo>
                  <a:lnTo>
                    <a:pt x="4107706" y="63643"/>
                  </a:lnTo>
                  <a:lnTo>
                    <a:pt x="4119544" y="68555"/>
                  </a:lnTo>
                  <a:lnTo>
                    <a:pt x="4131382" y="73372"/>
                  </a:lnTo>
                  <a:lnTo>
                    <a:pt x="4143219" y="78037"/>
                  </a:lnTo>
                  <a:lnTo>
                    <a:pt x="4155057" y="82498"/>
                  </a:lnTo>
                  <a:lnTo>
                    <a:pt x="4166895" y="86717"/>
                  </a:lnTo>
                  <a:lnTo>
                    <a:pt x="4178733" y="90660"/>
                  </a:lnTo>
                  <a:lnTo>
                    <a:pt x="4190570" y="94309"/>
                  </a:lnTo>
                  <a:lnTo>
                    <a:pt x="4202408" y="97652"/>
                  </a:lnTo>
                  <a:lnTo>
                    <a:pt x="4214246" y="100689"/>
                  </a:lnTo>
                  <a:lnTo>
                    <a:pt x="4226084" y="103425"/>
                  </a:lnTo>
                  <a:lnTo>
                    <a:pt x="4237922" y="105873"/>
                  </a:lnTo>
                  <a:lnTo>
                    <a:pt x="4249759" y="108048"/>
                  </a:lnTo>
                  <a:lnTo>
                    <a:pt x="4261597" y="109971"/>
                  </a:lnTo>
                  <a:lnTo>
                    <a:pt x="4273435" y="111661"/>
                  </a:lnTo>
                  <a:lnTo>
                    <a:pt x="4285273" y="113140"/>
                  </a:lnTo>
                  <a:lnTo>
                    <a:pt x="4297110" y="114430"/>
                  </a:lnTo>
                  <a:lnTo>
                    <a:pt x="4308948" y="115551"/>
                  </a:lnTo>
                  <a:lnTo>
                    <a:pt x="4320786" y="116522"/>
                  </a:lnTo>
                  <a:lnTo>
                    <a:pt x="4332624" y="117361"/>
                  </a:lnTo>
                  <a:lnTo>
                    <a:pt x="4344461" y="118084"/>
                  </a:lnTo>
                  <a:lnTo>
                    <a:pt x="4356299" y="118706"/>
                  </a:lnTo>
                  <a:lnTo>
                    <a:pt x="4368137" y="119241"/>
                  </a:lnTo>
                  <a:lnTo>
                    <a:pt x="4379975" y="119700"/>
                  </a:lnTo>
                  <a:lnTo>
                    <a:pt x="4391813" y="120093"/>
                  </a:lnTo>
                  <a:lnTo>
                    <a:pt x="4403650" y="120429"/>
                  </a:lnTo>
                  <a:lnTo>
                    <a:pt x="4415488" y="120717"/>
                  </a:lnTo>
                  <a:lnTo>
                    <a:pt x="4427326" y="120963"/>
                  </a:lnTo>
                  <a:lnTo>
                    <a:pt x="4439164" y="121173"/>
                  </a:lnTo>
                  <a:lnTo>
                    <a:pt x="4451001" y="121352"/>
                  </a:lnTo>
                  <a:lnTo>
                    <a:pt x="4462839" y="121505"/>
                  </a:lnTo>
                  <a:lnTo>
                    <a:pt x="4474677" y="121635"/>
                  </a:lnTo>
                  <a:lnTo>
                    <a:pt x="4486515" y="121746"/>
                  </a:lnTo>
                  <a:lnTo>
                    <a:pt x="4498352" y="121841"/>
                  </a:lnTo>
                  <a:lnTo>
                    <a:pt x="4510190" y="121922"/>
                  </a:lnTo>
                  <a:lnTo>
                    <a:pt x="4522028" y="121991"/>
                  </a:lnTo>
                  <a:lnTo>
                    <a:pt x="4533866" y="122049"/>
                  </a:lnTo>
                  <a:lnTo>
                    <a:pt x="4545704" y="122099"/>
                  </a:lnTo>
                  <a:lnTo>
                    <a:pt x="4557541" y="122141"/>
                  </a:lnTo>
                  <a:lnTo>
                    <a:pt x="4569379" y="122177"/>
                  </a:lnTo>
                  <a:lnTo>
                    <a:pt x="4581217" y="122208"/>
                  </a:lnTo>
                  <a:lnTo>
                    <a:pt x="4593055" y="122234"/>
                  </a:lnTo>
                  <a:lnTo>
                    <a:pt x="4604892" y="122257"/>
                  </a:lnTo>
                  <a:lnTo>
                    <a:pt x="4616730" y="122276"/>
                  </a:lnTo>
                  <a:lnTo>
                    <a:pt x="4628568" y="122292"/>
                  </a:lnTo>
                  <a:lnTo>
                    <a:pt x="4640406" y="122306"/>
                  </a:lnTo>
                  <a:lnTo>
                    <a:pt x="4652244" y="122317"/>
                  </a:lnTo>
                  <a:lnTo>
                    <a:pt x="4664081" y="122327"/>
                  </a:lnTo>
                  <a:lnTo>
                    <a:pt x="4675919" y="122336"/>
                  </a:lnTo>
                  <a:lnTo>
                    <a:pt x="4687757" y="122343"/>
                  </a:lnTo>
                </a:path>
              </a:pathLst>
            </a:custGeom>
            <a:ln w="40651" cap="flat">
              <a:solidFill>
                <a:srgbClr val="E8E8E8">
                  <a:alpha val="100000"/>
                </a:srgbClr>
              </a:solidFill>
              <a:prstDash val="solid"/>
              <a:round/>
            </a:ln>
          </p:spPr>
          <p:txBody>
            <a:bodyPr/>
            <a:lstStyle/>
            <a:p/>
          </p:txBody>
        </p:sp>
        <p:sp>
          <p:nvSpPr>
            <p:cNvPr id="70" name="pl70"/>
            <p:cNvSpPr/>
            <p:nvPr/>
          </p:nvSpPr>
          <p:spPr>
            <a:xfrm>
              <a:off x="2482252" y="2374256"/>
              <a:ext cx="4687757" cy="244727"/>
            </a:xfrm>
            <a:custGeom>
              <a:avLst/>
              <a:pathLst>
                <a:path w="4687757" h="244727">
                  <a:moveTo>
                    <a:pt x="0" y="122384"/>
                  </a:moveTo>
                  <a:lnTo>
                    <a:pt x="11837" y="122391"/>
                  </a:lnTo>
                  <a:lnTo>
                    <a:pt x="23675" y="122400"/>
                  </a:lnTo>
                  <a:lnTo>
                    <a:pt x="35513" y="122409"/>
                  </a:lnTo>
                  <a:lnTo>
                    <a:pt x="47351" y="122421"/>
                  </a:lnTo>
                  <a:lnTo>
                    <a:pt x="59188" y="122435"/>
                  </a:lnTo>
                  <a:lnTo>
                    <a:pt x="71026" y="122451"/>
                  </a:lnTo>
                  <a:lnTo>
                    <a:pt x="82864" y="122470"/>
                  </a:lnTo>
                  <a:lnTo>
                    <a:pt x="94702" y="122492"/>
                  </a:lnTo>
                  <a:lnTo>
                    <a:pt x="106539" y="122518"/>
                  </a:lnTo>
                  <a:lnTo>
                    <a:pt x="118377" y="122549"/>
                  </a:lnTo>
                  <a:lnTo>
                    <a:pt x="130215" y="122585"/>
                  </a:lnTo>
                  <a:lnTo>
                    <a:pt x="142053" y="122628"/>
                  </a:lnTo>
                  <a:lnTo>
                    <a:pt x="153891" y="122678"/>
                  </a:lnTo>
                  <a:lnTo>
                    <a:pt x="165728" y="122736"/>
                  </a:lnTo>
                  <a:lnTo>
                    <a:pt x="177566" y="122805"/>
                  </a:lnTo>
                  <a:lnTo>
                    <a:pt x="189404" y="122886"/>
                  </a:lnTo>
                  <a:lnTo>
                    <a:pt x="201242" y="122980"/>
                  </a:lnTo>
                  <a:lnTo>
                    <a:pt x="213079" y="123091"/>
                  </a:lnTo>
                  <a:lnTo>
                    <a:pt x="224917" y="123222"/>
                  </a:lnTo>
                  <a:lnTo>
                    <a:pt x="236755" y="123375"/>
                  </a:lnTo>
                  <a:lnTo>
                    <a:pt x="248593" y="123554"/>
                  </a:lnTo>
                  <a:lnTo>
                    <a:pt x="260430" y="123764"/>
                  </a:lnTo>
                  <a:lnTo>
                    <a:pt x="272268" y="124010"/>
                  </a:lnTo>
                  <a:lnTo>
                    <a:pt x="284106" y="124297"/>
                  </a:lnTo>
                  <a:lnTo>
                    <a:pt x="295944" y="124634"/>
                  </a:lnTo>
                  <a:lnTo>
                    <a:pt x="307782" y="125027"/>
                  </a:lnTo>
                  <a:lnTo>
                    <a:pt x="319619" y="125486"/>
                  </a:lnTo>
                  <a:lnTo>
                    <a:pt x="331457" y="126020"/>
                  </a:lnTo>
                  <a:lnTo>
                    <a:pt x="343295" y="126643"/>
                  </a:lnTo>
                  <a:lnTo>
                    <a:pt x="355133" y="127366"/>
                  </a:lnTo>
                  <a:lnTo>
                    <a:pt x="366970" y="128205"/>
                  </a:lnTo>
                  <a:lnTo>
                    <a:pt x="378808" y="129176"/>
                  </a:lnTo>
                  <a:lnTo>
                    <a:pt x="390646" y="130297"/>
                  </a:lnTo>
                  <a:lnTo>
                    <a:pt x="402484" y="131587"/>
                  </a:lnTo>
                  <a:lnTo>
                    <a:pt x="414321" y="133066"/>
                  </a:lnTo>
                  <a:lnTo>
                    <a:pt x="426159" y="134756"/>
                  </a:lnTo>
                  <a:lnTo>
                    <a:pt x="437997" y="136679"/>
                  </a:lnTo>
                  <a:lnTo>
                    <a:pt x="449835" y="138854"/>
                  </a:lnTo>
                  <a:lnTo>
                    <a:pt x="461673" y="141302"/>
                  </a:lnTo>
                  <a:lnTo>
                    <a:pt x="473510" y="144038"/>
                  </a:lnTo>
                  <a:lnTo>
                    <a:pt x="485348" y="147075"/>
                  </a:lnTo>
                  <a:lnTo>
                    <a:pt x="497186" y="150418"/>
                  </a:lnTo>
                  <a:lnTo>
                    <a:pt x="509024" y="154067"/>
                  </a:lnTo>
                  <a:lnTo>
                    <a:pt x="520861" y="158010"/>
                  </a:lnTo>
                  <a:lnTo>
                    <a:pt x="532699" y="162228"/>
                  </a:lnTo>
                  <a:lnTo>
                    <a:pt x="544537" y="166690"/>
                  </a:lnTo>
                  <a:lnTo>
                    <a:pt x="556375" y="171355"/>
                  </a:lnTo>
                  <a:lnTo>
                    <a:pt x="568213" y="176172"/>
                  </a:lnTo>
                  <a:lnTo>
                    <a:pt x="580050" y="181084"/>
                  </a:lnTo>
                  <a:lnTo>
                    <a:pt x="591888" y="186027"/>
                  </a:lnTo>
                  <a:lnTo>
                    <a:pt x="603726" y="190939"/>
                  </a:lnTo>
                  <a:lnTo>
                    <a:pt x="615564" y="195756"/>
                  </a:lnTo>
                  <a:lnTo>
                    <a:pt x="627401" y="200421"/>
                  </a:lnTo>
                  <a:lnTo>
                    <a:pt x="639239" y="204883"/>
                  </a:lnTo>
                  <a:lnTo>
                    <a:pt x="651077" y="209101"/>
                  </a:lnTo>
                  <a:lnTo>
                    <a:pt x="662915" y="213044"/>
                  </a:lnTo>
                  <a:lnTo>
                    <a:pt x="674752" y="216693"/>
                  </a:lnTo>
                  <a:lnTo>
                    <a:pt x="686590" y="220036"/>
                  </a:lnTo>
                  <a:lnTo>
                    <a:pt x="698428" y="223073"/>
                  </a:lnTo>
                  <a:lnTo>
                    <a:pt x="710266" y="225809"/>
                  </a:lnTo>
                  <a:lnTo>
                    <a:pt x="722104" y="228257"/>
                  </a:lnTo>
                  <a:lnTo>
                    <a:pt x="733941" y="230432"/>
                  </a:lnTo>
                  <a:lnTo>
                    <a:pt x="745779" y="232355"/>
                  </a:lnTo>
                  <a:lnTo>
                    <a:pt x="757617" y="234045"/>
                  </a:lnTo>
                  <a:lnTo>
                    <a:pt x="769455" y="235525"/>
                  </a:lnTo>
                  <a:lnTo>
                    <a:pt x="781292" y="236814"/>
                  </a:lnTo>
                  <a:lnTo>
                    <a:pt x="793130" y="237935"/>
                  </a:lnTo>
                  <a:lnTo>
                    <a:pt x="804968" y="238906"/>
                  </a:lnTo>
                  <a:lnTo>
                    <a:pt x="816806" y="239745"/>
                  </a:lnTo>
                  <a:lnTo>
                    <a:pt x="828643" y="240468"/>
                  </a:lnTo>
                  <a:lnTo>
                    <a:pt x="840481" y="241091"/>
                  </a:lnTo>
                  <a:lnTo>
                    <a:pt x="852319" y="241625"/>
                  </a:lnTo>
                  <a:lnTo>
                    <a:pt x="864157" y="242084"/>
                  </a:lnTo>
                  <a:lnTo>
                    <a:pt x="875995" y="242477"/>
                  </a:lnTo>
                  <a:lnTo>
                    <a:pt x="887832" y="242814"/>
                  </a:lnTo>
                  <a:lnTo>
                    <a:pt x="899670" y="243101"/>
                  </a:lnTo>
                  <a:lnTo>
                    <a:pt x="911508" y="243347"/>
                  </a:lnTo>
                  <a:lnTo>
                    <a:pt x="923346" y="243557"/>
                  </a:lnTo>
                  <a:lnTo>
                    <a:pt x="935183" y="243736"/>
                  </a:lnTo>
                  <a:lnTo>
                    <a:pt x="947021" y="243889"/>
                  </a:lnTo>
                  <a:lnTo>
                    <a:pt x="958859" y="244020"/>
                  </a:lnTo>
                  <a:lnTo>
                    <a:pt x="970697" y="244131"/>
                  </a:lnTo>
                  <a:lnTo>
                    <a:pt x="982534" y="244225"/>
                  </a:lnTo>
                  <a:lnTo>
                    <a:pt x="994372" y="244306"/>
                  </a:lnTo>
                  <a:lnTo>
                    <a:pt x="1006210" y="244375"/>
                  </a:lnTo>
                  <a:lnTo>
                    <a:pt x="1018048" y="244433"/>
                  </a:lnTo>
                  <a:lnTo>
                    <a:pt x="1029886" y="244483"/>
                  </a:lnTo>
                  <a:lnTo>
                    <a:pt x="1041723" y="244526"/>
                  </a:lnTo>
                  <a:lnTo>
                    <a:pt x="1053561" y="244562"/>
                  </a:lnTo>
                  <a:lnTo>
                    <a:pt x="1065399" y="244593"/>
                  </a:lnTo>
                  <a:lnTo>
                    <a:pt x="1077237" y="244619"/>
                  </a:lnTo>
                  <a:lnTo>
                    <a:pt x="1089074" y="244641"/>
                  </a:lnTo>
                  <a:lnTo>
                    <a:pt x="1100912" y="244660"/>
                  </a:lnTo>
                  <a:lnTo>
                    <a:pt x="1112750" y="244676"/>
                  </a:lnTo>
                  <a:lnTo>
                    <a:pt x="1124588" y="244690"/>
                  </a:lnTo>
                  <a:lnTo>
                    <a:pt x="1136426" y="244702"/>
                  </a:lnTo>
                  <a:lnTo>
                    <a:pt x="1148263" y="244712"/>
                  </a:lnTo>
                  <a:lnTo>
                    <a:pt x="1160101" y="244720"/>
                  </a:lnTo>
                  <a:lnTo>
                    <a:pt x="1171939" y="24472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727"/>
                  </a:lnTo>
                  <a:lnTo>
                    <a:pt x="3527655" y="244720"/>
                  </a:lnTo>
                  <a:lnTo>
                    <a:pt x="3539493" y="244712"/>
                  </a:lnTo>
                  <a:lnTo>
                    <a:pt x="3551331" y="244702"/>
                  </a:lnTo>
                  <a:lnTo>
                    <a:pt x="3563169" y="244690"/>
                  </a:lnTo>
                  <a:lnTo>
                    <a:pt x="3575006" y="244676"/>
                  </a:lnTo>
                  <a:lnTo>
                    <a:pt x="3586844" y="244660"/>
                  </a:lnTo>
                  <a:lnTo>
                    <a:pt x="3598682" y="244641"/>
                  </a:lnTo>
                  <a:lnTo>
                    <a:pt x="3610520" y="244619"/>
                  </a:lnTo>
                  <a:lnTo>
                    <a:pt x="3622357" y="244593"/>
                  </a:lnTo>
                  <a:lnTo>
                    <a:pt x="3634195" y="244562"/>
                  </a:lnTo>
                  <a:lnTo>
                    <a:pt x="3646033" y="244526"/>
                  </a:lnTo>
                  <a:lnTo>
                    <a:pt x="3657871" y="244483"/>
                  </a:lnTo>
                  <a:lnTo>
                    <a:pt x="3669709" y="244433"/>
                  </a:lnTo>
                  <a:lnTo>
                    <a:pt x="3681546" y="244375"/>
                  </a:lnTo>
                  <a:lnTo>
                    <a:pt x="3693384" y="244306"/>
                  </a:lnTo>
                  <a:lnTo>
                    <a:pt x="3705222" y="244225"/>
                  </a:lnTo>
                  <a:lnTo>
                    <a:pt x="3717060" y="244131"/>
                  </a:lnTo>
                  <a:lnTo>
                    <a:pt x="3728897" y="244020"/>
                  </a:lnTo>
                  <a:lnTo>
                    <a:pt x="3740735" y="243889"/>
                  </a:lnTo>
                  <a:lnTo>
                    <a:pt x="3752573" y="243736"/>
                  </a:lnTo>
                  <a:lnTo>
                    <a:pt x="3764411" y="243557"/>
                  </a:lnTo>
                  <a:lnTo>
                    <a:pt x="3776248" y="243347"/>
                  </a:lnTo>
                  <a:lnTo>
                    <a:pt x="3788086" y="243101"/>
                  </a:lnTo>
                  <a:lnTo>
                    <a:pt x="3799924" y="242814"/>
                  </a:lnTo>
                  <a:lnTo>
                    <a:pt x="3811762" y="242477"/>
                  </a:lnTo>
                  <a:lnTo>
                    <a:pt x="3823600" y="242084"/>
                  </a:lnTo>
                  <a:lnTo>
                    <a:pt x="3835437" y="241625"/>
                  </a:lnTo>
                  <a:lnTo>
                    <a:pt x="3847275" y="241091"/>
                  </a:lnTo>
                  <a:lnTo>
                    <a:pt x="3859113" y="240468"/>
                  </a:lnTo>
                  <a:lnTo>
                    <a:pt x="3870951" y="239745"/>
                  </a:lnTo>
                  <a:lnTo>
                    <a:pt x="3882788" y="238906"/>
                  </a:lnTo>
                  <a:lnTo>
                    <a:pt x="3894626" y="237935"/>
                  </a:lnTo>
                  <a:lnTo>
                    <a:pt x="3906464" y="236814"/>
                  </a:lnTo>
                  <a:lnTo>
                    <a:pt x="3918302" y="235525"/>
                  </a:lnTo>
                  <a:lnTo>
                    <a:pt x="3930139" y="234045"/>
                  </a:lnTo>
                  <a:lnTo>
                    <a:pt x="3941977" y="232355"/>
                  </a:lnTo>
                  <a:lnTo>
                    <a:pt x="3953815" y="230432"/>
                  </a:lnTo>
                  <a:lnTo>
                    <a:pt x="3965653" y="228257"/>
                  </a:lnTo>
                  <a:lnTo>
                    <a:pt x="3977491" y="225809"/>
                  </a:lnTo>
                  <a:lnTo>
                    <a:pt x="3989328" y="223073"/>
                  </a:lnTo>
                  <a:lnTo>
                    <a:pt x="4001166" y="220036"/>
                  </a:lnTo>
                  <a:lnTo>
                    <a:pt x="4013004" y="216693"/>
                  </a:lnTo>
                  <a:lnTo>
                    <a:pt x="4024842" y="213044"/>
                  </a:lnTo>
                  <a:lnTo>
                    <a:pt x="4036679" y="209101"/>
                  </a:lnTo>
                  <a:lnTo>
                    <a:pt x="4048517" y="204883"/>
                  </a:lnTo>
                  <a:lnTo>
                    <a:pt x="4060355" y="200421"/>
                  </a:lnTo>
                  <a:lnTo>
                    <a:pt x="4072193" y="195756"/>
                  </a:lnTo>
                  <a:lnTo>
                    <a:pt x="4084031" y="190939"/>
                  </a:lnTo>
                  <a:lnTo>
                    <a:pt x="4095868" y="186027"/>
                  </a:lnTo>
                  <a:lnTo>
                    <a:pt x="4107706" y="181084"/>
                  </a:lnTo>
                  <a:lnTo>
                    <a:pt x="4119544" y="176172"/>
                  </a:lnTo>
                  <a:lnTo>
                    <a:pt x="4131382" y="171355"/>
                  </a:lnTo>
                  <a:lnTo>
                    <a:pt x="4143219" y="166690"/>
                  </a:lnTo>
                  <a:lnTo>
                    <a:pt x="4155057" y="162228"/>
                  </a:lnTo>
                  <a:lnTo>
                    <a:pt x="4166895" y="158010"/>
                  </a:lnTo>
                  <a:lnTo>
                    <a:pt x="4178733" y="154067"/>
                  </a:lnTo>
                  <a:lnTo>
                    <a:pt x="4190570" y="150418"/>
                  </a:lnTo>
                  <a:lnTo>
                    <a:pt x="4202408" y="147075"/>
                  </a:lnTo>
                  <a:lnTo>
                    <a:pt x="4214246" y="144038"/>
                  </a:lnTo>
                  <a:lnTo>
                    <a:pt x="4226084" y="141302"/>
                  </a:lnTo>
                  <a:lnTo>
                    <a:pt x="4237922" y="138854"/>
                  </a:lnTo>
                  <a:lnTo>
                    <a:pt x="4249759" y="136679"/>
                  </a:lnTo>
                  <a:lnTo>
                    <a:pt x="4261597" y="134756"/>
                  </a:lnTo>
                  <a:lnTo>
                    <a:pt x="4273435" y="133066"/>
                  </a:lnTo>
                  <a:lnTo>
                    <a:pt x="4285273" y="131587"/>
                  </a:lnTo>
                  <a:lnTo>
                    <a:pt x="4297110" y="130297"/>
                  </a:lnTo>
                  <a:lnTo>
                    <a:pt x="4308948" y="129176"/>
                  </a:lnTo>
                  <a:lnTo>
                    <a:pt x="4320786" y="128205"/>
                  </a:lnTo>
                  <a:lnTo>
                    <a:pt x="4332624" y="127366"/>
                  </a:lnTo>
                  <a:lnTo>
                    <a:pt x="4344461" y="126643"/>
                  </a:lnTo>
                  <a:lnTo>
                    <a:pt x="4356299" y="126020"/>
                  </a:lnTo>
                  <a:lnTo>
                    <a:pt x="4368137" y="125486"/>
                  </a:lnTo>
                  <a:lnTo>
                    <a:pt x="4379975" y="125027"/>
                  </a:lnTo>
                  <a:lnTo>
                    <a:pt x="4391813" y="124634"/>
                  </a:lnTo>
                  <a:lnTo>
                    <a:pt x="4403650" y="124297"/>
                  </a:lnTo>
                  <a:lnTo>
                    <a:pt x="4415488" y="124010"/>
                  </a:lnTo>
                  <a:lnTo>
                    <a:pt x="4427326" y="123764"/>
                  </a:lnTo>
                  <a:lnTo>
                    <a:pt x="4439164" y="123554"/>
                  </a:lnTo>
                  <a:lnTo>
                    <a:pt x="4451001" y="123375"/>
                  </a:lnTo>
                  <a:lnTo>
                    <a:pt x="4462839" y="123222"/>
                  </a:lnTo>
                  <a:lnTo>
                    <a:pt x="4474677" y="123091"/>
                  </a:lnTo>
                  <a:lnTo>
                    <a:pt x="4486515" y="122980"/>
                  </a:lnTo>
                  <a:lnTo>
                    <a:pt x="4498352" y="122886"/>
                  </a:lnTo>
                  <a:lnTo>
                    <a:pt x="4510190" y="122805"/>
                  </a:lnTo>
                  <a:lnTo>
                    <a:pt x="4522028" y="122736"/>
                  </a:lnTo>
                  <a:lnTo>
                    <a:pt x="4533866" y="122678"/>
                  </a:lnTo>
                  <a:lnTo>
                    <a:pt x="4545704" y="122628"/>
                  </a:lnTo>
                  <a:lnTo>
                    <a:pt x="4557541" y="122585"/>
                  </a:lnTo>
                  <a:lnTo>
                    <a:pt x="4569379" y="122549"/>
                  </a:lnTo>
                  <a:lnTo>
                    <a:pt x="4581217" y="122518"/>
                  </a:lnTo>
                  <a:lnTo>
                    <a:pt x="4593055" y="122492"/>
                  </a:lnTo>
                  <a:lnTo>
                    <a:pt x="4604892" y="122470"/>
                  </a:lnTo>
                  <a:lnTo>
                    <a:pt x="4616730" y="122451"/>
                  </a:lnTo>
                  <a:lnTo>
                    <a:pt x="4628568" y="122435"/>
                  </a:lnTo>
                  <a:lnTo>
                    <a:pt x="4640406" y="122421"/>
                  </a:lnTo>
                  <a:lnTo>
                    <a:pt x="4652244" y="122409"/>
                  </a:lnTo>
                  <a:lnTo>
                    <a:pt x="4664081" y="122400"/>
                  </a:lnTo>
                  <a:lnTo>
                    <a:pt x="4675919" y="122391"/>
                  </a:lnTo>
                  <a:lnTo>
                    <a:pt x="4687757" y="122384"/>
                  </a:lnTo>
                </a:path>
              </a:pathLst>
            </a:custGeom>
            <a:ln w="40651" cap="flat">
              <a:solidFill>
                <a:srgbClr val="E8E8E8">
                  <a:alpha val="100000"/>
                </a:srgbClr>
              </a:solidFill>
              <a:prstDash val="solid"/>
              <a:round/>
            </a:ln>
          </p:spPr>
          <p:txBody>
            <a:bodyPr/>
            <a:lstStyle/>
            <a:p/>
          </p:txBody>
        </p:sp>
        <p:sp>
          <p:nvSpPr>
            <p:cNvPr id="71" name="pl71"/>
            <p:cNvSpPr/>
            <p:nvPr/>
          </p:nvSpPr>
          <p:spPr>
            <a:xfrm>
              <a:off x="2482252" y="3965745"/>
              <a:ext cx="4687757" cy="612086"/>
            </a:xfrm>
            <a:custGeom>
              <a:avLst/>
              <a:pathLst>
                <a:path w="4687757" h="612086">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548"/>
                  </a:lnTo>
                  <a:lnTo>
                    <a:pt x="1183777" y="122577"/>
                  </a:lnTo>
                  <a:lnTo>
                    <a:pt x="1195614" y="122611"/>
                  </a:lnTo>
                  <a:lnTo>
                    <a:pt x="1207452" y="122651"/>
                  </a:lnTo>
                  <a:lnTo>
                    <a:pt x="1219290" y="122697"/>
                  </a:lnTo>
                  <a:lnTo>
                    <a:pt x="1231128" y="122752"/>
                  </a:lnTo>
                  <a:lnTo>
                    <a:pt x="1242965" y="122817"/>
                  </a:lnTo>
                  <a:lnTo>
                    <a:pt x="1254803" y="122893"/>
                  </a:lnTo>
                  <a:lnTo>
                    <a:pt x="1266641" y="122982"/>
                  </a:lnTo>
                  <a:lnTo>
                    <a:pt x="1278479" y="123086"/>
                  </a:lnTo>
                  <a:lnTo>
                    <a:pt x="1290317" y="123209"/>
                  </a:lnTo>
                  <a:lnTo>
                    <a:pt x="1302154" y="123354"/>
                  </a:lnTo>
                  <a:lnTo>
                    <a:pt x="1313992" y="123524"/>
                  </a:lnTo>
                  <a:lnTo>
                    <a:pt x="1325830" y="123723"/>
                  </a:lnTo>
                  <a:lnTo>
                    <a:pt x="1337668" y="123957"/>
                  </a:lnTo>
                  <a:lnTo>
                    <a:pt x="1349505" y="124232"/>
                  </a:lnTo>
                  <a:lnTo>
                    <a:pt x="1361343" y="124555"/>
                  </a:lnTo>
                  <a:lnTo>
                    <a:pt x="1373181" y="124934"/>
                  </a:lnTo>
                  <a:lnTo>
                    <a:pt x="1385019" y="125378"/>
                  </a:lnTo>
                  <a:lnTo>
                    <a:pt x="1396856" y="125900"/>
                  </a:lnTo>
                  <a:lnTo>
                    <a:pt x="1408694" y="126511"/>
                  </a:lnTo>
                  <a:lnTo>
                    <a:pt x="1420532" y="127228"/>
                  </a:lnTo>
                  <a:lnTo>
                    <a:pt x="1432370" y="128068"/>
                  </a:lnTo>
                  <a:lnTo>
                    <a:pt x="1444208" y="129051"/>
                  </a:lnTo>
                  <a:lnTo>
                    <a:pt x="1456045" y="130202"/>
                  </a:lnTo>
                  <a:lnTo>
                    <a:pt x="1467883" y="131548"/>
                  </a:lnTo>
                  <a:lnTo>
                    <a:pt x="1479721" y="133120"/>
                  </a:lnTo>
                  <a:lnTo>
                    <a:pt x="1491559" y="134955"/>
                  </a:lnTo>
                  <a:lnTo>
                    <a:pt x="1503396" y="137094"/>
                  </a:lnTo>
                  <a:lnTo>
                    <a:pt x="1515234" y="139584"/>
                  </a:lnTo>
                  <a:lnTo>
                    <a:pt x="1527072" y="142477"/>
                  </a:lnTo>
                  <a:lnTo>
                    <a:pt x="1538910" y="145833"/>
                  </a:lnTo>
                  <a:lnTo>
                    <a:pt x="1550748" y="149716"/>
                  </a:lnTo>
                  <a:lnTo>
                    <a:pt x="1562585" y="154199"/>
                  </a:lnTo>
                  <a:lnTo>
                    <a:pt x="1574423" y="159359"/>
                  </a:lnTo>
                  <a:lnTo>
                    <a:pt x="1586261" y="165276"/>
                  </a:lnTo>
                  <a:lnTo>
                    <a:pt x="1598099" y="172037"/>
                  </a:lnTo>
                  <a:lnTo>
                    <a:pt x="1609936" y="179727"/>
                  </a:lnTo>
                  <a:lnTo>
                    <a:pt x="1621774" y="188429"/>
                  </a:lnTo>
                  <a:lnTo>
                    <a:pt x="1633612" y="198220"/>
                  </a:lnTo>
                  <a:lnTo>
                    <a:pt x="1645450" y="209165"/>
                  </a:lnTo>
                  <a:lnTo>
                    <a:pt x="1657287" y="221312"/>
                  </a:lnTo>
                  <a:lnTo>
                    <a:pt x="1669125" y="234685"/>
                  </a:lnTo>
                  <a:lnTo>
                    <a:pt x="1680963" y="249279"/>
                  </a:lnTo>
                  <a:lnTo>
                    <a:pt x="1692801" y="265053"/>
                  </a:lnTo>
                  <a:lnTo>
                    <a:pt x="1704639" y="281926"/>
                  </a:lnTo>
                  <a:lnTo>
                    <a:pt x="1716476" y="299773"/>
                  </a:lnTo>
                  <a:lnTo>
                    <a:pt x="1728314" y="318432"/>
                  </a:lnTo>
                  <a:lnTo>
                    <a:pt x="1740152" y="337700"/>
                  </a:lnTo>
                  <a:lnTo>
                    <a:pt x="1751990" y="357347"/>
                  </a:lnTo>
                  <a:lnTo>
                    <a:pt x="1763827" y="377122"/>
                  </a:lnTo>
                  <a:lnTo>
                    <a:pt x="1775665" y="396769"/>
                  </a:lnTo>
                  <a:lnTo>
                    <a:pt x="1787503" y="416037"/>
                  </a:lnTo>
                  <a:lnTo>
                    <a:pt x="1799341" y="434696"/>
                  </a:lnTo>
                  <a:lnTo>
                    <a:pt x="1811178" y="452544"/>
                  </a:lnTo>
                  <a:lnTo>
                    <a:pt x="1823016" y="469416"/>
                  </a:lnTo>
                  <a:lnTo>
                    <a:pt x="1834854" y="485190"/>
                  </a:lnTo>
                  <a:lnTo>
                    <a:pt x="1846692" y="499784"/>
                  </a:lnTo>
                  <a:lnTo>
                    <a:pt x="1858530" y="513158"/>
                  </a:lnTo>
                  <a:lnTo>
                    <a:pt x="1870367" y="525305"/>
                  </a:lnTo>
                  <a:lnTo>
                    <a:pt x="1882205" y="536250"/>
                  </a:lnTo>
                  <a:lnTo>
                    <a:pt x="1894043" y="546041"/>
                  </a:lnTo>
                  <a:lnTo>
                    <a:pt x="1905881" y="554742"/>
                  </a:lnTo>
                  <a:lnTo>
                    <a:pt x="1917718" y="562432"/>
                  </a:lnTo>
                  <a:lnTo>
                    <a:pt x="1929556" y="569193"/>
                  </a:lnTo>
                  <a:lnTo>
                    <a:pt x="1941394" y="575111"/>
                  </a:lnTo>
                  <a:lnTo>
                    <a:pt x="1953232" y="580270"/>
                  </a:lnTo>
                  <a:lnTo>
                    <a:pt x="1965069" y="584753"/>
                  </a:lnTo>
                  <a:lnTo>
                    <a:pt x="1976907" y="588637"/>
                  </a:lnTo>
                  <a:lnTo>
                    <a:pt x="1988745" y="591992"/>
                  </a:lnTo>
                  <a:lnTo>
                    <a:pt x="2000583" y="594886"/>
                  </a:lnTo>
                  <a:lnTo>
                    <a:pt x="2012421" y="597375"/>
                  </a:lnTo>
                  <a:lnTo>
                    <a:pt x="2024258" y="599514"/>
                  </a:lnTo>
                  <a:lnTo>
                    <a:pt x="2036096" y="601349"/>
                  </a:lnTo>
                  <a:lnTo>
                    <a:pt x="2047934" y="602921"/>
                  </a:lnTo>
                  <a:lnTo>
                    <a:pt x="2059772" y="604267"/>
                  </a:lnTo>
                  <a:lnTo>
                    <a:pt x="2071609" y="605418"/>
                  </a:lnTo>
                  <a:lnTo>
                    <a:pt x="2083447" y="606401"/>
                  </a:lnTo>
                  <a:lnTo>
                    <a:pt x="2095285" y="607241"/>
                  </a:lnTo>
                  <a:lnTo>
                    <a:pt x="2107123" y="607958"/>
                  </a:lnTo>
                  <a:lnTo>
                    <a:pt x="2118961" y="608570"/>
                  </a:lnTo>
                  <a:lnTo>
                    <a:pt x="2130798" y="609091"/>
                  </a:lnTo>
                  <a:lnTo>
                    <a:pt x="2142636" y="609536"/>
                  </a:lnTo>
                  <a:lnTo>
                    <a:pt x="2154474" y="609915"/>
                  </a:lnTo>
                  <a:lnTo>
                    <a:pt x="2166312" y="610237"/>
                  </a:lnTo>
                  <a:lnTo>
                    <a:pt x="2178149" y="610512"/>
                  </a:lnTo>
                  <a:lnTo>
                    <a:pt x="2189987" y="610746"/>
                  </a:lnTo>
                  <a:lnTo>
                    <a:pt x="2201825" y="610946"/>
                  </a:lnTo>
                  <a:lnTo>
                    <a:pt x="2213663" y="611116"/>
                  </a:lnTo>
                  <a:lnTo>
                    <a:pt x="2225500" y="611260"/>
                  </a:lnTo>
                  <a:lnTo>
                    <a:pt x="2237338" y="611383"/>
                  </a:lnTo>
                  <a:lnTo>
                    <a:pt x="2249176" y="611488"/>
                  </a:lnTo>
                  <a:lnTo>
                    <a:pt x="2261014" y="611577"/>
                  </a:lnTo>
                  <a:lnTo>
                    <a:pt x="2272852" y="611653"/>
                  </a:lnTo>
                  <a:lnTo>
                    <a:pt x="2284689" y="611717"/>
                  </a:lnTo>
                  <a:lnTo>
                    <a:pt x="2296527" y="611772"/>
                  </a:lnTo>
                  <a:lnTo>
                    <a:pt x="2308365" y="611819"/>
                  </a:lnTo>
                  <a:lnTo>
                    <a:pt x="2320203" y="611859"/>
                  </a:lnTo>
                  <a:lnTo>
                    <a:pt x="2332040" y="611893"/>
                  </a:lnTo>
                  <a:lnTo>
                    <a:pt x="2343878" y="611921"/>
                  </a:lnTo>
                  <a:lnTo>
                    <a:pt x="2343878" y="612086"/>
                  </a:lnTo>
                  <a:lnTo>
                    <a:pt x="2355716" y="612086"/>
                  </a:lnTo>
                  <a:lnTo>
                    <a:pt x="2367554" y="612086"/>
                  </a:lnTo>
                  <a:lnTo>
                    <a:pt x="2379391" y="612086"/>
                  </a:lnTo>
                  <a:lnTo>
                    <a:pt x="2391229" y="612086"/>
                  </a:lnTo>
                  <a:lnTo>
                    <a:pt x="2403067" y="612086"/>
                  </a:lnTo>
                  <a:lnTo>
                    <a:pt x="2414905" y="612086"/>
                  </a:lnTo>
                  <a:lnTo>
                    <a:pt x="2426743" y="612086"/>
                  </a:lnTo>
                  <a:lnTo>
                    <a:pt x="2438580" y="612086"/>
                  </a:lnTo>
                  <a:lnTo>
                    <a:pt x="2450418" y="612086"/>
                  </a:lnTo>
                  <a:lnTo>
                    <a:pt x="2462256" y="612086"/>
                  </a:lnTo>
                  <a:lnTo>
                    <a:pt x="2474094" y="612086"/>
                  </a:lnTo>
                  <a:lnTo>
                    <a:pt x="2485931" y="612086"/>
                  </a:lnTo>
                  <a:lnTo>
                    <a:pt x="2497769" y="612086"/>
                  </a:lnTo>
                  <a:lnTo>
                    <a:pt x="2509607" y="612086"/>
                  </a:lnTo>
                  <a:lnTo>
                    <a:pt x="2521445" y="612086"/>
                  </a:lnTo>
                  <a:lnTo>
                    <a:pt x="2533283" y="612086"/>
                  </a:lnTo>
                  <a:lnTo>
                    <a:pt x="2545120" y="612086"/>
                  </a:lnTo>
                  <a:lnTo>
                    <a:pt x="2556958" y="612086"/>
                  </a:lnTo>
                  <a:lnTo>
                    <a:pt x="2568796" y="612086"/>
                  </a:lnTo>
                  <a:lnTo>
                    <a:pt x="2580634" y="612086"/>
                  </a:lnTo>
                  <a:lnTo>
                    <a:pt x="2592471" y="612086"/>
                  </a:lnTo>
                  <a:lnTo>
                    <a:pt x="2604309" y="612086"/>
                  </a:lnTo>
                  <a:lnTo>
                    <a:pt x="2616147" y="612086"/>
                  </a:lnTo>
                  <a:lnTo>
                    <a:pt x="2627985" y="612086"/>
                  </a:lnTo>
                  <a:lnTo>
                    <a:pt x="2639822" y="612086"/>
                  </a:lnTo>
                  <a:lnTo>
                    <a:pt x="2651660" y="612086"/>
                  </a:lnTo>
                  <a:lnTo>
                    <a:pt x="2663498" y="612086"/>
                  </a:lnTo>
                  <a:lnTo>
                    <a:pt x="2675336" y="612086"/>
                  </a:lnTo>
                  <a:lnTo>
                    <a:pt x="2687174" y="612086"/>
                  </a:lnTo>
                  <a:lnTo>
                    <a:pt x="2699011" y="612086"/>
                  </a:lnTo>
                  <a:lnTo>
                    <a:pt x="2710849" y="612086"/>
                  </a:lnTo>
                  <a:lnTo>
                    <a:pt x="2722687" y="612086"/>
                  </a:lnTo>
                  <a:lnTo>
                    <a:pt x="2734525" y="612086"/>
                  </a:lnTo>
                  <a:lnTo>
                    <a:pt x="2746362" y="612086"/>
                  </a:lnTo>
                  <a:lnTo>
                    <a:pt x="2758200" y="612086"/>
                  </a:lnTo>
                  <a:lnTo>
                    <a:pt x="2770038" y="612086"/>
                  </a:lnTo>
                  <a:lnTo>
                    <a:pt x="2781876" y="612086"/>
                  </a:lnTo>
                  <a:lnTo>
                    <a:pt x="2793713" y="612086"/>
                  </a:lnTo>
                  <a:lnTo>
                    <a:pt x="2805551" y="612086"/>
                  </a:lnTo>
                  <a:lnTo>
                    <a:pt x="2817389" y="612086"/>
                  </a:lnTo>
                  <a:lnTo>
                    <a:pt x="2829227" y="612086"/>
                  </a:lnTo>
                  <a:lnTo>
                    <a:pt x="2841065" y="612086"/>
                  </a:lnTo>
                  <a:lnTo>
                    <a:pt x="2852902" y="612086"/>
                  </a:lnTo>
                  <a:lnTo>
                    <a:pt x="2864740" y="612086"/>
                  </a:lnTo>
                  <a:lnTo>
                    <a:pt x="2876578" y="612086"/>
                  </a:lnTo>
                  <a:lnTo>
                    <a:pt x="2888416" y="612086"/>
                  </a:lnTo>
                  <a:lnTo>
                    <a:pt x="2900253" y="612086"/>
                  </a:lnTo>
                  <a:lnTo>
                    <a:pt x="2912091" y="612086"/>
                  </a:lnTo>
                  <a:lnTo>
                    <a:pt x="2923929" y="612086"/>
                  </a:lnTo>
                  <a:lnTo>
                    <a:pt x="2935767" y="612086"/>
                  </a:lnTo>
                  <a:lnTo>
                    <a:pt x="2947604" y="612086"/>
                  </a:lnTo>
                  <a:lnTo>
                    <a:pt x="2959442" y="612086"/>
                  </a:lnTo>
                  <a:lnTo>
                    <a:pt x="2971280" y="612086"/>
                  </a:lnTo>
                  <a:lnTo>
                    <a:pt x="2983118" y="612086"/>
                  </a:lnTo>
                  <a:lnTo>
                    <a:pt x="2994956" y="612086"/>
                  </a:lnTo>
                  <a:lnTo>
                    <a:pt x="3006793" y="612086"/>
                  </a:lnTo>
                  <a:lnTo>
                    <a:pt x="3018631" y="612086"/>
                  </a:lnTo>
                  <a:lnTo>
                    <a:pt x="3030469" y="612086"/>
                  </a:lnTo>
                  <a:lnTo>
                    <a:pt x="3042307" y="612086"/>
                  </a:lnTo>
                  <a:lnTo>
                    <a:pt x="3054144" y="612086"/>
                  </a:lnTo>
                  <a:lnTo>
                    <a:pt x="3065982" y="612086"/>
                  </a:lnTo>
                  <a:lnTo>
                    <a:pt x="3077820" y="612086"/>
                  </a:lnTo>
                  <a:lnTo>
                    <a:pt x="3089658" y="612086"/>
                  </a:lnTo>
                  <a:lnTo>
                    <a:pt x="3101496" y="612086"/>
                  </a:lnTo>
                  <a:lnTo>
                    <a:pt x="3113333" y="612086"/>
                  </a:lnTo>
                  <a:lnTo>
                    <a:pt x="3125171" y="612086"/>
                  </a:lnTo>
                  <a:lnTo>
                    <a:pt x="3137009" y="612086"/>
                  </a:lnTo>
                  <a:lnTo>
                    <a:pt x="3148847" y="612086"/>
                  </a:lnTo>
                  <a:lnTo>
                    <a:pt x="3160684" y="612086"/>
                  </a:lnTo>
                  <a:lnTo>
                    <a:pt x="3172522" y="612086"/>
                  </a:lnTo>
                  <a:lnTo>
                    <a:pt x="3184360" y="612086"/>
                  </a:lnTo>
                  <a:lnTo>
                    <a:pt x="3196198" y="612086"/>
                  </a:lnTo>
                  <a:lnTo>
                    <a:pt x="3208035" y="612086"/>
                  </a:lnTo>
                  <a:lnTo>
                    <a:pt x="3219873" y="612086"/>
                  </a:lnTo>
                  <a:lnTo>
                    <a:pt x="3231711" y="612086"/>
                  </a:lnTo>
                  <a:lnTo>
                    <a:pt x="3243549" y="612086"/>
                  </a:lnTo>
                  <a:lnTo>
                    <a:pt x="3255387" y="612086"/>
                  </a:lnTo>
                  <a:lnTo>
                    <a:pt x="3267224" y="612086"/>
                  </a:lnTo>
                  <a:lnTo>
                    <a:pt x="3279062" y="612086"/>
                  </a:lnTo>
                  <a:lnTo>
                    <a:pt x="3290900" y="612086"/>
                  </a:lnTo>
                  <a:lnTo>
                    <a:pt x="3302738" y="612086"/>
                  </a:lnTo>
                  <a:lnTo>
                    <a:pt x="3314575" y="612086"/>
                  </a:lnTo>
                  <a:lnTo>
                    <a:pt x="3326413" y="612086"/>
                  </a:lnTo>
                  <a:lnTo>
                    <a:pt x="3338251" y="612086"/>
                  </a:lnTo>
                  <a:lnTo>
                    <a:pt x="3350089" y="612086"/>
                  </a:lnTo>
                  <a:lnTo>
                    <a:pt x="3361926" y="612086"/>
                  </a:lnTo>
                  <a:lnTo>
                    <a:pt x="3373764" y="612086"/>
                  </a:lnTo>
                  <a:lnTo>
                    <a:pt x="3385602" y="612086"/>
                  </a:lnTo>
                  <a:lnTo>
                    <a:pt x="3397440" y="612086"/>
                  </a:lnTo>
                  <a:lnTo>
                    <a:pt x="3409278" y="612086"/>
                  </a:lnTo>
                  <a:lnTo>
                    <a:pt x="3421115" y="612086"/>
                  </a:lnTo>
                  <a:lnTo>
                    <a:pt x="3432953" y="612086"/>
                  </a:lnTo>
                  <a:lnTo>
                    <a:pt x="3444791" y="612086"/>
                  </a:lnTo>
                  <a:lnTo>
                    <a:pt x="3456629" y="612086"/>
                  </a:lnTo>
                  <a:lnTo>
                    <a:pt x="3468466" y="612086"/>
                  </a:lnTo>
                  <a:lnTo>
                    <a:pt x="3480304" y="612086"/>
                  </a:lnTo>
                  <a:lnTo>
                    <a:pt x="3492142" y="612086"/>
                  </a:lnTo>
                  <a:lnTo>
                    <a:pt x="3503980" y="612086"/>
                  </a:lnTo>
                  <a:lnTo>
                    <a:pt x="3515818" y="612086"/>
                  </a:lnTo>
                  <a:lnTo>
                    <a:pt x="3515818" y="612086"/>
                  </a:lnTo>
                  <a:lnTo>
                    <a:pt x="3527655" y="612086"/>
                  </a:lnTo>
                  <a:lnTo>
                    <a:pt x="3539493" y="612086"/>
                  </a:lnTo>
                  <a:lnTo>
                    <a:pt x="3551331" y="612086"/>
                  </a:lnTo>
                  <a:lnTo>
                    <a:pt x="3563169" y="612086"/>
                  </a:lnTo>
                  <a:lnTo>
                    <a:pt x="3575006" y="612086"/>
                  </a:lnTo>
                  <a:lnTo>
                    <a:pt x="3586844" y="612086"/>
                  </a:lnTo>
                  <a:lnTo>
                    <a:pt x="3598682" y="612086"/>
                  </a:lnTo>
                  <a:lnTo>
                    <a:pt x="3610520" y="612086"/>
                  </a:lnTo>
                  <a:lnTo>
                    <a:pt x="3622357" y="612086"/>
                  </a:lnTo>
                  <a:lnTo>
                    <a:pt x="3634195" y="612086"/>
                  </a:lnTo>
                  <a:lnTo>
                    <a:pt x="3646033" y="612086"/>
                  </a:lnTo>
                  <a:lnTo>
                    <a:pt x="3657871" y="612086"/>
                  </a:lnTo>
                  <a:lnTo>
                    <a:pt x="3669709" y="612086"/>
                  </a:lnTo>
                  <a:lnTo>
                    <a:pt x="3681546" y="612086"/>
                  </a:lnTo>
                  <a:lnTo>
                    <a:pt x="3693384" y="612086"/>
                  </a:lnTo>
                  <a:lnTo>
                    <a:pt x="3705222" y="612086"/>
                  </a:lnTo>
                  <a:lnTo>
                    <a:pt x="3717060" y="612086"/>
                  </a:lnTo>
                  <a:lnTo>
                    <a:pt x="3728897" y="612086"/>
                  </a:lnTo>
                  <a:lnTo>
                    <a:pt x="3740735" y="612086"/>
                  </a:lnTo>
                  <a:lnTo>
                    <a:pt x="3752573" y="612086"/>
                  </a:lnTo>
                  <a:lnTo>
                    <a:pt x="3764411" y="612086"/>
                  </a:lnTo>
                  <a:lnTo>
                    <a:pt x="3776248" y="612086"/>
                  </a:lnTo>
                  <a:lnTo>
                    <a:pt x="3788086" y="612086"/>
                  </a:lnTo>
                  <a:lnTo>
                    <a:pt x="3799924" y="612086"/>
                  </a:lnTo>
                  <a:lnTo>
                    <a:pt x="3811762" y="612086"/>
                  </a:lnTo>
                  <a:lnTo>
                    <a:pt x="3823600" y="612086"/>
                  </a:lnTo>
                  <a:lnTo>
                    <a:pt x="3835437" y="612086"/>
                  </a:lnTo>
                  <a:lnTo>
                    <a:pt x="3847275" y="612086"/>
                  </a:lnTo>
                  <a:lnTo>
                    <a:pt x="3859113" y="612086"/>
                  </a:lnTo>
                  <a:lnTo>
                    <a:pt x="3870951" y="612086"/>
                  </a:lnTo>
                  <a:lnTo>
                    <a:pt x="3882788" y="612086"/>
                  </a:lnTo>
                  <a:lnTo>
                    <a:pt x="3894626" y="612086"/>
                  </a:lnTo>
                  <a:lnTo>
                    <a:pt x="3906464" y="612086"/>
                  </a:lnTo>
                  <a:lnTo>
                    <a:pt x="3918302" y="612086"/>
                  </a:lnTo>
                  <a:lnTo>
                    <a:pt x="3930139" y="612086"/>
                  </a:lnTo>
                  <a:lnTo>
                    <a:pt x="3941977" y="612086"/>
                  </a:lnTo>
                  <a:lnTo>
                    <a:pt x="3953815" y="612086"/>
                  </a:lnTo>
                  <a:lnTo>
                    <a:pt x="3965653" y="612086"/>
                  </a:lnTo>
                  <a:lnTo>
                    <a:pt x="3977491" y="612086"/>
                  </a:lnTo>
                  <a:lnTo>
                    <a:pt x="3989328" y="612086"/>
                  </a:lnTo>
                  <a:lnTo>
                    <a:pt x="4001166" y="612086"/>
                  </a:lnTo>
                  <a:lnTo>
                    <a:pt x="4013004" y="612086"/>
                  </a:lnTo>
                  <a:lnTo>
                    <a:pt x="4024842" y="612086"/>
                  </a:lnTo>
                  <a:lnTo>
                    <a:pt x="4036679" y="612086"/>
                  </a:lnTo>
                  <a:lnTo>
                    <a:pt x="4048517" y="612086"/>
                  </a:lnTo>
                  <a:lnTo>
                    <a:pt x="4060355" y="612086"/>
                  </a:lnTo>
                  <a:lnTo>
                    <a:pt x="4072193" y="612086"/>
                  </a:lnTo>
                  <a:lnTo>
                    <a:pt x="4084031" y="612086"/>
                  </a:lnTo>
                  <a:lnTo>
                    <a:pt x="4095868" y="612086"/>
                  </a:lnTo>
                  <a:lnTo>
                    <a:pt x="4107706" y="612086"/>
                  </a:lnTo>
                  <a:lnTo>
                    <a:pt x="4119544" y="612086"/>
                  </a:lnTo>
                  <a:lnTo>
                    <a:pt x="4131382" y="612086"/>
                  </a:lnTo>
                  <a:lnTo>
                    <a:pt x="4143219" y="612086"/>
                  </a:lnTo>
                  <a:lnTo>
                    <a:pt x="4155057" y="612086"/>
                  </a:lnTo>
                  <a:lnTo>
                    <a:pt x="4166895" y="612086"/>
                  </a:lnTo>
                  <a:lnTo>
                    <a:pt x="4178733" y="612086"/>
                  </a:lnTo>
                  <a:lnTo>
                    <a:pt x="4190570" y="612086"/>
                  </a:lnTo>
                  <a:lnTo>
                    <a:pt x="4202408" y="612086"/>
                  </a:lnTo>
                  <a:lnTo>
                    <a:pt x="4214246" y="612086"/>
                  </a:lnTo>
                  <a:lnTo>
                    <a:pt x="4226084" y="612086"/>
                  </a:lnTo>
                  <a:lnTo>
                    <a:pt x="4237922" y="612086"/>
                  </a:lnTo>
                  <a:lnTo>
                    <a:pt x="4249759" y="612086"/>
                  </a:lnTo>
                  <a:lnTo>
                    <a:pt x="4261597" y="612086"/>
                  </a:lnTo>
                  <a:lnTo>
                    <a:pt x="4273435" y="612086"/>
                  </a:lnTo>
                  <a:lnTo>
                    <a:pt x="4285273" y="612086"/>
                  </a:lnTo>
                  <a:lnTo>
                    <a:pt x="4297110" y="612086"/>
                  </a:lnTo>
                  <a:lnTo>
                    <a:pt x="4308948" y="612086"/>
                  </a:lnTo>
                  <a:lnTo>
                    <a:pt x="4320786" y="612086"/>
                  </a:lnTo>
                  <a:lnTo>
                    <a:pt x="4332624" y="612086"/>
                  </a:lnTo>
                  <a:lnTo>
                    <a:pt x="4344461" y="612086"/>
                  </a:lnTo>
                  <a:lnTo>
                    <a:pt x="4356299" y="612086"/>
                  </a:lnTo>
                  <a:lnTo>
                    <a:pt x="4368137" y="612086"/>
                  </a:lnTo>
                  <a:lnTo>
                    <a:pt x="4379975" y="612086"/>
                  </a:lnTo>
                  <a:lnTo>
                    <a:pt x="4391813" y="612086"/>
                  </a:lnTo>
                  <a:lnTo>
                    <a:pt x="4403650" y="612086"/>
                  </a:lnTo>
                  <a:lnTo>
                    <a:pt x="4415488" y="612086"/>
                  </a:lnTo>
                  <a:lnTo>
                    <a:pt x="4427326" y="612086"/>
                  </a:lnTo>
                  <a:lnTo>
                    <a:pt x="4439164" y="612086"/>
                  </a:lnTo>
                  <a:lnTo>
                    <a:pt x="4451001" y="612086"/>
                  </a:lnTo>
                  <a:lnTo>
                    <a:pt x="4462839" y="612086"/>
                  </a:lnTo>
                  <a:lnTo>
                    <a:pt x="4474677" y="612086"/>
                  </a:lnTo>
                  <a:lnTo>
                    <a:pt x="4486515" y="612086"/>
                  </a:lnTo>
                  <a:lnTo>
                    <a:pt x="4498352" y="612086"/>
                  </a:lnTo>
                  <a:lnTo>
                    <a:pt x="4510190" y="612086"/>
                  </a:lnTo>
                  <a:lnTo>
                    <a:pt x="4522028" y="612086"/>
                  </a:lnTo>
                  <a:lnTo>
                    <a:pt x="4533866" y="612086"/>
                  </a:lnTo>
                  <a:lnTo>
                    <a:pt x="4545704" y="612086"/>
                  </a:lnTo>
                  <a:lnTo>
                    <a:pt x="4557541" y="612086"/>
                  </a:lnTo>
                  <a:lnTo>
                    <a:pt x="4569379" y="612086"/>
                  </a:lnTo>
                  <a:lnTo>
                    <a:pt x="4581217" y="612086"/>
                  </a:lnTo>
                  <a:lnTo>
                    <a:pt x="4593055" y="612086"/>
                  </a:lnTo>
                  <a:lnTo>
                    <a:pt x="4604892" y="612086"/>
                  </a:lnTo>
                  <a:lnTo>
                    <a:pt x="4616730" y="612086"/>
                  </a:lnTo>
                  <a:lnTo>
                    <a:pt x="4628568" y="612086"/>
                  </a:lnTo>
                  <a:lnTo>
                    <a:pt x="4640406" y="612086"/>
                  </a:lnTo>
                  <a:lnTo>
                    <a:pt x="4652244" y="612086"/>
                  </a:lnTo>
                  <a:lnTo>
                    <a:pt x="4664081" y="612086"/>
                  </a:lnTo>
                  <a:lnTo>
                    <a:pt x="4675919" y="612086"/>
                  </a:lnTo>
                  <a:lnTo>
                    <a:pt x="4687757" y="612086"/>
                  </a:lnTo>
                </a:path>
              </a:pathLst>
            </a:custGeom>
            <a:ln w="40651" cap="flat">
              <a:solidFill>
                <a:srgbClr val="F26A21">
                  <a:alpha val="100000"/>
                </a:srgbClr>
              </a:solidFill>
              <a:prstDash val="solid"/>
              <a:round/>
            </a:ln>
          </p:spPr>
          <p:txBody>
            <a:bodyPr/>
            <a:lstStyle/>
            <a:p/>
          </p:txBody>
        </p:sp>
        <p:sp>
          <p:nvSpPr>
            <p:cNvPr id="72" name="pl72"/>
            <p:cNvSpPr/>
            <p:nvPr/>
          </p:nvSpPr>
          <p:spPr>
            <a:xfrm>
              <a:off x="2482252" y="2741450"/>
              <a:ext cx="4687757" cy="244809"/>
            </a:xfrm>
            <a:custGeom>
              <a:avLst/>
              <a:pathLst>
                <a:path w="4687757" h="244809">
                  <a:moveTo>
                    <a:pt x="0" y="41"/>
                  </a:moveTo>
                  <a:lnTo>
                    <a:pt x="11837" y="48"/>
                  </a:lnTo>
                  <a:lnTo>
                    <a:pt x="23675" y="56"/>
                  </a:lnTo>
                  <a:lnTo>
                    <a:pt x="35513" y="66"/>
                  </a:lnTo>
                  <a:lnTo>
                    <a:pt x="47351" y="78"/>
                  </a:lnTo>
                  <a:lnTo>
                    <a:pt x="59188" y="92"/>
                  </a:lnTo>
                  <a:lnTo>
                    <a:pt x="71026" y="108"/>
                  </a:lnTo>
                  <a:lnTo>
                    <a:pt x="82864" y="127"/>
                  </a:lnTo>
                  <a:lnTo>
                    <a:pt x="94702" y="149"/>
                  </a:lnTo>
                  <a:lnTo>
                    <a:pt x="106539" y="175"/>
                  </a:lnTo>
                  <a:lnTo>
                    <a:pt x="118377" y="206"/>
                  </a:lnTo>
                  <a:lnTo>
                    <a:pt x="130215" y="242"/>
                  </a:lnTo>
                  <a:lnTo>
                    <a:pt x="142053" y="284"/>
                  </a:lnTo>
                  <a:lnTo>
                    <a:pt x="153891" y="334"/>
                  </a:lnTo>
                  <a:lnTo>
                    <a:pt x="165728" y="393"/>
                  </a:lnTo>
                  <a:lnTo>
                    <a:pt x="177566" y="462"/>
                  </a:lnTo>
                  <a:lnTo>
                    <a:pt x="189404" y="542"/>
                  </a:lnTo>
                  <a:lnTo>
                    <a:pt x="201242" y="637"/>
                  </a:lnTo>
                  <a:lnTo>
                    <a:pt x="213079" y="748"/>
                  </a:lnTo>
                  <a:lnTo>
                    <a:pt x="224917" y="878"/>
                  </a:lnTo>
                  <a:lnTo>
                    <a:pt x="236755" y="1031"/>
                  </a:lnTo>
                  <a:lnTo>
                    <a:pt x="248593" y="1211"/>
                  </a:lnTo>
                  <a:lnTo>
                    <a:pt x="260430" y="1421"/>
                  </a:lnTo>
                  <a:lnTo>
                    <a:pt x="272268" y="1666"/>
                  </a:lnTo>
                  <a:lnTo>
                    <a:pt x="284106" y="1954"/>
                  </a:lnTo>
                  <a:lnTo>
                    <a:pt x="295944" y="2291"/>
                  </a:lnTo>
                  <a:lnTo>
                    <a:pt x="307782" y="2684"/>
                  </a:lnTo>
                  <a:lnTo>
                    <a:pt x="319619" y="3142"/>
                  </a:lnTo>
                  <a:lnTo>
                    <a:pt x="331457" y="3677"/>
                  </a:lnTo>
                  <a:lnTo>
                    <a:pt x="343295" y="4300"/>
                  </a:lnTo>
                  <a:lnTo>
                    <a:pt x="355133" y="5023"/>
                  </a:lnTo>
                  <a:lnTo>
                    <a:pt x="366970" y="5862"/>
                  </a:lnTo>
                  <a:lnTo>
                    <a:pt x="378808" y="6833"/>
                  </a:lnTo>
                  <a:lnTo>
                    <a:pt x="390646" y="7953"/>
                  </a:lnTo>
                  <a:lnTo>
                    <a:pt x="402484" y="9243"/>
                  </a:lnTo>
                  <a:lnTo>
                    <a:pt x="414321" y="10723"/>
                  </a:lnTo>
                  <a:lnTo>
                    <a:pt x="426159" y="12413"/>
                  </a:lnTo>
                  <a:lnTo>
                    <a:pt x="437997" y="14335"/>
                  </a:lnTo>
                  <a:lnTo>
                    <a:pt x="449835" y="16511"/>
                  </a:lnTo>
                  <a:lnTo>
                    <a:pt x="461673" y="18958"/>
                  </a:lnTo>
                  <a:lnTo>
                    <a:pt x="473510" y="21695"/>
                  </a:lnTo>
                  <a:lnTo>
                    <a:pt x="485348" y="24731"/>
                  </a:lnTo>
                  <a:lnTo>
                    <a:pt x="497186" y="28075"/>
                  </a:lnTo>
                  <a:lnTo>
                    <a:pt x="509024" y="31723"/>
                  </a:lnTo>
                  <a:lnTo>
                    <a:pt x="520861" y="35667"/>
                  </a:lnTo>
                  <a:lnTo>
                    <a:pt x="532699" y="39885"/>
                  </a:lnTo>
                  <a:lnTo>
                    <a:pt x="544537" y="44347"/>
                  </a:lnTo>
                  <a:lnTo>
                    <a:pt x="556375" y="49012"/>
                  </a:lnTo>
                  <a:lnTo>
                    <a:pt x="568213" y="53829"/>
                  </a:lnTo>
                  <a:lnTo>
                    <a:pt x="580050" y="58740"/>
                  </a:lnTo>
                  <a:lnTo>
                    <a:pt x="591888" y="63684"/>
                  </a:lnTo>
                  <a:lnTo>
                    <a:pt x="603726" y="68596"/>
                  </a:lnTo>
                  <a:lnTo>
                    <a:pt x="615564" y="73413"/>
                  </a:lnTo>
                  <a:lnTo>
                    <a:pt x="627401" y="78078"/>
                  </a:lnTo>
                  <a:lnTo>
                    <a:pt x="639239" y="82540"/>
                  </a:lnTo>
                  <a:lnTo>
                    <a:pt x="651077" y="86758"/>
                  </a:lnTo>
                  <a:lnTo>
                    <a:pt x="662915" y="90701"/>
                  </a:lnTo>
                  <a:lnTo>
                    <a:pt x="674752" y="94350"/>
                  </a:lnTo>
                  <a:lnTo>
                    <a:pt x="686590" y="97693"/>
                  </a:lnTo>
                  <a:lnTo>
                    <a:pt x="698428" y="100730"/>
                  </a:lnTo>
                  <a:lnTo>
                    <a:pt x="710266" y="103466"/>
                  </a:lnTo>
                  <a:lnTo>
                    <a:pt x="722104" y="105914"/>
                  </a:lnTo>
                  <a:lnTo>
                    <a:pt x="733941" y="108089"/>
                  </a:lnTo>
                  <a:lnTo>
                    <a:pt x="745779" y="110012"/>
                  </a:lnTo>
                  <a:lnTo>
                    <a:pt x="757617" y="111702"/>
                  </a:lnTo>
                  <a:lnTo>
                    <a:pt x="769455" y="113181"/>
                  </a:lnTo>
                  <a:lnTo>
                    <a:pt x="781292" y="114471"/>
                  </a:lnTo>
                  <a:lnTo>
                    <a:pt x="793130" y="115592"/>
                  </a:lnTo>
                  <a:lnTo>
                    <a:pt x="804968" y="116563"/>
                  </a:lnTo>
                  <a:lnTo>
                    <a:pt x="816806" y="117402"/>
                  </a:lnTo>
                  <a:lnTo>
                    <a:pt x="828643" y="118125"/>
                  </a:lnTo>
                  <a:lnTo>
                    <a:pt x="840481" y="118747"/>
                  </a:lnTo>
                  <a:lnTo>
                    <a:pt x="852319" y="119282"/>
                  </a:lnTo>
                  <a:lnTo>
                    <a:pt x="864157" y="119741"/>
                  </a:lnTo>
                  <a:lnTo>
                    <a:pt x="875995" y="120134"/>
                  </a:lnTo>
                  <a:lnTo>
                    <a:pt x="887832" y="120470"/>
                  </a:lnTo>
                  <a:lnTo>
                    <a:pt x="899670" y="120758"/>
                  </a:lnTo>
                  <a:lnTo>
                    <a:pt x="911508" y="121004"/>
                  </a:lnTo>
                  <a:lnTo>
                    <a:pt x="923346" y="121214"/>
                  </a:lnTo>
                  <a:lnTo>
                    <a:pt x="935183" y="121393"/>
                  </a:lnTo>
                  <a:lnTo>
                    <a:pt x="947021" y="121546"/>
                  </a:lnTo>
                  <a:lnTo>
                    <a:pt x="958859" y="121676"/>
                  </a:lnTo>
                  <a:lnTo>
                    <a:pt x="970697" y="121787"/>
                  </a:lnTo>
                  <a:lnTo>
                    <a:pt x="982534" y="121882"/>
                  </a:lnTo>
                  <a:lnTo>
                    <a:pt x="994372" y="121963"/>
                  </a:lnTo>
                  <a:lnTo>
                    <a:pt x="1006210" y="122032"/>
                  </a:lnTo>
                  <a:lnTo>
                    <a:pt x="1018048" y="122090"/>
                  </a:lnTo>
                  <a:lnTo>
                    <a:pt x="1029886" y="122140"/>
                  </a:lnTo>
                  <a:lnTo>
                    <a:pt x="1041723" y="122182"/>
                  </a:lnTo>
                  <a:lnTo>
                    <a:pt x="1053561" y="122219"/>
                  </a:lnTo>
                  <a:lnTo>
                    <a:pt x="1065399" y="122249"/>
                  </a:lnTo>
                  <a:lnTo>
                    <a:pt x="1077237" y="122275"/>
                  </a:lnTo>
                  <a:lnTo>
                    <a:pt x="1089074" y="122298"/>
                  </a:lnTo>
                  <a:lnTo>
                    <a:pt x="1100912" y="122317"/>
                  </a:lnTo>
                  <a:lnTo>
                    <a:pt x="1112750" y="122333"/>
                  </a:lnTo>
                  <a:lnTo>
                    <a:pt x="1124588" y="122347"/>
                  </a:lnTo>
                  <a:lnTo>
                    <a:pt x="1136426" y="122358"/>
                  </a:lnTo>
                  <a:lnTo>
                    <a:pt x="1148263" y="122368"/>
                  </a:lnTo>
                  <a:lnTo>
                    <a:pt x="1160101" y="122377"/>
                  </a:lnTo>
                  <a:lnTo>
                    <a:pt x="1171939" y="122384"/>
                  </a:lnTo>
                  <a:lnTo>
                    <a:pt x="1171939" y="122466"/>
                  </a:lnTo>
                  <a:lnTo>
                    <a:pt x="1183777" y="122473"/>
                  </a:lnTo>
                  <a:lnTo>
                    <a:pt x="1195614" y="122482"/>
                  </a:lnTo>
                  <a:lnTo>
                    <a:pt x="1207452" y="122492"/>
                  </a:lnTo>
                  <a:lnTo>
                    <a:pt x="1219290" y="122503"/>
                  </a:lnTo>
                  <a:lnTo>
                    <a:pt x="1231128" y="122517"/>
                  </a:lnTo>
                  <a:lnTo>
                    <a:pt x="1242965" y="122533"/>
                  </a:lnTo>
                  <a:lnTo>
                    <a:pt x="1254803" y="122552"/>
                  </a:lnTo>
                  <a:lnTo>
                    <a:pt x="1266641" y="122574"/>
                  </a:lnTo>
                  <a:lnTo>
                    <a:pt x="1278479" y="122601"/>
                  </a:lnTo>
                  <a:lnTo>
                    <a:pt x="1290317" y="122631"/>
                  </a:lnTo>
                  <a:lnTo>
                    <a:pt x="1302154" y="122667"/>
                  </a:lnTo>
                  <a:lnTo>
                    <a:pt x="1313992" y="122710"/>
                  </a:lnTo>
                  <a:lnTo>
                    <a:pt x="1325830" y="122760"/>
                  </a:lnTo>
                  <a:lnTo>
                    <a:pt x="1337668" y="122818"/>
                  </a:lnTo>
                  <a:lnTo>
                    <a:pt x="1349505" y="122887"/>
                  </a:lnTo>
                  <a:lnTo>
                    <a:pt x="1361343" y="122968"/>
                  </a:lnTo>
                  <a:lnTo>
                    <a:pt x="1373181" y="123062"/>
                  </a:lnTo>
                  <a:lnTo>
                    <a:pt x="1385019" y="123174"/>
                  </a:lnTo>
                  <a:lnTo>
                    <a:pt x="1396856" y="123304"/>
                  </a:lnTo>
                  <a:lnTo>
                    <a:pt x="1408694" y="123457"/>
                  </a:lnTo>
                  <a:lnTo>
                    <a:pt x="1420532" y="123636"/>
                  </a:lnTo>
                  <a:lnTo>
                    <a:pt x="1432370" y="123846"/>
                  </a:lnTo>
                  <a:lnTo>
                    <a:pt x="1444208" y="124092"/>
                  </a:lnTo>
                  <a:lnTo>
                    <a:pt x="1456045" y="124380"/>
                  </a:lnTo>
                  <a:lnTo>
                    <a:pt x="1467883" y="124716"/>
                  </a:lnTo>
                  <a:lnTo>
                    <a:pt x="1479721" y="125109"/>
                  </a:lnTo>
                  <a:lnTo>
                    <a:pt x="1491559" y="125568"/>
                  </a:lnTo>
                  <a:lnTo>
                    <a:pt x="1503396" y="126103"/>
                  </a:lnTo>
                  <a:lnTo>
                    <a:pt x="1515234" y="126725"/>
                  </a:lnTo>
                  <a:lnTo>
                    <a:pt x="1527072" y="127448"/>
                  </a:lnTo>
                  <a:lnTo>
                    <a:pt x="1538910" y="128287"/>
                  </a:lnTo>
                  <a:lnTo>
                    <a:pt x="1550748" y="129258"/>
                  </a:lnTo>
                  <a:lnTo>
                    <a:pt x="1562585" y="130379"/>
                  </a:lnTo>
                  <a:lnTo>
                    <a:pt x="1574423" y="131669"/>
                  </a:lnTo>
                  <a:lnTo>
                    <a:pt x="1586261" y="133148"/>
                  </a:lnTo>
                  <a:lnTo>
                    <a:pt x="1598099" y="134838"/>
                  </a:lnTo>
                  <a:lnTo>
                    <a:pt x="1609936" y="136761"/>
                  </a:lnTo>
                  <a:lnTo>
                    <a:pt x="1621774" y="138936"/>
                  </a:lnTo>
                  <a:lnTo>
                    <a:pt x="1633612" y="141384"/>
                  </a:lnTo>
                  <a:lnTo>
                    <a:pt x="1645450" y="144120"/>
                  </a:lnTo>
                  <a:lnTo>
                    <a:pt x="1657287" y="147157"/>
                  </a:lnTo>
                  <a:lnTo>
                    <a:pt x="1669125" y="150500"/>
                  </a:lnTo>
                  <a:lnTo>
                    <a:pt x="1680963" y="154149"/>
                  </a:lnTo>
                  <a:lnTo>
                    <a:pt x="1692801" y="158092"/>
                  </a:lnTo>
                  <a:lnTo>
                    <a:pt x="1704639" y="162310"/>
                  </a:lnTo>
                  <a:lnTo>
                    <a:pt x="1716476" y="166772"/>
                  </a:lnTo>
                  <a:lnTo>
                    <a:pt x="1728314" y="171437"/>
                  </a:lnTo>
                  <a:lnTo>
                    <a:pt x="1740152" y="176254"/>
                  </a:lnTo>
                  <a:lnTo>
                    <a:pt x="1751990" y="181166"/>
                  </a:lnTo>
                  <a:lnTo>
                    <a:pt x="1763827" y="186110"/>
                  </a:lnTo>
                  <a:lnTo>
                    <a:pt x="1775665" y="191021"/>
                  </a:lnTo>
                  <a:lnTo>
                    <a:pt x="1787503" y="195838"/>
                  </a:lnTo>
                  <a:lnTo>
                    <a:pt x="1799341" y="200503"/>
                  </a:lnTo>
                  <a:lnTo>
                    <a:pt x="1811178" y="204965"/>
                  </a:lnTo>
                  <a:lnTo>
                    <a:pt x="1823016" y="209183"/>
                  </a:lnTo>
                  <a:lnTo>
                    <a:pt x="1834854" y="213126"/>
                  </a:lnTo>
                  <a:lnTo>
                    <a:pt x="1846692" y="216775"/>
                  </a:lnTo>
                  <a:lnTo>
                    <a:pt x="1858530" y="220118"/>
                  </a:lnTo>
                  <a:lnTo>
                    <a:pt x="1870367" y="223155"/>
                  </a:lnTo>
                  <a:lnTo>
                    <a:pt x="1882205" y="225891"/>
                  </a:lnTo>
                  <a:lnTo>
                    <a:pt x="1894043" y="228339"/>
                  </a:lnTo>
                  <a:lnTo>
                    <a:pt x="1905881" y="230515"/>
                  </a:lnTo>
                  <a:lnTo>
                    <a:pt x="1917718" y="232437"/>
                  </a:lnTo>
                  <a:lnTo>
                    <a:pt x="1929556" y="234127"/>
                  </a:lnTo>
                  <a:lnTo>
                    <a:pt x="1941394" y="235607"/>
                  </a:lnTo>
                  <a:lnTo>
                    <a:pt x="1953232" y="236896"/>
                  </a:lnTo>
                  <a:lnTo>
                    <a:pt x="1965069" y="238017"/>
                  </a:lnTo>
                  <a:lnTo>
                    <a:pt x="1976907" y="238988"/>
                  </a:lnTo>
                  <a:lnTo>
                    <a:pt x="1988745" y="239827"/>
                  </a:lnTo>
                  <a:lnTo>
                    <a:pt x="2000583" y="240550"/>
                  </a:lnTo>
                  <a:lnTo>
                    <a:pt x="2012421" y="241173"/>
                  </a:lnTo>
                  <a:lnTo>
                    <a:pt x="2024258" y="241708"/>
                  </a:lnTo>
                  <a:lnTo>
                    <a:pt x="2036096" y="242166"/>
                  </a:lnTo>
                  <a:lnTo>
                    <a:pt x="2047934" y="242559"/>
                  </a:lnTo>
                  <a:lnTo>
                    <a:pt x="2059772" y="242896"/>
                  </a:lnTo>
                  <a:lnTo>
                    <a:pt x="2071609" y="243183"/>
                  </a:lnTo>
                  <a:lnTo>
                    <a:pt x="2083447" y="243429"/>
                  </a:lnTo>
                  <a:lnTo>
                    <a:pt x="2095285" y="243639"/>
                  </a:lnTo>
                  <a:lnTo>
                    <a:pt x="2107123" y="243819"/>
                  </a:lnTo>
                  <a:lnTo>
                    <a:pt x="2118961" y="243971"/>
                  </a:lnTo>
                  <a:lnTo>
                    <a:pt x="2130798" y="244102"/>
                  </a:lnTo>
                  <a:lnTo>
                    <a:pt x="2142636" y="244213"/>
                  </a:lnTo>
                  <a:lnTo>
                    <a:pt x="2154474" y="244308"/>
                  </a:lnTo>
                  <a:lnTo>
                    <a:pt x="2166312" y="244388"/>
                  </a:lnTo>
                  <a:lnTo>
                    <a:pt x="2178149" y="244457"/>
                  </a:lnTo>
                  <a:lnTo>
                    <a:pt x="2189987" y="244516"/>
                  </a:lnTo>
                  <a:lnTo>
                    <a:pt x="2201825" y="244565"/>
                  </a:lnTo>
                  <a:lnTo>
                    <a:pt x="2213663" y="244608"/>
                  </a:lnTo>
                  <a:lnTo>
                    <a:pt x="2225500" y="244644"/>
                  </a:lnTo>
                  <a:lnTo>
                    <a:pt x="2237338" y="244675"/>
                  </a:lnTo>
                  <a:lnTo>
                    <a:pt x="2249176" y="244701"/>
                  </a:lnTo>
                  <a:lnTo>
                    <a:pt x="2261014" y="244723"/>
                  </a:lnTo>
                  <a:lnTo>
                    <a:pt x="2272852" y="244742"/>
                  </a:lnTo>
                  <a:lnTo>
                    <a:pt x="2284689" y="244758"/>
                  </a:lnTo>
                  <a:lnTo>
                    <a:pt x="2296527" y="244772"/>
                  </a:lnTo>
                  <a:lnTo>
                    <a:pt x="2308365" y="244784"/>
                  </a:lnTo>
                  <a:lnTo>
                    <a:pt x="2320203" y="244794"/>
                  </a:lnTo>
                  <a:lnTo>
                    <a:pt x="2332040" y="244802"/>
                  </a:lnTo>
                  <a:lnTo>
                    <a:pt x="2343878" y="244809"/>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3" name="pl73"/>
            <p:cNvSpPr/>
            <p:nvPr/>
          </p:nvSpPr>
          <p:spPr>
            <a:xfrm>
              <a:off x="2482252" y="4332980"/>
              <a:ext cx="4687757" cy="122425"/>
            </a:xfrm>
            <a:custGeom>
              <a:avLst/>
              <a:pathLst>
                <a:path w="4687757" h="122425">
                  <a:moveTo>
                    <a:pt x="0" y="122425"/>
                  </a:moveTo>
                  <a:lnTo>
                    <a:pt x="11837" y="122425"/>
                  </a:lnTo>
                  <a:lnTo>
                    <a:pt x="23675" y="122425"/>
                  </a:lnTo>
                  <a:lnTo>
                    <a:pt x="35513" y="122425"/>
                  </a:lnTo>
                  <a:lnTo>
                    <a:pt x="47351" y="122425"/>
                  </a:lnTo>
                  <a:lnTo>
                    <a:pt x="59188" y="122425"/>
                  </a:lnTo>
                  <a:lnTo>
                    <a:pt x="71026" y="122425"/>
                  </a:lnTo>
                  <a:lnTo>
                    <a:pt x="82864" y="122425"/>
                  </a:lnTo>
                  <a:lnTo>
                    <a:pt x="94702" y="122425"/>
                  </a:lnTo>
                  <a:lnTo>
                    <a:pt x="106539" y="122425"/>
                  </a:lnTo>
                  <a:lnTo>
                    <a:pt x="118377" y="122425"/>
                  </a:lnTo>
                  <a:lnTo>
                    <a:pt x="130215" y="122425"/>
                  </a:lnTo>
                  <a:lnTo>
                    <a:pt x="142053" y="122425"/>
                  </a:lnTo>
                  <a:lnTo>
                    <a:pt x="153891" y="122425"/>
                  </a:lnTo>
                  <a:lnTo>
                    <a:pt x="165728" y="122425"/>
                  </a:lnTo>
                  <a:lnTo>
                    <a:pt x="177566" y="122425"/>
                  </a:lnTo>
                  <a:lnTo>
                    <a:pt x="189404" y="122425"/>
                  </a:lnTo>
                  <a:lnTo>
                    <a:pt x="201242" y="122425"/>
                  </a:lnTo>
                  <a:lnTo>
                    <a:pt x="213079" y="122425"/>
                  </a:lnTo>
                  <a:lnTo>
                    <a:pt x="224917" y="122425"/>
                  </a:lnTo>
                  <a:lnTo>
                    <a:pt x="236755" y="122425"/>
                  </a:lnTo>
                  <a:lnTo>
                    <a:pt x="248593" y="122425"/>
                  </a:lnTo>
                  <a:lnTo>
                    <a:pt x="260430" y="122425"/>
                  </a:lnTo>
                  <a:lnTo>
                    <a:pt x="272268" y="122425"/>
                  </a:lnTo>
                  <a:lnTo>
                    <a:pt x="284106" y="122425"/>
                  </a:lnTo>
                  <a:lnTo>
                    <a:pt x="295944" y="122425"/>
                  </a:lnTo>
                  <a:lnTo>
                    <a:pt x="307782" y="122425"/>
                  </a:lnTo>
                  <a:lnTo>
                    <a:pt x="319619" y="122425"/>
                  </a:lnTo>
                  <a:lnTo>
                    <a:pt x="331457" y="122425"/>
                  </a:lnTo>
                  <a:lnTo>
                    <a:pt x="343295" y="122425"/>
                  </a:lnTo>
                  <a:lnTo>
                    <a:pt x="355133" y="122425"/>
                  </a:lnTo>
                  <a:lnTo>
                    <a:pt x="366970" y="122425"/>
                  </a:lnTo>
                  <a:lnTo>
                    <a:pt x="378808" y="122425"/>
                  </a:lnTo>
                  <a:lnTo>
                    <a:pt x="390646" y="122425"/>
                  </a:lnTo>
                  <a:lnTo>
                    <a:pt x="402484" y="122425"/>
                  </a:lnTo>
                  <a:lnTo>
                    <a:pt x="414321" y="122425"/>
                  </a:lnTo>
                  <a:lnTo>
                    <a:pt x="426159" y="122425"/>
                  </a:lnTo>
                  <a:lnTo>
                    <a:pt x="437997" y="122425"/>
                  </a:lnTo>
                  <a:lnTo>
                    <a:pt x="449835" y="122425"/>
                  </a:lnTo>
                  <a:lnTo>
                    <a:pt x="461673" y="122425"/>
                  </a:lnTo>
                  <a:lnTo>
                    <a:pt x="473510" y="122425"/>
                  </a:lnTo>
                  <a:lnTo>
                    <a:pt x="485348" y="122425"/>
                  </a:lnTo>
                  <a:lnTo>
                    <a:pt x="497186" y="122425"/>
                  </a:lnTo>
                  <a:lnTo>
                    <a:pt x="509024" y="122425"/>
                  </a:lnTo>
                  <a:lnTo>
                    <a:pt x="520861" y="122425"/>
                  </a:lnTo>
                  <a:lnTo>
                    <a:pt x="532699" y="122425"/>
                  </a:lnTo>
                  <a:lnTo>
                    <a:pt x="544537" y="122425"/>
                  </a:lnTo>
                  <a:lnTo>
                    <a:pt x="556375" y="122425"/>
                  </a:lnTo>
                  <a:lnTo>
                    <a:pt x="568213" y="122425"/>
                  </a:lnTo>
                  <a:lnTo>
                    <a:pt x="580050" y="122425"/>
                  </a:lnTo>
                  <a:lnTo>
                    <a:pt x="591888" y="122425"/>
                  </a:lnTo>
                  <a:lnTo>
                    <a:pt x="603726" y="122425"/>
                  </a:lnTo>
                  <a:lnTo>
                    <a:pt x="615564" y="122425"/>
                  </a:lnTo>
                  <a:lnTo>
                    <a:pt x="627401" y="122425"/>
                  </a:lnTo>
                  <a:lnTo>
                    <a:pt x="639239" y="122425"/>
                  </a:lnTo>
                  <a:lnTo>
                    <a:pt x="651077" y="122425"/>
                  </a:lnTo>
                  <a:lnTo>
                    <a:pt x="662915" y="122425"/>
                  </a:lnTo>
                  <a:lnTo>
                    <a:pt x="674752" y="122425"/>
                  </a:lnTo>
                  <a:lnTo>
                    <a:pt x="686590" y="122425"/>
                  </a:lnTo>
                  <a:lnTo>
                    <a:pt x="698428" y="122425"/>
                  </a:lnTo>
                  <a:lnTo>
                    <a:pt x="710266" y="122425"/>
                  </a:lnTo>
                  <a:lnTo>
                    <a:pt x="722104" y="122425"/>
                  </a:lnTo>
                  <a:lnTo>
                    <a:pt x="733941" y="122425"/>
                  </a:lnTo>
                  <a:lnTo>
                    <a:pt x="745779" y="122425"/>
                  </a:lnTo>
                  <a:lnTo>
                    <a:pt x="757617" y="122425"/>
                  </a:lnTo>
                  <a:lnTo>
                    <a:pt x="769455" y="122425"/>
                  </a:lnTo>
                  <a:lnTo>
                    <a:pt x="781292" y="122425"/>
                  </a:lnTo>
                  <a:lnTo>
                    <a:pt x="793130" y="122425"/>
                  </a:lnTo>
                  <a:lnTo>
                    <a:pt x="804968" y="122425"/>
                  </a:lnTo>
                  <a:lnTo>
                    <a:pt x="816806" y="122425"/>
                  </a:lnTo>
                  <a:lnTo>
                    <a:pt x="828643" y="122425"/>
                  </a:lnTo>
                  <a:lnTo>
                    <a:pt x="840481" y="122425"/>
                  </a:lnTo>
                  <a:lnTo>
                    <a:pt x="852319" y="122425"/>
                  </a:lnTo>
                  <a:lnTo>
                    <a:pt x="864157" y="122425"/>
                  </a:lnTo>
                  <a:lnTo>
                    <a:pt x="875995" y="122425"/>
                  </a:lnTo>
                  <a:lnTo>
                    <a:pt x="887832" y="122425"/>
                  </a:lnTo>
                  <a:lnTo>
                    <a:pt x="899670" y="122425"/>
                  </a:lnTo>
                  <a:lnTo>
                    <a:pt x="911508" y="122425"/>
                  </a:lnTo>
                  <a:lnTo>
                    <a:pt x="923346" y="122425"/>
                  </a:lnTo>
                  <a:lnTo>
                    <a:pt x="935183" y="122425"/>
                  </a:lnTo>
                  <a:lnTo>
                    <a:pt x="947021" y="122425"/>
                  </a:lnTo>
                  <a:lnTo>
                    <a:pt x="958859" y="122425"/>
                  </a:lnTo>
                  <a:lnTo>
                    <a:pt x="970697" y="122425"/>
                  </a:lnTo>
                  <a:lnTo>
                    <a:pt x="982534" y="122425"/>
                  </a:lnTo>
                  <a:lnTo>
                    <a:pt x="994372" y="122425"/>
                  </a:lnTo>
                  <a:lnTo>
                    <a:pt x="1006210" y="122425"/>
                  </a:lnTo>
                  <a:lnTo>
                    <a:pt x="1018048" y="122425"/>
                  </a:lnTo>
                  <a:lnTo>
                    <a:pt x="1029886" y="122425"/>
                  </a:lnTo>
                  <a:lnTo>
                    <a:pt x="1041723" y="122425"/>
                  </a:lnTo>
                  <a:lnTo>
                    <a:pt x="1053561" y="122425"/>
                  </a:lnTo>
                  <a:lnTo>
                    <a:pt x="1065399" y="122425"/>
                  </a:lnTo>
                  <a:lnTo>
                    <a:pt x="1077237" y="122425"/>
                  </a:lnTo>
                  <a:lnTo>
                    <a:pt x="1089074" y="122425"/>
                  </a:lnTo>
                  <a:lnTo>
                    <a:pt x="1100912" y="122425"/>
                  </a:lnTo>
                  <a:lnTo>
                    <a:pt x="1112750" y="122425"/>
                  </a:lnTo>
                  <a:lnTo>
                    <a:pt x="1124588" y="122425"/>
                  </a:lnTo>
                  <a:lnTo>
                    <a:pt x="1136426" y="122425"/>
                  </a:lnTo>
                  <a:lnTo>
                    <a:pt x="1148263" y="122425"/>
                  </a:lnTo>
                  <a:lnTo>
                    <a:pt x="1160101" y="122425"/>
                  </a:lnTo>
                  <a:lnTo>
                    <a:pt x="1171939" y="122425"/>
                  </a:lnTo>
                  <a:lnTo>
                    <a:pt x="1171939" y="122384"/>
                  </a:lnTo>
                  <a:lnTo>
                    <a:pt x="1183777" y="122377"/>
                  </a:lnTo>
                  <a:lnTo>
                    <a:pt x="1195614" y="122368"/>
                  </a:lnTo>
                  <a:lnTo>
                    <a:pt x="1207452" y="122358"/>
                  </a:lnTo>
                  <a:lnTo>
                    <a:pt x="1219290" y="122347"/>
                  </a:lnTo>
                  <a:lnTo>
                    <a:pt x="1231128" y="122333"/>
                  </a:lnTo>
                  <a:lnTo>
                    <a:pt x="1242965" y="122317"/>
                  </a:lnTo>
                  <a:lnTo>
                    <a:pt x="1254803" y="122298"/>
                  </a:lnTo>
                  <a:lnTo>
                    <a:pt x="1266641" y="122275"/>
                  </a:lnTo>
                  <a:lnTo>
                    <a:pt x="1278479" y="122249"/>
                  </a:lnTo>
                  <a:lnTo>
                    <a:pt x="1290317" y="122219"/>
                  </a:lnTo>
                  <a:lnTo>
                    <a:pt x="1302154" y="122182"/>
                  </a:lnTo>
                  <a:lnTo>
                    <a:pt x="1313992" y="122140"/>
                  </a:lnTo>
                  <a:lnTo>
                    <a:pt x="1325830" y="122090"/>
                  </a:lnTo>
                  <a:lnTo>
                    <a:pt x="1337668" y="122032"/>
                  </a:lnTo>
                  <a:lnTo>
                    <a:pt x="1349505" y="121963"/>
                  </a:lnTo>
                  <a:lnTo>
                    <a:pt x="1361343" y="121882"/>
                  </a:lnTo>
                  <a:lnTo>
                    <a:pt x="1373181" y="121787"/>
                  </a:lnTo>
                  <a:lnTo>
                    <a:pt x="1385019" y="121676"/>
                  </a:lnTo>
                  <a:lnTo>
                    <a:pt x="1396856" y="121546"/>
                  </a:lnTo>
                  <a:lnTo>
                    <a:pt x="1408694" y="121393"/>
                  </a:lnTo>
                  <a:lnTo>
                    <a:pt x="1420532" y="121214"/>
                  </a:lnTo>
                  <a:lnTo>
                    <a:pt x="1432370" y="121004"/>
                  </a:lnTo>
                  <a:lnTo>
                    <a:pt x="1444208" y="120758"/>
                  </a:lnTo>
                  <a:lnTo>
                    <a:pt x="1456045" y="120470"/>
                  </a:lnTo>
                  <a:lnTo>
                    <a:pt x="1467883" y="120134"/>
                  </a:lnTo>
                  <a:lnTo>
                    <a:pt x="1479721" y="119741"/>
                  </a:lnTo>
                  <a:lnTo>
                    <a:pt x="1491559" y="119282"/>
                  </a:lnTo>
                  <a:lnTo>
                    <a:pt x="1503396" y="118747"/>
                  </a:lnTo>
                  <a:lnTo>
                    <a:pt x="1515234" y="118125"/>
                  </a:lnTo>
                  <a:lnTo>
                    <a:pt x="1527072" y="117402"/>
                  </a:lnTo>
                  <a:lnTo>
                    <a:pt x="1538910" y="116563"/>
                  </a:lnTo>
                  <a:lnTo>
                    <a:pt x="1550748" y="115592"/>
                  </a:lnTo>
                  <a:lnTo>
                    <a:pt x="1562585" y="114471"/>
                  </a:lnTo>
                  <a:lnTo>
                    <a:pt x="1574423" y="113181"/>
                  </a:lnTo>
                  <a:lnTo>
                    <a:pt x="1586261" y="111702"/>
                  </a:lnTo>
                  <a:lnTo>
                    <a:pt x="1598099" y="110012"/>
                  </a:lnTo>
                  <a:lnTo>
                    <a:pt x="1609936" y="108089"/>
                  </a:lnTo>
                  <a:lnTo>
                    <a:pt x="1621774" y="105914"/>
                  </a:lnTo>
                  <a:lnTo>
                    <a:pt x="1633612" y="103466"/>
                  </a:lnTo>
                  <a:lnTo>
                    <a:pt x="1645450" y="100730"/>
                  </a:lnTo>
                  <a:lnTo>
                    <a:pt x="1657287" y="97693"/>
                  </a:lnTo>
                  <a:lnTo>
                    <a:pt x="1669125" y="94350"/>
                  </a:lnTo>
                  <a:lnTo>
                    <a:pt x="1680963" y="90701"/>
                  </a:lnTo>
                  <a:lnTo>
                    <a:pt x="1692801" y="86758"/>
                  </a:lnTo>
                  <a:lnTo>
                    <a:pt x="1704639" y="82540"/>
                  </a:lnTo>
                  <a:lnTo>
                    <a:pt x="1716476" y="78078"/>
                  </a:lnTo>
                  <a:lnTo>
                    <a:pt x="1728314" y="73413"/>
                  </a:lnTo>
                  <a:lnTo>
                    <a:pt x="1740152" y="68596"/>
                  </a:lnTo>
                  <a:lnTo>
                    <a:pt x="1751990" y="63684"/>
                  </a:lnTo>
                  <a:lnTo>
                    <a:pt x="1763827" y="58740"/>
                  </a:lnTo>
                  <a:lnTo>
                    <a:pt x="1775665" y="53829"/>
                  </a:lnTo>
                  <a:lnTo>
                    <a:pt x="1787503" y="49012"/>
                  </a:lnTo>
                  <a:lnTo>
                    <a:pt x="1799341" y="44347"/>
                  </a:lnTo>
                  <a:lnTo>
                    <a:pt x="1811178" y="39885"/>
                  </a:lnTo>
                  <a:lnTo>
                    <a:pt x="1823016" y="35667"/>
                  </a:lnTo>
                  <a:lnTo>
                    <a:pt x="1834854" y="31723"/>
                  </a:lnTo>
                  <a:lnTo>
                    <a:pt x="1846692" y="28075"/>
                  </a:lnTo>
                  <a:lnTo>
                    <a:pt x="1858530" y="24731"/>
                  </a:lnTo>
                  <a:lnTo>
                    <a:pt x="1870367" y="21695"/>
                  </a:lnTo>
                  <a:lnTo>
                    <a:pt x="1882205" y="18958"/>
                  </a:lnTo>
                  <a:lnTo>
                    <a:pt x="1894043" y="16511"/>
                  </a:lnTo>
                  <a:lnTo>
                    <a:pt x="1905881" y="14335"/>
                  </a:lnTo>
                  <a:lnTo>
                    <a:pt x="1917718" y="12413"/>
                  </a:lnTo>
                  <a:lnTo>
                    <a:pt x="1929556" y="10723"/>
                  </a:lnTo>
                  <a:lnTo>
                    <a:pt x="1941394" y="9243"/>
                  </a:lnTo>
                  <a:lnTo>
                    <a:pt x="1953232" y="7953"/>
                  </a:lnTo>
                  <a:lnTo>
                    <a:pt x="1965069" y="6833"/>
                  </a:lnTo>
                  <a:lnTo>
                    <a:pt x="1976907" y="5862"/>
                  </a:lnTo>
                  <a:lnTo>
                    <a:pt x="1988745" y="5023"/>
                  </a:lnTo>
                  <a:lnTo>
                    <a:pt x="2000583" y="4300"/>
                  </a:lnTo>
                  <a:lnTo>
                    <a:pt x="2012421" y="3677"/>
                  </a:lnTo>
                  <a:lnTo>
                    <a:pt x="2024258" y="3142"/>
                  </a:lnTo>
                  <a:lnTo>
                    <a:pt x="2036096" y="2684"/>
                  </a:lnTo>
                  <a:lnTo>
                    <a:pt x="2047934" y="2291"/>
                  </a:lnTo>
                  <a:lnTo>
                    <a:pt x="2059772" y="1954"/>
                  </a:lnTo>
                  <a:lnTo>
                    <a:pt x="2071609" y="1666"/>
                  </a:lnTo>
                  <a:lnTo>
                    <a:pt x="2083447" y="1421"/>
                  </a:lnTo>
                  <a:lnTo>
                    <a:pt x="2095285" y="1211"/>
                  </a:lnTo>
                  <a:lnTo>
                    <a:pt x="2107123" y="1031"/>
                  </a:lnTo>
                  <a:lnTo>
                    <a:pt x="2118961" y="878"/>
                  </a:lnTo>
                  <a:lnTo>
                    <a:pt x="2130798" y="748"/>
                  </a:lnTo>
                  <a:lnTo>
                    <a:pt x="2142636" y="637"/>
                  </a:lnTo>
                  <a:lnTo>
                    <a:pt x="2154474" y="542"/>
                  </a:lnTo>
                  <a:lnTo>
                    <a:pt x="2166312" y="462"/>
                  </a:lnTo>
                  <a:lnTo>
                    <a:pt x="2178149" y="393"/>
                  </a:lnTo>
                  <a:lnTo>
                    <a:pt x="2189987" y="334"/>
                  </a:lnTo>
                  <a:lnTo>
                    <a:pt x="2201825" y="284"/>
                  </a:lnTo>
                  <a:lnTo>
                    <a:pt x="2213663" y="242"/>
                  </a:lnTo>
                  <a:lnTo>
                    <a:pt x="2225500" y="206"/>
                  </a:lnTo>
                  <a:lnTo>
                    <a:pt x="2237338" y="175"/>
                  </a:lnTo>
                  <a:lnTo>
                    <a:pt x="2249176" y="149"/>
                  </a:lnTo>
                  <a:lnTo>
                    <a:pt x="2261014" y="127"/>
                  </a:lnTo>
                  <a:lnTo>
                    <a:pt x="2272852" y="108"/>
                  </a:lnTo>
                  <a:lnTo>
                    <a:pt x="2284689" y="92"/>
                  </a:lnTo>
                  <a:lnTo>
                    <a:pt x="2296527" y="78"/>
                  </a:lnTo>
                  <a:lnTo>
                    <a:pt x="2308365" y="66"/>
                  </a:lnTo>
                  <a:lnTo>
                    <a:pt x="2320203" y="56"/>
                  </a:lnTo>
                  <a:lnTo>
                    <a:pt x="2332040" y="48"/>
                  </a:lnTo>
                  <a:lnTo>
                    <a:pt x="2343878" y="4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4" name="pl74"/>
            <p:cNvSpPr/>
            <p:nvPr/>
          </p:nvSpPr>
          <p:spPr>
            <a:xfrm>
              <a:off x="2482252" y="2251748"/>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5" name="pl75"/>
            <p:cNvSpPr/>
            <p:nvPr/>
          </p:nvSpPr>
          <p:spPr>
            <a:xfrm>
              <a:off x="2482252" y="1149919"/>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6" name="pl76"/>
            <p:cNvSpPr/>
            <p:nvPr/>
          </p:nvSpPr>
          <p:spPr>
            <a:xfrm>
              <a:off x="2482252" y="5434850"/>
              <a:ext cx="4687757" cy="122384"/>
            </a:xfrm>
            <a:custGeom>
              <a:avLst/>
              <a:pathLst>
                <a:path w="4687757" h="122384">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77" name="pl77"/>
            <p:cNvSpPr/>
            <p:nvPr/>
          </p:nvSpPr>
          <p:spPr>
            <a:xfrm>
              <a:off x="2482252" y="5434809"/>
              <a:ext cx="4687757" cy="122384"/>
            </a:xfrm>
            <a:custGeom>
              <a:avLst/>
              <a:pathLst>
                <a:path w="4687757" h="122384">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8" name="pl78"/>
            <p:cNvSpPr/>
            <p:nvPr/>
          </p:nvSpPr>
          <p:spPr>
            <a:xfrm>
              <a:off x="2482252" y="4088129"/>
              <a:ext cx="4687757" cy="734511"/>
            </a:xfrm>
            <a:custGeom>
              <a:avLst/>
              <a:pathLst>
                <a:path w="4687757" h="734511">
                  <a:moveTo>
                    <a:pt x="0" y="734511"/>
                  </a:moveTo>
                  <a:lnTo>
                    <a:pt x="11837" y="734504"/>
                  </a:lnTo>
                  <a:lnTo>
                    <a:pt x="23675" y="734495"/>
                  </a:lnTo>
                  <a:lnTo>
                    <a:pt x="35513" y="734485"/>
                  </a:lnTo>
                  <a:lnTo>
                    <a:pt x="47351" y="734474"/>
                  </a:lnTo>
                  <a:lnTo>
                    <a:pt x="59188" y="734460"/>
                  </a:lnTo>
                  <a:lnTo>
                    <a:pt x="71026" y="734444"/>
                  </a:lnTo>
                  <a:lnTo>
                    <a:pt x="82864" y="734425"/>
                  </a:lnTo>
                  <a:lnTo>
                    <a:pt x="94702" y="734403"/>
                  </a:lnTo>
                  <a:lnTo>
                    <a:pt x="106539" y="734376"/>
                  </a:lnTo>
                  <a:lnTo>
                    <a:pt x="118377" y="734346"/>
                  </a:lnTo>
                  <a:lnTo>
                    <a:pt x="130215" y="734310"/>
                  </a:lnTo>
                  <a:lnTo>
                    <a:pt x="142053" y="734267"/>
                  </a:lnTo>
                  <a:lnTo>
                    <a:pt x="153891" y="734217"/>
                  </a:lnTo>
                  <a:lnTo>
                    <a:pt x="165728" y="734159"/>
                  </a:lnTo>
                  <a:lnTo>
                    <a:pt x="177566" y="734090"/>
                  </a:lnTo>
                  <a:lnTo>
                    <a:pt x="189404" y="734009"/>
                  </a:lnTo>
                  <a:lnTo>
                    <a:pt x="201242" y="733915"/>
                  </a:lnTo>
                  <a:lnTo>
                    <a:pt x="213079" y="733803"/>
                  </a:lnTo>
                  <a:lnTo>
                    <a:pt x="224917" y="733673"/>
                  </a:lnTo>
                  <a:lnTo>
                    <a:pt x="236755" y="733520"/>
                  </a:lnTo>
                  <a:lnTo>
                    <a:pt x="248593" y="733341"/>
                  </a:lnTo>
                  <a:lnTo>
                    <a:pt x="260430" y="733131"/>
                  </a:lnTo>
                  <a:lnTo>
                    <a:pt x="272268" y="732885"/>
                  </a:lnTo>
                  <a:lnTo>
                    <a:pt x="284106" y="732597"/>
                  </a:lnTo>
                  <a:lnTo>
                    <a:pt x="295944" y="732261"/>
                  </a:lnTo>
                  <a:lnTo>
                    <a:pt x="307782" y="731868"/>
                  </a:lnTo>
                  <a:lnTo>
                    <a:pt x="319619" y="731409"/>
                  </a:lnTo>
                  <a:lnTo>
                    <a:pt x="331457" y="730875"/>
                  </a:lnTo>
                  <a:lnTo>
                    <a:pt x="343295" y="730252"/>
                  </a:lnTo>
                  <a:lnTo>
                    <a:pt x="355133" y="729529"/>
                  </a:lnTo>
                  <a:lnTo>
                    <a:pt x="366970" y="728690"/>
                  </a:lnTo>
                  <a:lnTo>
                    <a:pt x="378808" y="727719"/>
                  </a:lnTo>
                  <a:lnTo>
                    <a:pt x="390646" y="726598"/>
                  </a:lnTo>
                  <a:lnTo>
                    <a:pt x="402484" y="725308"/>
                  </a:lnTo>
                  <a:lnTo>
                    <a:pt x="414321" y="723829"/>
                  </a:lnTo>
                  <a:lnTo>
                    <a:pt x="426159" y="722139"/>
                  </a:lnTo>
                  <a:lnTo>
                    <a:pt x="437997" y="720216"/>
                  </a:lnTo>
                  <a:lnTo>
                    <a:pt x="449835" y="718041"/>
                  </a:lnTo>
                  <a:lnTo>
                    <a:pt x="461673" y="715593"/>
                  </a:lnTo>
                  <a:lnTo>
                    <a:pt x="473510" y="712857"/>
                  </a:lnTo>
                  <a:lnTo>
                    <a:pt x="485348" y="709820"/>
                  </a:lnTo>
                  <a:lnTo>
                    <a:pt x="497186" y="706477"/>
                  </a:lnTo>
                  <a:lnTo>
                    <a:pt x="509024" y="702828"/>
                  </a:lnTo>
                  <a:lnTo>
                    <a:pt x="520861" y="698885"/>
                  </a:lnTo>
                  <a:lnTo>
                    <a:pt x="532699" y="694667"/>
                  </a:lnTo>
                  <a:lnTo>
                    <a:pt x="544537" y="690205"/>
                  </a:lnTo>
                  <a:lnTo>
                    <a:pt x="556375" y="685540"/>
                  </a:lnTo>
                  <a:lnTo>
                    <a:pt x="568213" y="680723"/>
                  </a:lnTo>
                  <a:lnTo>
                    <a:pt x="580050" y="675811"/>
                  </a:lnTo>
                  <a:lnTo>
                    <a:pt x="591888" y="670867"/>
                  </a:lnTo>
                  <a:lnTo>
                    <a:pt x="603726" y="665956"/>
                  </a:lnTo>
                  <a:lnTo>
                    <a:pt x="615564" y="661139"/>
                  </a:lnTo>
                  <a:lnTo>
                    <a:pt x="627401" y="656474"/>
                  </a:lnTo>
                  <a:lnTo>
                    <a:pt x="639239" y="652012"/>
                  </a:lnTo>
                  <a:lnTo>
                    <a:pt x="651077" y="647794"/>
                  </a:lnTo>
                  <a:lnTo>
                    <a:pt x="662915" y="643851"/>
                  </a:lnTo>
                  <a:lnTo>
                    <a:pt x="674752" y="640202"/>
                  </a:lnTo>
                  <a:lnTo>
                    <a:pt x="686590" y="636859"/>
                  </a:lnTo>
                  <a:lnTo>
                    <a:pt x="698428" y="633822"/>
                  </a:lnTo>
                  <a:lnTo>
                    <a:pt x="710266" y="631086"/>
                  </a:lnTo>
                  <a:lnTo>
                    <a:pt x="722104" y="628638"/>
                  </a:lnTo>
                  <a:lnTo>
                    <a:pt x="733941" y="626462"/>
                  </a:lnTo>
                  <a:lnTo>
                    <a:pt x="745779" y="624540"/>
                  </a:lnTo>
                  <a:lnTo>
                    <a:pt x="757617" y="622850"/>
                  </a:lnTo>
                  <a:lnTo>
                    <a:pt x="769455" y="621370"/>
                  </a:lnTo>
                  <a:lnTo>
                    <a:pt x="781292" y="620081"/>
                  </a:lnTo>
                  <a:lnTo>
                    <a:pt x="793130" y="618960"/>
                  </a:lnTo>
                  <a:lnTo>
                    <a:pt x="804968" y="617989"/>
                  </a:lnTo>
                  <a:lnTo>
                    <a:pt x="816806" y="617150"/>
                  </a:lnTo>
                  <a:lnTo>
                    <a:pt x="828643" y="616427"/>
                  </a:lnTo>
                  <a:lnTo>
                    <a:pt x="840481" y="615804"/>
                  </a:lnTo>
                  <a:lnTo>
                    <a:pt x="852319" y="615270"/>
                  </a:lnTo>
                  <a:lnTo>
                    <a:pt x="864157" y="614811"/>
                  </a:lnTo>
                  <a:lnTo>
                    <a:pt x="875995" y="614418"/>
                  </a:lnTo>
                  <a:lnTo>
                    <a:pt x="887832" y="614081"/>
                  </a:lnTo>
                  <a:lnTo>
                    <a:pt x="899670" y="613794"/>
                  </a:lnTo>
                  <a:lnTo>
                    <a:pt x="911508" y="613548"/>
                  </a:lnTo>
                  <a:lnTo>
                    <a:pt x="923346" y="613338"/>
                  </a:lnTo>
                  <a:lnTo>
                    <a:pt x="935183" y="613159"/>
                  </a:lnTo>
                  <a:lnTo>
                    <a:pt x="947021" y="613006"/>
                  </a:lnTo>
                  <a:lnTo>
                    <a:pt x="958859" y="612875"/>
                  </a:lnTo>
                  <a:lnTo>
                    <a:pt x="970697" y="612764"/>
                  </a:lnTo>
                  <a:lnTo>
                    <a:pt x="982534" y="612669"/>
                  </a:lnTo>
                  <a:lnTo>
                    <a:pt x="994372" y="612589"/>
                  </a:lnTo>
                  <a:lnTo>
                    <a:pt x="1006210" y="612520"/>
                  </a:lnTo>
                  <a:lnTo>
                    <a:pt x="1018048" y="612461"/>
                  </a:lnTo>
                  <a:lnTo>
                    <a:pt x="1029886" y="612412"/>
                  </a:lnTo>
                  <a:lnTo>
                    <a:pt x="1041723" y="612369"/>
                  </a:lnTo>
                  <a:lnTo>
                    <a:pt x="1053561" y="612333"/>
                  </a:lnTo>
                  <a:lnTo>
                    <a:pt x="1065399" y="612302"/>
                  </a:lnTo>
                  <a:lnTo>
                    <a:pt x="1077237" y="612276"/>
                  </a:lnTo>
                  <a:lnTo>
                    <a:pt x="1089074" y="612254"/>
                  </a:lnTo>
                  <a:lnTo>
                    <a:pt x="1100912" y="612235"/>
                  </a:lnTo>
                  <a:lnTo>
                    <a:pt x="1112750" y="612219"/>
                  </a:lnTo>
                  <a:lnTo>
                    <a:pt x="1124588" y="612205"/>
                  </a:lnTo>
                  <a:lnTo>
                    <a:pt x="1136426" y="612193"/>
                  </a:lnTo>
                  <a:lnTo>
                    <a:pt x="1148263" y="612183"/>
                  </a:lnTo>
                  <a:lnTo>
                    <a:pt x="1160101" y="612175"/>
                  </a:lnTo>
                  <a:lnTo>
                    <a:pt x="1171939" y="612168"/>
                  </a:lnTo>
                  <a:lnTo>
                    <a:pt x="1171939" y="611962"/>
                  </a:lnTo>
                  <a:lnTo>
                    <a:pt x="1183777" y="611934"/>
                  </a:lnTo>
                  <a:lnTo>
                    <a:pt x="1195614" y="611900"/>
                  </a:lnTo>
                  <a:lnTo>
                    <a:pt x="1207452" y="611860"/>
                  </a:lnTo>
                  <a:lnTo>
                    <a:pt x="1219290" y="611813"/>
                  </a:lnTo>
                  <a:lnTo>
                    <a:pt x="1231128" y="611758"/>
                  </a:lnTo>
                  <a:lnTo>
                    <a:pt x="1242965" y="611694"/>
                  </a:lnTo>
                  <a:lnTo>
                    <a:pt x="1254803" y="611618"/>
                  </a:lnTo>
                  <a:lnTo>
                    <a:pt x="1266641" y="611529"/>
                  </a:lnTo>
                  <a:lnTo>
                    <a:pt x="1278479" y="611424"/>
                  </a:lnTo>
                  <a:lnTo>
                    <a:pt x="1290317" y="611301"/>
                  </a:lnTo>
                  <a:lnTo>
                    <a:pt x="1302154" y="611157"/>
                  </a:lnTo>
                  <a:lnTo>
                    <a:pt x="1313992" y="610987"/>
                  </a:lnTo>
                  <a:lnTo>
                    <a:pt x="1325830" y="610787"/>
                  </a:lnTo>
                  <a:lnTo>
                    <a:pt x="1337668" y="610553"/>
                  </a:lnTo>
                  <a:lnTo>
                    <a:pt x="1349505" y="610278"/>
                  </a:lnTo>
                  <a:lnTo>
                    <a:pt x="1361343" y="609956"/>
                  </a:lnTo>
                  <a:lnTo>
                    <a:pt x="1373181" y="609577"/>
                  </a:lnTo>
                  <a:lnTo>
                    <a:pt x="1385019" y="609132"/>
                  </a:lnTo>
                  <a:lnTo>
                    <a:pt x="1396856" y="608611"/>
                  </a:lnTo>
                  <a:lnTo>
                    <a:pt x="1408694" y="607999"/>
                  </a:lnTo>
                  <a:lnTo>
                    <a:pt x="1420532" y="607282"/>
                  </a:lnTo>
                  <a:lnTo>
                    <a:pt x="1432370" y="606443"/>
                  </a:lnTo>
                  <a:lnTo>
                    <a:pt x="1444208" y="605459"/>
                  </a:lnTo>
                  <a:lnTo>
                    <a:pt x="1456045" y="604308"/>
                  </a:lnTo>
                  <a:lnTo>
                    <a:pt x="1467883" y="602962"/>
                  </a:lnTo>
                  <a:lnTo>
                    <a:pt x="1479721" y="601390"/>
                  </a:lnTo>
                  <a:lnTo>
                    <a:pt x="1491559" y="599555"/>
                  </a:lnTo>
                  <a:lnTo>
                    <a:pt x="1503396" y="597416"/>
                  </a:lnTo>
                  <a:lnTo>
                    <a:pt x="1515234" y="594927"/>
                  </a:lnTo>
                  <a:lnTo>
                    <a:pt x="1527072" y="592033"/>
                  </a:lnTo>
                  <a:lnTo>
                    <a:pt x="1538910" y="588678"/>
                  </a:lnTo>
                  <a:lnTo>
                    <a:pt x="1550748" y="584794"/>
                  </a:lnTo>
                  <a:lnTo>
                    <a:pt x="1562585" y="580311"/>
                  </a:lnTo>
                  <a:lnTo>
                    <a:pt x="1574423" y="575152"/>
                  </a:lnTo>
                  <a:lnTo>
                    <a:pt x="1586261" y="569234"/>
                  </a:lnTo>
                  <a:lnTo>
                    <a:pt x="1598099" y="562473"/>
                  </a:lnTo>
                  <a:lnTo>
                    <a:pt x="1609936" y="554784"/>
                  </a:lnTo>
                  <a:lnTo>
                    <a:pt x="1621774" y="546082"/>
                  </a:lnTo>
                  <a:lnTo>
                    <a:pt x="1633612" y="536291"/>
                  </a:lnTo>
                  <a:lnTo>
                    <a:pt x="1645450" y="525346"/>
                  </a:lnTo>
                  <a:lnTo>
                    <a:pt x="1657287" y="513199"/>
                  </a:lnTo>
                  <a:lnTo>
                    <a:pt x="1669125" y="499825"/>
                  </a:lnTo>
                  <a:lnTo>
                    <a:pt x="1680963" y="485231"/>
                  </a:lnTo>
                  <a:lnTo>
                    <a:pt x="1692801" y="469457"/>
                  </a:lnTo>
                  <a:lnTo>
                    <a:pt x="1704639" y="452585"/>
                  </a:lnTo>
                  <a:lnTo>
                    <a:pt x="1716476" y="434737"/>
                  </a:lnTo>
                  <a:lnTo>
                    <a:pt x="1728314" y="416078"/>
                  </a:lnTo>
                  <a:lnTo>
                    <a:pt x="1740152" y="396810"/>
                  </a:lnTo>
                  <a:lnTo>
                    <a:pt x="1751990" y="377163"/>
                  </a:lnTo>
                  <a:lnTo>
                    <a:pt x="1763827" y="357388"/>
                  </a:lnTo>
                  <a:lnTo>
                    <a:pt x="1775665" y="337741"/>
                  </a:lnTo>
                  <a:lnTo>
                    <a:pt x="1787503" y="318473"/>
                  </a:lnTo>
                  <a:lnTo>
                    <a:pt x="1799341" y="299814"/>
                  </a:lnTo>
                  <a:lnTo>
                    <a:pt x="1811178" y="281967"/>
                  </a:lnTo>
                  <a:lnTo>
                    <a:pt x="1823016" y="265094"/>
                  </a:lnTo>
                  <a:lnTo>
                    <a:pt x="1834854" y="249320"/>
                  </a:lnTo>
                  <a:lnTo>
                    <a:pt x="1846692" y="234726"/>
                  </a:lnTo>
                  <a:lnTo>
                    <a:pt x="1858530" y="221353"/>
                  </a:lnTo>
                  <a:lnTo>
                    <a:pt x="1870367" y="209206"/>
                  </a:lnTo>
                  <a:lnTo>
                    <a:pt x="1882205" y="198261"/>
                  </a:lnTo>
                  <a:lnTo>
                    <a:pt x="1894043" y="188470"/>
                  </a:lnTo>
                  <a:lnTo>
                    <a:pt x="1905881" y="179768"/>
                  </a:lnTo>
                  <a:lnTo>
                    <a:pt x="1917718" y="172078"/>
                  </a:lnTo>
                  <a:lnTo>
                    <a:pt x="1929556" y="165317"/>
                  </a:lnTo>
                  <a:lnTo>
                    <a:pt x="1941394" y="159400"/>
                  </a:lnTo>
                  <a:lnTo>
                    <a:pt x="1953232" y="154240"/>
                  </a:lnTo>
                  <a:lnTo>
                    <a:pt x="1965069" y="149758"/>
                  </a:lnTo>
                  <a:lnTo>
                    <a:pt x="1976907" y="145874"/>
                  </a:lnTo>
                  <a:lnTo>
                    <a:pt x="1988745" y="142518"/>
                  </a:lnTo>
                  <a:lnTo>
                    <a:pt x="2000583" y="139625"/>
                  </a:lnTo>
                  <a:lnTo>
                    <a:pt x="2012421" y="137135"/>
                  </a:lnTo>
                  <a:lnTo>
                    <a:pt x="2024258" y="134996"/>
                  </a:lnTo>
                  <a:lnTo>
                    <a:pt x="2036096" y="133161"/>
                  </a:lnTo>
                  <a:lnTo>
                    <a:pt x="2047934" y="131589"/>
                  </a:lnTo>
                  <a:lnTo>
                    <a:pt x="2059772" y="130243"/>
                  </a:lnTo>
                  <a:lnTo>
                    <a:pt x="2071609" y="129093"/>
                  </a:lnTo>
                  <a:lnTo>
                    <a:pt x="2083447" y="128109"/>
                  </a:lnTo>
                  <a:lnTo>
                    <a:pt x="2095285" y="127269"/>
                  </a:lnTo>
                  <a:lnTo>
                    <a:pt x="2107123" y="126552"/>
                  </a:lnTo>
                  <a:lnTo>
                    <a:pt x="2118961" y="125941"/>
                  </a:lnTo>
                  <a:lnTo>
                    <a:pt x="2130798" y="125419"/>
                  </a:lnTo>
                  <a:lnTo>
                    <a:pt x="2142636" y="124975"/>
                  </a:lnTo>
                  <a:lnTo>
                    <a:pt x="2154474" y="124596"/>
                  </a:lnTo>
                  <a:lnTo>
                    <a:pt x="2166312" y="124273"/>
                  </a:lnTo>
                  <a:lnTo>
                    <a:pt x="2178149" y="123998"/>
                  </a:lnTo>
                  <a:lnTo>
                    <a:pt x="2189987" y="123764"/>
                  </a:lnTo>
                  <a:lnTo>
                    <a:pt x="2201825" y="123565"/>
                  </a:lnTo>
                  <a:lnTo>
                    <a:pt x="2213663" y="123395"/>
                  </a:lnTo>
                  <a:lnTo>
                    <a:pt x="2225500" y="123250"/>
                  </a:lnTo>
                  <a:lnTo>
                    <a:pt x="2237338" y="123127"/>
                  </a:lnTo>
                  <a:lnTo>
                    <a:pt x="2249176" y="123023"/>
                  </a:lnTo>
                  <a:lnTo>
                    <a:pt x="2261014" y="122934"/>
                  </a:lnTo>
                  <a:lnTo>
                    <a:pt x="2272852" y="122858"/>
                  </a:lnTo>
                  <a:lnTo>
                    <a:pt x="2284689" y="122793"/>
                  </a:lnTo>
                  <a:lnTo>
                    <a:pt x="2296527" y="122738"/>
                  </a:lnTo>
                  <a:lnTo>
                    <a:pt x="2308365" y="122692"/>
                  </a:lnTo>
                  <a:lnTo>
                    <a:pt x="2320203" y="122652"/>
                  </a:lnTo>
                  <a:lnTo>
                    <a:pt x="2332040" y="122618"/>
                  </a:lnTo>
                  <a:lnTo>
                    <a:pt x="2343878" y="122589"/>
                  </a:lnTo>
                  <a:lnTo>
                    <a:pt x="2343878" y="122384"/>
                  </a:lnTo>
                  <a:lnTo>
                    <a:pt x="2355716" y="122377"/>
                  </a:lnTo>
                  <a:lnTo>
                    <a:pt x="2367554" y="122368"/>
                  </a:lnTo>
                  <a:lnTo>
                    <a:pt x="2379391" y="122358"/>
                  </a:lnTo>
                  <a:lnTo>
                    <a:pt x="2391229" y="122347"/>
                  </a:lnTo>
                  <a:lnTo>
                    <a:pt x="2403067" y="122333"/>
                  </a:lnTo>
                  <a:lnTo>
                    <a:pt x="2414905" y="122317"/>
                  </a:lnTo>
                  <a:lnTo>
                    <a:pt x="2426743" y="122298"/>
                  </a:lnTo>
                  <a:lnTo>
                    <a:pt x="2438580" y="122275"/>
                  </a:lnTo>
                  <a:lnTo>
                    <a:pt x="2450418" y="122249"/>
                  </a:lnTo>
                  <a:lnTo>
                    <a:pt x="2462256" y="122219"/>
                  </a:lnTo>
                  <a:lnTo>
                    <a:pt x="2474094" y="122182"/>
                  </a:lnTo>
                  <a:lnTo>
                    <a:pt x="2485931" y="122140"/>
                  </a:lnTo>
                  <a:lnTo>
                    <a:pt x="2497769" y="122090"/>
                  </a:lnTo>
                  <a:lnTo>
                    <a:pt x="2509607" y="122032"/>
                  </a:lnTo>
                  <a:lnTo>
                    <a:pt x="2521445" y="121963"/>
                  </a:lnTo>
                  <a:lnTo>
                    <a:pt x="2533283" y="121882"/>
                  </a:lnTo>
                  <a:lnTo>
                    <a:pt x="2545120" y="121787"/>
                  </a:lnTo>
                  <a:lnTo>
                    <a:pt x="2556958" y="121676"/>
                  </a:lnTo>
                  <a:lnTo>
                    <a:pt x="2568796" y="121546"/>
                  </a:lnTo>
                  <a:lnTo>
                    <a:pt x="2580634" y="121393"/>
                  </a:lnTo>
                  <a:lnTo>
                    <a:pt x="2592471" y="121214"/>
                  </a:lnTo>
                  <a:lnTo>
                    <a:pt x="2604309" y="121004"/>
                  </a:lnTo>
                  <a:lnTo>
                    <a:pt x="2616147" y="120758"/>
                  </a:lnTo>
                  <a:lnTo>
                    <a:pt x="2627985" y="120470"/>
                  </a:lnTo>
                  <a:lnTo>
                    <a:pt x="2639822" y="120134"/>
                  </a:lnTo>
                  <a:lnTo>
                    <a:pt x="2651660" y="119741"/>
                  </a:lnTo>
                  <a:lnTo>
                    <a:pt x="2663498" y="119282"/>
                  </a:lnTo>
                  <a:lnTo>
                    <a:pt x="2675336" y="118747"/>
                  </a:lnTo>
                  <a:lnTo>
                    <a:pt x="2687174" y="118125"/>
                  </a:lnTo>
                  <a:lnTo>
                    <a:pt x="2699011" y="117402"/>
                  </a:lnTo>
                  <a:lnTo>
                    <a:pt x="2710849" y="116563"/>
                  </a:lnTo>
                  <a:lnTo>
                    <a:pt x="2722687" y="115592"/>
                  </a:lnTo>
                  <a:lnTo>
                    <a:pt x="2734525" y="114471"/>
                  </a:lnTo>
                  <a:lnTo>
                    <a:pt x="2746362" y="113181"/>
                  </a:lnTo>
                  <a:lnTo>
                    <a:pt x="2758200" y="111702"/>
                  </a:lnTo>
                  <a:lnTo>
                    <a:pt x="2770038" y="110012"/>
                  </a:lnTo>
                  <a:lnTo>
                    <a:pt x="2781876" y="108089"/>
                  </a:lnTo>
                  <a:lnTo>
                    <a:pt x="2793713" y="105914"/>
                  </a:lnTo>
                  <a:lnTo>
                    <a:pt x="2805551" y="103466"/>
                  </a:lnTo>
                  <a:lnTo>
                    <a:pt x="2817389" y="100730"/>
                  </a:lnTo>
                  <a:lnTo>
                    <a:pt x="2829227" y="97693"/>
                  </a:lnTo>
                  <a:lnTo>
                    <a:pt x="2841065" y="94350"/>
                  </a:lnTo>
                  <a:lnTo>
                    <a:pt x="2852902" y="90701"/>
                  </a:lnTo>
                  <a:lnTo>
                    <a:pt x="2864740" y="86758"/>
                  </a:lnTo>
                  <a:lnTo>
                    <a:pt x="2876578" y="82540"/>
                  </a:lnTo>
                  <a:lnTo>
                    <a:pt x="2888416" y="78078"/>
                  </a:lnTo>
                  <a:lnTo>
                    <a:pt x="2900253" y="73413"/>
                  </a:lnTo>
                  <a:lnTo>
                    <a:pt x="2912091" y="68596"/>
                  </a:lnTo>
                  <a:lnTo>
                    <a:pt x="2923929" y="63684"/>
                  </a:lnTo>
                  <a:lnTo>
                    <a:pt x="2935767" y="58740"/>
                  </a:lnTo>
                  <a:lnTo>
                    <a:pt x="2947604" y="53829"/>
                  </a:lnTo>
                  <a:lnTo>
                    <a:pt x="2959442" y="49012"/>
                  </a:lnTo>
                  <a:lnTo>
                    <a:pt x="2971280" y="44347"/>
                  </a:lnTo>
                  <a:lnTo>
                    <a:pt x="2983118" y="39885"/>
                  </a:lnTo>
                  <a:lnTo>
                    <a:pt x="2994956" y="35667"/>
                  </a:lnTo>
                  <a:lnTo>
                    <a:pt x="3006793" y="31723"/>
                  </a:lnTo>
                  <a:lnTo>
                    <a:pt x="3018631" y="28075"/>
                  </a:lnTo>
                  <a:lnTo>
                    <a:pt x="3030469" y="24731"/>
                  </a:lnTo>
                  <a:lnTo>
                    <a:pt x="3042307" y="21695"/>
                  </a:lnTo>
                  <a:lnTo>
                    <a:pt x="3054144" y="18958"/>
                  </a:lnTo>
                  <a:lnTo>
                    <a:pt x="3065982" y="16511"/>
                  </a:lnTo>
                  <a:lnTo>
                    <a:pt x="3077820" y="14335"/>
                  </a:lnTo>
                  <a:lnTo>
                    <a:pt x="3089658" y="12413"/>
                  </a:lnTo>
                  <a:lnTo>
                    <a:pt x="3101496" y="10723"/>
                  </a:lnTo>
                  <a:lnTo>
                    <a:pt x="3113333" y="9243"/>
                  </a:lnTo>
                  <a:lnTo>
                    <a:pt x="3125171" y="7953"/>
                  </a:lnTo>
                  <a:lnTo>
                    <a:pt x="3137009" y="6833"/>
                  </a:lnTo>
                  <a:lnTo>
                    <a:pt x="3148847" y="5862"/>
                  </a:lnTo>
                  <a:lnTo>
                    <a:pt x="3160684" y="5023"/>
                  </a:lnTo>
                  <a:lnTo>
                    <a:pt x="3172522" y="4300"/>
                  </a:lnTo>
                  <a:lnTo>
                    <a:pt x="3184360" y="3677"/>
                  </a:lnTo>
                  <a:lnTo>
                    <a:pt x="3196198" y="3142"/>
                  </a:lnTo>
                  <a:lnTo>
                    <a:pt x="3208035" y="2684"/>
                  </a:lnTo>
                  <a:lnTo>
                    <a:pt x="3219873" y="2291"/>
                  </a:lnTo>
                  <a:lnTo>
                    <a:pt x="3231711" y="1954"/>
                  </a:lnTo>
                  <a:lnTo>
                    <a:pt x="3243549" y="1666"/>
                  </a:lnTo>
                  <a:lnTo>
                    <a:pt x="3255387" y="1421"/>
                  </a:lnTo>
                  <a:lnTo>
                    <a:pt x="3267224" y="1211"/>
                  </a:lnTo>
                  <a:lnTo>
                    <a:pt x="3279062" y="1031"/>
                  </a:lnTo>
                  <a:lnTo>
                    <a:pt x="3290900" y="878"/>
                  </a:lnTo>
                  <a:lnTo>
                    <a:pt x="3302738" y="748"/>
                  </a:lnTo>
                  <a:lnTo>
                    <a:pt x="3314575" y="637"/>
                  </a:lnTo>
                  <a:lnTo>
                    <a:pt x="3326413" y="542"/>
                  </a:lnTo>
                  <a:lnTo>
                    <a:pt x="3338251" y="462"/>
                  </a:lnTo>
                  <a:lnTo>
                    <a:pt x="3350089" y="393"/>
                  </a:lnTo>
                  <a:lnTo>
                    <a:pt x="3361926" y="334"/>
                  </a:lnTo>
                  <a:lnTo>
                    <a:pt x="3373764" y="284"/>
                  </a:lnTo>
                  <a:lnTo>
                    <a:pt x="3385602" y="242"/>
                  </a:lnTo>
                  <a:lnTo>
                    <a:pt x="3397440" y="206"/>
                  </a:lnTo>
                  <a:lnTo>
                    <a:pt x="3409278" y="175"/>
                  </a:lnTo>
                  <a:lnTo>
                    <a:pt x="3421115" y="149"/>
                  </a:lnTo>
                  <a:lnTo>
                    <a:pt x="3432953" y="127"/>
                  </a:lnTo>
                  <a:lnTo>
                    <a:pt x="3444791" y="108"/>
                  </a:lnTo>
                  <a:lnTo>
                    <a:pt x="3456629" y="92"/>
                  </a:lnTo>
                  <a:lnTo>
                    <a:pt x="3468466" y="78"/>
                  </a:lnTo>
                  <a:lnTo>
                    <a:pt x="3480304" y="66"/>
                  </a:lnTo>
                  <a:lnTo>
                    <a:pt x="3492142" y="56"/>
                  </a:lnTo>
                  <a:lnTo>
                    <a:pt x="3503980" y="48"/>
                  </a:lnTo>
                  <a:lnTo>
                    <a:pt x="3515818" y="4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9" name="pl79"/>
            <p:cNvSpPr/>
            <p:nvPr/>
          </p:nvSpPr>
          <p:spPr>
            <a:xfrm>
              <a:off x="2482252" y="3231151"/>
              <a:ext cx="4687757" cy="244809"/>
            </a:xfrm>
            <a:custGeom>
              <a:avLst/>
              <a:pathLst>
                <a:path w="4687757" h="244809">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768"/>
                  </a:lnTo>
                  <a:lnTo>
                    <a:pt x="1183777" y="244754"/>
                  </a:lnTo>
                  <a:lnTo>
                    <a:pt x="1195614" y="244737"/>
                  </a:lnTo>
                  <a:lnTo>
                    <a:pt x="1207452" y="244717"/>
                  </a:lnTo>
                  <a:lnTo>
                    <a:pt x="1219290" y="244694"/>
                  </a:lnTo>
                  <a:lnTo>
                    <a:pt x="1231128" y="244666"/>
                  </a:lnTo>
                  <a:lnTo>
                    <a:pt x="1242965" y="244634"/>
                  </a:lnTo>
                  <a:lnTo>
                    <a:pt x="1254803" y="244596"/>
                  </a:lnTo>
                  <a:lnTo>
                    <a:pt x="1266641" y="244551"/>
                  </a:lnTo>
                  <a:lnTo>
                    <a:pt x="1278479" y="244499"/>
                  </a:lnTo>
                  <a:lnTo>
                    <a:pt x="1290317" y="244438"/>
                  </a:lnTo>
                  <a:lnTo>
                    <a:pt x="1302154" y="244365"/>
                  </a:lnTo>
                  <a:lnTo>
                    <a:pt x="1313992" y="244280"/>
                  </a:lnTo>
                  <a:lnTo>
                    <a:pt x="1325830" y="244181"/>
                  </a:lnTo>
                  <a:lnTo>
                    <a:pt x="1337668" y="244064"/>
                  </a:lnTo>
                  <a:lnTo>
                    <a:pt x="1349505" y="243926"/>
                  </a:lnTo>
                  <a:lnTo>
                    <a:pt x="1361343" y="243765"/>
                  </a:lnTo>
                  <a:lnTo>
                    <a:pt x="1373181" y="243575"/>
                  </a:lnTo>
                  <a:lnTo>
                    <a:pt x="1385019" y="243353"/>
                  </a:lnTo>
                  <a:lnTo>
                    <a:pt x="1396856" y="243092"/>
                  </a:lnTo>
                  <a:lnTo>
                    <a:pt x="1408694" y="242787"/>
                  </a:lnTo>
                  <a:lnTo>
                    <a:pt x="1420532" y="242428"/>
                  </a:lnTo>
                  <a:lnTo>
                    <a:pt x="1432370" y="242008"/>
                  </a:lnTo>
                  <a:lnTo>
                    <a:pt x="1444208" y="241517"/>
                  </a:lnTo>
                  <a:lnTo>
                    <a:pt x="1456045" y="240941"/>
                  </a:lnTo>
                  <a:lnTo>
                    <a:pt x="1467883" y="240268"/>
                  </a:lnTo>
                  <a:lnTo>
                    <a:pt x="1479721" y="239482"/>
                  </a:lnTo>
                  <a:lnTo>
                    <a:pt x="1491559" y="238565"/>
                  </a:lnTo>
                  <a:lnTo>
                    <a:pt x="1503396" y="237495"/>
                  </a:lnTo>
                  <a:lnTo>
                    <a:pt x="1515234" y="236250"/>
                  </a:lnTo>
                  <a:lnTo>
                    <a:pt x="1527072" y="234804"/>
                  </a:lnTo>
                  <a:lnTo>
                    <a:pt x="1538910" y="233126"/>
                  </a:lnTo>
                  <a:lnTo>
                    <a:pt x="1550748" y="231184"/>
                  </a:lnTo>
                  <a:lnTo>
                    <a:pt x="1562585" y="228943"/>
                  </a:lnTo>
                  <a:lnTo>
                    <a:pt x="1574423" y="226363"/>
                  </a:lnTo>
                  <a:lnTo>
                    <a:pt x="1586261" y="223404"/>
                  </a:lnTo>
                  <a:lnTo>
                    <a:pt x="1598099" y="220024"/>
                  </a:lnTo>
                  <a:lnTo>
                    <a:pt x="1609936" y="216179"/>
                  </a:lnTo>
                  <a:lnTo>
                    <a:pt x="1621774" y="211828"/>
                  </a:lnTo>
                  <a:lnTo>
                    <a:pt x="1633612" y="206932"/>
                  </a:lnTo>
                  <a:lnTo>
                    <a:pt x="1645450" y="201460"/>
                  </a:lnTo>
                  <a:lnTo>
                    <a:pt x="1657287" y="195386"/>
                  </a:lnTo>
                  <a:lnTo>
                    <a:pt x="1669125" y="188700"/>
                  </a:lnTo>
                  <a:lnTo>
                    <a:pt x="1680963" y="181403"/>
                  </a:lnTo>
                  <a:lnTo>
                    <a:pt x="1692801" y="173516"/>
                  </a:lnTo>
                  <a:lnTo>
                    <a:pt x="1704639" y="165080"/>
                  </a:lnTo>
                  <a:lnTo>
                    <a:pt x="1716476" y="156156"/>
                  </a:lnTo>
                  <a:lnTo>
                    <a:pt x="1728314" y="146826"/>
                  </a:lnTo>
                  <a:lnTo>
                    <a:pt x="1740152" y="137192"/>
                  </a:lnTo>
                  <a:lnTo>
                    <a:pt x="1751990" y="127369"/>
                  </a:lnTo>
                  <a:lnTo>
                    <a:pt x="1763827" y="117481"/>
                  </a:lnTo>
                  <a:lnTo>
                    <a:pt x="1775665" y="107658"/>
                  </a:lnTo>
                  <a:lnTo>
                    <a:pt x="1787503" y="98024"/>
                  </a:lnTo>
                  <a:lnTo>
                    <a:pt x="1799341" y="88694"/>
                  </a:lnTo>
                  <a:lnTo>
                    <a:pt x="1811178" y="79770"/>
                  </a:lnTo>
                  <a:lnTo>
                    <a:pt x="1823016" y="71334"/>
                  </a:lnTo>
                  <a:lnTo>
                    <a:pt x="1834854" y="63447"/>
                  </a:lnTo>
                  <a:lnTo>
                    <a:pt x="1846692" y="56150"/>
                  </a:lnTo>
                  <a:lnTo>
                    <a:pt x="1858530" y="49463"/>
                  </a:lnTo>
                  <a:lnTo>
                    <a:pt x="1870367" y="43390"/>
                  </a:lnTo>
                  <a:lnTo>
                    <a:pt x="1882205" y="37917"/>
                  </a:lnTo>
                  <a:lnTo>
                    <a:pt x="1894043" y="33022"/>
                  </a:lnTo>
                  <a:lnTo>
                    <a:pt x="1905881" y="28671"/>
                  </a:lnTo>
                  <a:lnTo>
                    <a:pt x="1917718" y="24826"/>
                  </a:lnTo>
                  <a:lnTo>
                    <a:pt x="1929556" y="21446"/>
                  </a:lnTo>
                  <a:lnTo>
                    <a:pt x="1941394" y="18487"/>
                  </a:lnTo>
                  <a:lnTo>
                    <a:pt x="1953232" y="15907"/>
                  </a:lnTo>
                  <a:lnTo>
                    <a:pt x="1965069" y="13666"/>
                  </a:lnTo>
                  <a:lnTo>
                    <a:pt x="1976907" y="11724"/>
                  </a:lnTo>
                  <a:lnTo>
                    <a:pt x="1988745" y="10046"/>
                  </a:lnTo>
                  <a:lnTo>
                    <a:pt x="2000583" y="8600"/>
                  </a:lnTo>
                  <a:lnTo>
                    <a:pt x="2012421" y="7355"/>
                  </a:lnTo>
                  <a:lnTo>
                    <a:pt x="2024258" y="6285"/>
                  </a:lnTo>
                  <a:lnTo>
                    <a:pt x="2036096" y="5368"/>
                  </a:lnTo>
                  <a:lnTo>
                    <a:pt x="2047934" y="4582"/>
                  </a:lnTo>
                  <a:lnTo>
                    <a:pt x="2059772" y="3909"/>
                  </a:lnTo>
                  <a:lnTo>
                    <a:pt x="2071609" y="3333"/>
                  </a:lnTo>
                  <a:lnTo>
                    <a:pt x="2083447" y="2842"/>
                  </a:lnTo>
                  <a:lnTo>
                    <a:pt x="2095285" y="2422"/>
                  </a:lnTo>
                  <a:lnTo>
                    <a:pt x="2107123" y="2063"/>
                  </a:lnTo>
                  <a:lnTo>
                    <a:pt x="2118961" y="1757"/>
                  </a:lnTo>
                  <a:lnTo>
                    <a:pt x="2130798" y="1497"/>
                  </a:lnTo>
                  <a:lnTo>
                    <a:pt x="2142636" y="1274"/>
                  </a:lnTo>
                  <a:lnTo>
                    <a:pt x="2154474" y="1085"/>
                  </a:lnTo>
                  <a:lnTo>
                    <a:pt x="2166312" y="924"/>
                  </a:lnTo>
                  <a:lnTo>
                    <a:pt x="2178149" y="786"/>
                  </a:lnTo>
                  <a:lnTo>
                    <a:pt x="2189987" y="669"/>
                  </a:lnTo>
                  <a:lnTo>
                    <a:pt x="2201825" y="569"/>
                  </a:lnTo>
                  <a:lnTo>
                    <a:pt x="2213663" y="485"/>
                  </a:lnTo>
                  <a:lnTo>
                    <a:pt x="2225500" y="412"/>
                  </a:lnTo>
                  <a:lnTo>
                    <a:pt x="2237338" y="351"/>
                  </a:lnTo>
                  <a:lnTo>
                    <a:pt x="2249176" y="298"/>
                  </a:lnTo>
                  <a:lnTo>
                    <a:pt x="2261014" y="254"/>
                  </a:lnTo>
                  <a:lnTo>
                    <a:pt x="2272852" y="216"/>
                  </a:lnTo>
                  <a:lnTo>
                    <a:pt x="2284689" y="184"/>
                  </a:lnTo>
                  <a:lnTo>
                    <a:pt x="2296527" y="156"/>
                  </a:lnTo>
                  <a:lnTo>
                    <a:pt x="2308365" y="133"/>
                  </a:lnTo>
                  <a:lnTo>
                    <a:pt x="2320203" y="113"/>
                  </a:lnTo>
                  <a:lnTo>
                    <a:pt x="2332040" y="96"/>
                  </a:lnTo>
                  <a:lnTo>
                    <a:pt x="2343878" y="8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0" name="pl80"/>
            <p:cNvSpPr/>
            <p:nvPr/>
          </p:nvSpPr>
          <p:spPr>
            <a:xfrm>
              <a:off x="2482252" y="3231234"/>
              <a:ext cx="4687757" cy="612003"/>
            </a:xfrm>
            <a:custGeom>
              <a:avLst/>
              <a:pathLst>
                <a:path w="4687757" h="612003">
                  <a:moveTo>
                    <a:pt x="0" y="367071"/>
                  </a:moveTo>
                  <a:lnTo>
                    <a:pt x="11837" y="367049"/>
                  </a:lnTo>
                  <a:lnTo>
                    <a:pt x="23675" y="367024"/>
                  </a:lnTo>
                  <a:lnTo>
                    <a:pt x="35513" y="366994"/>
                  </a:lnTo>
                  <a:lnTo>
                    <a:pt x="47351" y="366959"/>
                  </a:lnTo>
                  <a:lnTo>
                    <a:pt x="59188" y="366917"/>
                  </a:lnTo>
                  <a:lnTo>
                    <a:pt x="71026" y="366869"/>
                  </a:lnTo>
                  <a:lnTo>
                    <a:pt x="82864" y="366812"/>
                  </a:lnTo>
                  <a:lnTo>
                    <a:pt x="94702" y="366745"/>
                  </a:lnTo>
                  <a:lnTo>
                    <a:pt x="106539" y="366667"/>
                  </a:lnTo>
                  <a:lnTo>
                    <a:pt x="118377" y="366575"/>
                  </a:lnTo>
                  <a:lnTo>
                    <a:pt x="130215" y="366466"/>
                  </a:lnTo>
                  <a:lnTo>
                    <a:pt x="142053" y="366339"/>
                  </a:lnTo>
                  <a:lnTo>
                    <a:pt x="153891" y="366189"/>
                  </a:lnTo>
                  <a:lnTo>
                    <a:pt x="165728" y="366014"/>
                  </a:lnTo>
                  <a:lnTo>
                    <a:pt x="177566" y="365807"/>
                  </a:lnTo>
                  <a:lnTo>
                    <a:pt x="189404" y="365565"/>
                  </a:lnTo>
                  <a:lnTo>
                    <a:pt x="201242" y="365281"/>
                  </a:lnTo>
                  <a:lnTo>
                    <a:pt x="213079" y="364948"/>
                  </a:lnTo>
                  <a:lnTo>
                    <a:pt x="224917" y="364557"/>
                  </a:lnTo>
                  <a:lnTo>
                    <a:pt x="236755" y="364098"/>
                  </a:lnTo>
                  <a:lnTo>
                    <a:pt x="248593" y="363560"/>
                  </a:lnTo>
                  <a:lnTo>
                    <a:pt x="260430" y="362931"/>
                  </a:lnTo>
                  <a:lnTo>
                    <a:pt x="272268" y="362193"/>
                  </a:lnTo>
                  <a:lnTo>
                    <a:pt x="284106" y="361330"/>
                  </a:lnTo>
                  <a:lnTo>
                    <a:pt x="295944" y="360321"/>
                  </a:lnTo>
                  <a:lnTo>
                    <a:pt x="307782" y="359141"/>
                  </a:lnTo>
                  <a:lnTo>
                    <a:pt x="319619" y="357765"/>
                  </a:lnTo>
                  <a:lnTo>
                    <a:pt x="331457" y="356161"/>
                  </a:lnTo>
                  <a:lnTo>
                    <a:pt x="343295" y="354294"/>
                  </a:lnTo>
                  <a:lnTo>
                    <a:pt x="355133" y="352124"/>
                  </a:lnTo>
                  <a:lnTo>
                    <a:pt x="366970" y="349607"/>
                  </a:lnTo>
                  <a:lnTo>
                    <a:pt x="378808" y="346694"/>
                  </a:lnTo>
                  <a:lnTo>
                    <a:pt x="390646" y="343332"/>
                  </a:lnTo>
                  <a:lnTo>
                    <a:pt x="402484" y="339463"/>
                  </a:lnTo>
                  <a:lnTo>
                    <a:pt x="414321" y="335024"/>
                  </a:lnTo>
                  <a:lnTo>
                    <a:pt x="426159" y="329954"/>
                  </a:lnTo>
                  <a:lnTo>
                    <a:pt x="437997" y="324186"/>
                  </a:lnTo>
                  <a:lnTo>
                    <a:pt x="449835" y="317660"/>
                  </a:lnTo>
                  <a:lnTo>
                    <a:pt x="461673" y="310317"/>
                  </a:lnTo>
                  <a:lnTo>
                    <a:pt x="473510" y="302108"/>
                  </a:lnTo>
                  <a:lnTo>
                    <a:pt x="485348" y="292998"/>
                  </a:lnTo>
                  <a:lnTo>
                    <a:pt x="497186" y="282968"/>
                  </a:lnTo>
                  <a:lnTo>
                    <a:pt x="509024" y="272022"/>
                  </a:lnTo>
                  <a:lnTo>
                    <a:pt x="520861" y="260192"/>
                  </a:lnTo>
                  <a:lnTo>
                    <a:pt x="532699" y="247537"/>
                  </a:lnTo>
                  <a:lnTo>
                    <a:pt x="544537" y="234152"/>
                  </a:lnTo>
                  <a:lnTo>
                    <a:pt x="556375" y="220158"/>
                  </a:lnTo>
                  <a:lnTo>
                    <a:pt x="568213" y="205706"/>
                  </a:lnTo>
                  <a:lnTo>
                    <a:pt x="580050" y="190971"/>
                  </a:lnTo>
                  <a:lnTo>
                    <a:pt x="591888" y="176140"/>
                  </a:lnTo>
                  <a:lnTo>
                    <a:pt x="603726" y="161405"/>
                  </a:lnTo>
                  <a:lnTo>
                    <a:pt x="615564" y="146954"/>
                  </a:lnTo>
                  <a:lnTo>
                    <a:pt x="627401" y="132959"/>
                  </a:lnTo>
                  <a:lnTo>
                    <a:pt x="639239" y="119574"/>
                  </a:lnTo>
                  <a:lnTo>
                    <a:pt x="651077" y="106919"/>
                  </a:lnTo>
                  <a:lnTo>
                    <a:pt x="662915" y="95089"/>
                  </a:lnTo>
                  <a:lnTo>
                    <a:pt x="674752" y="84143"/>
                  </a:lnTo>
                  <a:lnTo>
                    <a:pt x="686590" y="74113"/>
                  </a:lnTo>
                  <a:lnTo>
                    <a:pt x="698428" y="65003"/>
                  </a:lnTo>
                  <a:lnTo>
                    <a:pt x="710266" y="56794"/>
                  </a:lnTo>
                  <a:lnTo>
                    <a:pt x="722104" y="49451"/>
                  </a:lnTo>
                  <a:lnTo>
                    <a:pt x="733941" y="42925"/>
                  </a:lnTo>
                  <a:lnTo>
                    <a:pt x="745779" y="37157"/>
                  </a:lnTo>
                  <a:lnTo>
                    <a:pt x="757617" y="32087"/>
                  </a:lnTo>
                  <a:lnTo>
                    <a:pt x="769455" y="27649"/>
                  </a:lnTo>
                  <a:lnTo>
                    <a:pt x="781292" y="23779"/>
                  </a:lnTo>
                  <a:lnTo>
                    <a:pt x="793130" y="20417"/>
                  </a:lnTo>
                  <a:lnTo>
                    <a:pt x="804968" y="17504"/>
                  </a:lnTo>
                  <a:lnTo>
                    <a:pt x="816806" y="14987"/>
                  </a:lnTo>
                  <a:lnTo>
                    <a:pt x="828643" y="12817"/>
                  </a:lnTo>
                  <a:lnTo>
                    <a:pt x="840481" y="10950"/>
                  </a:lnTo>
                  <a:lnTo>
                    <a:pt x="852319" y="9346"/>
                  </a:lnTo>
                  <a:lnTo>
                    <a:pt x="864157" y="7970"/>
                  </a:lnTo>
                  <a:lnTo>
                    <a:pt x="875995" y="6791"/>
                  </a:lnTo>
                  <a:lnTo>
                    <a:pt x="887832" y="5781"/>
                  </a:lnTo>
                  <a:lnTo>
                    <a:pt x="899670" y="4918"/>
                  </a:lnTo>
                  <a:lnTo>
                    <a:pt x="911508" y="4180"/>
                  </a:lnTo>
                  <a:lnTo>
                    <a:pt x="923346" y="3551"/>
                  </a:lnTo>
                  <a:lnTo>
                    <a:pt x="935183" y="3013"/>
                  </a:lnTo>
                  <a:lnTo>
                    <a:pt x="947021" y="2554"/>
                  </a:lnTo>
                  <a:lnTo>
                    <a:pt x="958859" y="2163"/>
                  </a:lnTo>
                  <a:lnTo>
                    <a:pt x="970697" y="1830"/>
                  </a:lnTo>
                  <a:lnTo>
                    <a:pt x="982534" y="1546"/>
                  </a:lnTo>
                  <a:lnTo>
                    <a:pt x="994372" y="1304"/>
                  </a:lnTo>
                  <a:lnTo>
                    <a:pt x="1006210" y="1097"/>
                  </a:lnTo>
                  <a:lnTo>
                    <a:pt x="1018048" y="922"/>
                  </a:lnTo>
                  <a:lnTo>
                    <a:pt x="1029886" y="772"/>
                  </a:lnTo>
                  <a:lnTo>
                    <a:pt x="1041723" y="645"/>
                  </a:lnTo>
                  <a:lnTo>
                    <a:pt x="1053561" y="537"/>
                  </a:lnTo>
                  <a:lnTo>
                    <a:pt x="1065399" y="444"/>
                  </a:lnTo>
                  <a:lnTo>
                    <a:pt x="1077237" y="366"/>
                  </a:lnTo>
                  <a:lnTo>
                    <a:pt x="1089074" y="299"/>
                  </a:lnTo>
                  <a:lnTo>
                    <a:pt x="1100912" y="242"/>
                  </a:lnTo>
                  <a:lnTo>
                    <a:pt x="1112750" y="194"/>
                  </a:lnTo>
                  <a:lnTo>
                    <a:pt x="1124588" y="152"/>
                  </a:lnTo>
                  <a:lnTo>
                    <a:pt x="1136426" y="117"/>
                  </a:lnTo>
                  <a:lnTo>
                    <a:pt x="1148263" y="88"/>
                  </a:lnTo>
                  <a:lnTo>
                    <a:pt x="1160101" y="62"/>
                  </a:lnTo>
                  <a:lnTo>
                    <a:pt x="1171939" y="41"/>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891"/>
                  </a:lnTo>
                  <a:lnTo>
                    <a:pt x="2355716" y="244913"/>
                  </a:lnTo>
                  <a:lnTo>
                    <a:pt x="2367554" y="244938"/>
                  </a:lnTo>
                  <a:lnTo>
                    <a:pt x="2379391" y="244968"/>
                  </a:lnTo>
                  <a:lnTo>
                    <a:pt x="2391229" y="245003"/>
                  </a:lnTo>
                  <a:lnTo>
                    <a:pt x="2403067" y="245044"/>
                  </a:lnTo>
                  <a:lnTo>
                    <a:pt x="2414905" y="245093"/>
                  </a:lnTo>
                  <a:lnTo>
                    <a:pt x="2426743" y="245150"/>
                  </a:lnTo>
                  <a:lnTo>
                    <a:pt x="2438580" y="245217"/>
                  </a:lnTo>
                  <a:lnTo>
                    <a:pt x="2450418" y="245295"/>
                  </a:lnTo>
                  <a:lnTo>
                    <a:pt x="2462256" y="245387"/>
                  </a:lnTo>
                  <a:lnTo>
                    <a:pt x="2474094" y="245496"/>
                  </a:lnTo>
                  <a:lnTo>
                    <a:pt x="2485931" y="245623"/>
                  </a:lnTo>
                  <a:lnTo>
                    <a:pt x="2497769" y="245773"/>
                  </a:lnTo>
                  <a:lnTo>
                    <a:pt x="2509607" y="245948"/>
                  </a:lnTo>
                  <a:lnTo>
                    <a:pt x="2521445" y="246154"/>
                  </a:lnTo>
                  <a:lnTo>
                    <a:pt x="2533283" y="246397"/>
                  </a:lnTo>
                  <a:lnTo>
                    <a:pt x="2545120" y="246681"/>
                  </a:lnTo>
                  <a:lnTo>
                    <a:pt x="2556958" y="247014"/>
                  </a:lnTo>
                  <a:lnTo>
                    <a:pt x="2568796" y="247405"/>
                  </a:lnTo>
                  <a:lnTo>
                    <a:pt x="2580634" y="247864"/>
                  </a:lnTo>
                  <a:lnTo>
                    <a:pt x="2592471" y="248401"/>
                  </a:lnTo>
                  <a:lnTo>
                    <a:pt x="2604309" y="249031"/>
                  </a:lnTo>
                  <a:lnTo>
                    <a:pt x="2616147" y="249769"/>
                  </a:lnTo>
                  <a:lnTo>
                    <a:pt x="2627985" y="250632"/>
                  </a:lnTo>
                  <a:lnTo>
                    <a:pt x="2639822" y="251641"/>
                  </a:lnTo>
                  <a:lnTo>
                    <a:pt x="2651660" y="252821"/>
                  </a:lnTo>
                  <a:lnTo>
                    <a:pt x="2663498" y="254197"/>
                  </a:lnTo>
                  <a:lnTo>
                    <a:pt x="2675336" y="255801"/>
                  </a:lnTo>
                  <a:lnTo>
                    <a:pt x="2687174" y="257668"/>
                  </a:lnTo>
                  <a:lnTo>
                    <a:pt x="2699011" y="259838"/>
                  </a:lnTo>
                  <a:lnTo>
                    <a:pt x="2710849" y="262355"/>
                  </a:lnTo>
                  <a:lnTo>
                    <a:pt x="2722687" y="265268"/>
                  </a:lnTo>
                  <a:lnTo>
                    <a:pt x="2734525" y="268630"/>
                  </a:lnTo>
                  <a:lnTo>
                    <a:pt x="2746362" y="272499"/>
                  </a:lnTo>
                  <a:lnTo>
                    <a:pt x="2758200" y="276938"/>
                  </a:lnTo>
                  <a:lnTo>
                    <a:pt x="2770038" y="282008"/>
                  </a:lnTo>
                  <a:lnTo>
                    <a:pt x="2781876" y="287776"/>
                  </a:lnTo>
                  <a:lnTo>
                    <a:pt x="2793713" y="294302"/>
                  </a:lnTo>
                  <a:lnTo>
                    <a:pt x="2805551" y="301645"/>
                  </a:lnTo>
                  <a:lnTo>
                    <a:pt x="2817389" y="309854"/>
                  </a:lnTo>
                  <a:lnTo>
                    <a:pt x="2829227" y="318964"/>
                  </a:lnTo>
                  <a:lnTo>
                    <a:pt x="2841065" y="328994"/>
                  </a:lnTo>
                  <a:lnTo>
                    <a:pt x="2852902" y="339940"/>
                  </a:lnTo>
                  <a:lnTo>
                    <a:pt x="2864740" y="351770"/>
                  </a:lnTo>
                  <a:lnTo>
                    <a:pt x="2876578" y="364424"/>
                  </a:lnTo>
                  <a:lnTo>
                    <a:pt x="2888416" y="377810"/>
                  </a:lnTo>
                  <a:lnTo>
                    <a:pt x="2900253" y="391804"/>
                  </a:lnTo>
                  <a:lnTo>
                    <a:pt x="2912091" y="406256"/>
                  </a:lnTo>
                  <a:lnTo>
                    <a:pt x="2923929" y="420991"/>
                  </a:lnTo>
                  <a:lnTo>
                    <a:pt x="2935767" y="435822"/>
                  </a:lnTo>
                  <a:lnTo>
                    <a:pt x="2947604" y="450557"/>
                  </a:lnTo>
                  <a:lnTo>
                    <a:pt x="2959442" y="465008"/>
                  </a:lnTo>
                  <a:lnTo>
                    <a:pt x="2971280" y="479003"/>
                  </a:lnTo>
                  <a:lnTo>
                    <a:pt x="2983118" y="492388"/>
                  </a:lnTo>
                  <a:lnTo>
                    <a:pt x="2994956" y="505043"/>
                  </a:lnTo>
                  <a:lnTo>
                    <a:pt x="3006793" y="516873"/>
                  </a:lnTo>
                  <a:lnTo>
                    <a:pt x="3018631" y="527819"/>
                  </a:lnTo>
                  <a:lnTo>
                    <a:pt x="3030469" y="537849"/>
                  </a:lnTo>
                  <a:lnTo>
                    <a:pt x="3042307" y="546959"/>
                  </a:lnTo>
                  <a:lnTo>
                    <a:pt x="3054144" y="555168"/>
                  </a:lnTo>
                  <a:lnTo>
                    <a:pt x="3065982" y="562511"/>
                  </a:lnTo>
                  <a:lnTo>
                    <a:pt x="3077820" y="569037"/>
                  </a:lnTo>
                  <a:lnTo>
                    <a:pt x="3089658" y="574805"/>
                  </a:lnTo>
                  <a:lnTo>
                    <a:pt x="3101496" y="579875"/>
                  </a:lnTo>
                  <a:lnTo>
                    <a:pt x="3113333" y="584313"/>
                  </a:lnTo>
                  <a:lnTo>
                    <a:pt x="3125171" y="588183"/>
                  </a:lnTo>
                  <a:lnTo>
                    <a:pt x="3137009" y="591545"/>
                  </a:lnTo>
                  <a:lnTo>
                    <a:pt x="3148847" y="594458"/>
                  </a:lnTo>
                  <a:lnTo>
                    <a:pt x="3160684" y="596975"/>
                  </a:lnTo>
                  <a:lnTo>
                    <a:pt x="3172522" y="599145"/>
                  </a:lnTo>
                  <a:lnTo>
                    <a:pt x="3184360" y="601012"/>
                  </a:lnTo>
                  <a:lnTo>
                    <a:pt x="3196198" y="602616"/>
                  </a:lnTo>
                  <a:lnTo>
                    <a:pt x="3208035" y="603992"/>
                  </a:lnTo>
                  <a:lnTo>
                    <a:pt x="3219873" y="605171"/>
                  </a:lnTo>
                  <a:lnTo>
                    <a:pt x="3231711" y="606181"/>
                  </a:lnTo>
                  <a:lnTo>
                    <a:pt x="3243549" y="607044"/>
                  </a:lnTo>
                  <a:lnTo>
                    <a:pt x="3255387" y="607781"/>
                  </a:lnTo>
                  <a:lnTo>
                    <a:pt x="3267224" y="608411"/>
                  </a:lnTo>
                  <a:lnTo>
                    <a:pt x="3279062" y="608949"/>
                  </a:lnTo>
                  <a:lnTo>
                    <a:pt x="3290900" y="609408"/>
                  </a:lnTo>
                  <a:lnTo>
                    <a:pt x="3302738" y="609799"/>
                  </a:lnTo>
                  <a:lnTo>
                    <a:pt x="3314575" y="610132"/>
                  </a:lnTo>
                  <a:lnTo>
                    <a:pt x="3326413" y="610416"/>
                  </a:lnTo>
                  <a:lnTo>
                    <a:pt x="3338251" y="610658"/>
                  </a:lnTo>
                  <a:lnTo>
                    <a:pt x="3350089" y="610865"/>
                  </a:lnTo>
                  <a:lnTo>
                    <a:pt x="3361926" y="611040"/>
                  </a:lnTo>
                  <a:lnTo>
                    <a:pt x="3373764" y="611190"/>
                  </a:lnTo>
                  <a:lnTo>
                    <a:pt x="3385602" y="611317"/>
                  </a:lnTo>
                  <a:lnTo>
                    <a:pt x="3397440" y="611425"/>
                  </a:lnTo>
                  <a:lnTo>
                    <a:pt x="3409278" y="611518"/>
                  </a:lnTo>
                  <a:lnTo>
                    <a:pt x="3421115" y="611596"/>
                  </a:lnTo>
                  <a:lnTo>
                    <a:pt x="3432953" y="611663"/>
                  </a:lnTo>
                  <a:lnTo>
                    <a:pt x="3444791" y="611720"/>
                  </a:lnTo>
                  <a:lnTo>
                    <a:pt x="3456629" y="611768"/>
                  </a:lnTo>
                  <a:lnTo>
                    <a:pt x="3468466" y="611810"/>
                  </a:lnTo>
                  <a:lnTo>
                    <a:pt x="3480304" y="611845"/>
                  </a:lnTo>
                  <a:lnTo>
                    <a:pt x="3492142" y="611874"/>
                  </a:lnTo>
                  <a:lnTo>
                    <a:pt x="3503980" y="611900"/>
                  </a:lnTo>
                  <a:lnTo>
                    <a:pt x="3515818" y="611921"/>
                  </a:lnTo>
                  <a:lnTo>
                    <a:pt x="3515818" y="612003"/>
                  </a:lnTo>
                  <a:lnTo>
                    <a:pt x="3527655" y="611996"/>
                  </a:lnTo>
                  <a:lnTo>
                    <a:pt x="3539493" y="611988"/>
                  </a:lnTo>
                  <a:lnTo>
                    <a:pt x="3551331" y="611978"/>
                  </a:lnTo>
                  <a:lnTo>
                    <a:pt x="3563169" y="611966"/>
                  </a:lnTo>
                  <a:lnTo>
                    <a:pt x="3575006" y="611952"/>
                  </a:lnTo>
                  <a:lnTo>
                    <a:pt x="3586844" y="611936"/>
                  </a:lnTo>
                  <a:lnTo>
                    <a:pt x="3598682" y="611917"/>
                  </a:lnTo>
                  <a:lnTo>
                    <a:pt x="3610520" y="611895"/>
                  </a:lnTo>
                  <a:lnTo>
                    <a:pt x="3622357" y="611869"/>
                  </a:lnTo>
                  <a:lnTo>
                    <a:pt x="3634195" y="611838"/>
                  </a:lnTo>
                  <a:lnTo>
                    <a:pt x="3646033" y="611802"/>
                  </a:lnTo>
                  <a:lnTo>
                    <a:pt x="3657871" y="611760"/>
                  </a:lnTo>
                  <a:lnTo>
                    <a:pt x="3669709" y="611710"/>
                  </a:lnTo>
                  <a:lnTo>
                    <a:pt x="3681546" y="611651"/>
                  </a:lnTo>
                  <a:lnTo>
                    <a:pt x="3693384" y="611582"/>
                  </a:lnTo>
                  <a:lnTo>
                    <a:pt x="3705222" y="611502"/>
                  </a:lnTo>
                  <a:lnTo>
                    <a:pt x="3717060" y="611407"/>
                  </a:lnTo>
                  <a:lnTo>
                    <a:pt x="3728897" y="611296"/>
                  </a:lnTo>
                  <a:lnTo>
                    <a:pt x="3740735" y="611166"/>
                  </a:lnTo>
                  <a:lnTo>
                    <a:pt x="3752573" y="611013"/>
                  </a:lnTo>
                  <a:lnTo>
                    <a:pt x="3764411" y="610833"/>
                  </a:lnTo>
                  <a:lnTo>
                    <a:pt x="3776248" y="610624"/>
                  </a:lnTo>
                  <a:lnTo>
                    <a:pt x="3788086" y="610378"/>
                  </a:lnTo>
                  <a:lnTo>
                    <a:pt x="3799924" y="610090"/>
                  </a:lnTo>
                  <a:lnTo>
                    <a:pt x="3811762" y="609753"/>
                  </a:lnTo>
                  <a:lnTo>
                    <a:pt x="3823600" y="609360"/>
                  </a:lnTo>
                  <a:lnTo>
                    <a:pt x="3835437" y="608902"/>
                  </a:lnTo>
                  <a:lnTo>
                    <a:pt x="3847275" y="608367"/>
                  </a:lnTo>
                  <a:lnTo>
                    <a:pt x="3859113" y="607745"/>
                  </a:lnTo>
                  <a:lnTo>
                    <a:pt x="3870951" y="607021"/>
                  </a:lnTo>
                  <a:lnTo>
                    <a:pt x="3882788" y="606182"/>
                  </a:lnTo>
                  <a:lnTo>
                    <a:pt x="3894626" y="605211"/>
                  </a:lnTo>
                  <a:lnTo>
                    <a:pt x="3906464" y="604091"/>
                  </a:lnTo>
                  <a:lnTo>
                    <a:pt x="3918302" y="602801"/>
                  </a:lnTo>
                  <a:lnTo>
                    <a:pt x="3930139" y="601321"/>
                  </a:lnTo>
                  <a:lnTo>
                    <a:pt x="3941977" y="599631"/>
                  </a:lnTo>
                  <a:lnTo>
                    <a:pt x="3953815" y="597709"/>
                  </a:lnTo>
                  <a:lnTo>
                    <a:pt x="3965653" y="595533"/>
                  </a:lnTo>
                  <a:lnTo>
                    <a:pt x="3977491" y="593086"/>
                  </a:lnTo>
                  <a:lnTo>
                    <a:pt x="3989328" y="590349"/>
                  </a:lnTo>
                  <a:lnTo>
                    <a:pt x="4001166" y="587313"/>
                  </a:lnTo>
                  <a:lnTo>
                    <a:pt x="4013004" y="583969"/>
                  </a:lnTo>
                  <a:lnTo>
                    <a:pt x="4024842" y="580321"/>
                  </a:lnTo>
                  <a:lnTo>
                    <a:pt x="4036679" y="576377"/>
                  </a:lnTo>
                  <a:lnTo>
                    <a:pt x="4048517" y="572159"/>
                  </a:lnTo>
                  <a:lnTo>
                    <a:pt x="4060355" y="567697"/>
                  </a:lnTo>
                  <a:lnTo>
                    <a:pt x="4072193" y="563033"/>
                  </a:lnTo>
                  <a:lnTo>
                    <a:pt x="4084031" y="558215"/>
                  </a:lnTo>
                  <a:lnTo>
                    <a:pt x="4095868" y="553304"/>
                  </a:lnTo>
                  <a:lnTo>
                    <a:pt x="4107706" y="548360"/>
                  </a:lnTo>
                  <a:lnTo>
                    <a:pt x="4119544" y="543448"/>
                  </a:lnTo>
                  <a:lnTo>
                    <a:pt x="4131382" y="538631"/>
                  </a:lnTo>
                  <a:lnTo>
                    <a:pt x="4143219" y="533966"/>
                  </a:lnTo>
                  <a:lnTo>
                    <a:pt x="4155057" y="529505"/>
                  </a:lnTo>
                  <a:lnTo>
                    <a:pt x="4166895" y="525286"/>
                  </a:lnTo>
                  <a:lnTo>
                    <a:pt x="4178733" y="521343"/>
                  </a:lnTo>
                  <a:lnTo>
                    <a:pt x="4190570" y="517694"/>
                  </a:lnTo>
                  <a:lnTo>
                    <a:pt x="4202408" y="514351"/>
                  </a:lnTo>
                  <a:lnTo>
                    <a:pt x="4214246" y="511314"/>
                  </a:lnTo>
                  <a:lnTo>
                    <a:pt x="4226084" y="508578"/>
                  </a:lnTo>
                  <a:lnTo>
                    <a:pt x="4237922" y="506130"/>
                  </a:lnTo>
                  <a:lnTo>
                    <a:pt x="4249759" y="503955"/>
                  </a:lnTo>
                  <a:lnTo>
                    <a:pt x="4261597" y="502032"/>
                  </a:lnTo>
                  <a:lnTo>
                    <a:pt x="4273435" y="500342"/>
                  </a:lnTo>
                  <a:lnTo>
                    <a:pt x="4285273" y="498863"/>
                  </a:lnTo>
                  <a:lnTo>
                    <a:pt x="4297110" y="497573"/>
                  </a:lnTo>
                  <a:lnTo>
                    <a:pt x="4308948" y="496452"/>
                  </a:lnTo>
                  <a:lnTo>
                    <a:pt x="4320786" y="495481"/>
                  </a:lnTo>
                  <a:lnTo>
                    <a:pt x="4332624" y="494642"/>
                  </a:lnTo>
                  <a:lnTo>
                    <a:pt x="4344461" y="493919"/>
                  </a:lnTo>
                  <a:lnTo>
                    <a:pt x="4356299" y="493297"/>
                  </a:lnTo>
                  <a:lnTo>
                    <a:pt x="4368137" y="492762"/>
                  </a:lnTo>
                  <a:lnTo>
                    <a:pt x="4379975" y="492303"/>
                  </a:lnTo>
                  <a:lnTo>
                    <a:pt x="4391813" y="491910"/>
                  </a:lnTo>
                  <a:lnTo>
                    <a:pt x="4403650" y="491574"/>
                  </a:lnTo>
                  <a:lnTo>
                    <a:pt x="4415488" y="491286"/>
                  </a:lnTo>
                  <a:lnTo>
                    <a:pt x="4427326" y="491040"/>
                  </a:lnTo>
                  <a:lnTo>
                    <a:pt x="4439164" y="490830"/>
                  </a:lnTo>
                  <a:lnTo>
                    <a:pt x="4451001" y="490651"/>
                  </a:lnTo>
                  <a:lnTo>
                    <a:pt x="4462839" y="490498"/>
                  </a:lnTo>
                  <a:lnTo>
                    <a:pt x="4474677" y="490368"/>
                  </a:lnTo>
                  <a:lnTo>
                    <a:pt x="4486515" y="490257"/>
                  </a:lnTo>
                  <a:lnTo>
                    <a:pt x="4498352" y="490162"/>
                  </a:lnTo>
                  <a:lnTo>
                    <a:pt x="4510190" y="490081"/>
                  </a:lnTo>
                  <a:lnTo>
                    <a:pt x="4522028" y="490012"/>
                  </a:lnTo>
                  <a:lnTo>
                    <a:pt x="4533866" y="489954"/>
                  </a:lnTo>
                  <a:lnTo>
                    <a:pt x="4545704" y="489904"/>
                  </a:lnTo>
                  <a:lnTo>
                    <a:pt x="4557541" y="489862"/>
                  </a:lnTo>
                  <a:lnTo>
                    <a:pt x="4569379" y="489825"/>
                  </a:lnTo>
                  <a:lnTo>
                    <a:pt x="4581217" y="489795"/>
                  </a:lnTo>
                  <a:lnTo>
                    <a:pt x="4593055" y="489769"/>
                  </a:lnTo>
                  <a:lnTo>
                    <a:pt x="4604892" y="489746"/>
                  </a:lnTo>
                  <a:lnTo>
                    <a:pt x="4616730" y="489727"/>
                  </a:lnTo>
                  <a:lnTo>
                    <a:pt x="4628568" y="489711"/>
                  </a:lnTo>
                  <a:lnTo>
                    <a:pt x="4640406" y="489697"/>
                  </a:lnTo>
                  <a:lnTo>
                    <a:pt x="4652244" y="489686"/>
                  </a:lnTo>
                  <a:lnTo>
                    <a:pt x="4664081" y="489676"/>
                  </a:lnTo>
                  <a:lnTo>
                    <a:pt x="4675919" y="489667"/>
                  </a:lnTo>
                  <a:lnTo>
                    <a:pt x="4687757" y="489660"/>
                  </a:lnTo>
                </a:path>
              </a:pathLst>
            </a:custGeom>
            <a:ln w="40651" cap="flat">
              <a:solidFill>
                <a:srgbClr val="E8E8E8">
                  <a:alpha val="100000"/>
                </a:srgbClr>
              </a:solidFill>
              <a:prstDash val="solid"/>
              <a:round/>
            </a:ln>
          </p:spPr>
          <p:txBody>
            <a:bodyPr/>
            <a:lstStyle/>
            <a:p/>
          </p:txBody>
        </p:sp>
        <p:sp>
          <p:nvSpPr>
            <p:cNvPr id="81" name="pl81"/>
            <p:cNvSpPr/>
            <p:nvPr/>
          </p:nvSpPr>
          <p:spPr>
            <a:xfrm>
              <a:off x="2482252" y="1762169"/>
              <a:ext cx="4687757" cy="367112"/>
            </a:xfrm>
            <a:custGeom>
              <a:avLst/>
              <a:pathLst>
                <a:path w="4687757" h="367112">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27"/>
                  </a:lnTo>
                  <a:lnTo>
                    <a:pt x="2355716" y="244727"/>
                  </a:lnTo>
                  <a:lnTo>
                    <a:pt x="2367554" y="244727"/>
                  </a:lnTo>
                  <a:lnTo>
                    <a:pt x="2379391" y="244727"/>
                  </a:lnTo>
                  <a:lnTo>
                    <a:pt x="2391229" y="244727"/>
                  </a:lnTo>
                  <a:lnTo>
                    <a:pt x="2403067" y="244727"/>
                  </a:lnTo>
                  <a:lnTo>
                    <a:pt x="2414905" y="244727"/>
                  </a:lnTo>
                  <a:lnTo>
                    <a:pt x="2426743" y="244727"/>
                  </a:lnTo>
                  <a:lnTo>
                    <a:pt x="2438580" y="244727"/>
                  </a:lnTo>
                  <a:lnTo>
                    <a:pt x="2450418" y="244727"/>
                  </a:lnTo>
                  <a:lnTo>
                    <a:pt x="2462256" y="244727"/>
                  </a:lnTo>
                  <a:lnTo>
                    <a:pt x="2474094" y="244727"/>
                  </a:lnTo>
                  <a:lnTo>
                    <a:pt x="2485931" y="244727"/>
                  </a:lnTo>
                  <a:lnTo>
                    <a:pt x="2497769" y="244727"/>
                  </a:lnTo>
                  <a:lnTo>
                    <a:pt x="2509607" y="244727"/>
                  </a:lnTo>
                  <a:lnTo>
                    <a:pt x="2521445" y="244727"/>
                  </a:lnTo>
                  <a:lnTo>
                    <a:pt x="2533283" y="244727"/>
                  </a:lnTo>
                  <a:lnTo>
                    <a:pt x="2545120" y="244727"/>
                  </a:lnTo>
                  <a:lnTo>
                    <a:pt x="2556958" y="244727"/>
                  </a:lnTo>
                  <a:lnTo>
                    <a:pt x="2568796" y="244727"/>
                  </a:lnTo>
                  <a:lnTo>
                    <a:pt x="2580634" y="244727"/>
                  </a:lnTo>
                  <a:lnTo>
                    <a:pt x="2592471" y="244727"/>
                  </a:lnTo>
                  <a:lnTo>
                    <a:pt x="2604309" y="244727"/>
                  </a:lnTo>
                  <a:lnTo>
                    <a:pt x="2616147" y="244727"/>
                  </a:lnTo>
                  <a:lnTo>
                    <a:pt x="2627985" y="244727"/>
                  </a:lnTo>
                  <a:lnTo>
                    <a:pt x="2639822" y="244727"/>
                  </a:lnTo>
                  <a:lnTo>
                    <a:pt x="2651660" y="244727"/>
                  </a:lnTo>
                  <a:lnTo>
                    <a:pt x="2663498" y="244727"/>
                  </a:lnTo>
                  <a:lnTo>
                    <a:pt x="2675336" y="244727"/>
                  </a:lnTo>
                  <a:lnTo>
                    <a:pt x="2687174" y="244727"/>
                  </a:lnTo>
                  <a:lnTo>
                    <a:pt x="2699011" y="244727"/>
                  </a:lnTo>
                  <a:lnTo>
                    <a:pt x="2710849" y="244727"/>
                  </a:lnTo>
                  <a:lnTo>
                    <a:pt x="2722687" y="244727"/>
                  </a:lnTo>
                  <a:lnTo>
                    <a:pt x="2734525" y="244727"/>
                  </a:lnTo>
                  <a:lnTo>
                    <a:pt x="2746362" y="244727"/>
                  </a:lnTo>
                  <a:lnTo>
                    <a:pt x="2758200" y="244727"/>
                  </a:lnTo>
                  <a:lnTo>
                    <a:pt x="2770038" y="244727"/>
                  </a:lnTo>
                  <a:lnTo>
                    <a:pt x="2781876" y="244727"/>
                  </a:lnTo>
                  <a:lnTo>
                    <a:pt x="2793713" y="244727"/>
                  </a:lnTo>
                  <a:lnTo>
                    <a:pt x="2805551" y="244727"/>
                  </a:lnTo>
                  <a:lnTo>
                    <a:pt x="2817389" y="244727"/>
                  </a:lnTo>
                  <a:lnTo>
                    <a:pt x="2829227" y="244727"/>
                  </a:lnTo>
                  <a:lnTo>
                    <a:pt x="2841065" y="244727"/>
                  </a:lnTo>
                  <a:lnTo>
                    <a:pt x="2852902" y="244727"/>
                  </a:lnTo>
                  <a:lnTo>
                    <a:pt x="2864740" y="244727"/>
                  </a:lnTo>
                  <a:lnTo>
                    <a:pt x="2876578" y="244727"/>
                  </a:lnTo>
                  <a:lnTo>
                    <a:pt x="2888416" y="244727"/>
                  </a:lnTo>
                  <a:lnTo>
                    <a:pt x="2900253" y="244727"/>
                  </a:lnTo>
                  <a:lnTo>
                    <a:pt x="2912091" y="244727"/>
                  </a:lnTo>
                  <a:lnTo>
                    <a:pt x="2923929" y="244727"/>
                  </a:lnTo>
                  <a:lnTo>
                    <a:pt x="2935767" y="244727"/>
                  </a:lnTo>
                  <a:lnTo>
                    <a:pt x="2947604" y="244727"/>
                  </a:lnTo>
                  <a:lnTo>
                    <a:pt x="2959442" y="244727"/>
                  </a:lnTo>
                  <a:lnTo>
                    <a:pt x="2971280" y="244727"/>
                  </a:lnTo>
                  <a:lnTo>
                    <a:pt x="2983118" y="244727"/>
                  </a:lnTo>
                  <a:lnTo>
                    <a:pt x="2994956" y="244727"/>
                  </a:lnTo>
                  <a:lnTo>
                    <a:pt x="3006793" y="244727"/>
                  </a:lnTo>
                  <a:lnTo>
                    <a:pt x="3018631" y="244727"/>
                  </a:lnTo>
                  <a:lnTo>
                    <a:pt x="3030469" y="244727"/>
                  </a:lnTo>
                  <a:lnTo>
                    <a:pt x="3042307" y="244727"/>
                  </a:lnTo>
                  <a:lnTo>
                    <a:pt x="3054144" y="244727"/>
                  </a:lnTo>
                  <a:lnTo>
                    <a:pt x="3065982" y="244727"/>
                  </a:lnTo>
                  <a:lnTo>
                    <a:pt x="3077820" y="244727"/>
                  </a:lnTo>
                  <a:lnTo>
                    <a:pt x="3089658" y="244727"/>
                  </a:lnTo>
                  <a:lnTo>
                    <a:pt x="3101496" y="244727"/>
                  </a:lnTo>
                  <a:lnTo>
                    <a:pt x="3113333" y="244727"/>
                  </a:lnTo>
                  <a:lnTo>
                    <a:pt x="3125171" y="244727"/>
                  </a:lnTo>
                  <a:lnTo>
                    <a:pt x="3137009" y="244727"/>
                  </a:lnTo>
                  <a:lnTo>
                    <a:pt x="3148847" y="244727"/>
                  </a:lnTo>
                  <a:lnTo>
                    <a:pt x="3160684" y="244727"/>
                  </a:lnTo>
                  <a:lnTo>
                    <a:pt x="3172522" y="244727"/>
                  </a:lnTo>
                  <a:lnTo>
                    <a:pt x="3184360" y="244727"/>
                  </a:lnTo>
                  <a:lnTo>
                    <a:pt x="3196198" y="244727"/>
                  </a:lnTo>
                  <a:lnTo>
                    <a:pt x="3208035" y="244727"/>
                  </a:lnTo>
                  <a:lnTo>
                    <a:pt x="3219873" y="244727"/>
                  </a:lnTo>
                  <a:lnTo>
                    <a:pt x="3231711" y="244727"/>
                  </a:lnTo>
                  <a:lnTo>
                    <a:pt x="3243549" y="244727"/>
                  </a:lnTo>
                  <a:lnTo>
                    <a:pt x="3255387" y="244727"/>
                  </a:lnTo>
                  <a:lnTo>
                    <a:pt x="3267224" y="244727"/>
                  </a:lnTo>
                  <a:lnTo>
                    <a:pt x="3279062" y="244727"/>
                  </a:lnTo>
                  <a:lnTo>
                    <a:pt x="3290900" y="244727"/>
                  </a:lnTo>
                  <a:lnTo>
                    <a:pt x="3302738" y="244727"/>
                  </a:lnTo>
                  <a:lnTo>
                    <a:pt x="3314575" y="244727"/>
                  </a:lnTo>
                  <a:lnTo>
                    <a:pt x="3326413" y="244727"/>
                  </a:lnTo>
                  <a:lnTo>
                    <a:pt x="3338251" y="244727"/>
                  </a:lnTo>
                  <a:lnTo>
                    <a:pt x="3350089" y="244727"/>
                  </a:lnTo>
                  <a:lnTo>
                    <a:pt x="3361926" y="244727"/>
                  </a:lnTo>
                  <a:lnTo>
                    <a:pt x="3373764" y="244727"/>
                  </a:lnTo>
                  <a:lnTo>
                    <a:pt x="3385602" y="244727"/>
                  </a:lnTo>
                  <a:lnTo>
                    <a:pt x="3397440" y="244727"/>
                  </a:lnTo>
                  <a:lnTo>
                    <a:pt x="3409278" y="244727"/>
                  </a:lnTo>
                  <a:lnTo>
                    <a:pt x="3421115" y="244727"/>
                  </a:lnTo>
                  <a:lnTo>
                    <a:pt x="3432953" y="244727"/>
                  </a:lnTo>
                  <a:lnTo>
                    <a:pt x="3444791" y="244727"/>
                  </a:lnTo>
                  <a:lnTo>
                    <a:pt x="3456629" y="244727"/>
                  </a:lnTo>
                  <a:lnTo>
                    <a:pt x="3468466" y="244727"/>
                  </a:lnTo>
                  <a:lnTo>
                    <a:pt x="3480304" y="244727"/>
                  </a:lnTo>
                  <a:lnTo>
                    <a:pt x="3492142" y="244727"/>
                  </a:lnTo>
                  <a:lnTo>
                    <a:pt x="3503980" y="244727"/>
                  </a:lnTo>
                  <a:lnTo>
                    <a:pt x="3515818" y="244727"/>
                  </a:lnTo>
                  <a:lnTo>
                    <a:pt x="3515818" y="244727"/>
                  </a:lnTo>
                  <a:lnTo>
                    <a:pt x="3527655" y="244727"/>
                  </a:lnTo>
                  <a:lnTo>
                    <a:pt x="3539493" y="244727"/>
                  </a:lnTo>
                  <a:lnTo>
                    <a:pt x="3551331" y="244727"/>
                  </a:lnTo>
                  <a:lnTo>
                    <a:pt x="3563169" y="244727"/>
                  </a:lnTo>
                  <a:lnTo>
                    <a:pt x="3575006" y="244727"/>
                  </a:lnTo>
                  <a:lnTo>
                    <a:pt x="3586844" y="244727"/>
                  </a:lnTo>
                  <a:lnTo>
                    <a:pt x="3598682" y="244727"/>
                  </a:lnTo>
                  <a:lnTo>
                    <a:pt x="3610520" y="244727"/>
                  </a:lnTo>
                  <a:lnTo>
                    <a:pt x="3622357" y="244727"/>
                  </a:lnTo>
                  <a:lnTo>
                    <a:pt x="3634195" y="244727"/>
                  </a:lnTo>
                  <a:lnTo>
                    <a:pt x="3646033" y="244727"/>
                  </a:lnTo>
                  <a:lnTo>
                    <a:pt x="3657871" y="244727"/>
                  </a:lnTo>
                  <a:lnTo>
                    <a:pt x="3669709" y="244727"/>
                  </a:lnTo>
                  <a:lnTo>
                    <a:pt x="3681546" y="244727"/>
                  </a:lnTo>
                  <a:lnTo>
                    <a:pt x="3693384" y="244727"/>
                  </a:lnTo>
                  <a:lnTo>
                    <a:pt x="3705222" y="244727"/>
                  </a:lnTo>
                  <a:lnTo>
                    <a:pt x="3717060" y="244727"/>
                  </a:lnTo>
                  <a:lnTo>
                    <a:pt x="3728897" y="244727"/>
                  </a:lnTo>
                  <a:lnTo>
                    <a:pt x="3740735" y="244727"/>
                  </a:lnTo>
                  <a:lnTo>
                    <a:pt x="3752573" y="244727"/>
                  </a:lnTo>
                  <a:lnTo>
                    <a:pt x="3764411" y="244727"/>
                  </a:lnTo>
                  <a:lnTo>
                    <a:pt x="3776248" y="244727"/>
                  </a:lnTo>
                  <a:lnTo>
                    <a:pt x="3788086" y="244727"/>
                  </a:lnTo>
                  <a:lnTo>
                    <a:pt x="3799924" y="244727"/>
                  </a:lnTo>
                  <a:lnTo>
                    <a:pt x="3811762" y="244727"/>
                  </a:lnTo>
                  <a:lnTo>
                    <a:pt x="3823600" y="244727"/>
                  </a:lnTo>
                  <a:lnTo>
                    <a:pt x="3835437" y="244727"/>
                  </a:lnTo>
                  <a:lnTo>
                    <a:pt x="3847275" y="244727"/>
                  </a:lnTo>
                  <a:lnTo>
                    <a:pt x="3859113" y="244727"/>
                  </a:lnTo>
                  <a:lnTo>
                    <a:pt x="3870951" y="244727"/>
                  </a:lnTo>
                  <a:lnTo>
                    <a:pt x="3882788" y="244727"/>
                  </a:lnTo>
                  <a:lnTo>
                    <a:pt x="3894626" y="244727"/>
                  </a:lnTo>
                  <a:lnTo>
                    <a:pt x="3906464" y="244727"/>
                  </a:lnTo>
                  <a:lnTo>
                    <a:pt x="3918302" y="244727"/>
                  </a:lnTo>
                  <a:lnTo>
                    <a:pt x="3930139" y="244727"/>
                  </a:lnTo>
                  <a:lnTo>
                    <a:pt x="3941977" y="244727"/>
                  </a:lnTo>
                  <a:lnTo>
                    <a:pt x="3953815" y="244727"/>
                  </a:lnTo>
                  <a:lnTo>
                    <a:pt x="3965653" y="244727"/>
                  </a:lnTo>
                  <a:lnTo>
                    <a:pt x="3977491" y="244727"/>
                  </a:lnTo>
                  <a:lnTo>
                    <a:pt x="3989328" y="244727"/>
                  </a:lnTo>
                  <a:lnTo>
                    <a:pt x="4001166" y="244727"/>
                  </a:lnTo>
                  <a:lnTo>
                    <a:pt x="4013004" y="244727"/>
                  </a:lnTo>
                  <a:lnTo>
                    <a:pt x="4024842" y="244727"/>
                  </a:lnTo>
                  <a:lnTo>
                    <a:pt x="4036679" y="244727"/>
                  </a:lnTo>
                  <a:lnTo>
                    <a:pt x="4048517" y="244727"/>
                  </a:lnTo>
                  <a:lnTo>
                    <a:pt x="4060355" y="244727"/>
                  </a:lnTo>
                  <a:lnTo>
                    <a:pt x="4072193" y="244727"/>
                  </a:lnTo>
                  <a:lnTo>
                    <a:pt x="4084031" y="244727"/>
                  </a:lnTo>
                  <a:lnTo>
                    <a:pt x="4095868" y="244727"/>
                  </a:lnTo>
                  <a:lnTo>
                    <a:pt x="4107706" y="244727"/>
                  </a:lnTo>
                  <a:lnTo>
                    <a:pt x="4119544" y="244727"/>
                  </a:lnTo>
                  <a:lnTo>
                    <a:pt x="4131382" y="244727"/>
                  </a:lnTo>
                  <a:lnTo>
                    <a:pt x="4143219" y="244727"/>
                  </a:lnTo>
                  <a:lnTo>
                    <a:pt x="4155057" y="244727"/>
                  </a:lnTo>
                  <a:lnTo>
                    <a:pt x="4166895" y="244727"/>
                  </a:lnTo>
                  <a:lnTo>
                    <a:pt x="4178733" y="244727"/>
                  </a:lnTo>
                  <a:lnTo>
                    <a:pt x="4190570" y="244727"/>
                  </a:lnTo>
                  <a:lnTo>
                    <a:pt x="4202408" y="244727"/>
                  </a:lnTo>
                  <a:lnTo>
                    <a:pt x="4214246" y="244727"/>
                  </a:lnTo>
                  <a:lnTo>
                    <a:pt x="4226084" y="244727"/>
                  </a:lnTo>
                  <a:lnTo>
                    <a:pt x="4237922" y="244727"/>
                  </a:lnTo>
                  <a:lnTo>
                    <a:pt x="4249759" y="244727"/>
                  </a:lnTo>
                  <a:lnTo>
                    <a:pt x="4261597" y="244727"/>
                  </a:lnTo>
                  <a:lnTo>
                    <a:pt x="4273435" y="244727"/>
                  </a:lnTo>
                  <a:lnTo>
                    <a:pt x="4285273" y="244727"/>
                  </a:lnTo>
                  <a:lnTo>
                    <a:pt x="4297110" y="244727"/>
                  </a:lnTo>
                  <a:lnTo>
                    <a:pt x="4308948" y="244727"/>
                  </a:lnTo>
                  <a:lnTo>
                    <a:pt x="4320786" y="244727"/>
                  </a:lnTo>
                  <a:lnTo>
                    <a:pt x="4332624" y="244727"/>
                  </a:lnTo>
                  <a:lnTo>
                    <a:pt x="4344461" y="244727"/>
                  </a:lnTo>
                  <a:lnTo>
                    <a:pt x="4356299" y="244727"/>
                  </a:lnTo>
                  <a:lnTo>
                    <a:pt x="4368137" y="244727"/>
                  </a:lnTo>
                  <a:lnTo>
                    <a:pt x="4379975" y="244727"/>
                  </a:lnTo>
                  <a:lnTo>
                    <a:pt x="4391813" y="244727"/>
                  </a:lnTo>
                  <a:lnTo>
                    <a:pt x="4403650" y="244727"/>
                  </a:lnTo>
                  <a:lnTo>
                    <a:pt x="4415488" y="244727"/>
                  </a:lnTo>
                  <a:lnTo>
                    <a:pt x="4427326" y="244727"/>
                  </a:lnTo>
                  <a:lnTo>
                    <a:pt x="4439164" y="244727"/>
                  </a:lnTo>
                  <a:lnTo>
                    <a:pt x="4451001" y="244727"/>
                  </a:lnTo>
                  <a:lnTo>
                    <a:pt x="4462839" y="244727"/>
                  </a:lnTo>
                  <a:lnTo>
                    <a:pt x="4474677" y="244727"/>
                  </a:lnTo>
                  <a:lnTo>
                    <a:pt x="4486515" y="244727"/>
                  </a:lnTo>
                  <a:lnTo>
                    <a:pt x="4498352" y="244727"/>
                  </a:lnTo>
                  <a:lnTo>
                    <a:pt x="4510190" y="244727"/>
                  </a:lnTo>
                  <a:lnTo>
                    <a:pt x="4522028" y="244727"/>
                  </a:lnTo>
                  <a:lnTo>
                    <a:pt x="4533866" y="244727"/>
                  </a:lnTo>
                  <a:lnTo>
                    <a:pt x="4545704" y="244727"/>
                  </a:lnTo>
                  <a:lnTo>
                    <a:pt x="4557541" y="244727"/>
                  </a:lnTo>
                  <a:lnTo>
                    <a:pt x="4569379" y="244727"/>
                  </a:lnTo>
                  <a:lnTo>
                    <a:pt x="4581217" y="244727"/>
                  </a:lnTo>
                  <a:lnTo>
                    <a:pt x="4593055" y="244727"/>
                  </a:lnTo>
                  <a:lnTo>
                    <a:pt x="4604892" y="244727"/>
                  </a:lnTo>
                  <a:lnTo>
                    <a:pt x="4616730" y="244727"/>
                  </a:lnTo>
                  <a:lnTo>
                    <a:pt x="4628568" y="244727"/>
                  </a:lnTo>
                  <a:lnTo>
                    <a:pt x="4640406" y="244727"/>
                  </a:lnTo>
                  <a:lnTo>
                    <a:pt x="4652244" y="244727"/>
                  </a:lnTo>
                  <a:lnTo>
                    <a:pt x="4664081" y="244727"/>
                  </a:lnTo>
                  <a:lnTo>
                    <a:pt x="4675919" y="244727"/>
                  </a:lnTo>
                  <a:lnTo>
                    <a:pt x="4687757" y="244727"/>
                  </a:lnTo>
                </a:path>
              </a:pathLst>
            </a:custGeom>
            <a:ln w="40651" cap="flat">
              <a:solidFill>
                <a:srgbClr val="E8E8E8">
                  <a:alpha val="100000"/>
                </a:srgbClr>
              </a:solidFill>
              <a:prstDash val="solid"/>
              <a:round/>
            </a:ln>
          </p:spPr>
          <p:txBody>
            <a:bodyPr/>
            <a:lstStyle/>
            <a:p/>
          </p:txBody>
        </p:sp>
        <p:sp>
          <p:nvSpPr>
            <p:cNvPr id="82" name="pl82"/>
            <p:cNvSpPr/>
            <p:nvPr/>
          </p:nvSpPr>
          <p:spPr>
            <a:xfrm>
              <a:off x="2482252" y="2496681"/>
              <a:ext cx="4687757" cy="611921"/>
            </a:xfrm>
            <a:custGeom>
              <a:avLst/>
              <a:pathLst>
                <a:path w="4687757" h="611921">
                  <a:moveTo>
                    <a:pt x="0" y="611921"/>
                  </a:moveTo>
                  <a:lnTo>
                    <a:pt x="11837" y="611900"/>
                  </a:lnTo>
                  <a:lnTo>
                    <a:pt x="23675" y="611874"/>
                  </a:lnTo>
                  <a:lnTo>
                    <a:pt x="35513" y="611845"/>
                  </a:lnTo>
                  <a:lnTo>
                    <a:pt x="47351" y="611810"/>
                  </a:lnTo>
                  <a:lnTo>
                    <a:pt x="59188" y="611768"/>
                  </a:lnTo>
                  <a:lnTo>
                    <a:pt x="71026" y="611720"/>
                  </a:lnTo>
                  <a:lnTo>
                    <a:pt x="82864" y="611663"/>
                  </a:lnTo>
                  <a:lnTo>
                    <a:pt x="94702" y="611596"/>
                  </a:lnTo>
                  <a:lnTo>
                    <a:pt x="106539" y="611518"/>
                  </a:lnTo>
                  <a:lnTo>
                    <a:pt x="118377" y="611425"/>
                  </a:lnTo>
                  <a:lnTo>
                    <a:pt x="130215" y="611317"/>
                  </a:lnTo>
                  <a:lnTo>
                    <a:pt x="142053" y="611190"/>
                  </a:lnTo>
                  <a:lnTo>
                    <a:pt x="153891" y="611040"/>
                  </a:lnTo>
                  <a:lnTo>
                    <a:pt x="165728" y="610865"/>
                  </a:lnTo>
                  <a:lnTo>
                    <a:pt x="177566" y="610658"/>
                  </a:lnTo>
                  <a:lnTo>
                    <a:pt x="189404" y="610416"/>
                  </a:lnTo>
                  <a:lnTo>
                    <a:pt x="201242" y="610132"/>
                  </a:lnTo>
                  <a:lnTo>
                    <a:pt x="213079" y="609799"/>
                  </a:lnTo>
                  <a:lnTo>
                    <a:pt x="224917" y="609408"/>
                  </a:lnTo>
                  <a:lnTo>
                    <a:pt x="236755" y="608949"/>
                  </a:lnTo>
                  <a:lnTo>
                    <a:pt x="248593" y="608411"/>
                  </a:lnTo>
                  <a:lnTo>
                    <a:pt x="260430" y="607781"/>
                  </a:lnTo>
                  <a:lnTo>
                    <a:pt x="272268" y="607044"/>
                  </a:lnTo>
                  <a:lnTo>
                    <a:pt x="284106" y="606181"/>
                  </a:lnTo>
                  <a:lnTo>
                    <a:pt x="295944" y="605171"/>
                  </a:lnTo>
                  <a:lnTo>
                    <a:pt x="307782" y="603992"/>
                  </a:lnTo>
                  <a:lnTo>
                    <a:pt x="319619" y="602616"/>
                  </a:lnTo>
                  <a:lnTo>
                    <a:pt x="331457" y="601012"/>
                  </a:lnTo>
                  <a:lnTo>
                    <a:pt x="343295" y="599145"/>
                  </a:lnTo>
                  <a:lnTo>
                    <a:pt x="355133" y="596975"/>
                  </a:lnTo>
                  <a:lnTo>
                    <a:pt x="366970" y="594458"/>
                  </a:lnTo>
                  <a:lnTo>
                    <a:pt x="378808" y="591545"/>
                  </a:lnTo>
                  <a:lnTo>
                    <a:pt x="390646" y="588183"/>
                  </a:lnTo>
                  <a:lnTo>
                    <a:pt x="402484" y="584313"/>
                  </a:lnTo>
                  <a:lnTo>
                    <a:pt x="414321" y="579875"/>
                  </a:lnTo>
                  <a:lnTo>
                    <a:pt x="426159" y="574805"/>
                  </a:lnTo>
                  <a:lnTo>
                    <a:pt x="437997" y="569037"/>
                  </a:lnTo>
                  <a:lnTo>
                    <a:pt x="449835" y="562511"/>
                  </a:lnTo>
                  <a:lnTo>
                    <a:pt x="461673" y="555168"/>
                  </a:lnTo>
                  <a:lnTo>
                    <a:pt x="473510" y="546959"/>
                  </a:lnTo>
                  <a:lnTo>
                    <a:pt x="485348" y="537849"/>
                  </a:lnTo>
                  <a:lnTo>
                    <a:pt x="497186" y="527819"/>
                  </a:lnTo>
                  <a:lnTo>
                    <a:pt x="509024" y="516873"/>
                  </a:lnTo>
                  <a:lnTo>
                    <a:pt x="520861" y="505043"/>
                  </a:lnTo>
                  <a:lnTo>
                    <a:pt x="532699" y="492388"/>
                  </a:lnTo>
                  <a:lnTo>
                    <a:pt x="544537" y="479003"/>
                  </a:lnTo>
                  <a:lnTo>
                    <a:pt x="556375" y="465008"/>
                  </a:lnTo>
                  <a:lnTo>
                    <a:pt x="568213" y="450557"/>
                  </a:lnTo>
                  <a:lnTo>
                    <a:pt x="580050" y="435822"/>
                  </a:lnTo>
                  <a:lnTo>
                    <a:pt x="591888" y="420991"/>
                  </a:lnTo>
                  <a:lnTo>
                    <a:pt x="603726" y="406256"/>
                  </a:lnTo>
                  <a:lnTo>
                    <a:pt x="615564" y="391804"/>
                  </a:lnTo>
                  <a:lnTo>
                    <a:pt x="627401" y="377810"/>
                  </a:lnTo>
                  <a:lnTo>
                    <a:pt x="639239" y="364424"/>
                  </a:lnTo>
                  <a:lnTo>
                    <a:pt x="651077" y="351770"/>
                  </a:lnTo>
                  <a:lnTo>
                    <a:pt x="662915" y="339940"/>
                  </a:lnTo>
                  <a:lnTo>
                    <a:pt x="674752" y="328994"/>
                  </a:lnTo>
                  <a:lnTo>
                    <a:pt x="686590" y="318964"/>
                  </a:lnTo>
                  <a:lnTo>
                    <a:pt x="698428" y="309854"/>
                  </a:lnTo>
                  <a:lnTo>
                    <a:pt x="710266" y="301645"/>
                  </a:lnTo>
                  <a:lnTo>
                    <a:pt x="722104" y="294302"/>
                  </a:lnTo>
                  <a:lnTo>
                    <a:pt x="733941" y="287776"/>
                  </a:lnTo>
                  <a:lnTo>
                    <a:pt x="745779" y="282008"/>
                  </a:lnTo>
                  <a:lnTo>
                    <a:pt x="757617" y="276938"/>
                  </a:lnTo>
                  <a:lnTo>
                    <a:pt x="769455" y="272499"/>
                  </a:lnTo>
                  <a:lnTo>
                    <a:pt x="781292" y="268630"/>
                  </a:lnTo>
                  <a:lnTo>
                    <a:pt x="793130" y="265268"/>
                  </a:lnTo>
                  <a:lnTo>
                    <a:pt x="804968" y="262355"/>
                  </a:lnTo>
                  <a:lnTo>
                    <a:pt x="816806" y="259838"/>
                  </a:lnTo>
                  <a:lnTo>
                    <a:pt x="828643" y="257668"/>
                  </a:lnTo>
                  <a:lnTo>
                    <a:pt x="840481" y="255801"/>
                  </a:lnTo>
                  <a:lnTo>
                    <a:pt x="852319" y="254197"/>
                  </a:lnTo>
                  <a:lnTo>
                    <a:pt x="864157" y="252821"/>
                  </a:lnTo>
                  <a:lnTo>
                    <a:pt x="875995" y="251641"/>
                  </a:lnTo>
                  <a:lnTo>
                    <a:pt x="887832" y="250632"/>
                  </a:lnTo>
                  <a:lnTo>
                    <a:pt x="899670" y="249769"/>
                  </a:lnTo>
                  <a:lnTo>
                    <a:pt x="911508" y="249031"/>
                  </a:lnTo>
                  <a:lnTo>
                    <a:pt x="923346" y="248401"/>
                  </a:lnTo>
                  <a:lnTo>
                    <a:pt x="935183" y="247864"/>
                  </a:lnTo>
                  <a:lnTo>
                    <a:pt x="947021" y="247405"/>
                  </a:lnTo>
                  <a:lnTo>
                    <a:pt x="958859" y="247014"/>
                  </a:lnTo>
                  <a:lnTo>
                    <a:pt x="970697" y="246681"/>
                  </a:lnTo>
                  <a:lnTo>
                    <a:pt x="982534" y="246397"/>
                  </a:lnTo>
                  <a:lnTo>
                    <a:pt x="994372" y="246154"/>
                  </a:lnTo>
                  <a:lnTo>
                    <a:pt x="1006210" y="245948"/>
                  </a:lnTo>
                  <a:lnTo>
                    <a:pt x="1018048" y="245773"/>
                  </a:lnTo>
                  <a:lnTo>
                    <a:pt x="1029886" y="245623"/>
                  </a:lnTo>
                  <a:lnTo>
                    <a:pt x="1041723" y="245496"/>
                  </a:lnTo>
                  <a:lnTo>
                    <a:pt x="1053561" y="245387"/>
                  </a:lnTo>
                  <a:lnTo>
                    <a:pt x="1065399" y="245295"/>
                  </a:lnTo>
                  <a:lnTo>
                    <a:pt x="1077237" y="245217"/>
                  </a:lnTo>
                  <a:lnTo>
                    <a:pt x="1089074" y="245150"/>
                  </a:lnTo>
                  <a:lnTo>
                    <a:pt x="1100912" y="245093"/>
                  </a:lnTo>
                  <a:lnTo>
                    <a:pt x="1112750" y="245044"/>
                  </a:lnTo>
                  <a:lnTo>
                    <a:pt x="1124588" y="245003"/>
                  </a:lnTo>
                  <a:lnTo>
                    <a:pt x="1136426" y="244968"/>
                  </a:lnTo>
                  <a:lnTo>
                    <a:pt x="1148263" y="244938"/>
                  </a:lnTo>
                  <a:lnTo>
                    <a:pt x="1160101" y="244913"/>
                  </a:lnTo>
                  <a:lnTo>
                    <a:pt x="1171939" y="244891"/>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41"/>
                  </a:lnTo>
                  <a:lnTo>
                    <a:pt x="2355716" y="62"/>
                  </a:lnTo>
                  <a:lnTo>
                    <a:pt x="2367554" y="88"/>
                  </a:lnTo>
                  <a:lnTo>
                    <a:pt x="2379391" y="117"/>
                  </a:lnTo>
                  <a:lnTo>
                    <a:pt x="2391229" y="152"/>
                  </a:lnTo>
                  <a:lnTo>
                    <a:pt x="2403067" y="194"/>
                  </a:lnTo>
                  <a:lnTo>
                    <a:pt x="2414905" y="242"/>
                  </a:lnTo>
                  <a:lnTo>
                    <a:pt x="2426743" y="299"/>
                  </a:lnTo>
                  <a:lnTo>
                    <a:pt x="2438580" y="366"/>
                  </a:lnTo>
                  <a:lnTo>
                    <a:pt x="2450418" y="444"/>
                  </a:lnTo>
                  <a:lnTo>
                    <a:pt x="2462256" y="537"/>
                  </a:lnTo>
                  <a:lnTo>
                    <a:pt x="2474094" y="645"/>
                  </a:lnTo>
                  <a:lnTo>
                    <a:pt x="2485931" y="772"/>
                  </a:lnTo>
                  <a:lnTo>
                    <a:pt x="2497769" y="922"/>
                  </a:lnTo>
                  <a:lnTo>
                    <a:pt x="2509607" y="1097"/>
                  </a:lnTo>
                  <a:lnTo>
                    <a:pt x="2521445" y="1304"/>
                  </a:lnTo>
                  <a:lnTo>
                    <a:pt x="2533283" y="1546"/>
                  </a:lnTo>
                  <a:lnTo>
                    <a:pt x="2545120" y="1830"/>
                  </a:lnTo>
                  <a:lnTo>
                    <a:pt x="2556958" y="2163"/>
                  </a:lnTo>
                  <a:lnTo>
                    <a:pt x="2568796" y="2554"/>
                  </a:lnTo>
                  <a:lnTo>
                    <a:pt x="2580634" y="3013"/>
                  </a:lnTo>
                  <a:lnTo>
                    <a:pt x="2592471" y="3551"/>
                  </a:lnTo>
                  <a:lnTo>
                    <a:pt x="2604309" y="4180"/>
                  </a:lnTo>
                  <a:lnTo>
                    <a:pt x="2616147" y="4918"/>
                  </a:lnTo>
                  <a:lnTo>
                    <a:pt x="2627985" y="5781"/>
                  </a:lnTo>
                  <a:lnTo>
                    <a:pt x="2639822" y="6791"/>
                  </a:lnTo>
                  <a:lnTo>
                    <a:pt x="2651660" y="7970"/>
                  </a:lnTo>
                  <a:lnTo>
                    <a:pt x="2663498" y="9346"/>
                  </a:lnTo>
                  <a:lnTo>
                    <a:pt x="2675336" y="10950"/>
                  </a:lnTo>
                  <a:lnTo>
                    <a:pt x="2687174" y="12817"/>
                  </a:lnTo>
                  <a:lnTo>
                    <a:pt x="2699011" y="14987"/>
                  </a:lnTo>
                  <a:lnTo>
                    <a:pt x="2710849" y="17504"/>
                  </a:lnTo>
                  <a:lnTo>
                    <a:pt x="2722687" y="20417"/>
                  </a:lnTo>
                  <a:lnTo>
                    <a:pt x="2734525" y="23779"/>
                  </a:lnTo>
                  <a:lnTo>
                    <a:pt x="2746362" y="27649"/>
                  </a:lnTo>
                  <a:lnTo>
                    <a:pt x="2758200" y="32087"/>
                  </a:lnTo>
                  <a:lnTo>
                    <a:pt x="2770038" y="37157"/>
                  </a:lnTo>
                  <a:lnTo>
                    <a:pt x="2781876" y="42925"/>
                  </a:lnTo>
                  <a:lnTo>
                    <a:pt x="2793713" y="49451"/>
                  </a:lnTo>
                  <a:lnTo>
                    <a:pt x="2805551" y="56794"/>
                  </a:lnTo>
                  <a:lnTo>
                    <a:pt x="2817389" y="65003"/>
                  </a:lnTo>
                  <a:lnTo>
                    <a:pt x="2829227" y="74113"/>
                  </a:lnTo>
                  <a:lnTo>
                    <a:pt x="2841065" y="84143"/>
                  </a:lnTo>
                  <a:lnTo>
                    <a:pt x="2852902" y="95089"/>
                  </a:lnTo>
                  <a:lnTo>
                    <a:pt x="2864740" y="106919"/>
                  </a:lnTo>
                  <a:lnTo>
                    <a:pt x="2876578" y="119574"/>
                  </a:lnTo>
                  <a:lnTo>
                    <a:pt x="2888416" y="132959"/>
                  </a:lnTo>
                  <a:lnTo>
                    <a:pt x="2900253" y="146954"/>
                  </a:lnTo>
                  <a:lnTo>
                    <a:pt x="2912091" y="161405"/>
                  </a:lnTo>
                  <a:lnTo>
                    <a:pt x="2923929" y="176140"/>
                  </a:lnTo>
                  <a:lnTo>
                    <a:pt x="2935767" y="190971"/>
                  </a:lnTo>
                  <a:lnTo>
                    <a:pt x="2947604" y="205706"/>
                  </a:lnTo>
                  <a:lnTo>
                    <a:pt x="2959442" y="220158"/>
                  </a:lnTo>
                  <a:lnTo>
                    <a:pt x="2971280" y="234152"/>
                  </a:lnTo>
                  <a:lnTo>
                    <a:pt x="2983118" y="247537"/>
                  </a:lnTo>
                  <a:lnTo>
                    <a:pt x="2994956" y="260192"/>
                  </a:lnTo>
                  <a:lnTo>
                    <a:pt x="3006793" y="272022"/>
                  </a:lnTo>
                  <a:lnTo>
                    <a:pt x="3018631" y="282968"/>
                  </a:lnTo>
                  <a:lnTo>
                    <a:pt x="3030469" y="292998"/>
                  </a:lnTo>
                  <a:lnTo>
                    <a:pt x="3042307" y="302108"/>
                  </a:lnTo>
                  <a:lnTo>
                    <a:pt x="3054144" y="310317"/>
                  </a:lnTo>
                  <a:lnTo>
                    <a:pt x="3065982" y="317660"/>
                  </a:lnTo>
                  <a:lnTo>
                    <a:pt x="3077820" y="324186"/>
                  </a:lnTo>
                  <a:lnTo>
                    <a:pt x="3089658" y="329954"/>
                  </a:lnTo>
                  <a:lnTo>
                    <a:pt x="3101496" y="335024"/>
                  </a:lnTo>
                  <a:lnTo>
                    <a:pt x="3113333" y="339463"/>
                  </a:lnTo>
                  <a:lnTo>
                    <a:pt x="3125171" y="343332"/>
                  </a:lnTo>
                  <a:lnTo>
                    <a:pt x="3137009" y="346694"/>
                  </a:lnTo>
                  <a:lnTo>
                    <a:pt x="3148847" y="349607"/>
                  </a:lnTo>
                  <a:lnTo>
                    <a:pt x="3160684" y="352124"/>
                  </a:lnTo>
                  <a:lnTo>
                    <a:pt x="3172522" y="354294"/>
                  </a:lnTo>
                  <a:lnTo>
                    <a:pt x="3184360" y="356161"/>
                  </a:lnTo>
                  <a:lnTo>
                    <a:pt x="3196198" y="357765"/>
                  </a:lnTo>
                  <a:lnTo>
                    <a:pt x="3208035" y="359141"/>
                  </a:lnTo>
                  <a:lnTo>
                    <a:pt x="3219873" y="360321"/>
                  </a:lnTo>
                  <a:lnTo>
                    <a:pt x="3231711" y="361330"/>
                  </a:lnTo>
                  <a:lnTo>
                    <a:pt x="3243549" y="362193"/>
                  </a:lnTo>
                  <a:lnTo>
                    <a:pt x="3255387" y="362931"/>
                  </a:lnTo>
                  <a:lnTo>
                    <a:pt x="3267224" y="363560"/>
                  </a:lnTo>
                  <a:lnTo>
                    <a:pt x="3279062" y="364098"/>
                  </a:lnTo>
                  <a:lnTo>
                    <a:pt x="3290900" y="364557"/>
                  </a:lnTo>
                  <a:lnTo>
                    <a:pt x="3302738" y="364948"/>
                  </a:lnTo>
                  <a:lnTo>
                    <a:pt x="3314575" y="365281"/>
                  </a:lnTo>
                  <a:lnTo>
                    <a:pt x="3326413" y="365565"/>
                  </a:lnTo>
                  <a:lnTo>
                    <a:pt x="3338251" y="365807"/>
                  </a:lnTo>
                  <a:lnTo>
                    <a:pt x="3350089" y="366014"/>
                  </a:lnTo>
                  <a:lnTo>
                    <a:pt x="3361926" y="366189"/>
                  </a:lnTo>
                  <a:lnTo>
                    <a:pt x="3373764" y="366339"/>
                  </a:lnTo>
                  <a:lnTo>
                    <a:pt x="3385602" y="366466"/>
                  </a:lnTo>
                  <a:lnTo>
                    <a:pt x="3397440" y="366575"/>
                  </a:lnTo>
                  <a:lnTo>
                    <a:pt x="3409278" y="366667"/>
                  </a:lnTo>
                  <a:lnTo>
                    <a:pt x="3421115" y="366745"/>
                  </a:lnTo>
                  <a:lnTo>
                    <a:pt x="3432953" y="366812"/>
                  </a:lnTo>
                  <a:lnTo>
                    <a:pt x="3444791" y="366869"/>
                  </a:lnTo>
                  <a:lnTo>
                    <a:pt x="3456629" y="366917"/>
                  </a:lnTo>
                  <a:lnTo>
                    <a:pt x="3468466" y="366959"/>
                  </a:lnTo>
                  <a:lnTo>
                    <a:pt x="3480304" y="366994"/>
                  </a:lnTo>
                  <a:lnTo>
                    <a:pt x="3492142" y="367024"/>
                  </a:lnTo>
                  <a:lnTo>
                    <a:pt x="3503980" y="367049"/>
                  </a:lnTo>
                  <a:lnTo>
                    <a:pt x="3515818" y="367071"/>
                  </a:lnTo>
                  <a:lnTo>
                    <a:pt x="3515818" y="367194"/>
                  </a:lnTo>
                  <a:lnTo>
                    <a:pt x="3527655" y="367194"/>
                  </a:lnTo>
                  <a:lnTo>
                    <a:pt x="3539493" y="367194"/>
                  </a:lnTo>
                  <a:lnTo>
                    <a:pt x="3551331" y="367194"/>
                  </a:lnTo>
                  <a:lnTo>
                    <a:pt x="3563169" y="367194"/>
                  </a:lnTo>
                  <a:lnTo>
                    <a:pt x="3575006" y="367194"/>
                  </a:lnTo>
                  <a:lnTo>
                    <a:pt x="3586844" y="367194"/>
                  </a:lnTo>
                  <a:lnTo>
                    <a:pt x="3598682" y="367194"/>
                  </a:lnTo>
                  <a:lnTo>
                    <a:pt x="3610520" y="367194"/>
                  </a:lnTo>
                  <a:lnTo>
                    <a:pt x="3622357" y="367194"/>
                  </a:lnTo>
                  <a:lnTo>
                    <a:pt x="3634195" y="367194"/>
                  </a:lnTo>
                  <a:lnTo>
                    <a:pt x="3646033" y="367194"/>
                  </a:lnTo>
                  <a:lnTo>
                    <a:pt x="3657871" y="367194"/>
                  </a:lnTo>
                  <a:lnTo>
                    <a:pt x="3669709" y="367194"/>
                  </a:lnTo>
                  <a:lnTo>
                    <a:pt x="3681546" y="367194"/>
                  </a:lnTo>
                  <a:lnTo>
                    <a:pt x="3693384" y="367194"/>
                  </a:lnTo>
                  <a:lnTo>
                    <a:pt x="3705222" y="367194"/>
                  </a:lnTo>
                  <a:lnTo>
                    <a:pt x="3717060" y="367194"/>
                  </a:lnTo>
                  <a:lnTo>
                    <a:pt x="3728897" y="367194"/>
                  </a:lnTo>
                  <a:lnTo>
                    <a:pt x="3740735" y="367194"/>
                  </a:lnTo>
                  <a:lnTo>
                    <a:pt x="3752573" y="367194"/>
                  </a:lnTo>
                  <a:lnTo>
                    <a:pt x="3764411" y="367194"/>
                  </a:lnTo>
                  <a:lnTo>
                    <a:pt x="3776248" y="367194"/>
                  </a:lnTo>
                  <a:lnTo>
                    <a:pt x="3788086" y="367194"/>
                  </a:lnTo>
                  <a:lnTo>
                    <a:pt x="3799924" y="367194"/>
                  </a:lnTo>
                  <a:lnTo>
                    <a:pt x="3811762" y="367194"/>
                  </a:lnTo>
                  <a:lnTo>
                    <a:pt x="3823600" y="367194"/>
                  </a:lnTo>
                  <a:lnTo>
                    <a:pt x="3835437" y="367194"/>
                  </a:lnTo>
                  <a:lnTo>
                    <a:pt x="3847275" y="367194"/>
                  </a:lnTo>
                  <a:lnTo>
                    <a:pt x="3859113" y="367194"/>
                  </a:lnTo>
                  <a:lnTo>
                    <a:pt x="3870951" y="367194"/>
                  </a:lnTo>
                  <a:lnTo>
                    <a:pt x="3882788" y="367194"/>
                  </a:lnTo>
                  <a:lnTo>
                    <a:pt x="3894626" y="367194"/>
                  </a:lnTo>
                  <a:lnTo>
                    <a:pt x="3906464" y="367194"/>
                  </a:lnTo>
                  <a:lnTo>
                    <a:pt x="3918302" y="367194"/>
                  </a:lnTo>
                  <a:lnTo>
                    <a:pt x="3930139" y="367194"/>
                  </a:lnTo>
                  <a:lnTo>
                    <a:pt x="3941977" y="367194"/>
                  </a:lnTo>
                  <a:lnTo>
                    <a:pt x="3953815" y="367194"/>
                  </a:lnTo>
                  <a:lnTo>
                    <a:pt x="3965653" y="367194"/>
                  </a:lnTo>
                  <a:lnTo>
                    <a:pt x="3977491" y="367194"/>
                  </a:lnTo>
                  <a:lnTo>
                    <a:pt x="3989328" y="367194"/>
                  </a:lnTo>
                  <a:lnTo>
                    <a:pt x="4001166" y="367194"/>
                  </a:lnTo>
                  <a:lnTo>
                    <a:pt x="4013004" y="367194"/>
                  </a:lnTo>
                  <a:lnTo>
                    <a:pt x="4024842" y="367194"/>
                  </a:lnTo>
                  <a:lnTo>
                    <a:pt x="4036679" y="367194"/>
                  </a:lnTo>
                  <a:lnTo>
                    <a:pt x="4048517" y="367194"/>
                  </a:lnTo>
                  <a:lnTo>
                    <a:pt x="4060355" y="367194"/>
                  </a:lnTo>
                  <a:lnTo>
                    <a:pt x="4072193" y="367194"/>
                  </a:lnTo>
                  <a:lnTo>
                    <a:pt x="4084031" y="367194"/>
                  </a:lnTo>
                  <a:lnTo>
                    <a:pt x="4095868" y="367194"/>
                  </a:lnTo>
                  <a:lnTo>
                    <a:pt x="4107706" y="367194"/>
                  </a:lnTo>
                  <a:lnTo>
                    <a:pt x="4119544" y="367194"/>
                  </a:lnTo>
                  <a:lnTo>
                    <a:pt x="4131382" y="367194"/>
                  </a:lnTo>
                  <a:lnTo>
                    <a:pt x="4143219" y="367194"/>
                  </a:lnTo>
                  <a:lnTo>
                    <a:pt x="4155057" y="367194"/>
                  </a:lnTo>
                  <a:lnTo>
                    <a:pt x="4166895" y="367194"/>
                  </a:lnTo>
                  <a:lnTo>
                    <a:pt x="4178733" y="367194"/>
                  </a:lnTo>
                  <a:lnTo>
                    <a:pt x="4190570" y="367194"/>
                  </a:lnTo>
                  <a:lnTo>
                    <a:pt x="4202408" y="367194"/>
                  </a:lnTo>
                  <a:lnTo>
                    <a:pt x="4214246" y="367194"/>
                  </a:lnTo>
                  <a:lnTo>
                    <a:pt x="4226084" y="367194"/>
                  </a:lnTo>
                  <a:lnTo>
                    <a:pt x="4237922" y="367194"/>
                  </a:lnTo>
                  <a:lnTo>
                    <a:pt x="4249759" y="367194"/>
                  </a:lnTo>
                  <a:lnTo>
                    <a:pt x="4261597" y="367194"/>
                  </a:lnTo>
                  <a:lnTo>
                    <a:pt x="4273435" y="367194"/>
                  </a:lnTo>
                  <a:lnTo>
                    <a:pt x="4285273" y="367194"/>
                  </a:lnTo>
                  <a:lnTo>
                    <a:pt x="4297110" y="367194"/>
                  </a:lnTo>
                  <a:lnTo>
                    <a:pt x="4308948" y="367194"/>
                  </a:lnTo>
                  <a:lnTo>
                    <a:pt x="4320786" y="367194"/>
                  </a:lnTo>
                  <a:lnTo>
                    <a:pt x="4332624" y="367194"/>
                  </a:lnTo>
                  <a:lnTo>
                    <a:pt x="4344461" y="367194"/>
                  </a:lnTo>
                  <a:lnTo>
                    <a:pt x="4356299" y="367194"/>
                  </a:lnTo>
                  <a:lnTo>
                    <a:pt x="4368137" y="367194"/>
                  </a:lnTo>
                  <a:lnTo>
                    <a:pt x="4379975" y="367194"/>
                  </a:lnTo>
                  <a:lnTo>
                    <a:pt x="4391813" y="367194"/>
                  </a:lnTo>
                  <a:lnTo>
                    <a:pt x="4403650" y="367194"/>
                  </a:lnTo>
                  <a:lnTo>
                    <a:pt x="4415488" y="367194"/>
                  </a:lnTo>
                  <a:lnTo>
                    <a:pt x="4427326" y="367194"/>
                  </a:lnTo>
                  <a:lnTo>
                    <a:pt x="4439164" y="367194"/>
                  </a:lnTo>
                  <a:lnTo>
                    <a:pt x="4451001" y="367194"/>
                  </a:lnTo>
                  <a:lnTo>
                    <a:pt x="4462839" y="367194"/>
                  </a:lnTo>
                  <a:lnTo>
                    <a:pt x="4474677" y="367194"/>
                  </a:lnTo>
                  <a:lnTo>
                    <a:pt x="4486515" y="367194"/>
                  </a:lnTo>
                  <a:lnTo>
                    <a:pt x="4498352" y="367194"/>
                  </a:lnTo>
                  <a:lnTo>
                    <a:pt x="4510190" y="367194"/>
                  </a:lnTo>
                  <a:lnTo>
                    <a:pt x="4522028" y="367194"/>
                  </a:lnTo>
                  <a:lnTo>
                    <a:pt x="4533866" y="367194"/>
                  </a:lnTo>
                  <a:lnTo>
                    <a:pt x="4545704" y="367194"/>
                  </a:lnTo>
                  <a:lnTo>
                    <a:pt x="4557541" y="367194"/>
                  </a:lnTo>
                  <a:lnTo>
                    <a:pt x="4569379" y="367194"/>
                  </a:lnTo>
                  <a:lnTo>
                    <a:pt x="4581217" y="367194"/>
                  </a:lnTo>
                  <a:lnTo>
                    <a:pt x="4593055" y="367194"/>
                  </a:lnTo>
                  <a:lnTo>
                    <a:pt x="4604892" y="367194"/>
                  </a:lnTo>
                  <a:lnTo>
                    <a:pt x="4616730" y="367194"/>
                  </a:lnTo>
                  <a:lnTo>
                    <a:pt x="4628568" y="367194"/>
                  </a:lnTo>
                  <a:lnTo>
                    <a:pt x="4640406" y="367194"/>
                  </a:lnTo>
                  <a:lnTo>
                    <a:pt x="4652244" y="367194"/>
                  </a:lnTo>
                  <a:lnTo>
                    <a:pt x="4664081" y="367194"/>
                  </a:lnTo>
                  <a:lnTo>
                    <a:pt x="4675919" y="367194"/>
                  </a:lnTo>
                  <a:lnTo>
                    <a:pt x="4687757" y="367194"/>
                  </a:lnTo>
                </a:path>
              </a:pathLst>
            </a:custGeom>
            <a:ln w="40651" cap="flat">
              <a:solidFill>
                <a:srgbClr val="E8E8E8">
                  <a:alpha val="100000"/>
                </a:srgbClr>
              </a:solidFill>
              <a:prstDash val="solid"/>
              <a:round/>
            </a:ln>
          </p:spPr>
          <p:txBody>
            <a:bodyPr/>
            <a:lstStyle/>
            <a:p/>
          </p:txBody>
        </p:sp>
        <p:sp>
          <p:nvSpPr>
            <p:cNvPr id="83" name="pl83"/>
            <p:cNvSpPr/>
            <p:nvPr/>
          </p:nvSpPr>
          <p:spPr>
            <a:xfrm>
              <a:off x="2482252" y="2863916"/>
              <a:ext cx="4687757" cy="244809"/>
            </a:xfrm>
            <a:custGeom>
              <a:avLst/>
              <a:pathLst>
                <a:path w="4687757" h="244809">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25"/>
                  </a:lnTo>
                  <a:lnTo>
                    <a:pt x="1183777" y="122432"/>
                  </a:lnTo>
                  <a:lnTo>
                    <a:pt x="1195614" y="122441"/>
                  </a:lnTo>
                  <a:lnTo>
                    <a:pt x="1207452" y="122451"/>
                  </a:lnTo>
                  <a:lnTo>
                    <a:pt x="1219290" y="122462"/>
                  </a:lnTo>
                  <a:lnTo>
                    <a:pt x="1231128" y="122476"/>
                  </a:lnTo>
                  <a:lnTo>
                    <a:pt x="1242965" y="122492"/>
                  </a:lnTo>
                  <a:lnTo>
                    <a:pt x="1254803" y="122511"/>
                  </a:lnTo>
                  <a:lnTo>
                    <a:pt x="1266641" y="122533"/>
                  </a:lnTo>
                  <a:lnTo>
                    <a:pt x="1278479" y="122560"/>
                  </a:lnTo>
                  <a:lnTo>
                    <a:pt x="1290317" y="122590"/>
                  </a:lnTo>
                  <a:lnTo>
                    <a:pt x="1302154" y="122626"/>
                  </a:lnTo>
                  <a:lnTo>
                    <a:pt x="1313992" y="122669"/>
                  </a:lnTo>
                  <a:lnTo>
                    <a:pt x="1325830" y="122719"/>
                  </a:lnTo>
                  <a:lnTo>
                    <a:pt x="1337668" y="122777"/>
                  </a:lnTo>
                  <a:lnTo>
                    <a:pt x="1349505" y="122846"/>
                  </a:lnTo>
                  <a:lnTo>
                    <a:pt x="1361343" y="122927"/>
                  </a:lnTo>
                  <a:lnTo>
                    <a:pt x="1373181" y="123021"/>
                  </a:lnTo>
                  <a:lnTo>
                    <a:pt x="1385019" y="123132"/>
                  </a:lnTo>
                  <a:lnTo>
                    <a:pt x="1396856" y="123263"/>
                  </a:lnTo>
                  <a:lnTo>
                    <a:pt x="1408694" y="123416"/>
                  </a:lnTo>
                  <a:lnTo>
                    <a:pt x="1420532" y="123595"/>
                  </a:lnTo>
                  <a:lnTo>
                    <a:pt x="1432370" y="123805"/>
                  </a:lnTo>
                  <a:lnTo>
                    <a:pt x="1444208" y="124051"/>
                  </a:lnTo>
                  <a:lnTo>
                    <a:pt x="1456045" y="124338"/>
                  </a:lnTo>
                  <a:lnTo>
                    <a:pt x="1467883" y="124675"/>
                  </a:lnTo>
                  <a:lnTo>
                    <a:pt x="1479721" y="125068"/>
                  </a:lnTo>
                  <a:lnTo>
                    <a:pt x="1491559" y="125527"/>
                  </a:lnTo>
                  <a:lnTo>
                    <a:pt x="1503396" y="126061"/>
                  </a:lnTo>
                  <a:lnTo>
                    <a:pt x="1515234" y="126684"/>
                  </a:lnTo>
                  <a:lnTo>
                    <a:pt x="1527072" y="127407"/>
                  </a:lnTo>
                  <a:lnTo>
                    <a:pt x="1538910" y="128246"/>
                  </a:lnTo>
                  <a:lnTo>
                    <a:pt x="1550748" y="129217"/>
                  </a:lnTo>
                  <a:lnTo>
                    <a:pt x="1562585" y="130338"/>
                  </a:lnTo>
                  <a:lnTo>
                    <a:pt x="1574423" y="131628"/>
                  </a:lnTo>
                  <a:lnTo>
                    <a:pt x="1586261" y="133107"/>
                  </a:lnTo>
                  <a:lnTo>
                    <a:pt x="1598099" y="134797"/>
                  </a:lnTo>
                  <a:lnTo>
                    <a:pt x="1609936" y="136720"/>
                  </a:lnTo>
                  <a:lnTo>
                    <a:pt x="1621774" y="138895"/>
                  </a:lnTo>
                  <a:lnTo>
                    <a:pt x="1633612" y="141343"/>
                  </a:lnTo>
                  <a:lnTo>
                    <a:pt x="1645450" y="144079"/>
                  </a:lnTo>
                  <a:lnTo>
                    <a:pt x="1657287" y="147116"/>
                  </a:lnTo>
                  <a:lnTo>
                    <a:pt x="1669125" y="150459"/>
                  </a:lnTo>
                  <a:lnTo>
                    <a:pt x="1680963" y="154108"/>
                  </a:lnTo>
                  <a:lnTo>
                    <a:pt x="1692801" y="158051"/>
                  </a:lnTo>
                  <a:lnTo>
                    <a:pt x="1704639" y="162269"/>
                  </a:lnTo>
                  <a:lnTo>
                    <a:pt x="1716476" y="166731"/>
                  </a:lnTo>
                  <a:lnTo>
                    <a:pt x="1728314" y="171396"/>
                  </a:lnTo>
                  <a:lnTo>
                    <a:pt x="1740152" y="176213"/>
                  </a:lnTo>
                  <a:lnTo>
                    <a:pt x="1751990" y="181125"/>
                  </a:lnTo>
                  <a:lnTo>
                    <a:pt x="1763827" y="186068"/>
                  </a:lnTo>
                  <a:lnTo>
                    <a:pt x="1775665" y="190980"/>
                  </a:lnTo>
                  <a:lnTo>
                    <a:pt x="1787503" y="195797"/>
                  </a:lnTo>
                  <a:lnTo>
                    <a:pt x="1799341" y="200462"/>
                  </a:lnTo>
                  <a:lnTo>
                    <a:pt x="1811178" y="204924"/>
                  </a:lnTo>
                  <a:lnTo>
                    <a:pt x="1823016" y="209142"/>
                  </a:lnTo>
                  <a:lnTo>
                    <a:pt x="1834854" y="213085"/>
                  </a:lnTo>
                  <a:lnTo>
                    <a:pt x="1846692" y="216734"/>
                  </a:lnTo>
                  <a:lnTo>
                    <a:pt x="1858530" y="220077"/>
                  </a:lnTo>
                  <a:lnTo>
                    <a:pt x="1870367" y="223114"/>
                  </a:lnTo>
                  <a:lnTo>
                    <a:pt x="1882205" y="225850"/>
                  </a:lnTo>
                  <a:lnTo>
                    <a:pt x="1894043" y="228298"/>
                  </a:lnTo>
                  <a:lnTo>
                    <a:pt x="1905881" y="230474"/>
                  </a:lnTo>
                  <a:lnTo>
                    <a:pt x="1917718" y="232396"/>
                  </a:lnTo>
                  <a:lnTo>
                    <a:pt x="1929556" y="234086"/>
                  </a:lnTo>
                  <a:lnTo>
                    <a:pt x="1941394" y="235566"/>
                  </a:lnTo>
                  <a:lnTo>
                    <a:pt x="1953232" y="236855"/>
                  </a:lnTo>
                  <a:lnTo>
                    <a:pt x="1965069" y="237976"/>
                  </a:lnTo>
                  <a:lnTo>
                    <a:pt x="1976907" y="238947"/>
                  </a:lnTo>
                  <a:lnTo>
                    <a:pt x="1988745" y="239786"/>
                  </a:lnTo>
                  <a:lnTo>
                    <a:pt x="2000583" y="240509"/>
                  </a:lnTo>
                  <a:lnTo>
                    <a:pt x="2012421" y="241132"/>
                  </a:lnTo>
                  <a:lnTo>
                    <a:pt x="2024258" y="241666"/>
                  </a:lnTo>
                  <a:lnTo>
                    <a:pt x="2036096" y="242125"/>
                  </a:lnTo>
                  <a:lnTo>
                    <a:pt x="2047934" y="242518"/>
                  </a:lnTo>
                  <a:lnTo>
                    <a:pt x="2059772" y="242855"/>
                  </a:lnTo>
                  <a:lnTo>
                    <a:pt x="2071609" y="243142"/>
                  </a:lnTo>
                  <a:lnTo>
                    <a:pt x="2083447" y="243388"/>
                  </a:lnTo>
                  <a:lnTo>
                    <a:pt x="2095285" y="243598"/>
                  </a:lnTo>
                  <a:lnTo>
                    <a:pt x="2107123" y="243777"/>
                  </a:lnTo>
                  <a:lnTo>
                    <a:pt x="2118961" y="243930"/>
                  </a:lnTo>
                  <a:lnTo>
                    <a:pt x="2130798" y="244061"/>
                  </a:lnTo>
                  <a:lnTo>
                    <a:pt x="2142636" y="244172"/>
                  </a:lnTo>
                  <a:lnTo>
                    <a:pt x="2154474" y="244267"/>
                  </a:lnTo>
                  <a:lnTo>
                    <a:pt x="2166312" y="244347"/>
                  </a:lnTo>
                  <a:lnTo>
                    <a:pt x="2178149" y="244416"/>
                  </a:lnTo>
                  <a:lnTo>
                    <a:pt x="2189987" y="244475"/>
                  </a:lnTo>
                  <a:lnTo>
                    <a:pt x="2201825" y="244524"/>
                  </a:lnTo>
                  <a:lnTo>
                    <a:pt x="2213663" y="244567"/>
                  </a:lnTo>
                  <a:lnTo>
                    <a:pt x="2225500" y="244603"/>
                  </a:lnTo>
                  <a:lnTo>
                    <a:pt x="2237338" y="244634"/>
                  </a:lnTo>
                  <a:lnTo>
                    <a:pt x="2249176" y="244660"/>
                  </a:lnTo>
                  <a:lnTo>
                    <a:pt x="2261014" y="244682"/>
                  </a:lnTo>
                  <a:lnTo>
                    <a:pt x="2272852" y="244701"/>
                  </a:lnTo>
                  <a:lnTo>
                    <a:pt x="2284689" y="244717"/>
                  </a:lnTo>
                  <a:lnTo>
                    <a:pt x="2296527" y="244731"/>
                  </a:lnTo>
                  <a:lnTo>
                    <a:pt x="2308365" y="244743"/>
                  </a:lnTo>
                  <a:lnTo>
                    <a:pt x="2320203" y="244753"/>
                  </a:lnTo>
                  <a:lnTo>
                    <a:pt x="2332040" y="244761"/>
                  </a:lnTo>
                  <a:lnTo>
                    <a:pt x="2343878" y="244768"/>
                  </a:lnTo>
                  <a:lnTo>
                    <a:pt x="2343878" y="244809"/>
                  </a:lnTo>
                  <a:lnTo>
                    <a:pt x="2355716" y="244809"/>
                  </a:lnTo>
                  <a:lnTo>
                    <a:pt x="2367554" y="244809"/>
                  </a:lnTo>
                  <a:lnTo>
                    <a:pt x="2379391" y="244809"/>
                  </a:lnTo>
                  <a:lnTo>
                    <a:pt x="2391229" y="244809"/>
                  </a:lnTo>
                  <a:lnTo>
                    <a:pt x="2403067" y="244809"/>
                  </a:lnTo>
                  <a:lnTo>
                    <a:pt x="2414905" y="244809"/>
                  </a:lnTo>
                  <a:lnTo>
                    <a:pt x="2426743" y="244809"/>
                  </a:lnTo>
                  <a:lnTo>
                    <a:pt x="2438580" y="244809"/>
                  </a:lnTo>
                  <a:lnTo>
                    <a:pt x="2450418" y="244809"/>
                  </a:lnTo>
                  <a:lnTo>
                    <a:pt x="2462256" y="244809"/>
                  </a:lnTo>
                  <a:lnTo>
                    <a:pt x="2474094" y="244809"/>
                  </a:lnTo>
                  <a:lnTo>
                    <a:pt x="2485931" y="244809"/>
                  </a:lnTo>
                  <a:lnTo>
                    <a:pt x="2497769" y="244809"/>
                  </a:lnTo>
                  <a:lnTo>
                    <a:pt x="2509607" y="244809"/>
                  </a:lnTo>
                  <a:lnTo>
                    <a:pt x="2521445" y="244809"/>
                  </a:lnTo>
                  <a:lnTo>
                    <a:pt x="2533283" y="244809"/>
                  </a:lnTo>
                  <a:lnTo>
                    <a:pt x="2545120" y="244809"/>
                  </a:lnTo>
                  <a:lnTo>
                    <a:pt x="2556958" y="244809"/>
                  </a:lnTo>
                  <a:lnTo>
                    <a:pt x="2568796" y="244809"/>
                  </a:lnTo>
                  <a:lnTo>
                    <a:pt x="2580634" y="244809"/>
                  </a:lnTo>
                  <a:lnTo>
                    <a:pt x="2592471" y="244809"/>
                  </a:lnTo>
                  <a:lnTo>
                    <a:pt x="2604309" y="244809"/>
                  </a:lnTo>
                  <a:lnTo>
                    <a:pt x="2616147" y="244809"/>
                  </a:lnTo>
                  <a:lnTo>
                    <a:pt x="2627985" y="244809"/>
                  </a:lnTo>
                  <a:lnTo>
                    <a:pt x="2639822" y="244809"/>
                  </a:lnTo>
                  <a:lnTo>
                    <a:pt x="2651660" y="244809"/>
                  </a:lnTo>
                  <a:lnTo>
                    <a:pt x="2663498" y="244809"/>
                  </a:lnTo>
                  <a:lnTo>
                    <a:pt x="2675336" y="244809"/>
                  </a:lnTo>
                  <a:lnTo>
                    <a:pt x="2687174" y="244809"/>
                  </a:lnTo>
                  <a:lnTo>
                    <a:pt x="2699011" y="244809"/>
                  </a:lnTo>
                  <a:lnTo>
                    <a:pt x="2710849" y="244809"/>
                  </a:lnTo>
                  <a:lnTo>
                    <a:pt x="2722687" y="244809"/>
                  </a:lnTo>
                  <a:lnTo>
                    <a:pt x="2734525" y="244809"/>
                  </a:lnTo>
                  <a:lnTo>
                    <a:pt x="2746362" y="244809"/>
                  </a:lnTo>
                  <a:lnTo>
                    <a:pt x="2758200" y="244809"/>
                  </a:lnTo>
                  <a:lnTo>
                    <a:pt x="2770038" y="244809"/>
                  </a:lnTo>
                  <a:lnTo>
                    <a:pt x="2781876" y="244809"/>
                  </a:lnTo>
                  <a:lnTo>
                    <a:pt x="2793713" y="244809"/>
                  </a:lnTo>
                  <a:lnTo>
                    <a:pt x="2805551" y="244809"/>
                  </a:lnTo>
                  <a:lnTo>
                    <a:pt x="2817389" y="244809"/>
                  </a:lnTo>
                  <a:lnTo>
                    <a:pt x="2829227" y="244809"/>
                  </a:lnTo>
                  <a:lnTo>
                    <a:pt x="2841065" y="244809"/>
                  </a:lnTo>
                  <a:lnTo>
                    <a:pt x="2852902" y="244809"/>
                  </a:lnTo>
                  <a:lnTo>
                    <a:pt x="2864740" y="244809"/>
                  </a:lnTo>
                  <a:lnTo>
                    <a:pt x="2876578" y="244809"/>
                  </a:lnTo>
                  <a:lnTo>
                    <a:pt x="2888416" y="244809"/>
                  </a:lnTo>
                  <a:lnTo>
                    <a:pt x="2900253" y="244809"/>
                  </a:lnTo>
                  <a:lnTo>
                    <a:pt x="2912091" y="244809"/>
                  </a:lnTo>
                  <a:lnTo>
                    <a:pt x="2923929" y="244809"/>
                  </a:lnTo>
                  <a:lnTo>
                    <a:pt x="2935767" y="244809"/>
                  </a:lnTo>
                  <a:lnTo>
                    <a:pt x="2947604" y="244809"/>
                  </a:lnTo>
                  <a:lnTo>
                    <a:pt x="2959442" y="244809"/>
                  </a:lnTo>
                  <a:lnTo>
                    <a:pt x="2971280" y="244809"/>
                  </a:lnTo>
                  <a:lnTo>
                    <a:pt x="2983118" y="244809"/>
                  </a:lnTo>
                  <a:lnTo>
                    <a:pt x="2994956" y="244809"/>
                  </a:lnTo>
                  <a:lnTo>
                    <a:pt x="3006793" y="244809"/>
                  </a:lnTo>
                  <a:lnTo>
                    <a:pt x="3018631" y="244809"/>
                  </a:lnTo>
                  <a:lnTo>
                    <a:pt x="3030469" y="244809"/>
                  </a:lnTo>
                  <a:lnTo>
                    <a:pt x="3042307" y="244809"/>
                  </a:lnTo>
                  <a:lnTo>
                    <a:pt x="3054144" y="244809"/>
                  </a:lnTo>
                  <a:lnTo>
                    <a:pt x="3065982" y="244809"/>
                  </a:lnTo>
                  <a:lnTo>
                    <a:pt x="3077820" y="244809"/>
                  </a:lnTo>
                  <a:lnTo>
                    <a:pt x="3089658" y="244809"/>
                  </a:lnTo>
                  <a:lnTo>
                    <a:pt x="3101496" y="244809"/>
                  </a:lnTo>
                  <a:lnTo>
                    <a:pt x="3113333" y="244809"/>
                  </a:lnTo>
                  <a:lnTo>
                    <a:pt x="3125171" y="244809"/>
                  </a:lnTo>
                  <a:lnTo>
                    <a:pt x="3137009" y="244809"/>
                  </a:lnTo>
                  <a:lnTo>
                    <a:pt x="3148847" y="244809"/>
                  </a:lnTo>
                  <a:lnTo>
                    <a:pt x="3160684" y="244809"/>
                  </a:lnTo>
                  <a:lnTo>
                    <a:pt x="3172522" y="244809"/>
                  </a:lnTo>
                  <a:lnTo>
                    <a:pt x="3184360" y="244809"/>
                  </a:lnTo>
                  <a:lnTo>
                    <a:pt x="3196198" y="244809"/>
                  </a:lnTo>
                  <a:lnTo>
                    <a:pt x="3208035" y="244809"/>
                  </a:lnTo>
                  <a:lnTo>
                    <a:pt x="3219873" y="244809"/>
                  </a:lnTo>
                  <a:lnTo>
                    <a:pt x="3231711" y="244809"/>
                  </a:lnTo>
                  <a:lnTo>
                    <a:pt x="3243549" y="244809"/>
                  </a:lnTo>
                  <a:lnTo>
                    <a:pt x="3255387" y="244809"/>
                  </a:lnTo>
                  <a:lnTo>
                    <a:pt x="3267224" y="244809"/>
                  </a:lnTo>
                  <a:lnTo>
                    <a:pt x="3279062" y="244809"/>
                  </a:lnTo>
                  <a:lnTo>
                    <a:pt x="3290900" y="244809"/>
                  </a:lnTo>
                  <a:lnTo>
                    <a:pt x="3302738" y="244809"/>
                  </a:lnTo>
                  <a:lnTo>
                    <a:pt x="3314575" y="244809"/>
                  </a:lnTo>
                  <a:lnTo>
                    <a:pt x="3326413" y="244809"/>
                  </a:lnTo>
                  <a:lnTo>
                    <a:pt x="3338251" y="244809"/>
                  </a:lnTo>
                  <a:lnTo>
                    <a:pt x="3350089" y="244809"/>
                  </a:lnTo>
                  <a:lnTo>
                    <a:pt x="3361926" y="244809"/>
                  </a:lnTo>
                  <a:lnTo>
                    <a:pt x="3373764" y="244809"/>
                  </a:lnTo>
                  <a:lnTo>
                    <a:pt x="3385602" y="244809"/>
                  </a:lnTo>
                  <a:lnTo>
                    <a:pt x="3397440" y="244809"/>
                  </a:lnTo>
                  <a:lnTo>
                    <a:pt x="3409278" y="244809"/>
                  </a:lnTo>
                  <a:lnTo>
                    <a:pt x="3421115" y="244809"/>
                  </a:lnTo>
                  <a:lnTo>
                    <a:pt x="3432953" y="244809"/>
                  </a:lnTo>
                  <a:lnTo>
                    <a:pt x="3444791" y="244809"/>
                  </a:lnTo>
                  <a:lnTo>
                    <a:pt x="3456629" y="244809"/>
                  </a:lnTo>
                  <a:lnTo>
                    <a:pt x="3468466" y="244809"/>
                  </a:lnTo>
                  <a:lnTo>
                    <a:pt x="3480304" y="244809"/>
                  </a:lnTo>
                  <a:lnTo>
                    <a:pt x="3492142" y="244809"/>
                  </a:lnTo>
                  <a:lnTo>
                    <a:pt x="3503980" y="244809"/>
                  </a:lnTo>
                  <a:lnTo>
                    <a:pt x="3515818" y="244809"/>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84" name="pl84"/>
            <p:cNvSpPr/>
            <p:nvPr/>
          </p:nvSpPr>
          <p:spPr>
            <a:xfrm>
              <a:off x="2482252" y="1027494"/>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5" name="pl85"/>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86" name="pt8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1130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359548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4767428"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242354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359548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4767428"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359548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11130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11130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359548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242354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4767428"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11130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4767428"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593936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11130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359548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4767428"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593936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11130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242354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593936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711130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4767428"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242354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359548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359548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242354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2423549" y="390700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7" name="pt217"/>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3595489" y="402942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9" name="pt219"/>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242354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359548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4767428"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711130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593936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4767428"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593936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711130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359548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242354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242354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7111307" y="451912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9" name="pt239"/>
            <p:cNvSpPr/>
            <p:nvPr/>
          </p:nvSpPr>
          <p:spPr>
            <a:xfrm>
              <a:off x="5939367" y="451912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40" name="pt240"/>
            <p:cNvSpPr/>
            <p:nvPr/>
          </p:nvSpPr>
          <p:spPr>
            <a:xfrm>
              <a:off x="4767428" y="451912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41" name="pt241"/>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2" name="pt24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3" name="pt243"/>
            <p:cNvSpPr/>
            <p:nvPr/>
          </p:nvSpPr>
          <p:spPr>
            <a:xfrm>
              <a:off x="359548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4" name="pt244"/>
            <p:cNvSpPr/>
            <p:nvPr/>
          </p:nvSpPr>
          <p:spPr>
            <a:xfrm>
              <a:off x="4767428"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5" name="pt245"/>
            <p:cNvSpPr/>
            <p:nvPr/>
          </p:nvSpPr>
          <p:spPr>
            <a:xfrm>
              <a:off x="593936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6" name="pt246"/>
            <p:cNvSpPr/>
            <p:nvPr/>
          </p:nvSpPr>
          <p:spPr>
            <a:xfrm>
              <a:off x="711130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7" name="pt247"/>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8" name="pt248"/>
            <p:cNvSpPr/>
            <p:nvPr/>
          </p:nvSpPr>
          <p:spPr>
            <a:xfrm>
              <a:off x="4767428"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9" name="pt249"/>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0" name="pt250"/>
            <p:cNvSpPr/>
            <p:nvPr/>
          </p:nvSpPr>
          <p:spPr>
            <a:xfrm>
              <a:off x="359548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1" name="pt251"/>
            <p:cNvSpPr/>
            <p:nvPr/>
          </p:nvSpPr>
          <p:spPr>
            <a:xfrm>
              <a:off x="242354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2" name="pt252"/>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3" name="pt253"/>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4" name="pt254"/>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5" name="pt255"/>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6" name="pt256"/>
            <p:cNvSpPr/>
            <p:nvPr/>
          </p:nvSpPr>
          <p:spPr>
            <a:xfrm>
              <a:off x="593936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7" name="pt257"/>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8" name="pt258"/>
            <p:cNvSpPr/>
            <p:nvPr/>
          </p:nvSpPr>
          <p:spPr>
            <a:xfrm>
              <a:off x="711130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9" name="pt259"/>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0" name="pt260"/>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1" name="pt261"/>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2" name="pt262"/>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3" name="pt263"/>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4" name="pt264"/>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5" name="pt265"/>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6" name="pt266"/>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7" name="pt267"/>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8" name="pt268"/>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9" name="pt269"/>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0" name="pt270"/>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1" name="pt271"/>
            <p:cNvSpPr/>
            <p:nvPr/>
          </p:nvSpPr>
          <p:spPr>
            <a:xfrm>
              <a:off x="4767428"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2" name="pt272"/>
            <p:cNvSpPr/>
            <p:nvPr/>
          </p:nvSpPr>
          <p:spPr>
            <a:xfrm>
              <a:off x="593936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3" name="pt27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4" name="pt274"/>
            <p:cNvSpPr/>
            <p:nvPr/>
          </p:nvSpPr>
          <p:spPr>
            <a:xfrm>
              <a:off x="711130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5" name="pt275"/>
            <p:cNvSpPr/>
            <p:nvPr/>
          </p:nvSpPr>
          <p:spPr>
            <a:xfrm>
              <a:off x="242354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6" name="pt276"/>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7" name="pt277"/>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8" name="pt278"/>
            <p:cNvSpPr/>
            <p:nvPr/>
          </p:nvSpPr>
          <p:spPr>
            <a:xfrm>
              <a:off x="359548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9" name="pt279"/>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0" name="pt280"/>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1" name="pt281"/>
            <p:cNvSpPr/>
            <p:nvPr/>
          </p:nvSpPr>
          <p:spPr>
            <a:xfrm>
              <a:off x="359548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2" name="pt282"/>
            <p:cNvSpPr/>
            <p:nvPr/>
          </p:nvSpPr>
          <p:spPr>
            <a:xfrm>
              <a:off x="4767428"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3" name="pt283"/>
            <p:cNvSpPr/>
            <p:nvPr/>
          </p:nvSpPr>
          <p:spPr>
            <a:xfrm>
              <a:off x="593936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4" name="pt284"/>
            <p:cNvSpPr/>
            <p:nvPr/>
          </p:nvSpPr>
          <p:spPr>
            <a:xfrm>
              <a:off x="711130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5" name="pt285"/>
            <p:cNvSpPr/>
            <p:nvPr/>
          </p:nvSpPr>
          <p:spPr>
            <a:xfrm>
              <a:off x="242354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6" name="pt286"/>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7" name="pt287"/>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8" name="pt2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9" name="pt2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0" name="pt2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1" name="tx291"/>
            <p:cNvSpPr/>
            <p:nvPr/>
          </p:nvSpPr>
          <p:spPr>
            <a:xfrm>
              <a:off x="1258249"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92" name="tx292"/>
            <p:cNvSpPr/>
            <p:nvPr/>
          </p:nvSpPr>
          <p:spPr>
            <a:xfrm>
              <a:off x="1200020"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93" name="tx293"/>
            <p:cNvSpPr/>
            <p:nvPr/>
          </p:nvSpPr>
          <p:spPr>
            <a:xfrm>
              <a:off x="1036948"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94" name="tx294"/>
            <p:cNvSpPr/>
            <p:nvPr/>
          </p:nvSpPr>
          <p:spPr>
            <a:xfrm>
              <a:off x="1578559"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1753450"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96" name="tx296"/>
            <p:cNvSpPr/>
            <p:nvPr/>
          </p:nvSpPr>
          <p:spPr>
            <a:xfrm>
              <a:off x="1514701"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97" name="tx297"/>
            <p:cNvSpPr/>
            <p:nvPr/>
          </p:nvSpPr>
          <p:spPr>
            <a:xfrm>
              <a:off x="1537932"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98" name="tx298"/>
            <p:cNvSpPr/>
            <p:nvPr/>
          </p:nvSpPr>
          <p:spPr>
            <a:xfrm>
              <a:off x="1677619"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99" name="tx299"/>
            <p:cNvSpPr/>
            <p:nvPr/>
          </p:nvSpPr>
          <p:spPr>
            <a:xfrm>
              <a:off x="635077"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300" name="tx300"/>
            <p:cNvSpPr/>
            <p:nvPr/>
          </p:nvSpPr>
          <p:spPr>
            <a:xfrm>
              <a:off x="1718400"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301" name="tx301"/>
            <p:cNvSpPr/>
            <p:nvPr/>
          </p:nvSpPr>
          <p:spPr>
            <a:xfrm>
              <a:off x="167777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302" name="tx302"/>
            <p:cNvSpPr/>
            <p:nvPr/>
          </p:nvSpPr>
          <p:spPr>
            <a:xfrm>
              <a:off x="1170905"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1677773"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1386475"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5" name="tx305"/>
            <p:cNvSpPr/>
            <p:nvPr/>
          </p:nvSpPr>
          <p:spPr>
            <a:xfrm>
              <a:off x="1683504" y="2558186"/>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6" name="tx306"/>
            <p:cNvSpPr/>
            <p:nvPr/>
          </p:nvSpPr>
          <p:spPr>
            <a:xfrm>
              <a:off x="1677619"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1462254"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308" name="tx308"/>
            <p:cNvSpPr/>
            <p:nvPr/>
          </p:nvSpPr>
          <p:spPr>
            <a:xfrm>
              <a:off x="1625326"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09" name="tx309"/>
            <p:cNvSpPr/>
            <p:nvPr/>
          </p:nvSpPr>
          <p:spPr>
            <a:xfrm>
              <a:off x="1625224"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310" name="tx310"/>
            <p:cNvSpPr/>
            <p:nvPr/>
          </p:nvSpPr>
          <p:spPr>
            <a:xfrm>
              <a:off x="1747668"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1" name="tx311"/>
            <p:cNvSpPr/>
            <p:nvPr/>
          </p:nvSpPr>
          <p:spPr>
            <a:xfrm>
              <a:off x="1607827"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2" name="tx312"/>
            <p:cNvSpPr/>
            <p:nvPr/>
          </p:nvSpPr>
          <p:spPr>
            <a:xfrm>
              <a:off x="1578559"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3" name="tx313"/>
            <p:cNvSpPr/>
            <p:nvPr/>
          </p:nvSpPr>
          <p:spPr>
            <a:xfrm>
              <a:off x="1601942"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4" name="tx314"/>
            <p:cNvSpPr/>
            <p:nvPr/>
          </p:nvSpPr>
          <p:spPr>
            <a:xfrm>
              <a:off x="1578815"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315" name="tx315"/>
            <p:cNvSpPr/>
            <p:nvPr/>
          </p:nvSpPr>
          <p:spPr>
            <a:xfrm>
              <a:off x="1654389"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16" name="tx316"/>
            <p:cNvSpPr/>
            <p:nvPr/>
          </p:nvSpPr>
          <p:spPr>
            <a:xfrm>
              <a:off x="1648710"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317" name="tx317"/>
            <p:cNvSpPr/>
            <p:nvPr/>
          </p:nvSpPr>
          <p:spPr>
            <a:xfrm>
              <a:off x="1625326"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318" name="tx318"/>
            <p:cNvSpPr/>
            <p:nvPr/>
          </p:nvSpPr>
          <p:spPr>
            <a:xfrm>
              <a:off x="1599026"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19" name="tx319"/>
            <p:cNvSpPr/>
            <p:nvPr/>
          </p:nvSpPr>
          <p:spPr>
            <a:xfrm>
              <a:off x="1546630"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0" name="tx320"/>
            <p:cNvSpPr/>
            <p:nvPr/>
          </p:nvSpPr>
          <p:spPr>
            <a:xfrm>
              <a:off x="1552412"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1" name="tx321"/>
            <p:cNvSpPr/>
            <p:nvPr/>
          </p:nvSpPr>
          <p:spPr>
            <a:xfrm>
              <a:off x="1663088"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322" name="tx322"/>
            <p:cNvSpPr/>
            <p:nvPr/>
          </p:nvSpPr>
          <p:spPr>
            <a:xfrm>
              <a:off x="1517618"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323" name="tx323"/>
            <p:cNvSpPr/>
            <p:nvPr/>
          </p:nvSpPr>
          <p:spPr>
            <a:xfrm>
              <a:off x="1552361"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324" name="tx324"/>
            <p:cNvSpPr/>
            <p:nvPr/>
          </p:nvSpPr>
          <p:spPr>
            <a:xfrm>
              <a:off x="1698189"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25" name="tx325"/>
            <p:cNvSpPr/>
            <p:nvPr/>
          </p:nvSpPr>
          <p:spPr>
            <a:xfrm>
              <a:off x="1692202"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326" name="tx326"/>
            <p:cNvSpPr/>
            <p:nvPr/>
          </p:nvSpPr>
          <p:spPr>
            <a:xfrm>
              <a:off x="1447569"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1773866"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1494234"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1523349"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1657306"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1657306"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7287203"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333" name="tx333"/>
            <p:cNvSpPr/>
            <p:nvPr/>
          </p:nvSpPr>
          <p:spPr>
            <a:xfrm>
              <a:off x="7287203" y="966655"/>
              <a:ext cx="7049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(67,000)</a:t>
              </a:r>
            </a:p>
          </p:txBody>
        </p:sp>
        <p:sp>
          <p:nvSpPr>
            <p:cNvPr id="334" name="tx334"/>
            <p:cNvSpPr/>
            <p:nvPr/>
          </p:nvSpPr>
          <p:spPr>
            <a:xfrm>
              <a:off x="7287203" y="1089081"/>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(54,000)</a:t>
              </a:r>
            </a:p>
          </p:txBody>
        </p:sp>
        <p:sp>
          <p:nvSpPr>
            <p:cNvPr id="335" name="tx335"/>
            <p:cNvSpPr/>
            <p:nvPr/>
          </p:nvSpPr>
          <p:spPr>
            <a:xfrm>
              <a:off x="7287203" y="1211506"/>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(37,000)</a:t>
              </a:r>
            </a:p>
          </p:txBody>
        </p:sp>
        <p:sp>
          <p:nvSpPr>
            <p:cNvPr id="336" name="tx336"/>
            <p:cNvSpPr/>
            <p:nvPr/>
          </p:nvSpPr>
          <p:spPr>
            <a:xfrm>
              <a:off x="7287203" y="1333932"/>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337" name="tx337"/>
            <p:cNvSpPr/>
            <p:nvPr/>
          </p:nvSpPr>
          <p:spPr>
            <a:xfrm>
              <a:off x="7287203" y="1456357"/>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(24,000)</a:t>
              </a:r>
            </a:p>
          </p:txBody>
        </p:sp>
        <p:sp>
          <p:nvSpPr>
            <p:cNvPr id="338" name="tx338"/>
            <p:cNvSpPr/>
            <p:nvPr/>
          </p:nvSpPr>
          <p:spPr>
            <a:xfrm>
              <a:off x="7287203" y="1578782"/>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339" name="tx339"/>
            <p:cNvSpPr/>
            <p:nvPr/>
          </p:nvSpPr>
          <p:spPr>
            <a:xfrm>
              <a:off x="7287203" y="1701208"/>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(19,000)</a:t>
              </a:r>
            </a:p>
          </p:txBody>
        </p:sp>
        <p:sp>
          <p:nvSpPr>
            <p:cNvPr id="340" name="tx340"/>
            <p:cNvSpPr/>
            <p:nvPr/>
          </p:nvSpPr>
          <p:spPr>
            <a:xfrm>
              <a:off x="7287203" y="1823633"/>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(17,000)</a:t>
              </a:r>
            </a:p>
          </p:txBody>
        </p:sp>
        <p:sp>
          <p:nvSpPr>
            <p:cNvPr id="341" name="tx341"/>
            <p:cNvSpPr/>
            <p:nvPr/>
          </p:nvSpPr>
          <p:spPr>
            <a:xfrm>
              <a:off x="7287203"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42" name="tx342"/>
            <p:cNvSpPr/>
            <p:nvPr/>
          </p:nvSpPr>
          <p:spPr>
            <a:xfrm>
              <a:off x="728720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43" name="tx343"/>
            <p:cNvSpPr/>
            <p:nvPr/>
          </p:nvSpPr>
          <p:spPr>
            <a:xfrm>
              <a:off x="7287203" y="219091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(5,000)</a:t>
              </a:r>
            </a:p>
          </p:txBody>
        </p:sp>
        <p:sp>
          <p:nvSpPr>
            <p:cNvPr id="344" name="tx344"/>
            <p:cNvSpPr/>
            <p:nvPr/>
          </p:nvSpPr>
          <p:spPr>
            <a:xfrm>
              <a:off x="7287203" y="2313335"/>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45" name="tx345"/>
            <p:cNvSpPr/>
            <p:nvPr/>
          </p:nvSpPr>
          <p:spPr>
            <a:xfrm>
              <a:off x="7287203"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(5,000)</a:t>
              </a:r>
            </a:p>
          </p:txBody>
        </p:sp>
        <p:sp>
          <p:nvSpPr>
            <p:cNvPr id="346" name="tx346"/>
            <p:cNvSpPr/>
            <p:nvPr/>
          </p:nvSpPr>
          <p:spPr>
            <a:xfrm>
              <a:off x="7287203"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47" name="tx347"/>
            <p:cNvSpPr/>
            <p:nvPr/>
          </p:nvSpPr>
          <p:spPr>
            <a:xfrm>
              <a:off x="7287203"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48" name="tx348"/>
            <p:cNvSpPr/>
            <p:nvPr/>
          </p:nvSpPr>
          <p:spPr>
            <a:xfrm>
              <a:off x="7287203"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49" name="tx349"/>
            <p:cNvSpPr/>
            <p:nvPr/>
          </p:nvSpPr>
          <p:spPr>
            <a:xfrm>
              <a:off x="7287203"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50" name="tx350"/>
            <p:cNvSpPr/>
            <p:nvPr/>
          </p:nvSpPr>
          <p:spPr>
            <a:xfrm>
              <a:off x="7287203"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51" name="tx351"/>
            <p:cNvSpPr/>
            <p:nvPr/>
          </p:nvSpPr>
          <p:spPr>
            <a:xfrm>
              <a:off x="7287203" y="317031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52" name="tx352"/>
            <p:cNvSpPr/>
            <p:nvPr/>
          </p:nvSpPr>
          <p:spPr>
            <a:xfrm>
              <a:off x="7287203"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53" name="tx353"/>
            <p:cNvSpPr/>
            <p:nvPr/>
          </p:nvSpPr>
          <p:spPr>
            <a:xfrm>
              <a:off x="7287203" y="3415164"/>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54" name="tx354"/>
            <p:cNvSpPr/>
            <p:nvPr/>
          </p:nvSpPr>
          <p:spPr>
            <a:xfrm>
              <a:off x="7287203"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55" name="tx355"/>
            <p:cNvSpPr/>
            <p:nvPr/>
          </p:nvSpPr>
          <p:spPr>
            <a:xfrm>
              <a:off x="7287203" y="3660015"/>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56" name="tx356"/>
            <p:cNvSpPr/>
            <p:nvPr/>
          </p:nvSpPr>
          <p:spPr>
            <a:xfrm>
              <a:off x="7287203" y="3782440"/>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57" name="tx357"/>
            <p:cNvSpPr/>
            <p:nvPr/>
          </p:nvSpPr>
          <p:spPr>
            <a:xfrm>
              <a:off x="7287203" y="3904866"/>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58" name="tx358"/>
            <p:cNvSpPr/>
            <p:nvPr/>
          </p:nvSpPr>
          <p:spPr>
            <a:xfrm>
              <a:off x="7287203" y="4027291"/>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59" name="tx359"/>
            <p:cNvSpPr/>
            <p:nvPr/>
          </p:nvSpPr>
          <p:spPr>
            <a:xfrm>
              <a:off x="7287203"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60" name="tx360"/>
            <p:cNvSpPr/>
            <p:nvPr/>
          </p:nvSpPr>
          <p:spPr>
            <a:xfrm>
              <a:off x="7287203"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61" name="tx361"/>
            <p:cNvSpPr/>
            <p:nvPr/>
          </p:nvSpPr>
          <p:spPr>
            <a:xfrm>
              <a:off x="7287203"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62" name="tx362"/>
            <p:cNvSpPr/>
            <p:nvPr/>
          </p:nvSpPr>
          <p:spPr>
            <a:xfrm>
              <a:off x="7287203"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63" name="tx363"/>
            <p:cNvSpPr/>
            <p:nvPr/>
          </p:nvSpPr>
          <p:spPr>
            <a:xfrm>
              <a:off x="7287203"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64" name="tx364"/>
            <p:cNvSpPr/>
            <p:nvPr/>
          </p:nvSpPr>
          <p:spPr>
            <a:xfrm>
              <a:off x="7287203"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65" name="tx365"/>
            <p:cNvSpPr/>
            <p:nvPr/>
          </p:nvSpPr>
          <p:spPr>
            <a:xfrm>
              <a:off x="7287203"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(&lt;200)</a:t>
              </a:r>
            </a:p>
          </p:txBody>
        </p:sp>
        <p:sp>
          <p:nvSpPr>
            <p:cNvPr id="366" name="tx366"/>
            <p:cNvSpPr/>
            <p:nvPr/>
          </p:nvSpPr>
          <p:spPr>
            <a:xfrm>
              <a:off x="7287203"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67" name="tx367"/>
            <p:cNvSpPr/>
            <p:nvPr/>
          </p:nvSpPr>
          <p:spPr>
            <a:xfrm>
              <a:off x="7287203"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68" name="tx368"/>
            <p:cNvSpPr/>
            <p:nvPr/>
          </p:nvSpPr>
          <p:spPr>
            <a:xfrm>
              <a:off x="7287203"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69" name="tx369"/>
            <p:cNvSpPr/>
            <p:nvPr/>
          </p:nvSpPr>
          <p:spPr>
            <a:xfrm>
              <a:off x="7287203"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70" name="tx370"/>
            <p:cNvSpPr/>
            <p:nvPr/>
          </p:nvSpPr>
          <p:spPr>
            <a:xfrm>
              <a:off x="7287203"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71" name="tx371"/>
            <p:cNvSpPr/>
            <p:nvPr/>
          </p:nvSpPr>
          <p:spPr>
            <a:xfrm>
              <a:off x="7287203"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72" name="tx372"/>
            <p:cNvSpPr/>
            <p:nvPr/>
          </p:nvSpPr>
          <p:spPr>
            <a:xfrm>
              <a:off x="7287203"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73" name="tx37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74" name="tx374"/>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75" name="tx375"/>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76" name="tx376"/>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77" name="tx377"/>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78" name="tx378"/>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79" name="tx379"/>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80" name="tx380"/>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81" name="tx381"/>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82" name="tx382"/>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83" name="tx383"/>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84" name="tx384"/>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85" name="tx385"/>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86" name="tx386"/>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87" name="tx387"/>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88" name="tx388"/>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89" name="tx389"/>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90" name="tx390"/>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91" name="tx39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92" name="tx392"/>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93" name="tx39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94" name="tx394"/>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95" name="tx395"/>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96" name="tx396"/>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97" name="tx397"/>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98" name="tx398"/>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99" name="tx399"/>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400" name="tx400"/>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401" name="tx401"/>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402" name="tx402"/>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03" name="tx403"/>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404" name="tx404"/>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405" name="tx405"/>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406" name="tx406"/>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407" name="tx407"/>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8" name="tx408"/>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409" name="tx409"/>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410" name="tx410"/>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411" name="tx411"/>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412" name="tx412"/>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13" name="tx4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414" name="tx4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15" name="tx4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16" name="tx4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17" name="tx4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418" name="tx4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419" name="tx419"/>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2021-2025</a:t>
              </a:r>
            </a:p>
          </p:txBody>
        </p:sp>
        <p:sp>
          <p:nvSpPr>
            <p:cNvPr id="420" name="tx4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1" name="tx4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4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Norway ranked number 26 out of 41 countries with 1,000 zero-dose children.
In 2025, Norway ranked number 31 out of 41 countries with &lt;1,000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9694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82007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324319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66632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208944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9" name="pl9"/>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410851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5316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95475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237788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4" name="pl14"/>
            <p:cNvSpPr/>
            <p:nvPr/>
          </p:nvSpPr>
          <p:spPr>
            <a:xfrm>
              <a:off x="983899" y="180100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5" name="pl15"/>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1332670" y="3460541"/>
              <a:ext cx="203168" cy="1224845"/>
            </a:xfrm>
            <a:prstGeom prst="rect">
              <a:avLst/>
            </a:prstGeom>
            <a:solidFill>
              <a:srgbClr val="80BD41">
                <a:alpha val="100000"/>
              </a:srgbClr>
            </a:solidFill>
          </p:spPr>
          <p:txBody>
            <a:bodyPr/>
            <a:lstStyle/>
            <a:p/>
          </p:txBody>
        </p:sp>
        <p:sp>
          <p:nvSpPr>
            <p:cNvPr id="30" name="rc30"/>
            <p:cNvSpPr/>
            <p:nvPr/>
          </p:nvSpPr>
          <p:spPr>
            <a:xfrm>
              <a:off x="1332670" y="3324444"/>
              <a:ext cx="203168" cy="13614"/>
            </a:xfrm>
            <a:prstGeom prst="rect">
              <a:avLst/>
            </a:prstGeom>
            <a:solidFill>
              <a:srgbClr val="0058AB">
                <a:alpha val="100000"/>
              </a:srgbClr>
            </a:solidFill>
          </p:spPr>
          <p:txBody>
            <a:bodyPr/>
            <a:lstStyle/>
            <a:p/>
          </p:txBody>
        </p:sp>
        <p:sp>
          <p:nvSpPr>
            <p:cNvPr id="31" name="rc31"/>
            <p:cNvSpPr/>
            <p:nvPr/>
          </p:nvSpPr>
          <p:spPr>
            <a:xfrm>
              <a:off x="1332670" y="3338059"/>
              <a:ext cx="203168" cy="122482"/>
            </a:xfrm>
            <a:prstGeom prst="rect">
              <a:avLst/>
            </a:prstGeom>
            <a:solidFill>
              <a:srgbClr val="1CABE2">
                <a:alpha val="100000"/>
              </a:srgbClr>
            </a:solidFill>
          </p:spPr>
          <p:txBody>
            <a:bodyPr/>
            <a:lstStyle/>
            <a:p/>
          </p:txBody>
        </p:sp>
        <p:sp>
          <p:nvSpPr>
            <p:cNvPr id="32" name="rc32"/>
            <p:cNvSpPr/>
            <p:nvPr/>
          </p:nvSpPr>
          <p:spPr>
            <a:xfrm>
              <a:off x="1558413" y="3499122"/>
              <a:ext cx="203168" cy="1186264"/>
            </a:xfrm>
            <a:prstGeom prst="rect">
              <a:avLst/>
            </a:prstGeom>
            <a:solidFill>
              <a:srgbClr val="80BD41">
                <a:alpha val="100000"/>
              </a:srgbClr>
            </a:solidFill>
          </p:spPr>
          <p:txBody>
            <a:bodyPr/>
            <a:lstStyle/>
            <a:p/>
          </p:txBody>
        </p:sp>
        <p:sp>
          <p:nvSpPr>
            <p:cNvPr id="33" name="rc33"/>
            <p:cNvSpPr/>
            <p:nvPr/>
          </p:nvSpPr>
          <p:spPr>
            <a:xfrm>
              <a:off x="1558413" y="3381809"/>
              <a:ext cx="203168" cy="13037"/>
            </a:xfrm>
            <a:prstGeom prst="rect">
              <a:avLst/>
            </a:prstGeom>
            <a:solidFill>
              <a:srgbClr val="0058AB">
                <a:alpha val="100000"/>
              </a:srgbClr>
            </a:solidFill>
          </p:spPr>
          <p:txBody>
            <a:bodyPr/>
            <a:lstStyle/>
            <a:p/>
          </p:txBody>
        </p:sp>
        <p:sp>
          <p:nvSpPr>
            <p:cNvPr id="34" name="rc34"/>
            <p:cNvSpPr/>
            <p:nvPr/>
          </p:nvSpPr>
          <p:spPr>
            <a:xfrm>
              <a:off x="1558413" y="3394846"/>
              <a:ext cx="203168" cy="104276"/>
            </a:xfrm>
            <a:prstGeom prst="rect">
              <a:avLst/>
            </a:prstGeom>
            <a:solidFill>
              <a:srgbClr val="1CABE2">
                <a:alpha val="100000"/>
              </a:srgbClr>
            </a:solidFill>
          </p:spPr>
          <p:txBody>
            <a:bodyPr/>
            <a:lstStyle/>
            <a:p/>
          </p:txBody>
        </p:sp>
        <p:sp>
          <p:nvSpPr>
            <p:cNvPr id="35" name="rc35"/>
            <p:cNvSpPr/>
            <p:nvPr/>
          </p:nvSpPr>
          <p:spPr>
            <a:xfrm>
              <a:off x="1784155" y="3502491"/>
              <a:ext cx="203168" cy="1182895"/>
            </a:xfrm>
            <a:prstGeom prst="rect">
              <a:avLst/>
            </a:prstGeom>
            <a:solidFill>
              <a:srgbClr val="80BD41">
                <a:alpha val="100000"/>
              </a:srgbClr>
            </a:solidFill>
          </p:spPr>
          <p:txBody>
            <a:bodyPr/>
            <a:lstStyle/>
            <a:p/>
          </p:txBody>
        </p:sp>
        <p:sp>
          <p:nvSpPr>
            <p:cNvPr id="36" name="rc36"/>
            <p:cNvSpPr/>
            <p:nvPr/>
          </p:nvSpPr>
          <p:spPr>
            <a:xfrm>
              <a:off x="1784155" y="3413468"/>
              <a:ext cx="203168" cy="12714"/>
            </a:xfrm>
            <a:prstGeom prst="rect">
              <a:avLst/>
            </a:prstGeom>
            <a:solidFill>
              <a:srgbClr val="0058AB">
                <a:alpha val="100000"/>
              </a:srgbClr>
            </a:solidFill>
          </p:spPr>
          <p:txBody>
            <a:bodyPr/>
            <a:lstStyle/>
            <a:p/>
          </p:txBody>
        </p:sp>
        <p:sp>
          <p:nvSpPr>
            <p:cNvPr id="37" name="rc37"/>
            <p:cNvSpPr/>
            <p:nvPr/>
          </p:nvSpPr>
          <p:spPr>
            <a:xfrm>
              <a:off x="1784155" y="3426182"/>
              <a:ext cx="203168" cy="76309"/>
            </a:xfrm>
            <a:prstGeom prst="rect">
              <a:avLst/>
            </a:prstGeom>
            <a:solidFill>
              <a:srgbClr val="1CABE2">
                <a:alpha val="100000"/>
              </a:srgbClr>
            </a:solidFill>
          </p:spPr>
          <p:txBody>
            <a:bodyPr/>
            <a:lstStyle/>
            <a:p/>
          </p:txBody>
        </p:sp>
        <p:sp>
          <p:nvSpPr>
            <p:cNvPr id="38" name="rc38"/>
            <p:cNvSpPr/>
            <p:nvPr/>
          </p:nvSpPr>
          <p:spPr>
            <a:xfrm>
              <a:off x="2009898" y="3493584"/>
              <a:ext cx="203168" cy="1191802"/>
            </a:xfrm>
            <a:prstGeom prst="rect">
              <a:avLst/>
            </a:prstGeom>
            <a:solidFill>
              <a:srgbClr val="80BD41">
                <a:alpha val="100000"/>
              </a:srgbClr>
            </a:solidFill>
          </p:spPr>
          <p:txBody>
            <a:bodyPr/>
            <a:lstStyle/>
            <a:p/>
          </p:txBody>
        </p:sp>
        <p:sp>
          <p:nvSpPr>
            <p:cNvPr id="39" name="rc39"/>
            <p:cNvSpPr/>
            <p:nvPr/>
          </p:nvSpPr>
          <p:spPr>
            <a:xfrm>
              <a:off x="2009898" y="3389954"/>
              <a:ext cx="203168" cy="12945"/>
            </a:xfrm>
            <a:prstGeom prst="rect">
              <a:avLst/>
            </a:prstGeom>
            <a:solidFill>
              <a:srgbClr val="0058AB">
                <a:alpha val="100000"/>
              </a:srgbClr>
            </a:solidFill>
          </p:spPr>
          <p:txBody>
            <a:bodyPr/>
            <a:lstStyle/>
            <a:p/>
          </p:txBody>
        </p:sp>
        <p:sp>
          <p:nvSpPr>
            <p:cNvPr id="40" name="rc40"/>
            <p:cNvSpPr/>
            <p:nvPr/>
          </p:nvSpPr>
          <p:spPr>
            <a:xfrm>
              <a:off x="2009898" y="3402899"/>
              <a:ext cx="203168" cy="90684"/>
            </a:xfrm>
            <a:prstGeom prst="rect">
              <a:avLst/>
            </a:prstGeom>
            <a:solidFill>
              <a:srgbClr val="1CABE2">
                <a:alpha val="100000"/>
              </a:srgbClr>
            </a:solidFill>
          </p:spPr>
          <p:txBody>
            <a:bodyPr/>
            <a:lstStyle/>
            <a:p/>
          </p:txBody>
        </p:sp>
        <p:sp>
          <p:nvSpPr>
            <p:cNvPr id="41" name="rc41"/>
            <p:cNvSpPr/>
            <p:nvPr/>
          </p:nvSpPr>
          <p:spPr>
            <a:xfrm>
              <a:off x="2235640" y="3484493"/>
              <a:ext cx="203168" cy="1200893"/>
            </a:xfrm>
            <a:prstGeom prst="rect">
              <a:avLst/>
            </a:prstGeom>
            <a:solidFill>
              <a:srgbClr val="80BD41">
                <a:alpha val="100000"/>
              </a:srgbClr>
            </a:solidFill>
          </p:spPr>
          <p:txBody>
            <a:bodyPr/>
            <a:lstStyle/>
            <a:p/>
          </p:txBody>
        </p:sp>
        <p:sp>
          <p:nvSpPr>
            <p:cNvPr id="42" name="rc42"/>
            <p:cNvSpPr/>
            <p:nvPr/>
          </p:nvSpPr>
          <p:spPr>
            <a:xfrm>
              <a:off x="2235640" y="3380055"/>
              <a:ext cx="203168" cy="13060"/>
            </a:xfrm>
            <a:prstGeom prst="rect">
              <a:avLst/>
            </a:prstGeom>
            <a:solidFill>
              <a:srgbClr val="0058AB">
                <a:alpha val="100000"/>
              </a:srgbClr>
            </a:solidFill>
          </p:spPr>
          <p:txBody>
            <a:bodyPr/>
            <a:lstStyle/>
            <a:p/>
          </p:txBody>
        </p:sp>
        <p:sp>
          <p:nvSpPr>
            <p:cNvPr id="43" name="rc43"/>
            <p:cNvSpPr/>
            <p:nvPr/>
          </p:nvSpPr>
          <p:spPr>
            <a:xfrm>
              <a:off x="2235640" y="3393116"/>
              <a:ext cx="203168" cy="91377"/>
            </a:xfrm>
            <a:prstGeom prst="rect">
              <a:avLst/>
            </a:prstGeom>
            <a:solidFill>
              <a:srgbClr val="1CABE2">
                <a:alpha val="100000"/>
              </a:srgbClr>
            </a:solidFill>
          </p:spPr>
          <p:txBody>
            <a:bodyPr/>
            <a:lstStyle/>
            <a:p/>
          </p:txBody>
        </p:sp>
        <p:sp>
          <p:nvSpPr>
            <p:cNvPr id="44" name="rc44"/>
            <p:cNvSpPr/>
            <p:nvPr/>
          </p:nvSpPr>
          <p:spPr>
            <a:xfrm>
              <a:off x="2461382" y="3503068"/>
              <a:ext cx="203168" cy="1182318"/>
            </a:xfrm>
            <a:prstGeom prst="rect">
              <a:avLst/>
            </a:prstGeom>
            <a:solidFill>
              <a:srgbClr val="80BD41">
                <a:alpha val="100000"/>
              </a:srgbClr>
            </a:solidFill>
          </p:spPr>
          <p:txBody>
            <a:bodyPr/>
            <a:lstStyle/>
            <a:p/>
          </p:txBody>
        </p:sp>
        <p:sp>
          <p:nvSpPr>
            <p:cNvPr id="45" name="rc45"/>
            <p:cNvSpPr/>
            <p:nvPr/>
          </p:nvSpPr>
          <p:spPr>
            <a:xfrm>
              <a:off x="2461382" y="3386124"/>
              <a:ext cx="203168" cy="12991"/>
            </a:xfrm>
            <a:prstGeom prst="rect">
              <a:avLst/>
            </a:prstGeom>
            <a:solidFill>
              <a:srgbClr val="0058AB">
                <a:alpha val="100000"/>
              </a:srgbClr>
            </a:solidFill>
          </p:spPr>
          <p:txBody>
            <a:bodyPr/>
            <a:lstStyle/>
            <a:p/>
          </p:txBody>
        </p:sp>
        <p:sp>
          <p:nvSpPr>
            <p:cNvPr id="46" name="rc46"/>
            <p:cNvSpPr/>
            <p:nvPr/>
          </p:nvSpPr>
          <p:spPr>
            <a:xfrm>
              <a:off x="2461382" y="3399115"/>
              <a:ext cx="203168" cy="103953"/>
            </a:xfrm>
            <a:prstGeom prst="rect">
              <a:avLst/>
            </a:prstGeom>
            <a:solidFill>
              <a:srgbClr val="1CABE2">
                <a:alpha val="100000"/>
              </a:srgbClr>
            </a:solidFill>
          </p:spPr>
          <p:txBody>
            <a:bodyPr/>
            <a:lstStyle/>
            <a:p/>
          </p:txBody>
        </p:sp>
        <p:sp>
          <p:nvSpPr>
            <p:cNvPr id="47" name="rc47"/>
            <p:cNvSpPr/>
            <p:nvPr/>
          </p:nvSpPr>
          <p:spPr>
            <a:xfrm>
              <a:off x="2687125" y="3429574"/>
              <a:ext cx="203168" cy="1255812"/>
            </a:xfrm>
            <a:prstGeom prst="rect">
              <a:avLst/>
            </a:prstGeom>
            <a:solidFill>
              <a:srgbClr val="80BD41">
                <a:alpha val="100000"/>
              </a:srgbClr>
            </a:solidFill>
          </p:spPr>
          <p:txBody>
            <a:bodyPr/>
            <a:lstStyle/>
            <a:p/>
          </p:txBody>
        </p:sp>
        <p:sp>
          <p:nvSpPr>
            <p:cNvPr id="48" name="rc48"/>
            <p:cNvSpPr/>
            <p:nvPr/>
          </p:nvSpPr>
          <p:spPr>
            <a:xfrm>
              <a:off x="2687125" y="3349412"/>
              <a:ext cx="203168" cy="13360"/>
            </a:xfrm>
            <a:prstGeom prst="rect">
              <a:avLst/>
            </a:prstGeom>
            <a:solidFill>
              <a:srgbClr val="0058AB">
                <a:alpha val="100000"/>
              </a:srgbClr>
            </a:solidFill>
          </p:spPr>
          <p:txBody>
            <a:bodyPr/>
            <a:lstStyle/>
            <a:p/>
          </p:txBody>
        </p:sp>
        <p:sp>
          <p:nvSpPr>
            <p:cNvPr id="49" name="rc49"/>
            <p:cNvSpPr/>
            <p:nvPr/>
          </p:nvSpPr>
          <p:spPr>
            <a:xfrm>
              <a:off x="2687125" y="3362772"/>
              <a:ext cx="203168" cy="66802"/>
            </a:xfrm>
            <a:prstGeom prst="rect">
              <a:avLst/>
            </a:prstGeom>
            <a:solidFill>
              <a:srgbClr val="1CABE2">
                <a:alpha val="100000"/>
              </a:srgbClr>
            </a:solidFill>
          </p:spPr>
          <p:txBody>
            <a:bodyPr/>
            <a:lstStyle/>
            <a:p/>
          </p:txBody>
        </p:sp>
        <p:sp>
          <p:nvSpPr>
            <p:cNvPr id="50" name="rc50"/>
            <p:cNvSpPr/>
            <p:nvPr/>
          </p:nvSpPr>
          <p:spPr>
            <a:xfrm>
              <a:off x="2912867" y="3447596"/>
              <a:ext cx="203168" cy="1237790"/>
            </a:xfrm>
            <a:prstGeom prst="rect">
              <a:avLst/>
            </a:prstGeom>
            <a:solidFill>
              <a:srgbClr val="80BD41">
                <a:alpha val="100000"/>
              </a:srgbClr>
            </a:solidFill>
          </p:spPr>
          <p:txBody>
            <a:bodyPr/>
            <a:lstStyle/>
            <a:p/>
          </p:txBody>
        </p:sp>
        <p:sp>
          <p:nvSpPr>
            <p:cNvPr id="51" name="rc51"/>
            <p:cNvSpPr/>
            <p:nvPr/>
          </p:nvSpPr>
          <p:spPr>
            <a:xfrm>
              <a:off x="2912867" y="3354419"/>
              <a:ext cx="203168" cy="13314"/>
            </a:xfrm>
            <a:prstGeom prst="rect">
              <a:avLst/>
            </a:prstGeom>
            <a:solidFill>
              <a:srgbClr val="0058AB">
                <a:alpha val="100000"/>
              </a:srgbClr>
            </a:solidFill>
          </p:spPr>
          <p:txBody>
            <a:bodyPr/>
            <a:lstStyle/>
            <a:p/>
          </p:txBody>
        </p:sp>
        <p:sp>
          <p:nvSpPr>
            <p:cNvPr id="52" name="rc52"/>
            <p:cNvSpPr/>
            <p:nvPr/>
          </p:nvSpPr>
          <p:spPr>
            <a:xfrm>
              <a:off x="2912867" y="3367733"/>
              <a:ext cx="203168" cy="79862"/>
            </a:xfrm>
            <a:prstGeom prst="rect">
              <a:avLst/>
            </a:prstGeom>
            <a:solidFill>
              <a:srgbClr val="1CABE2">
                <a:alpha val="100000"/>
              </a:srgbClr>
            </a:solidFill>
          </p:spPr>
          <p:txBody>
            <a:bodyPr/>
            <a:lstStyle/>
            <a:p/>
          </p:txBody>
        </p:sp>
        <p:sp>
          <p:nvSpPr>
            <p:cNvPr id="53" name="rc53"/>
            <p:cNvSpPr/>
            <p:nvPr/>
          </p:nvSpPr>
          <p:spPr>
            <a:xfrm>
              <a:off x="3138609" y="3393669"/>
              <a:ext cx="203168" cy="1291717"/>
            </a:xfrm>
            <a:prstGeom prst="rect">
              <a:avLst/>
            </a:prstGeom>
            <a:solidFill>
              <a:srgbClr val="80BD41">
                <a:alpha val="100000"/>
              </a:srgbClr>
            </a:solidFill>
          </p:spPr>
          <p:txBody>
            <a:bodyPr/>
            <a:lstStyle/>
            <a:p/>
          </p:txBody>
        </p:sp>
        <p:sp>
          <p:nvSpPr>
            <p:cNvPr id="54" name="rc54"/>
            <p:cNvSpPr/>
            <p:nvPr/>
          </p:nvSpPr>
          <p:spPr>
            <a:xfrm>
              <a:off x="3138609" y="3311222"/>
              <a:ext cx="203168" cy="13752"/>
            </a:xfrm>
            <a:prstGeom prst="rect">
              <a:avLst/>
            </a:prstGeom>
            <a:solidFill>
              <a:srgbClr val="0058AB">
                <a:alpha val="100000"/>
              </a:srgbClr>
            </a:solidFill>
          </p:spPr>
          <p:txBody>
            <a:bodyPr/>
            <a:lstStyle/>
            <a:p/>
          </p:txBody>
        </p:sp>
        <p:sp>
          <p:nvSpPr>
            <p:cNvPr id="55" name="rc55"/>
            <p:cNvSpPr/>
            <p:nvPr/>
          </p:nvSpPr>
          <p:spPr>
            <a:xfrm>
              <a:off x="3138609" y="3324975"/>
              <a:ext cx="203168" cy="68694"/>
            </a:xfrm>
            <a:prstGeom prst="rect">
              <a:avLst/>
            </a:prstGeom>
            <a:solidFill>
              <a:srgbClr val="1CABE2">
                <a:alpha val="100000"/>
              </a:srgbClr>
            </a:solidFill>
          </p:spPr>
          <p:txBody>
            <a:bodyPr/>
            <a:lstStyle/>
            <a:p/>
          </p:txBody>
        </p:sp>
        <p:sp>
          <p:nvSpPr>
            <p:cNvPr id="56" name="rc56"/>
            <p:cNvSpPr/>
            <p:nvPr/>
          </p:nvSpPr>
          <p:spPr>
            <a:xfrm>
              <a:off x="3364352" y="3365010"/>
              <a:ext cx="203168" cy="1320376"/>
            </a:xfrm>
            <a:prstGeom prst="rect">
              <a:avLst/>
            </a:prstGeom>
            <a:solidFill>
              <a:srgbClr val="80BD41">
                <a:alpha val="100000"/>
              </a:srgbClr>
            </a:solidFill>
          </p:spPr>
          <p:txBody>
            <a:bodyPr/>
            <a:lstStyle/>
            <a:p/>
          </p:txBody>
        </p:sp>
        <p:sp>
          <p:nvSpPr>
            <p:cNvPr id="57" name="rc57"/>
            <p:cNvSpPr/>
            <p:nvPr/>
          </p:nvSpPr>
          <p:spPr>
            <a:xfrm>
              <a:off x="3364352" y="3280740"/>
              <a:ext cx="203168" cy="14052"/>
            </a:xfrm>
            <a:prstGeom prst="rect">
              <a:avLst/>
            </a:prstGeom>
            <a:solidFill>
              <a:srgbClr val="0058AB">
                <a:alpha val="100000"/>
              </a:srgbClr>
            </a:solidFill>
          </p:spPr>
          <p:txBody>
            <a:bodyPr/>
            <a:lstStyle/>
            <a:p/>
          </p:txBody>
        </p:sp>
        <p:sp>
          <p:nvSpPr>
            <p:cNvPr id="58" name="rc58"/>
            <p:cNvSpPr/>
            <p:nvPr/>
          </p:nvSpPr>
          <p:spPr>
            <a:xfrm>
              <a:off x="3364352" y="3294793"/>
              <a:ext cx="203168" cy="70217"/>
            </a:xfrm>
            <a:prstGeom prst="rect">
              <a:avLst/>
            </a:prstGeom>
            <a:solidFill>
              <a:srgbClr val="1CABE2">
                <a:alpha val="100000"/>
              </a:srgbClr>
            </a:solidFill>
          </p:spPr>
          <p:txBody>
            <a:bodyPr/>
            <a:lstStyle/>
            <a:p/>
          </p:txBody>
        </p:sp>
        <p:sp>
          <p:nvSpPr>
            <p:cNvPr id="59" name="rc59"/>
            <p:cNvSpPr/>
            <p:nvPr/>
          </p:nvSpPr>
          <p:spPr>
            <a:xfrm>
              <a:off x="3590094" y="3386908"/>
              <a:ext cx="203168" cy="1298478"/>
            </a:xfrm>
            <a:prstGeom prst="rect">
              <a:avLst/>
            </a:prstGeom>
            <a:solidFill>
              <a:srgbClr val="80BD41">
                <a:alpha val="100000"/>
              </a:srgbClr>
            </a:solidFill>
          </p:spPr>
          <p:txBody>
            <a:bodyPr/>
            <a:lstStyle/>
            <a:p/>
          </p:txBody>
        </p:sp>
        <p:sp>
          <p:nvSpPr>
            <p:cNvPr id="60" name="rc60"/>
            <p:cNvSpPr/>
            <p:nvPr/>
          </p:nvSpPr>
          <p:spPr>
            <a:xfrm>
              <a:off x="3590094" y="3289163"/>
              <a:ext cx="203168" cy="13960"/>
            </a:xfrm>
            <a:prstGeom prst="rect">
              <a:avLst/>
            </a:prstGeom>
            <a:solidFill>
              <a:srgbClr val="0058AB">
                <a:alpha val="100000"/>
              </a:srgbClr>
            </a:solidFill>
          </p:spPr>
          <p:txBody>
            <a:bodyPr/>
            <a:lstStyle/>
            <a:p/>
          </p:txBody>
        </p:sp>
        <p:sp>
          <p:nvSpPr>
            <p:cNvPr id="61" name="rc61"/>
            <p:cNvSpPr/>
            <p:nvPr/>
          </p:nvSpPr>
          <p:spPr>
            <a:xfrm>
              <a:off x="3590094" y="3303123"/>
              <a:ext cx="203168" cy="83785"/>
            </a:xfrm>
            <a:prstGeom prst="rect">
              <a:avLst/>
            </a:prstGeom>
            <a:solidFill>
              <a:srgbClr val="1CABE2">
                <a:alpha val="100000"/>
              </a:srgbClr>
            </a:solidFill>
          </p:spPr>
          <p:txBody>
            <a:bodyPr/>
            <a:lstStyle/>
            <a:p/>
          </p:txBody>
        </p:sp>
        <p:sp>
          <p:nvSpPr>
            <p:cNvPr id="62" name="rc62"/>
            <p:cNvSpPr/>
            <p:nvPr/>
          </p:nvSpPr>
          <p:spPr>
            <a:xfrm>
              <a:off x="3815836" y="3398354"/>
              <a:ext cx="203168" cy="1287033"/>
            </a:xfrm>
            <a:prstGeom prst="rect">
              <a:avLst/>
            </a:prstGeom>
            <a:solidFill>
              <a:srgbClr val="80BD41">
                <a:alpha val="100000"/>
              </a:srgbClr>
            </a:solidFill>
          </p:spPr>
          <p:txBody>
            <a:bodyPr/>
            <a:lstStyle/>
            <a:p/>
          </p:txBody>
        </p:sp>
        <p:sp>
          <p:nvSpPr>
            <p:cNvPr id="63" name="rc63"/>
            <p:cNvSpPr/>
            <p:nvPr/>
          </p:nvSpPr>
          <p:spPr>
            <a:xfrm>
              <a:off x="3815836" y="3316207"/>
              <a:ext cx="203168" cy="13683"/>
            </a:xfrm>
            <a:prstGeom prst="rect">
              <a:avLst/>
            </a:prstGeom>
            <a:solidFill>
              <a:srgbClr val="0058AB">
                <a:alpha val="100000"/>
              </a:srgbClr>
            </a:solidFill>
          </p:spPr>
          <p:txBody>
            <a:bodyPr/>
            <a:lstStyle/>
            <a:p/>
          </p:txBody>
        </p:sp>
        <p:sp>
          <p:nvSpPr>
            <p:cNvPr id="64" name="rc64"/>
            <p:cNvSpPr/>
            <p:nvPr/>
          </p:nvSpPr>
          <p:spPr>
            <a:xfrm>
              <a:off x="3815836" y="3329890"/>
              <a:ext cx="203168" cy="68463"/>
            </a:xfrm>
            <a:prstGeom prst="rect">
              <a:avLst/>
            </a:prstGeom>
            <a:solidFill>
              <a:srgbClr val="1CABE2">
                <a:alpha val="100000"/>
              </a:srgbClr>
            </a:solidFill>
          </p:spPr>
          <p:txBody>
            <a:bodyPr/>
            <a:lstStyle/>
            <a:p/>
          </p:txBody>
        </p:sp>
        <p:sp>
          <p:nvSpPr>
            <p:cNvPr id="65" name="rc65"/>
            <p:cNvSpPr/>
            <p:nvPr/>
          </p:nvSpPr>
          <p:spPr>
            <a:xfrm>
              <a:off x="4041579" y="3384670"/>
              <a:ext cx="203168" cy="1300716"/>
            </a:xfrm>
            <a:prstGeom prst="rect">
              <a:avLst/>
            </a:prstGeom>
            <a:solidFill>
              <a:srgbClr val="80BD41">
                <a:alpha val="100000"/>
              </a:srgbClr>
            </a:solidFill>
          </p:spPr>
          <p:txBody>
            <a:bodyPr/>
            <a:lstStyle/>
            <a:p/>
          </p:txBody>
        </p:sp>
        <p:sp>
          <p:nvSpPr>
            <p:cNvPr id="66" name="rc66"/>
            <p:cNvSpPr/>
            <p:nvPr/>
          </p:nvSpPr>
          <p:spPr>
            <a:xfrm>
              <a:off x="4041579" y="3316207"/>
              <a:ext cx="203168" cy="13683"/>
            </a:xfrm>
            <a:prstGeom prst="rect">
              <a:avLst/>
            </a:prstGeom>
            <a:solidFill>
              <a:srgbClr val="0058AB">
                <a:alpha val="100000"/>
              </a:srgbClr>
            </a:solidFill>
          </p:spPr>
          <p:txBody>
            <a:bodyPr/>
            <a:lstStyle/>
            <a:p/>
          </p:txBody>
        </p:sp>
        <p:sp>
          <p:nvSpPr>
            <p:cNvPr id="67" name="rc67"/>
            <p:cNvSpPr/>
            <p:nvPr/>
          </p:nvSpPr>
          <p:spPr>
            <a:xfrm>
              <a:off x="4041579" y="3329890"/>
              <a:ext cx="203168" cy="54780"/>
            </a:xfrm>
            <a:prstGeom prst="rect">
              <a:avLst/>
            </a:prstGeom>
            <a:solidFill>
              <a:srgbClr val="1CABE2">
                <a:alpha val="100000"/>
              </a:srgbClr>
            </a:solidFill>
          </p:spPr>
          <p:txBody>
            <a:bodyPr/>
            <a:lstStyle/>
            <a:p/>
          </p:txBody>
        </p:sp>
        <p:sp>
          <p:nvSpPr>
            <p:cNvPr id="68" name="rc68"/>
            <p:cNvSpPr/>
            <p:nvPr/>
          </p:nvSpPr>
          <p:spPr>
            <a:xfrm>
              <a:off x="4267321" y="3422813"/>
              <a:ext cx="203168" cy="1262573"/>
            </a:xfrm>
            <a:prstGeom prst="rect">
              <a:avLst/>
            </a:prstGeom>
            <a:solidFill>
              <a:srgbClr val="80BD41">
                <a:alpha val="100000"/>
              </a:srgbClr>
            </a:solidFill>
          </p:spPr>
          <p:txBody>
            <a:bodyPr/>
            <a:lstStyle/>
            <a:p/>
          </p:txBody>
        </p:sp>
        <p:sp>
          <p:nvSpPr>
            <p:cNvPr id="69" name="rc69"/>
            <p:cNvSpPr/>
            <p:nvPr/>
          </p:nvSpPr>
          <p:spPr>
            <a:xfrm>
              <a:off x="4267321" y="3342212"/>
              <a:ext cx="203168" cy="13429"/>
            </a:xfrm>
            <a:prstGeom prst="rect">
              <a:avLst/>
            </a:prstGeom>
            <a:solidFill>
              <a:srgbClr val="0058AB">
                <a:alpha val="100000"/>
              </a:srgbClr>
            </a:solidFill>
          </p:spPr>
          <p:txBody>
            <a:bodyPr/>
            <a:lstStyle/>
            <a:p/>
          </p:txBody>
        </p:sp>
        <p:sp>
          <p:nvSpPr>
            <p:cNvPr id="70" name="rc70"/>
            <p:cNvSpPr/>
            <p:nvPr/>
          </p:nvSpPr>
          <p:spPr>
            <a:xfrm>
              <a:off x="4267321" y="3355642"/>
              <a:ext cx="203168" cy="67171"/>
            </a:xfrm>
            <a:prstGeom prst="rect">
              <a:avLst/>
            </a:prstGeom>
            <a:solidFill>
              <a:srgbClr val="1CABE2">
                <a:alpha val="100000"/>
              </a:srgbClr>
            </a:solidFill>
          </p:spPr>
          <p:txBody>
            <a:bodyPr/>
            <a:lstStyle/>
            <a:p/>
          </p:txBody>
        </p:sp>
        <p:sp>
          <p:nvSpPr>
            <p:cNvPr id="71" name="rc71"/>
            <p:cNvSpPr/>
            <p:nvPr/>
          </p:nvSpPr>
          <p:spPr>
            <a:xfrm>
              <a:off x="4493063" y="3431766"/>
              <a:ext cx="203168" cy="1253620"/>
            </a:xfrm>
            <a:prstGeom prst="rect">
              <a:avLst/>
            </a:prstGeom>
            <a:solidFill>
              <a:srgbClr val="80BD41">
                <a:alpha val="100000"/>
              </a:srgbClr>
            </a:solidFill>
          </p:spPr>
          <p:txBody>
            <a:bodyPr/>
            <a:lstStyle/>
            <a:p/>
          </p:txBody>
        </p:sp>
        <p:sp>
          <p:nvSpPr>
            <p:cNvPr id="72" name="rc72"/>
            <p:cNvSpPr/>
            <p:nvPr/>
          </p:nvSpPr>
          <p:spPr>
            <a:xfrm>
              <a:off x="4493063" y="3337413"/>
              <a:ext cx="203168" cy="13475"/>
            </a:xfrm>
            <a:prstGeom prst="rect">
              <a:avLst/>
            </a:prstGeom>
            <a:solidFill>
              <a:srgbClr val="0058AB">
                <a:alpha val="100000"/>
              </a:srgbClr>
            </a:solidFill>
          </p:spPr>
          <p:txBody>
            <a:bodyPr/>
            <a:lstStyle/>
            <a:p/>
          </p:txBody>
        </p:sp>
        <p:sp>
          <p:nvSpPr>
            <p:cNvPr id="73" name="rc73"/>
            <p:cNvSpPr/>
            <p:nvPr/>
          </p:nvSpPr>
          <p:spPr>
            <a:xfrm>
              <a:off x="4493063" y="3350888"/>
              <a:ext cx="203168" cy="80877"/>
            </a:xfrm>
            <a:prstGeom prst="rect">
              <a:avLst/>
            </a:prstGeom>
            <a:solidFill>
              <a:srgbClr val="1CABE2">
                <a:alpha val="100000"/>
              </a:srgbClr>
            </a:solidFill>
          </p:spPr>
          <p:txBody>
            <a:bodyPr/>
            <a:lstStyle/>
            <a:p/>
          </p:txBody>
        </p:sp>
        <p:sp>
          <p:nvSpPr>
            <p:cNvPr id="74" name="rc74"/>
            <p:cNvSpPr/>
            <p:nvPr/>
          </p:nvSpPr>
          <p:spPr>
            <a:xfrm>
              <a:off x="4718806" y="3403153"/>
              <a:ext cx="203168" cy="1282233"/>
            </a:xfrm>
            <a:prstGeom prst="rect">
              <a:avLst/>
            </a:prstGeom>
            <a:solidFill>
              <a:srgbClr val="80BD41">
                <a:alpha val="100000"/>
              </a:srgbClr>
            </a:solidFill>
          </p:spPr>
          <p:txBody>
            <a:bodyPr/>
            <a:lstStyle/>
            <a:p/>
          </p:txBody>
        </p:sp>
        <p:sp>
          <p:nvSpPr>
            <p:cNvPr id="75" name="rc75"/>
            <p:cNvSpPr/>
            <p:nvPr/>
          </p:nvSpPr>
          <p:spPr>
            <a:xfrm>
              <a:off x="4718806" y="3335659"/>
              <a:ext cx="203168" cy="13498"/>
            </a:xfrm>
            <a:prstGeom prst="rect">
              <a:avLst/>
            </a:prstGeom>
            <a:solidFill>
              <a:srgbClr val="0058AB">
                <a:alpha val="100000"/>
              </a:srgbClr>
            </a:solidFill>
          </p:spPr>
          <p:txBody>
            <a:bodyPr/>
            <a:lstStyle/>
            <a:p/>
          </p:txBody>
        </p:sp>
        <p:sp>
          <p:nvSpPr>
            <p:cNvPr id="76" name="rc76"/>
            <p:cNvSpPr/>
            <p:nvPr/>
          </p:nvSpPr>
          <p:spPr>
            <a:xfrm>
              <a:off x="4718806" y="3349158"/>
              <a:ext cx="203168" cy="53995"/>
            </a:xfrm>
            <a:prstGeom prst="rect">
              <a:avLst/>
            </a:prstGeom>
            <a:solidFill>
              <a:srgbClr val="1CABE2">
                <a:alpha val="100000"/>
              </a:srgbClr>
            </a:solidFill>
          </p:spPr>
          <p:txBody>
            <a:bodyPr/>
            <a:lstStyle/>
            <a:p/>
          </p:txBody>
        </p:sp>
        <p:sp>
          <p:nvSpPr>
            <p:cNvPr id="77" name="rc77"/>
            <p:cNvSpPr/>
            <p:nvPr/>
          </p:nvSpPr>
          <p:spPr>
            <a:xfrm>
              <a:off x="4944548" y="3390877"/>
              <a:ext cx="203168" cy="1294509"/>
            </a:xfrm>
            <a:prstGeom prst="rect">
              <a:avLst/>
            </a:prstGeom>
            <a:solidFill>
              <a:srgbClr val="80BD41">
                <a:alpha val="100000"/>
              </a:srgbClr>
            </a:solidFill>
          </p:spPr>
          <p:txBody>
            <a:bodyPr/>
            <a:lstStyle/>
            <a:p/>
          </p:txBody>
        </p:sp>
        <p:sp>
          <p:nvSpPr>
            <p:cNvPr id="78" name="rc78"/>
            <p:cNvSpPr/>
            <p:nvPr/>
          </p:nvSpPr>
          <p:spPr>
            <a:xfrm>
              <a:off x="4944548" y="3336951"/>
              <a:ext cx="203168" cy="13475"/>
            </a:xfrm>
            <a:prstGeom prst="rect">
              <a:avLst/>
            </a:prstGeom>
            <a:solidFill>
              <a:srgbClr val="0058AB">
                <a:alpha val="100000"/>
              </a:srgbClr>
            </a:solidFill>
          </p:spPr>
          <p:txBody>
            <a:bodyPr/>
            <a:lstStyle/>
            <a:p/>
          </p:txBody>
        </p:sp>
        <p:sp>
          <p:nvSpPr>
            <p:cNvPr id="79" name="rc79"/>
            <p:cNvSpPr/>
            <p:nvPr/>
          </p:nvSpPr>
          <p:spPr>
            <a:xfrm>
              <a:off x="4944548" y="3350427"/>
              <a:ext cx="203168" cy="40450"/>
            </a:xfrm>
            <a:prstGeom prst="rect">
              <a:avLst/>
            </a:prstGeom>
            <a:solidFill>
              <a:srgbClr val="1CABE2">
                <a:alpha val="100000"/>
              </a:srgbClr>
            </a:solidFill>
          </p:spPr>
          <p:txBody>
            <a:bodyPr/>
            <a:lstStyle/>
            <a:p/>
          </p:txBody>
        </p:sp>
        <p:sp>
          <p:nvSpPr>
            <p:cNvPr id="80" name="rc80"/>
            <p:cNvSpPr/>
            <p:nvPr/>
          </p:nvSpPr>
          <p:spPr>
            <a:xfrm>
              <a:off x="5170291" y="3439058"/>
              <a:ext cx="203168" cy="1246328"/>
            </a:xfrm>
            <a:prstGeom prst="rect">
              <a:avLst/>
            </a:prstGeom>
            <a:solidFill>
              <a:srgbClr val="80BD41">
                <a:alpha val="100000"/>
              </a:srgbClr>
            </a:solidFill>
          </p:spPr>
          <p:txBody>
            <a:bodyPr/>
            <a:lstStyle/>
            <a:p/>
          </p:txBody>
        </p:sp>
        <p:sp>
          <p:nvSpPr>
            <p:cNvPr id="81" name="rc81"/>
            <p:cNvSpPr/>
            <p:nvPr/>
          </p:nvSpPr>
          <p:spPr>
            <a:xfrm>
              <a:off x="5170291" y="3387139"/>
              <a:ext cx="203168" cy="12991"/>
            </a:xfrm>
            <a:prstGeom prst="rect">
              <a:avLst/>
            </a:prstGeom>
            <a:solidFill>
              <a:srgbClr val="0058AB">
                <a:alpha val="100000"/>
              </a:srgbClr>
            </a:solidFill>
          </p:spPr>
          <p:txBody>
            <a:bodyPr/>
            <a:lstStyle/>
            <a:p/>
          </p:txBody>
        </p:sp>
        <p:sp>
          <p:nvSpPr>
            <p:cNvPr id="82" name="rc82"/>
            <p:cNvSpPr/>
            <p:nvPr/>
          </p:nvSpPr>
          <p:spPr>
            <a:xfrm>
              <a:off x="5170291" y="3400130"/>
              <a:ext cx="203168" cy="38927"/>
            </a:xfrm>
            <a:prstGeom prst="rect">
              <a:avLst/>
            </a:prstGeom>
            <a:solidFill>
              <a:srgbClr val="1CABE2">
                <a:alpha val="100000"/>
              </a:srgbClr>
            </a:solidFill>
          </p:spPr>
          <p:txBody>
            <a:bodyPr/>
            <a:lstStyle/>
            <a:p/>
          </p:txBody>
        </p:sp>
        <p:sp>
          <p:nvSpPr>
            <p:cNvPr id="83" name="rc83"/>
            <p:cNvSpPr/>
            <p:nvPr/>
          </p:nvSpPr>
          <p:spPr>
            <a:xfrm>
              <a:off x="5396033" y="3471178"/>
              <a:ext cx="203168" cy="1214208"/>
            </a:xfrm>
            <a:prstGeom prst="rect">
              <a:avLst/>
            </a:prstGeom>
            <a:solidFill>
              <a:srgbClr val="80BD41">
                <a:alpha val="100000"/>
              </a:srgbClr>
            </a:solidFill>
          </p:spPr>
          <p:txBody>
            <a:bodyPr/>
            <a:lstStyle/>
            <a:p/>
          </p:txBody>
        </p:sp>
        <p:sp>
          <p:nvSpPr>
            <p:cNvPr id="84" name="rc84"/>
            <p:cNvSpPr/>
            <p:nvPr/>
          </p:nvSpPr>
          <p:spPr>
            <a:xfrm>
              <a:off x="5396033" y="3420575"/>
              <a:ext cx="203168" cy="12645"/>
            </a:xfrm>
            <a:prstGeom prst="rect">
              <a:avLst/>
            </a:prstGeom>
            <a:solidFill>
              <a:srgbClr val="0058AB">
                <a:alpha val="100000"/>
              </a:srgbClr>
            </a:solidFill>
          </p:spPr>
          <p:txBody>
            <a:bodyPr/>
            <a:lstStyle/>
            <a:p/>
          </p:txBody>
        </p:sp>
        <p:sp>
          <p:nvSpPr>
            <p:cNvPr id="85" name="rc85"/>
            <p:cNvSpPr/>
            <p:nvPr/>
          </p:nvSpPr>
          <p:spPr>
            <a:xfrm>
              <a:off x="5396033" y="3433220"/>
              <a:ext cx="203168" cy="37958"/>
            </a:xfrm>
            <a:prstGeom prst="rect">
              <a:avLst/>
            </a:prstGeom>
            <a:solidFill>
              <a:srgbClr val="1CABE2">
                <a:alpha val="100000"/>
              </a:srgbClr>
            </a:solidFill>
          </p:spPr>
          <p:txBody>
            <a:bodyPr/>
            <a:lstStyle/>
            <a:p/>
          </p:txBody>
        </p:sp>
        <p:sp>
          <p:nvSpPr>
            <p:cNvPr id="86" name="rc86"/>
            <p:cNvSpPr/>
            <p:nvPr/>
          </p:nvSpPr>
          <p:spPr>
            <a:xfrm>
              <a:off x="5621775" y="3473048"/>
              <a:ext cx="203168" cy="1212339"/>
            </a:xfrm>
            <a:prstGeom prst="rect">
              <a:avLst/>
            </a:prstGeom>
            <a:solidFill>
              <a:srgbClr val="80BD41">
                <a:alpha val="100000"/>
              </a:srgbClr>
            </a:solidFill>
          </p:spPr>
          <p:txBody>
            <a:bodyPr/>
            <a:lstStyle/>
            <a:p/>
          </p:txBody>
        </p:sp>
        <p:sp>
          <p:nvSpPr>
            <p:cNvPr id="87" name="rc87"/>
            <p:cNvSpPr/>
            <p:nvPr/>
          </p:nvSpPr>
          <p:spPr>
            <a:xfrm>
              <a:off x="5621775" y="3435551"/>
              <a:ext cx="203168" cy="12506"/>
            </a:xfrm>
            <a:prstGeom prst="rect">
              <a:avLst/>
            </a:prstGeom>
            <a:solidFill>
              <a:srgbClr val="0058AB">
                <a:alpha val="100000"/>
              </a:srgbClr>
            </a:solidFill>
          </p:spPr>
          <p:txBody>
            <a:bodyPr/>
            <a:lstStyle/>
            <a:p/>
          </p:txBody>
        </p:sp>
        <p:sp>
          <p:nvSpPr>
            <p:cNvPr id="88" name="rc88"/>
            <p:cNvSpPr/>
            <p:nvPr/>
          </p:nvSpPr>
          <p:spPr>
            <a:xfrm>
              <a:off x="5621775" y="3448057"/>
              <a:ext cx="203168" cy="24990"/>
            </a:xfrm>
            <a:prstGeom prst="rect">
              <a:avLst/>
            </a:prstGeom>
            <a:solidFill>
              <a:srgbClr val="1CABE2">
                <a:alpha val="100000"/>
              </a:srgbClr>
            </a:solidFill>
          </p:spPr>
          <p:txBody>
            <a:bodyPr/>
            <a:lstStyle/>
            <a:p/>
          </p:txBody>
        </p:sp>
        <p:sp>
          <p:nvSpPr>
            <p:cNvPr id="89" name="rc89"/>
            <p:cNvSpPr/>
            <p:nvPr/>
          </p:nvSpPr>
          <p:spPr>
            <a:xfrm>
              <a:off x="5847518" y="3500184"/>
              <a:ext cx="203168" cy="1185202"/>
            </a:xfrm>
            <a:prstGeom prst="rect">
              <a:avLst/>
            </a:prstGeom>
            <a:solidFill>
              <a:srgbClr val="80BD41">
                <a:alpha val="100000"/>
              </a:srgbClr>
            </a:solidFill>
          </p:spPr>
          <p:txBody>
            <a:bodyPr/>
            <a:lstStyle/>
            <a:p/>
          </p:txBody>
        </p:sp>
        <p:sp>
          <p:nvSpPr>
            <p:cNvPr id="90" name="rc90"/>
            <p:cNvSpPr/>
            <p:nvPr/>
          </p:nvSpPr>
          <p:spPr>
            <a:xfrm>
              <a:off x="5847518" y="3463518"/>
              <a:ext cx="203168" cy="24436"/>
            </a:xfrm>
            <a:prstGeom prst="rect">
              <a:avLst/>
            </a:prstGeom>
            <a:solidFill>
              <a:srgbClr val="0058AB">
                <a:alpha val="100000"/>
              </a:srgbClr>
            </a:solidFill>
          </p:spPr>
          <p:txBody>
            <a:bodyPr/>
            <a:lstStyle/>
            <a:p/>
          </p:txBody>
        </p:sp>
        <p:sp>
          <p:nvSpPr>
            <p:cNvPr id="91" name="rc91"/>
            <p:cNvSpPr/>
            <p:nvPr/>
          </p:nvSpPr>
          <p:spPr>
            <a:xfrm>
              <a:off x="5847518" y="3487954"/>
              <a:ext cx="203168" cy="12229"/>
            </a:xfrm>
            <a:prstGeom prst="rect">
              <a:avLst/>
            </a:prstGeom>
            <a:solidFill>
              <a:srgbClr val="1CABE2">
                <a:alpha val="100000"/>
              </a:srgbClr>
            </a:solidFill>
          </p:spPr>
          <p:txBody>
            <a:bodyPr/>
            <a:lstStyle/>
            <a:p/>
          </p:txBody>
        </p:sp>
        <p:sp>
          <p:nvSpPr>
            <p:cNvPr id="92" name="rc92"/>
            <p:cNvSpPr/>
            <p:nvPr/>
          </p:nvSpPr>
          <p:spPr>
            <a:xfrm>
              <a:off x="6073260" y="3433243"/>
              <a:ext cx="203168" cy="1252143"/>
            </a:xfrm>
            <a:prstGeom prst="rect">
              <a:avLst/>
            </a:prstGeom>
            <a:solidFill>
              <a:srgbClr val="80BD41">
                <a:alpha val="100000"/>
              </a:srgbClr>
            </a:solidFill>
          </p:spPr>
          <p:txBody>
            <a:bodyPr/>
            <a:lstStyle/>
            <a:p/>
          </p:txBody>
        </p:sp>
        <p:sp>
          <p:nvSpPr>
            <p:cNvPr id="93" name="rc93"/>
            <p:cNvSpPr/>
            <p:nvPr/>
          </p:nvSpPr>
          <p:spPr>
            <a:xfrm>
              <a:off x="6073260" y="3394523"/>
              <a:ext cx="203168" cy="25820"/>
            </a:xfrm>
            <a:prstGeom prst="rect">
              <a:avLst/>
            </a:prstGeom>
            <a:solidFill>
              <a:srgbClr val="0058AB">
                <a:alpha val="100000"/>
              </a:srgbClr>
            </a:solidFill>
          </p:spPr>
          <p:txBody>
            <a:bodyPr/>
            <a:lstStyle/>
            <a:p/>
          </p:txBody>
        </p:sp>
        <p:sp>
          <p:nvSpPr>
            <p:cNvPr id="94" name="rc94"/>
            <p:cNvSpPr/>
            <p:nvPr/>
          </p:nvSpPr>
          <p:spPr>
            <a:xfrm>
              <a:off x="6073260" y="3420344"/>
              <a:ext cx="203168" cy="12898"/>
            </a:xfrm>
            <a:prstGeom prst="rect">
              <a:avLst/>
            </a:prstGeom>
            <a:solidFill>
              <a:srgbClr val="1CABE2">
                <a:alpha val="100000"/>
              </a:srgbClr>
            </a:solidFill>
          </p:spPr>
          <p:txBody>
            <a:bodyPr/>
            <a:lstStyle/>
            <a:p/>
          </p:txBody>
        </p:sp>
        <p:sp>
          <p:nvSpPr>
            <p:cNvPr id="95" name="rc95"/>
            <p:cNvSpPr/>
            <p:nvPr/>
          </p:nvSpPr>
          <p:spPr>
            <a:xfrm>
              <a:off x="6299002" y="3543865"/>
              <a:ext cx="203168" cy="1141521"/>
            </a:xfrm>
            <a:prstGeom prst="rect">
              <a:avLst/>
            </a:prstGeom>
            <a:solidFill>
              <a:srgbClr val="80BD41">
                <a:alpha val="100000"/>
              </a:srgbClr>
            </a:solidFill>
          </p:spPr>
          <p:txBody>
            <a:bodyPr/>
            <a:lstStyle/>
            <a:p/>
          </p:txBody>
        </p:sp>
        <p:sp>
          <p:nvSpPr>
            <p:cNvPr id="96" name="rc96"/>
            <p:cNvSpPr/>
            <p:nvPr/>
          </p:nvSpPr>
          <p:spPr>
            <a:xfrm>
              <a:off x="6299002" y="3508560"/>
              <a:ext cx="203168" cy="23536"/>
            </a:xfrm>
            <a:prstGeom prst="rect">
              <a:avLst/>
            </a:prstGeom>
            <a:solidFill>
              <a:srgbClr val="0058AB">
                <a:alpha val="100000"/>
              </a:srgbClr>
            </a:solidFill>
          </p:spPr>
          <p:txBody>
            <a:bodyPr/>
            <a:lstStyle/>
            <a:p/>
          </p:txBody>
        </p:sp>
        <p:sp>
          <p:nvSpPr>
            <p:cNvPr id="97" name="rc97"/>
            <p:cNvSpPr/>
            <p:nvPr/>
          </p:nvSpPr>
          <p:spPr>
            <a:xfrm>
              <a:off x="6299002" y="3532097"/>
              <a:ext cx="203168" cy="11768"/>
            </a:xfrm>
            <a:prstGeom prst="rect">
              <a:avLst/>
            </a:prstGeom>
            <a:solidFill>
              <a:srgbClr val="1CABE2">
                <a:alpha val="100000"/>
              </a:srgbClr>
            </a:solidFill>
          </p:spPr>
          <p:txBody>
            <a:bodyPr/>
            <a:lstStyle/>
            <a:p/>
          </p:txBody>
        </p:sp>
        <p:sp>
          <p:nvSpPr>
            <p:cNvPr id="98" name="rc98"/>
            <p:cNvSpPr/>
            <p:nvPr/>
          </p:nvSpPr>
          <p:spPr>
            <a:xfrm>
              <a:off x="6524745" y="3545388"/>
              <a:ext cx="203168" cy="1139998"/>
            </a:xfrm>
            <a:prstGeom prst="rect">
              <a:avLst/>
            </a:prstGeom>
            <a:solidFill>
              <a:srgbClr val="80BD41">
                <a:alpha val="100000"/>
              </a:srgbClr>
            </a:solidFill>
          </p:spPr>
          <p:txBody>
            <a:bodyPr/>
            <a:lstStyle/>
            <a:p/>
          </p:txBody>
        </p:sp>
        <p:sp>
          <p:nvSpPr>
            <p:cNvPr id="99" name="rc99"/>
            <p:cNvSpPr/>
            <p:nvPr/>
          </p:nvSpPr>
          <p:spPr>
            <a:xfrm>
              <a:off x="6524745" y="3497899"/>
              <a:ext cx="203168" cy="11883"/>
            </a:xfrm>
            <a:prstGeom prst="rect">
              <a:avLst/>
            </a:prstGeom>
            <a:solidFill>
              <a:srgbClr val="0058AB">
                <a:alpha val="100000"/>
              </a:srgbClr>
            </a:solidFill>
          </p:spPr>
          <p:txBody>
            <a:bodyPr/>
            <a:lstStyle/>
            <a:p/>
          </p:txBody>
        </p:sp>
        <p:sp>
          <p:nvSpPr>
            <p:cNvPr id="100" name="rc100"/>
            <p:cNvSpPr/>
            <p:nvPr/>
          </p:nvSpPr>
          <p:spPr>
            <a:xfrm>
              <a:off x="6524745" y="3509783"/>
              <a:ext cx="203168" cy="35604"/>
            </a:xfrm>
            <a:prstGeom prst="rect">
              <a:avLst/>
            </a:prstGeom>
            <a:solidFill>
              <a:srgbClr val="1CABE2">
                <a:alpha val="100000"/>
              </a:srgbClr>
            </a:solidFill>
          </p:spPr>
          <p:txBody>
            <a:bodyPr/>
            <a:lstStyle/>
            <a:p/>
          </p:txBody>
        </p:sp>
        <p:sp>
          <p:nvSpPr>
            <p:cNvPr id="101" name="rc101"/>
            <p:cNvSpPr/>
            <p:nvPr/>
          </p:nvSpPr>
          <p:spPr>
            <a:xfrm>
              <a:off x="6750487" y="3511721"/>
              <a:ext cx="203168" cy="1173665"/>
            </a:xfrm>
            <a:prstGeom prst="rect">
              <a:avLst/>
            </a:prstGeom>
            <a:solidFill>
              <a:srgbClr val="80BD41">
                <a:alpha val="100000"/>
              </a:srgbClr>
            </a:solidFill>
          </p:spPr>
          <p:txBody>
            <a:bodyPr/>
            <a:lstStyle/>
            <a:p/>
          </p:txBody>
        </p:sp>
        <p:sp>
          <p:nvSpPr>
            <p:cNvPr id="102" name="rc102"/>
            <p:cNvSpPr/>
            <p:nvPr/>
          </p:nvSpPr>
          <p:spPr>
            <a:xfrm>
              <a:off x="6750487" y="3475424"/>
              <a:ext cx="203168" cy="12091"/>
            </a:xfrm>
            <a:prstGeom prst="rect">
              <a:avLst/>
            </a:prstGeom>
            <a:solidFill>
              <a:srgbClr val="0058AB">
                <a:alpha val="100000"/>
              </a:srgbClr>
            </a:solidFill>
          </p:spPr>
          <p:txBody>
            <a:bodyPr/>
            <a:lstStyle/>
            <a:p/>
          </p:txBody>
        </p:sp>
        <p:sp>
          <p:nvSpPr>
            <p:cNvPr id="103" name="rc103"/>
            <p:cNvSpPr/>
            <p:nvPr/>
          </p:nvSpPr>
          <p:spPr>
            <a:xfrm>
              <a:off x="6750487" y="3487516"/>
              <a:ext cx="203168" cy="24205"/>
            </a:xfrm>
            <a:prstGeom prst="rect">
              <a:avLst/>
            </a:prstGeom>
            <a:solidFill>
              <a:srgbClr val="1CABE2">
                <a:alpha val="100000"/>
              </a:srgbClr>
            </a:solidFill>
          </p:spPr>
          <p:txBody>
            <a:bodyPr/>
            <a:lstStyle/>
            <a:p/>
          </p:txBody>
        </p:sp>
        <p:sp>
          <p:nvSpPr>
            <p:cNvPr id="104" name="rc104"/>
            <p:cNvSpPr/>
            <p:nvPr/>
          </p:nvSpPr>
          <p:spPr>
            <a:xfrm>
              <a:off x="6976229" y="3513544"/>
              <a:ext cx="203168" cy="1171842"/>
            </a:xfrm>
            <a:prstGeom prst="rect">
              <a:avLst/>
            </a:prstGeom>
            <a:solidFill>
              <a:srgbClr val="80BD41">
                <a:alpha val="100000"/>
              </a:srgbClr>
            </a:solidFill>
          </p:spPr>
          <p:txBody>
            <a:bodyPr/>
            <a:lstStyle/>
            <a:p/>
          </p:txBody>
        </p:sp>
        <p:sp>
          <p:nvSpPr>
            <p:cNvPr id="105" name="rc105"/>
            <p:cNvSpPr/>
            <p:nvPr/>
          </p:nvSpPr>
          <p:spPr>
            <a:xfrm>
              <a:off x="6976229" y="3464717"/>
              <a:ext cx="203168" cy="12206"/>
            </a:xfrm>
            <a:prstGeom prst="rect">
              <a:avLst/>
            </a:prstGeom>
            <a:solidFill>
              <a:srgbClr val="0058AB">
                <a:alpha val="100000"/>
              </a:srgbClr>
            </a:solidFill>
          </p:spPr>
          <p:txBody>
            <a:bodyPr/>
            <a:lstStyle/>
            <a:p/>
          </p:txBody>
        </p:sp>
        <p:sp>
          <p:nvSpPr>
            <p:cNvPr id="106" name="rc106"/>
            <p:cNvSpPr/>
            <p:nvPr/>
          </p:nvSpPr>
          <p:spPr>
            <a:xfrm>
              <a:off x="6976229" y="3476924"/>
              <a:ext cx="203168" cy="36620"/>
            </a:xfrm>
            <a:prstGeom prst="rect">
              <a:avLst/>
            </a:prstGeom>
            <a:solidFill>
              <a:srgbClr val="1CABE2">
                <a:alpha val="100000"/>
              </a:srgbClr>
            </a:solidFill>
          </p:spPr>
          <p:txBody>
            <a:bodyPr/>
            <a:lstStyle/>
            <a:p/>
          </p:txBody>
        </p:sp>
        <p:sp>
          <p:nvSpPr>
            <p:cNvPr id="107" name="rc107"/>
            <p:cNvSpPr/>
            <p:nvPr/>
          </p:nvSpPr>
          <p:spPr>
            <a:xfrm>
              <a:off x="7201972" y="3462202"/>
              <a:ext cx="203168" cy="10678"/>
            </a:xfrm>
            <a:prstGeom prst="rect">
              <a:avLst/>
            </a:prstGeom>
            <a:solidFill>
              <a:srgbClr val="F26A21">
                <a:alpha val="100000"/>
              </a:srgbClr>
            </a:solidFill>
          </p:spPr>
          <p:txBody>
            <a:bodyPr/>
            <a:lstStyle/>
            <a:p/>
          </p:txBody>
        </p:sp>
        <p:sp>
          <p:nvSpPr>
            <p:cNvPr id="108" name="rc108"/>
            <p:cNvSpPr/>
            <p:nvPr/>
          </p:nvSpPr>
          <p:spPr>
            <a:xfrm>
              <a:off x="7201972" y="3472881"/>
              <a:ext cx="203168" cy="1212506"/>
            </a:xfrm>
            <a:prstGeom prst="rect">
              <a:avLst/>
            </a:prstGeom>
            <a:solidFill>
              <a:srgbClr val="FFC20E">
                <a:alpha val="100000"/>
              </a:srgbClr>
            </a:solidFill>
          </p:spPr>
          <p:txBody>
            <a:bodyPr/>
            <a:lstStyle/>
            <a:p/>
          </p:txBody>
        </p:sp>
        <p:sp>
          <p:nvSpPr>
            <p:cNvPr id="109" name="rc109"/>
            <p:cNvSpPr/>
            <p:nvPr/>
          </p:nvSpPr>
          <p:spPr>
            <a:xfrm>
              <a:off x="7427714" y="3467625"/>
              <a:ext cx="203168" cy="9341"/>
            </a:xfrm>
            <a:prstGeom prst="rect">
              <a:avLst/>
            </a:prstGeom>
            <a:solidFill>
              <a:srgbClr val="F26A21">
                <a:alpha val="100000"/>
              </a:srgbClr>
            </a:solidFill>
          </p:spPr>
          <p:txBody>
            <a:bodyPr/>
            <a:lstStyle/>
            <a:p/>
          </p:txBody>
        </p:sp>
        <p:sp>
          <p:nvSpPr>
            <p:cNvPr id="110" name="rc110"/>
            <p:cNvSpPr/>
            <p:nvPr/>
          </p:nvSpPr>
          <p:spPr>
            <a:xfrm>
              <a:off x="7427714" y="3476966"/>
              <a:ext cx="203168" cy="1208420"/>
            </a:xfrm>
            <a:prstGeom prst="rect">
              <a:avLst/>
            </a:prstGeom>
            <a:solidFill>
              <a:srgbClr val="FFC20E">
                <a:alpha val="100000"/>
              </a:srgbClr>
            </a:solidFill>
          </p:spPr>
          <p:txBody>
            <a:bodyPr/>
            <a:lstStyle/>
            <a:p/>
          </p:txBody>
        </p:sp>
        <p:sp>
          <p:nvSpPr>
            <p:cNvPr id="111" name="rc111"/>
            <p:cNvSpPr/>
            <p:nvPr/>
          </p:nvSpPr>
          <p:spPr>
            <a:xfrm>
              <a:off x="7653457" y="3471848"/>
              <a:ext cx="203168" cy="8171"/>
            </a:xfrm>
            <a:prstGeom prst="rect">
              <a:avLst/>
            </a:prstGeom>
            <a:solidFill>
              <a:srgbClr val="F26A21">
                <a:alpha val="100000"/>
              </a:srgbClr>
            </a:solidFill>
          </p:spPr>
          <p:txBody>
            <a:bodyPr/>
            <a:lstStyle/>
            <a:p/>
          </p:txBody>
        </p:sp>
        <p:sp>
          <p:nvSpPr>
            <p:cNvPr id="112" name="rc112"/>
            <p:cNvSpPr/>
            <p:nvPr/>
          </p:nvSpPr>
          <p:spPr>
            <a:xfrm>
              <a:off x="7653457" y="3480019"/>
              <a:ext cx="203168" cy="1205367"/>
            </a:xfrm>
            <a:prstGeom prst="rect">
              <a:avLst/>
            </a:prstGeom>
            <a:solidFill>
              <a:srgbClr val="FFC20E">
                <a:alpha val="100000"/>
              </a:srgbClr>
            </a:solidFill>
          </p:spPr>
          <p:txBody>
            <a:bodyPr/>
            <a:lstStyle/>
            <a:p/>
          </p:txBody>
        </p:sp>
        <p:sp>
          <p:nvSpPr>
            <p:cNvPr id="113" name="rc113"/>
            <p:cNvSpPr/>
            <p:nvPr/>
          </p:nvSpPr>
          <p:spPr>
            <a:xfrm>
              <a:off x="7879199" y="3476209"/>
              <a:ext cx="203168" cy="7148"/>
            </a:xfrm>
            <a:prstGeom prst="rect">
              <a:avLst/>
            </a:prstGeom>
            <a:solidFill>
              <a:srgbClr val="F26A21">
                <a:alpha val="100000"/>
              </a:srgbClr>
            </a:solidFill>
          </p:spPr>
          <p:txBody>
            <a:bodyPr/>
            <a:lstStyle/>
            <a:p/>
          </p:txBody>
        </p:sp>
        <p:sp>
          <p:nvSpPr>
            <p:cNvPr id="114" name="rc114"/>
            <p:cNvSpPr/>
            <p:nvPr/>
          </p:nvSpPr>
          <p:spPr>
            <a:xfrm>
              <a:off x="7879199" y="3483357"/>
              <a:ext cx="203168" cy="1202029"/>
            </a:xfrm>
            <a:prstGeom prst="rect">
              <a:avLst/>
            </a:prstGeom>
            <a:solidFill>
              <a:srgbClr val="FFC20E">
                <a:alpha val="100000"/>
              </a:srgbClr>
            </a:solidFill>
          </p:spPr>
          <p:txBody>
            <a:bodyPr/>
            <a:lstStyle/>
            <a:p/>
          </p:txBody>
        </p:sp>
        <p:sp>
          <p:nvSpPr>
            <p:cNvPr id="115" name="rc115"/>
            <p:cNvSpPr/>
            <p:nvPr/>
          </p:nvSpPr>
          <p:spPr>
            <a:xfrm>
              <a:off x="8104941" y="3478424"/>
              <a:ext cx="203168" cy="6253"/>
            </a:xfrm>
            <a:prstGeom prst="rect">
              <a:avLst/>
            </a:prstGeom>
            <a:solidFill>
              <a:srgbClr val="F26A21">
                <a:alpha val="100000"/>
              </a:srgbClr>
            </a:solidFill>
          </p:spPr>
          <p:txBody>
            <a:bodyPr/>
            <a:lstStyle/>
            <a:p/>
          </p:txBody>
        </p:sp>
        <p:sp>
          <p:nvSpPr>
            <p:cNvPr id="116" name="rc116"/>
            <p:cNvSpPr/>
            <p:nvPr/>
          </p:nvSpPr>
          <p:spPr>
            <a:xfrm>
              <a:off x="8104941" y="3484677"/>
              <a:ext cx="203168" cy="1200709"/>
            </a:xfrm>
            <a:prstGeom prst="rect">
              <a:avLst/>
            </a:prstGeom>
            <a:solidFill>
              <a:srgbClr val="FFC20E">
                <a:alpha val="100000"/>
              </a:srgbClr>
            </a:solidFill>
          </p:spPr>
          <p:txBody>
            <a:bodyPr/>
            <a:lstStyle/>
            <a:p/>
          </p:txBody>
        </p:sp>
        <p:sp>
          <p:nvSpPr>
            <p:cNvPr id="117" name="pl117"/>
            <p:cNvSpPr/>
            <p:nvPr/>
          </p:nvSpPr>
          <p:spPr>
            <a:xfrm>
              <a:off x="1434255" y="2071041"/>
              <a:ext cx="5643558" cy="26407"/>
            </a:xfrm>
            <a:custGeom>
              <a:avLst/>
              <a:pathLst>
                <a:path w="5643558" h="26407">
                  <a:moveTo>
                    <a:pt x="0" y="0"/>
                  </a:moveTo>
                  <a:lnTo>
                    <a:pt x="225742" y="0"/>
                  </a:lnTo>
                  <a:lnTo>
                    <a:pt x="451484" y="0"/>
                  </a:lnTo>
                  <a:lnTo>
                    <a:pt x="677227" y="0"/>
                  </a:lnTo>
                  <a:lnTo>
                    <a:pt x="902969" y="0"/>
                  </a:lnTo>
                  <a:lnTo>
                    <a:pt x="1128711" y="0"/>
                  </a:lnTo>
                  <a:lnTo>
                    <a:pt x="1354454" y="0"/>
                  </a:lnTo>
                  <a:lnTo>
                    <a:pt x="1580196" y="0"/>
                  </a:lnTo>
                  <a:lnTo>
                    <a:pt x="1805938" y="0"/>
                  </a:lnTo>
                  <a:lnTo>
                    <a:pt x="2031681" y="0"/>
                  </a:lnTo>
                  <a:lnTo>
                    <a:pt x="2257423" y="0"/>
                  </a:lnTo>
                  <a:lnTo>
                    <a:pt x="2483165" y="0"/>
                  </a:lnTo>
                  <a:lnTo>
                    <a:pt x="2708908" y="0"/>
                  </a:lnTo>
                  <a:lnTo>
                    <a:pt x="2934650" y="0"/>
                  </a:lnTo>
                  <a:lnTo>
                    <a:pt x="3160393" y="0"/>
                  </a:lnTo>
                  <a:lnTo>
                    <a:pt x="3386135" y="0"/>
                  </a:lnTo>
                  <a:lnTo>
                    <a:pt x="3611877" y="0"/>
                  </a:lnTo>
                  <a:lnTo>
                    <a:pt x="3837620" y="0"/>
                  </a:lnTo>
                  <a:lnTo>
                    <a:pt x="4063362" y="0"/>
                  </a:lnTo>
                  <a:lnTo>
                    <a:pt x="4289104" y="0"/>
                  </a:lnTo>
                  <a:lnTo>
                    <a:pt x="4514847" y="26407"/>
                  </a:lnTo>
                  <a:lnTo>
                    <a:pt x="4740589" y="26407"/>
                  </a:lnTo>
                  <a:lnTo>
                    <a:pt x="4966331" y="26407"/>
                  </a:lnTo>
                  <a:lnTo>
                    <a:pt x="5192074" y="0"/>
                  </a:lnTo>
                  <a:lnTo>
                    <a:pt x="5417816" y="0"/>
                  </a:lnTo>
                  <a:lnTo>
                    <a:pt x="5643558" y="0"/>
                  </a:lnTo>
                </a:path>
              </a:pathLst>
            </a:custGeom>
            <a:ln w="27101" cap="flat">
              <a:solidFill>
                <a:srgbClr val="0058AB">
                  <a:alpha val="100000"/>
                </a:srgbClr>
              </a:solidFill>
              <a:prstDash val="solid"/>
              <a:round/>
            </a:ln>
          </p:spPr>
          <p:txBody>
            <a:bodyPr/>
            <a:lstStyle/>
            <a:p/>
          </p:txBody>
        </p:sp>
        <p:sp>
          <p:nvSpPr>
            <p:cNvPr id="118" name="pl118"/>
            <p:cNvSpPr/>
            <p:nvPr/>
          </p:nvSpPr>
          <p:spPr>
            <a:xfrm>
              <a:off x="1434255" y="2123856"/>
              <a:ext cx="5643558" cy="184852"/>
            </a:xfrm>
            <a:custGeom>
              <a:avLst/>
              <a:pathLst>
                <a:path w="5643558" h="184852">
                  <a:moveTo>
                    <a:pt x="0" y="184852"/>
                  </a:moveTo>
                  <a:lnTo>
                    <a:pt x="225742" y="158445"/>
                  </a:lnTo>
                  <a:lnTo>
                    <a:pt x="451484" y="105630"/>
                  </a:lnTo>
                  <a:lnTo>
                    <a:pt x="677227" y="132037"/>
                  </a:lnTo>
                  <a:lnTo>
                    <a:pt x="902969" y="132037"/>
                  </a:lnTo>
                  <a:lnTo>
                    <a:pt x="1128711" y="158445"/>
                  </a:lnTo>
                  <a:lnTo>
                    <a:pt x="1354454" y="79222"/>
                  </a:lnTo>
                  <a:lnTo>
                    <a:pt x="1580196" y="105630"/>
                  </a:lnTo>
                  <a:lnTo>
                    <a:pt x="1805938" y="79222"/>
                  </a:lnTo>
                  <a:lnTo>
                    <a:pt x="2031681" y="79222"/>
                  </a:lnTo>
                  <a:lnTo>
                    <a:pt x="2257423" y="105630"/>
                  </a:lnTo>
                  <a:lnTo>
                    <a:pt x="2483165" y="79222"/>
                  </a:lnTo>
                  <a:lnTo>
                    <a:pt x="2708908" y="52815"/>
                  </a:lnTo>
                  <a:lnTo>
                    <a:pt x="2934650" y="79222"/>
                  </a:lnTo>
                  <a:lnTo>
                    <a:pt x="3160393" y="105630"/>
                  </a:lnTo>
                  <a:lnTo>
                    <a:pt x="3386135" y="52815"/>
                  </a:lnTo>
                  <a:lnTo>
                    <a:pt x="3611877" y="26407"/>
                  </a:lnTo>
                  <a:lnTo>
                    <a:pt x="3837620" y="26407"/>
                  </a:lnTo>
                  <a:lnTo>
                    <a:pt x="4063362" y="26407"/>
                  </a:lnTo>
                  <a:lnTo>
                    <a:pt x="4289104" y="0"/>
                  </a:lnTo>
                  <a:lnTo>
                    <a:pt x="4514847" y="0"/>
                  </a:lnTo>
                  <a:lnTo>
                    <a:pt x="4740589" y="0"/>
                  </a:lnTo>
                  <a:lnTo>
                    <a:pt x="4966331" y="0"/>
                  </a:lnTo>
                  <a:lnTo>
                    <a:pt x="5192074" y="26407"/>
                  </a:lnTo>
                  <a:lnTo>
                    <a:pt x="5417816" y="0"/>
                  </a:lnTo>
                  <a:lnTo>
                    <a:pt x="5643558" y="26407"/>
                  </a:lnTo>
                </a:path>
              </a:pathLst>
            </a:custGeom>
            <a:ln w="27101" cap="flat">
              <a:solidFill>
                <a:srgbClr val="80BD41">
                  <a:alpha val="100000"/>
                </a:srgbClr>
              </a:solidFill>
              <a:prstDash val="solid"/>
              <a:round/>
            </a:ln>
          </p:spPr>
          <p:txBody>
            <a:bodyPr/>
            <a:lstStyle/>
            <a:p/>
          </p:txBody>
        </p:sp>
        <p:sp>
          <p:nvSpPr>
            <p:cNvPr id="119" name="tx119"/>
            <p:cNvSpPr/>
            <p:nvPr/>
          </p:nvSpPr>
          <p:spPr>
            <a:xfrm>
              <a:off x="136592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249463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362335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475206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5655031"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5880773"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5" name="tx125"/>
            <p:cNvSpPr/>
            <p:nvPr/>
          </p:nvSpPr>
          <p:spPr>
            <a:xfrm>
              <a:off x="6106516"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6" name="tx126"/>
            <p:cNvSpPr/>
            <p:nvPr/>
          </p:nvSpPr>
          <p:spPr>
            <a:xfrm>
              <a:off x="6332258"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7" name="tx127"/>
            <p:cNvSpPr/>
            <p:nvPr/>
          </p:nvSpPr>
          <p:spPr>
            <a:xfrm>
              <a:off x="655800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8" name="tx128"/>
            <p:cNvSpPr/>
            <p:nvPr/>
          </p:nvSpPr>
          <p:spPr>
            <a:xfrm>
              <a:off x="678374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9" name="tx129"/>
            <p:cNvSpPr/>
            <p:nvPr/>
          </p:nvSpPr>
          <p:spPr>
            <a:xfrm>
              <a:off x="700948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30" name="tx130"/>
            <p:cNvSpPr/>
            <p:nvPr/>
          </p:nvSpPr>
          <p:spPr>
            <a:xfrm>
              <a:off x="1365926"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1" name="tx131"/>
            <p:cNvSpPr/>
            <p:nvPr/>
          </p:nvSpPr>
          <p:spPr>
            <a:xfrm>
              <a:off x="2494638"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2" name="tx132"/>
            <p:cNvSpPr/>
            <p:nvPr/>
          </p:nvSpPr>
          <p:spPr>
            <a:xfrm>
              <a:off x="3623350"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3" name="tx133"/>
            <p:cNvSpPr/>
            <p:nvPr/>
          </p:nvSpPr>
          <p:spPr>
            <a:xfrm>
              <a:off x="4752062"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4" name="tx134"/>
            <p:cNvSpPr/>
            <p:nvPr/>
          </p:nvSpPr>
          <p:spPr>
            <a:xfrm>
              <a:off x="5655031"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5" name="tx135"/>
            <p:cNvSpPr/>
            <p:nvPr/>
          </p:nvSpPr>
          <p:spPr>
            <a:xfrm>
              <a:off x="5880773"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6" name="tx136"/>
            <p:cNvSpPr/>
            <p:nvPr/>
          </p:nvSpPr>
          <p:spPr>
            <a:xfrm>
              <a:off x="6106516"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7" name="tx137"/>
            <p:cNvSpPr/>
            <p:nvPr/>
          </p:nvSpPr>
          <p:spPr>
            <a:xfrm>
              <a:off x="6332258"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8" name="tx138"/>
            <p:cNvSpPr/>
            <p:nvPr/>
          </p:nvSpPr>
          <p:spPr>
            <a:xfrm>
              <a:off x="6558000"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9" name="tx139"/>
            <p:cNvSpPr/>
            <p:nvPr/>
          </p:nvSpPr>
          <p:spPr>
            <a:xfrm>
              <a:off x="6783743"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40" name="tx140"/>
            <p:cNvSpPr/>
            <p:nvPr/>
          </p:nvSpPr>
          <p:spPr>
            <a:xfrm>
              <a:off x="7009485"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41" name="tx141"/>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571671" y="405108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a:t>
              </a:r>
            </a:p>
          </p:txBody>
        </p:sp>
        <p:sp>
          <p:nvSpPr>
            <p:cNvPr id="143" name="tx143"/>
            <p:cNvSpPr/>
            <p:nvPr/>
          </p:nvSpPr>
          <p:spPr>
            <a:xfrm>
              <a:off x="571671" y="347420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44" name="tx144"/>
            <p:cNvSpPr/>
            <p:nvPr/>
          </p:nvSpPr>
          <p:spPr>
            <a:xfrm>
              <a:off x="571671" y="289733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a:t>
              </a:r>
            </a:p>
          </p:txBody>
        </p:sp>
        <p:sp>
          <p:nvSpPr>
            <p:cNvPr id="145" name="tx145"/>
            <p:cNvSpPr/>
            <p:nvPr/>
          </p:nvSpPr>
          <p:spPr>
            <a:xfrm>
              <a:off x="508103" y="232045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6" name="tx146"/>
            <p:cNvSpPr/>
            <p:nvPr/>
          </p:nvSpPr>
          <p:spPr>
            <a:xfrm>
              <a:off x="508103" y="174357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125,000</a:t>
              </a:r>
            </a:p>
          </p:txBody>
        </p:sp>
        <p:sp>
          <p:nvSpPr>
            <p:cNvPr id="147" name="tx147"/>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8" name="tx148"/>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9" name="tx149"/>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50" name="tx150"/>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51" name="tx151"/>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52" name="tx152"/>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3" name="tx153"/>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4" name="tx154"/>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5" name="tx155"/>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6" name="tx156"/>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7" name="tx157"/>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8" name="tx158"/>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9" name="tx159"/>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0" name="tx160"/>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1" name="tx161"/>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2" name="tx162"/>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3" name="tx163"/>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4" name="tx164"/>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5" name="tx165"/>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6" name="tx166"/>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7" name="tx167"/>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8" name="rc168"/>
            <p:cNvSpPr/>
            <p:nvPr/>
          </p:nvSpPr>
          <p:spPr>
            <a:xfrm>
              <a:off x="1715824" y="5522891"/>
              <a:ext cx="201455" cy="201456"/>
            </a:xfrm>
            <a:prstGeom prst="rect">
              <a:avLst/>
            </a:prstGeom>
            <a:solidFill>
              <a:srgbClr val="80BD41">
                <a:alpha val="100000"/>
              </a:srgbClr>
            </a:solidFill>
          </p:spPr>
          <p:txBody>
            <a:bodyPr/>
            <a:lstStyle/>
            <a:p/>
          </p:txBody>
        </p:sp>
        <p:sp>
          <p:nvSpPr>
            <p:cNvPr id="169" name="rc169"/>
            <p:cNvSpPr/>
            <p:nvPr/>
          </p:nvSpPr>
          <p:spPr>
            <a:xfrm>
              <a:off x="2617773" y="5522891"/>
              <a:ext cx="201456" cy="201456"/>
            </a:xfrm>
            <a:prstGeom prst="rect">
              <a:avLst/>
            </a:prstGeom>
            <a:solidFill>
              <a:srgbClr val="1CABE2">
                <a:alpha val="100000"/>
              </a:srgbClr>
            </a:solidFill>
          </p:spPr>
          <p:txBody>
            <a:bodyPr/>
            <a:lstStyle/>
            <a:p/>
          </p:txBody>
        </p:sp>
        <p:sp>
          <p:nvSpPr>
            <p:cNvPr id="170" name="rc170"/>
            <p:cNvSpPr/>
            <p:nvPr/>
          </p:nvSpPr>
          <p:spPr>
            <a:xfrm>
              <a:off x="3690596" y="5522891"/>
              <a:ext cx="201456" cy="201456"/>
            </a:xfrm>
            <a:prstGeom prst="rect">
              <a:avLst/>
            </a:prstGeom>
            <a:solidFill>
              <a:srgbClr val="0058AB">
                <a:alpha val="100000"/>
              </a:srgbClr>
            </a:solidFill>
          </p:spPr>
          <p:txBody>
            <a:bodyPr/>
            <a:lstStyle/>
            <a:p/>
          </p:txBody>
        </p:sp>
        <p:sp>
          <p:nvSpPr>
            <p:cNvPr id="171" name="rc171"/>
            <p:cNvSpPr/>
            <p:nvPr/>
          </p:nvSpPr>
          <p:spPr>
            <a:xfrm>
              <a:off x="4685930" y="5522891"/>
              <a:ext cx="201456" cy="201456"/>
            </a:xfrm>
            <a:prstGeom prst="rect">
              <a:avLst/>
            </a:prstGeom>
            <a:solidFill>
              <a:srgbClr val="FFC20E">
                <a:alpha val="100000"/>
              </a:srgbClr>
            </a:solidFill>
          </p:spPr>
          <p:txBody>
            <a:bodyPr/>
            <a:lstStyle/>
            <a:p/>
          </p:txBody>
        </p:sp>
        <p:sp>
          <p:nvSpPr>
            <p:cNvPr id="172" name="rc172"/>
            <p:cNvSpPr/>
            <p:nvPr/>
          </p:nvSpPr>
          <p:spPr>
            <a:xfrm>
              <a:off x="6590063" y="5522891"/>
              <a:ext cx="201456" cy="201456"/>
            </a:xfrm>
            <a:prstGeom prst="rect">
              <a:avLst/>
            </a:prstGeom>
            <a:solidFill>
              <a:srgbClr val="F26A21">
                <a:alpha val="100000"/>
              </a:srgbClr>
            </a:solidFill>
          </p:spPr>
          <p:txBody>
            <a:bodyPr/>
            <a:lstStyle/>
            <a:p/>
          </p:txBody>
        </p:sp>
        <p:sp>
          <p:nvSpPr>
            <p:cNvPr id="173" name="tx173"/>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4" name="tx174"/>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5" name="tx175"/>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6" name="tx176"/>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7" name="tx177"/>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8" name="pl178"/>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9" name="pl179"/>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80" name="tx180"/>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81" name="tx181"/>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82" name="tx182"/>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3" name="tx183"/>
            <p:cNvSpPr/>
            <p:nvPr/>
          </p:nvSpPr>
          <p:spPr>
            <a:xfrm>
              <a:off x="983899" y="1513317"/>
              <a:ext cx="424035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Norway</a:t>
              </a:r>
            </a:p>
          </p:txBody>
        </p:sp>
        <p:sp>
          <p:nvSpPr>
            <p:cNvPr id="184" name="tx184"/>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5" name="tx185"/>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6" name="tx186"/>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Norway is projected to have a  decline in the number of surviving infants by 2030. To achieve the IA2030 ZD target, current efforts would be sufficient, however, countries must strengthen beyond the targets.</a:t>
            </a:r>
          </a:p>
        </p:txBody>
      </p:sp>
      <p:sp>
        <p:nvSpPr>
          <p:cNvPr id="18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Norway is on track to halve zero-dose children by 2030, but sustaining progress will require continued strengthening of immunization systems.</a:t>
            </a:r>
          </a:p>
        </p:txBody>
      </p:sp>
      <p:grpSp xmlns:pic="http://schemas.openxmlformats.org/drawingml/2006/picture">
        <p:nvGrpSpPr>
          <p:cNvPr id="189" name=""/>
          <p:cNvGrpSpPr/>
          <p:nvPr/>
        </p:nvGrpSpPr>
        <p:grpSpPr>
          <a:xfrm>
            <a:off x="292608" y="1051560"/>
            <a:ext cx="8595360" cy="28575"/>
            <a:chOff x="292608" y="1051560"/>
            <a:chExt cx="8595360" cy="28575"/>
          </a:xfrm>
        </p:grpSpPr>
        <p:sp>
          <p:nvSpPr>
            <p:cNvPr id="190"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1"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4609183"/>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5" name="pl5"/>
            <p:cNvSpPr/>
            <p:nvPr/>
          </p:nvSpPr>
          <p:spPr>
            <a:xfrm>
              <a:off x="761438" y="3726327"/>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6" name="pl6"/>
            <p:cNvSpPr/>
            <p:nvPr/>
          </p:nvSpPr>
          <p:spPr>
            <a:xfrm>
              <a:off x="761438" y="2843471"/>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7" name="pl7"/>
            <p:cNvSpPr/>
            <p:nvPr/>
          </p:nvSpPr>
          <p:spPr>
            <a:xfrm>
              <a:off x="761438" y="1960615"/>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8" name="pl8"/>
            <p:cNvSpPr/>
            <p:nvPr/>
          </p:nvSpPr>
          <p:spPr>
            <a:xfrm>
              <a:off x="761438" y="5050611"/>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9" name="pl9"/>
            <p:cNvSpPr/>
            <p:nvPr/>
          </p:nvSpPr>
          <p:spPr>
            <a:xfrm>
              <a:off x="761438" y="4167755"/>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0" name="pl10"/>
            <p:cNvSpPr/>
            <p:nvPr/>
          </p:nvSpPr>
          <p:spPr>
            <a:xfrm>
              <a:off x="761438" y="3284899"/>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402043"/>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2" name="pl12"/>
            <p:cNvSpPr/>
            <p:nvPr/>
          </p:nvSpPr>
          <p:spPr>
            <a:xfrm>
              <a:off x="124935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4939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384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9830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276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722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1678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96135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0592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4504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9506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396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18421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42878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673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17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1624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070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65163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89620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4078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38535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2992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87449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190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636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636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864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139300" y="3314328"/>
              <a:ext cx="220114" cy="1736283"/>
            </a:xfrm>
            <a:prstGeom prst="rect">
              <a:avLst/>
            </a:prstGeom>
            <a:solidFill>
              <a:srgbClr val="0058AB">
                <a:alpha val="100000"/>
              </a:srgbClr>
            </a:solidFill>
          </p:spPr>
          <p:txBody>
            <a:bodyPr/>
            <a:lstStyle/>
            <a:p/>
          </p:txBody>
        </p:sp>
        <p:sp>
          <p:nvSpPr>
            <p:cNvPr id="41" name="rc41"/>
            <p:cNvSpPr/>
            <p:nvPr/>
          </p:nvSpPr>
          <p:spPr>
            <a:xfrm>
              <a:off x="1383871" y="3387899"/>
              <a:ext cx="220114" cy="1662712"/>
            </a:xfrm>
            <a:prstGeom prst="rect">
              <a:avLst/>
            </a:prstGeom>
            <a:solidFill>
              <a:srgbClr val="0058AB">
                <a:alpha val="100000"/>
              </a:srgbClr>
            </a:solidFill>
          </p:spPr>
          <p:txBody>
            <a:bodyPr/>
            <a:lstStyle/>
            <a:p/>
          </p:txBody>
        </p:sp>
        <p:sp>
          <p:nvSpPr>
            <p:cNvPr id="42" name="rc42"/>
            <p:cNvSpPr/>
            <p:nvPr/>
          </p:nvSpPr>
          <p:spPr>
            <a:xfrm>
              <a:off x="1628442" y="3429099"/>
              <a:ext cx="220114" cy="1621512"/>
            </a:xfrm>
            <a:prstGeom prst="rect">
              <a:avLst/>
            </a:prstGeom>
            <a:solidFill>
              <a:srgbClr val="0058AB">
                <a:alpha val="100000"/>
              </a:srgbClr>
            </a:solidFill>
          </p:spPr>
          <p:txBody>
            <a:bodyPr/>
            <a:lstStyle/>
            <a:p/>
          </p:txBody>
        </p:sp>
        <p:sp>
          <p:nvSpPr>
            <p:cNvPr id="43" name="rc43"/>
            <p:cNvSpPr/>
            <p:nvPr/>
          </p:nvSpPr>
          <p:spPr>
            <a:xfrm>
              <a:off x="1873013" y="3399670"/>
              <a:ext cx="220114" cy="1650940"/>
            </a:xfrm>
            <a:prstGeom prst="rect">
              <a:avLst/>
            </a:prstGeom>
            <a:solidFill>
              <a:srgbClr val="0058AB">
                <a:alpha val="100000"/>
              </a:srgbClr>
            </a:solidFill>
          </p:spPr>
          <p:txBody>
            <a:bodyPr/>
            <a:lstStyle/>
            <a:p/>
          </p:txBody>
        </p:sp>
        <p:sp>
          <p:nvSpPr>
            <p:cNvPr id="44" name="rc44"/>
            <p:cNvSpPr/>
            <p:nvPr/>
          </p:nvSpPr>
          <p:spPr>
            <a:xfrm>
              <a:off x="2117585" y="3384956"/>
              <a:ext cx="220114" cy="1665655"/>
            </a:xfrm>
            <a:prstGeom prst="rect">
              <a:avLst/>
            </a:prstGeom>
            <a:solidFill>
              <a:srgbClr val="0058AB">
                <a:alpha val="100000"/>
              </a:srgbClr>
            </a:solidFill>
          </p:spPr>
          <p:txBody>
            <a:bodyPr/>
            <a:lstStyle/>
            <a:p/>
          </p:txBody>
        </p:sp>
        <p:sp>
          <p:nvSpPr>
            <p:cNvPr id="45" name="rc45"/>
            <p:cNvSpPr/>
            <p:nvPr/>
          </p:nvSpPr>
          <p:spPr>
            <a:xfrm>
              <a:off x="2362156" y="3393785"/>
              <a:ext cx="220114" cy="1656826"/>
            </a:xfrm>
            <a:prstGeom prst="rect">
              <a:avLst/>
            </a:prstGeom>
            <a:solidFill>
              <a:srgbClr val="0058AB">
                <a:alpha val="100000"/>
              </a:srgbClr>
            </a:solidFill>
          </p:spPr>
          <p:txBody>
            <a:bodyPr/>
            <a:lstStyle/>
            <a:p/>
          </p:txBody>
        </p:sp>
        <p:sp>
          <p:nvSpPr>
            <p:cNvPr id="46" name="rc46"/>
            <p:cNvSpPr/>
            <p:nvPr/>
          </p:nvSpPr>
          <p:spPr>
            <a:xfrm>
              <a:off x="2606727" y="3346699"/>
              <a:ext cx="220114" cy="1703912"/>
            </a:xfrm>
            <a:prstGeom prst="rect">
              <a:avLst/>
            </a:prstGeom>
            <a:solidFill>
              <a:srgbClr val="0058AB">
                <a:alpha val="100000"/>
              </a:srgbClr>
            </a:solidFill>
          </p:spPr>
          <p:txBody>
            <a:bodyPr/>
            <a:lstStyle/>
            <a:p/>
          </p:txBody>
        </p:sp>
        <p:sp>
          <p:nvSpPr>
            <p:cNvPr id="47" name="rc47"/>
            <p:cNvSpPr/>
            <p:nvPr/>
          </p:nvSpPr>
          <p:spPr>
            <a:xfrm>
              <a:off x="2851298" y="3352585"/>
              <a:ext cx="220114" cy="1698026"/>
            </a:xfrm>
            <a:prstGeom prst="rect">
              <a:avLst/>
            </a:prstGeom>
            <a:solidFill>
              <a:srgbClr val="0058AB">
                <a:alpha val="100000"/>
              </a:srgbClr>
            </a:solidFill>
          </p:spPr>
          <p:txBody>
            <a:bodyPr/>
            <a:lstStyle/>
            <a:p/>
          </p:txBody>
        </p:sp>
        <p:sp>
          <p:nvSpPr>
            <p:cNvPr id="48" name="rc48"/>
            <p:cNvSpPr/>
            <p:nvPr/>
          </p:nvSpPr>
          <p:spPr>
            <a:xfrm>
              <a:off x="3095869" y="3296670"/>
              <a:ext cx="220114" cy="1753940"/>
            </a:xfrm>
            <a:prstGeom prst="rect">
              <a:avLst/>
            </a:prstGeom>
            <a:solidFill>
              <a:srgbClr val="0058AB">
                <a:alpha val="100000"/>
              </a:srgbClr>
            </a:solidFill>
          </p:spPr>
          <p:txBody>
            <a:bodyPr/>
            <a:lstStyle/>
            <a:p/>
          </p:txBody>
        </p:sp>
        <p:sp>
          <p:nvSpPr>
            <p:cNvPr id="49" name="rc49"/>
            <p:cNvSpPr/>
            <p:nvPr/>
          </p:nvSpPr>
          <p:spPr>
            <a:xfrm>
              <a:off x="3340440" y="3258413"/>
              <a:ext cx="220114" cy="1792197"/>
            </a:xfrm>
            <a:prstGeom prst="rect">
              <a:avLst/>
            </a:prstGeom>
            <a:solidFill>
              <a:srgbClr val="0058AB">
                <a:alpha val="100000"/>
              </a:srgbClr>
            </a:solidFill>
          </p:spPr>
          <p:txBody>
            <a:bodyPr/>
            <a:lstStyle/>
            <a:p/>
          </p:txBody>
        </p:sp>
        <p:sp>
          <p:nvSpPr>
            <p:cNvPr id="50" name="rc50"/>
            <p:cNvSpPr/>
            <p:nvPr/>
          </p:nvSpPr>
          <p:spPr>
            <a:xfrm>
              <a:off x="3585011" y="3270185"/>
              <a:ext cx="220114" cy="1780426"/>
            </a:xfrm>
            <a:prstGeom prst="rect">
              <a:avLst/>
            </a:prstGeom>
            <a:solidFill>
              <a:srgbClr val="0058AB">
                <a:alpha val="100000"/>
              </a:srgbClr>
            </a:solidFill>
          </p:spPr>
          <p:txBody>
            <a:bodyPr/>
            <a:lstStyle/>
            <a:p/>
          </p:txBody>
        </p:sp>
        <p:sp>
          <p:nvSpPr>
            <p:cNvPr id="51" name="rc51"/>
            <p:cNvSpPr/>
            <p:nvPr/>
          </p:nvSpPr>
          <p:spPr>
            <a:xfrm>
              <a:off x="3829583" y="3305499"/>
              <a:ext cx="220114" cy="1745112"/>
            </a:xfrm>
            <a:prstGeom prst="rect">
              <a:avLst/>
            </a:prstGeom>
            <a:solidFill>
              <a:srgbClr val="0058AB">
                <a:alpha val="100000"/>
              </a:srgbClr>
            </a:solidFill>
          </p:spPr>
          <p:txBody>
            <a:bodyPr/>
            <a:lstStyle/>
            <a:p/>
          </p:txBody>
        </p:sp>
        <p:sp>
          <p:nvSpPr>
            <p:cNvPr id="52" name="rc52"/>
            <p:cNvSpPr/>
            <p:nvPr/>
          </p:nvSpPr>
          <p:spPr>
            <a:xfrm>
              <a:off x="4074154" y="3305499"/>
              <a:ext cx="220114" cy="1745112"/>
            </a:xfrm>
            <a:prstGeom prst="rect">
              <a:avLst/>
            </a:prstGeom>
            <a:solidFill>
              <a:srgbClr val="0058AB">
                <a:alpha val="100000"/>
              </a:srgbClr>
            </a:solidFill>
          </p:spPr>
          <p:txBody>
            <a:bodyPr/>
            <a:lstStyle/>
            <a:p/>
          </p:txBody>
        </p:sp>
        <p:sp>
          <p:nvSpPr>
            <p:cNvPr id="53" name="rc53"/>
            <p:cNvSpPr/>
            <p:nvPr/>
          </p:nvSpPr>
          <p:spPr>
            <a:xfrm>
              <a:off x="4318725" y="3337870"/>
              <a:ext cx="220114" cy="1712740"/>
            </a:xfrm>
            <a:prstGeom prst="rect">
              <a:avLst/>
            </a:prstGeom>
            <a:solidFill>
              <a:srgbClr val="0058AB">
                <a:alpha val="100000"/>
              </a:srgbClr>
            </a:solidFill>
          </p:spPr>
          <p:txBody>
            <a:bodyPr/>
            <a:lstStyle/>
            <a:p/>
          </p:txBody>
        </p:sp>
        <p:sp>
          <p:nvSpPr>
            <p:cNvPr id="54" name="rc54"/>
            <p:cNvSpPr/>
            <p:nvPr/>
          </p:nvSpPr>
          <p:spPr>
            <a:xfrm>
              <a:off x="4563296" y="3331985"/>
              <a:ext cx="220114" cy="1718626"/>
            </a:xfrm>
            <a:prstGeom prst="rect">
              <a:avLst/>
            </a:prstGeom>
            <a:solidFill>
              <a:srgbClr val="0058AB">
                <a:alpha val="100000"/>
              </a:srgbClr>
            </a:solidFill>
          </p:spPr>
          <p:txBody>
            <a:bodyPr/>
            <a:lstStyle/>
            <a:p/>
          </p:txBody>
        </p:sp>
        <p:sp>
          <p:nvSpPr>
            <p:cNvPr id="55" name="rc55"/>
            <p:cNvSpPr/>
            <p:nvPr/>
          </p:nvSpPr>
          <p:spPr>
            <a:xfrm>
              <a:off x="4807867" y="3329042"/>
              <a:ext cx="220114" cy="1721569"/>
            </a:xfrm>
            <a:prstGeom prst="rect">
              <a:avLst/>
            </a:prstGeom>
            <a:solidFill>
              <a:srgbClr val="0058AB">
                <a:alpha val="100000"/>
              </a:srgbClr>
            </a:solidFill>
          </p:spPr>
          <p:txBody>
            <a:bodyPr/>
            <a:lstStyle/>
            <a:p/>
          </p:txBody>
        </p:sp>
        <p:sp>
          <p:nvSpPr>
            <p:cNvPr id="56" name="rc56"/>
            <p:cNvSpPr/>
            <p:nvPr/>
          </p:nvSpPr>
          <p:spPr>
            <a:xfrm>
              <a:off x="5052438" y="3331985"/>
              <a:ext cx="220114" cy="1718626"/>
            </a:xfrm>
            <a:prstGeom prst="rect">
              <a:avLst/>
            </a:prstGeom>
            <a:solidFill>
              <a:srgbClr val="0058AB">
                <a:alpha val="100000"/>
              </a:srgbClr>
            </a:solidFill>
          </p:spPr>
          <p:txBody>
            <a:bodyPr/>
            <a:lstStyle/>
            <a:p/>
          </p:txBody>
        </p:sp>
        <p:sp>
          <p:nvSpPr>
            <p:cNvPr id="57" name="rc57"/>
            <p:cNvSpPr/>
            <p:nvPr/>
          </p:nvSpPr>
          <p:spPr>
            <a:xfrm>
              <a:off x="5297009" y="3393785"/>
              <a:ext cx="220114" cy="1656826"/>
            </a:xfrm>
            <a:prstGeom prst="rect">
              <a:avLst/>
            </a:prstGeom>
            <a:solidFill>
              <a:srgbClr val="0058AB">
                <a:alpha val="100000"/>
              </a:srgbClr>
            </a:solidFill>
          </p:spPr>
          <p:txBody>
            <a:bodyPr/>
            <a:lstStyle/>
            <a:p/>
          </p:txBody>
        </p:sp>
        <p:sp>
          <p:nvSpPr>
            <p:cNvPr id="58" name="rc58"/>
            <p:cNvSpPr/>
            <p:nvPr/>
          </p:nvSpPr>
          <p:spPr>
            <a:xfrm>
              <a:off x="5541580" y="3437927"/>
              <a:ext cx="220114" cy="1612683"/>
            </a:xfrm>
            <a:prstGeom prst="rect">
              <a:avLst/>
            </a:prstGeom>
            <a:solidFill>
              <a:srgbClr val="0058AB">
                <a:alpha val="100000"/>
              </a:srgbClr>
            </a:solidFill>
          </p:spPr>
          <p:txBody>
            <a:bodyPr/>
            <a:lstStyle/>
            <a:p/>
          </p:txBody>
        </p:sp>
        <p:sp>
          <p:nvSpPr>
            <p:cNvPr id="59" name="rc59"/>
            <p:cNvSpPr/>
            <p:nvPr/>
          </p:nvSpPr>
          <p:spPr>
            <a:xfrm>
              <a:off x="5786152" y="3455585"/>
              <a:ext cx="220114" cy="1595026"/>
            </a:xfrm>
            <a:prstGeom prst="rect">
              <a:avLst/>
            </a:prstGeom>
            <a:solidFill>
              <a:srgbClr val="0058AB">
                <a:alpha val="100000"/>
              </a:srgbClr>
            </a:solidFill>
          </p:spPr>
          <p:txBody>
            <a:bodyPr/>
            <a:lstStyle/>
            <a:p/>
          </p:txBody>
        </p:sp>
        <p:sp>
          <p:nvSpPr>
            <p:cNvPr id="60" name="rc60"/>
            <p:cNvSpPr/>
            <p:nvPr/>
          </p:nvSpPr>
          <p:spPr>
            <a:xfrm>
              <a:off x="6030723" y="1934129"/>
              <a:ext cx="220114" cy="3116481"/>
            </a:xfrm>
            <a:prstGeom prst="rect">
              <a:avLst/>
            </a:prstGeom>
            <a:solidFill>
              <a:srgbClr val="0058AB">
                <a:alpha val="100000"/>
              </a:srgbClr>
            </a:solidFill>
          </p:spPr>
          <p:txBody>
            <a:bodyPr/>
            <a:lstStyle/>
            <a:p/>
          </p:txBody>
        </p:sp>
        <p:sp>
          <p:nvSpPr>
            <p:cNvPr id="61" name="rc61"/>
            <p:cNvSpPr/>
            <p:nvPr/>
          </p:nvSpPr>
          <p:spPr>
            <a:xfrm>
              <a:off x="6275294" y="1757558"/>
              <a:ext cx="220114" cy="3293053"/>
            </a:xfrm>
            <a:prstGeom prst="rect">
              <a:avLst/>
            </a:prstGeom>
            <a:solidFill>
              <a:srgbClr val="0058AB">
                <a:alpha val="100000"/>
              </a:srgbClr>
            </a:solidFill>
          </p:spPr>
          <p:txBody>
            <a:bodyPr/>
            <a:lstStyle/>
            <a:p/>
          </p:txBody>
        </p:sp>
        <p:sp>
          <p:nvSpPr>
            <p:cNvPr id="62" name="rc62"/>
            <p:cNvSpPr/>
            <p:nvPr/>
          </p:nvSpPr>
          <p:spPr>
            <a:xfrm>
              <a:off x="6519865" y="2048901"/>
              <a:ext cx="220114" cy="3001710"/>
            </a:xfrm>
            <a:prstGeom prst="rect">
              <a:avLst/>
            </a:prstGeom>
            <a:solidFill>
              <a:srgbClr val="0058AB">
                <a:alpha val="100000"/>
              </a:srgbClr>
            </a:solidFill>
          </p:spPr>
          <p:txBody>
            <a:bodyPr/>
            <a:lstStyle/>
            <a:p/>
          </p:txBody>
        </p:sp>
        <p:sp>
          <p:nvSpPr>
            <p:cNvPr id="63" name="rc63"/>
            <p:cNvSpPr/>
            <p:nvPr/>
          </p:nvSpPr>
          <p:spPr>
            <a:xfrm>
              <a:off x="6764436" y="3535042"/>
              <a:ext cx="220114" cy="1515569"/>
            </a:xfrm>
            <a:prstGeom prst="rect">
              <a:avLst/>
            </a:prstGeom>
            <a:solidFill>
              <a:srgbClr val="0058AB">
                <a:alpha val="100000"/>
              </a:srgbClr>
            </a:solidFill>
          </p:spPr>
          <p:txBody>
            <a:bodyPr/>
            <a:lstStyle/>
            <a:p/>
          </p:txBody>
        </p:sp>
        <p:sp>
          <p:nvSpPr>
            <p:cNvPr id="64" name="rc64"/>
            <p:cNvSpPr/>
            <p:nvPr/>
          </p:nvSpPr>
          <p:spPr>
            <a:xfrm>
              <a:off x="7009007" y="3508556"/>
              <a:ext cx="220114" cy="1542055"/>
            </a:xfrm>
            <a:prstGeom prst="rect">
              <a:avLst/>
            </a:prstGeom>
            <a:solidFill>
              <a:srgbClr val="0058AB">
                <a:alpha val="100000"/>
              </a:srgbClr>
            </a:solidFill>
          </p:spPr>
          <p:txBody>
            <a:bodyPr/>
            <a:lstStyle/>
            <a:p/>
          </p:txBody>
        </p:sp>
        <p:sp>
          <p:nvSpPr>
            <p:cNvPr id="65" name="rc65"/>
            <p:cNvSpPr/>
            <p:nvPr/>
          </p:nvSpPr>
          <p:spPr>
            <a:xfrm>
              <a:off x="7253578" y="3493842"/>
              <a:ext cx="220114" cy="1556769"/>
            </a:xfrm>
            <a:prstGeom prst="rect">
              <a:avLst/>
            </a:prstGeom>
            <a:solidFill>
              <a:srgbClr val="0058AB">
                <a:alpha val="100000"/>
              </a:srgbClr>
            </a:solidFill>
          </p:spPr>
          <p:txBody>
            <a:bodyPr/>
            <a:lstStyle/>
            <a:p/>
          </p:txBody>
        </p:sp>
        <p:sp>
          <p:nvSpPr>
            <p:cNvPr id="66" name="rc66"/>
            <p:cNvSpPr/>
            <p:nvPr/>
          </p:nvSpPr>
          <p:spPr>
            <a:xfrm>
              <a:off x="8476434" y="4253098"/>
              <a:ext cx="220114" cy="797513"/>
            </a:xfrm>
            <a:prstGeom prst="rect">
              <a:avLst/>
            </a:prstGeom>
            <a:solidFill>
              <a:srgbClr val="69DBFF">
                <a:alpha val="100000"/>
              </a:srgbClr>
            </a:solidFill>
          </p:spPr>
          <p:txBody>
            <a:bodyPr/>
            <a:lstStyle/>
            <a:p/>
          </p:txBody>
        </p:sp>
        <p:sp>
          <p:nvSpPr>
            <p:cNvPr id="67" name="pl67"/>
            <p:cNvSpPr/>
            <p:nvPr/>
          </p:nvSpPr>
          <p:spPr>
            <a:xfrm>
              <a:off x="6140780" y="3455585"/>
              <a:ext cx="2445711" cy="797513"/>
            </a:xfrm>
            <a:custGeom>
              <a:avLst/>
              <a:pathLst>
                <a:path w="2445711" h="797513">
                  <a:moveTo>
                    <a:pt x="0" y="0"/>
                  </a:moveTo>
                  <a:lnTo>
                    <a:pt x="244571" y="79751"/>
                  </a:lnTo>
                  <a:lnTo>
                    <a:pt x="489142" y="159502"/>
                  </a:lnTo>
                  <a:lnTo>
                    <a:pt x="733713" y="239253"/>
                  </a:lnTo>
                  <a:lnTo>
                    <a:pt x="978284" y="319005"/>
                  </a:lnTo>
                  <a:lnTo>
                    <a:pt x="1222855" y="398756"/>
                  </a:lnTo>
                  <a:lnTo>
                    <a:pt x="1467426" y="478507"/>
                  </a:lnTo>
                  <a:lnTo>
                    <a:pt x="1711997" y="558259"/>
                  </a:lnTo>
                  <a:lnTo>
                    <a:pt x="1956569" y="638010"/>
                  </a:lnTo>
                  <a:lnTo>
                    <a:pt x="2201140" y="717761"/>
                  </a:lnTo>
                  <a:lnTo>
                    <a:pt x="2445711" y="797513"/>
                  </a:lnTo>
                </a:path>
              </a:pathLst>
            </a:custGeom>
            <a:ln w="13550" cap="flat">
              <a:solidFill>
                <a:srgbClr val="000000">
                  <a:alpha val="100000"/>
                </a:srgbClr>
              </a:solidFill>
              <a:prstDash val="solid"/>
              <a:round/>
            </a:ln>
          </p:spPr>
          <p:txBody>
            <a:bodyPr/>
            <a:lstStyle/>
            <a:p/>
          </p:txBody>
        </p:sp>
        <p:sp>
          <p:nvSpPr>
            <p:cNvPr id="68" name="pt68"/>
            <p:cNvSpPr/>
            <p:nvPr/>
          </p:nvSpPr>
          <p:spPr>
            <a:xfrm>
              <a:off x="6115954" y="34307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360525" y="351051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05096" y="359026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849667" y="367001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094238" y="37497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38809" y="38295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583381" y="390926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27952" y="39890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72523" y="406876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17094" y="414852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61665" y="42282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635239"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08103" y="4125060"/>
              <a:ext cx="190704"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a:t>
              </a:r>
            </a:p>
          </p:txBody>
        </p:sp>
        <p:sp>
          <p:nvSpPr>
            <p:cNvPr id="81" name="tx81"/>
            <p:cNvSpPr/>
            <p:nvPr/>
          </p:nvSpPr>
          <p:spPr>
            <a:xfrm>
              <a:off x="508103" y="32422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a:t>
              </a:r>
            </a:p>
          </p:txBody>
        </p:sp>
        <p:sp>
          <p:nvSpPr>
            <p:cNvPr id="82" name="tx82"/>
            <p:cNvSpPr/>
            <p:nvPr/>
          </p:nvSpPr>
          <p:spPr>
            <a:xfrm>
              <a:off x="508103" y="235940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900</a:t>
              </a:r>
            </a:p>
          </p:txBody>
        </p:sp>
        <p:sp>
          <p:nvSpPr>
            <p:cNvPr id="83" name="tx83"/>
            <p:cNvSpPr/>
            <p:nvPr/>
          </p:nvSpPr>
          <p:spPr>
            <a:xfrm rot="-5400000">
              <a:off x="112846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3730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6176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862154"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10675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3513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595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84046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08503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3296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57417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81874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06332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0786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552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79703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0416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2861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3074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77531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1988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26446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0903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5357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699817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427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427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65574"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2" name="rc112"/>
            <p:cNvSpPr/>
            <p:nvPr/>
          </p:nvSpPr>
          <p:spPr>
            <a:xfrm>
              <a:off x="3581938" y="5900002"/>
              <a:ext cx="201456" cy="201456"/>
            </a:xfrm>
            <a:prstGeom prst="rect">
              <a:avLst/>
            </a:prstGeom>
            <a:solidFill>
              <a:srgbClr val="0058AB">
                <a:alpha val="100000"/>
              </a:srgbClr>
            </a:solidFill>
          </p:spPr>
          <p:txBody>
            <a:bodyPr/>
            <a:lstStyle/>
            <a:p/>
          </p:txBody>
        </p:sp>
        <p:sp>
          <p:nvSpPr>
            <p:cNvPr id="113" name="rc113"/>
            <p:cNvSpPr/>
            <p:nvPr/>
          </p:nvSpPr>
          <p:spPr>
            <a:xfrm>
              <a:off x="4484024" y="5900002"/>
              <a:ext cx="201456" cy="201456"/>
            </a:xfrm>
            <a:prstGeom prst="rect">
              <a:avLst/>
            </a:prstGeom>
            <a:solidFill>
              <a:srgbClr val="69DBFF">
                <a:alpha val="100000"/>
              </a:srgbClr>
            </a:solidFill>
          </p:spPr>
          <p:txBody>
            <a:bodyPr/>
            <a:lstStyle/>
            <a:p/>
          </p:txBody>
        </p:sp>
        <p:sp>
          <p:nvSpPr>
            <p:cNvPr id="114" name="tx114"/>
            <p:cNvSpPr/>
            <p:nvPr/>
          </p:nvSpPr>
          <p:spPr>
            <a:xfrm>
              <a:off x="386198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76406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1931264" y="1330710"/>
              <a:ext cx="597332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Norway</a:t>
              </a:r>
            </a:p>
          </p:txBody>
        </p:sp>
        <p:sp>
          <p:nvSpPr>
            <p:cNvPr id="117" name="tx117"/>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0" name="tx120"/>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30% higher than the annual number proposed to reach the target, based on a linear trajectory of decline.</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30% above the annual IA2030 goal, putting the 2030 goal at serious risk without accelerated action.</a:t>
            </a:r>
          </a:p>
        </p:txBody>
      </p:sp>
      <p:grpSp xmlns:pic="http://schemas.openxmlformats.org/drawingml/2006/picture">
        <p:nvGrpSpPr>
          <p:cNvPr id="123" name=""/>
          <p:cNvGrpSpPr/>
          <p:nvPr/>
        </p:nvGrpSpPr>
        <p:grpSpPr>
          <a:xfrm>
            <a:off x="292608" y="1051560"/>
            <a:ext cx="8595360" cy="28575"/>
            <a:chOff x="292608" y="1051560"/>
            <a:chExt cx="8595360" cy="28575"/>
          </a:xfrm>
        </p:grpSpPr>
        <p:sp>
          <p:nvSpPr>
            <p:cNvPr id="12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Norway</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775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165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55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945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470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8604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250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021518"/>
              <a:ext cx="239888" cy="1286503"/>
            </a:xfrm>
            <a:prstGeom prst="rect">
              <a:avLst/>
            </a:prstGeom>
            <a:solidFill>
              <a:srgbClr val="80BD41">
                <a:alpha val="100000"/>
              </a:srgbClr>
            </a:solidFill>
          </p:spPr>
          <p:txBody>
            <a:bodyPr/>
            <a:lstStyle/>
            <a:p/>
          </p:txBody>
        </p:sp>
        <p:sp>
          <p:nvSpPr>
            <p:cNvPr id="25" name="rc25"/>
            <p:cNvSpPr/>
            <p:nvPr/>
          </p:nvSpPr>
          <p:spPr>
            <a:xfrm>
              <a:off x="1296273" y="3008518"/>
              <a:ext cx="239888" cy="12999"/>
            </a:xfrm>
            <a:prstGeom prst="rect">
              <a:avLst/>
            </a:prstGeom>
            <a:solidFill>
              <a:srgbClr val="1CABE2">
                <a:alpha val="100000"/>
              </a:srgbClr>
            </a:solidFill>
          </p:spPr>
          <p:txBody>
            <a:bodyPr/>
            <a:lstStyle/>
            <a:p/>
          </p:txBody>
        </p:sp>
        <p:sp>
          <p:nvSpPr>
            <p:cNvPr id="26" name="rc26"/>
            <p:cNvSpPr/>
            <p:nvPr/>
          </p:nvSpPr>
          <p:spPr>
            <a:xfrm>
              <a:off x="1562816" y="3075719"/>
              <a:ext cx="239888" cy="1232302"/>
            </a:xfrm>
            <a:prstGeom prst="rect">
              <a:avLst/>
            </a:prstGeom>
            <a:solidFill>
              <a:srgbClr val="80BD41">
                <a:alpha val="100000"/>
              </a:srgbClr>
            </a:solidFill>
          </p:spPr>
          <p:txBody>
            <a:bodyPr/>
            <a:lstStyle/>
            <a:p/>
          </p:txBody>
        </p:sp>
        <p:sp>
          <p:nvSpPr>
            <p:cNvPr id="27" name="rc27"/>
            <p:cNvSpPr/>
            <p:nvPr/>
          </p:nvSpPr>
          <p:spPr>
            <a:xfrm>
              <a:off x="1562816" y="3063380"/>
              <a:ext cx="239888" cy="12338"/>
            </a:xfrm>
            <a:prstGeom prst="rect">
              <a:avLst/>
            </a:prstGeom>
            <a:solidFill>
              <a:srgbClr val="1CABE2">
                <a:alpha val="100000"/>
              </a:srgbClr>
            </a:solidFill>
          </p:spPr>
          <p:txBody>
            <a:bodyPr/>
            <a:lstStyle/>
            <a:p/>
          </p:txBody>
        </p:sp>
        <p:sp>
          <p:nvSpPr>
            <p:cNvPr id="28" name="rc28"/>
            <p:cNvSpPr/>
            <p:nvPr/>
          </p:nvSpPr>
          <p:spPr>
            <a:xfrm>
              <a:off x="1829360" y="3105684"/>
              <a:ext cx="239888" cy="1202337"/>
            </a:xfrm>
            <a:prstGeom prst="rect">
              <a:avLst/>
            </a:prstGeom>
            <a:solidFill>
              <a:srgbClr val="80BD41">
                <a:alpha val="100000"/>
              </a:srgbClr>
            </a:solidFill>
          </p:spPr>
          <p:txBody>
            <a:bodyPr/>
            <a:lstStyle/>
            <a:p/>
          </p:txBody>
        </p:sp>
        <p:sp>
          <p:nvSpPr>
            <p:cNvPr id="29" name="rc29"/>
            <p:cNvSpPr/>
            <p:nvPr/>
          </p:nvSpPr>
          <p:spPr>
            <a:xfrm>
              <a:off x="1829360" y="3093566"/>
              <a:ext cx="239888" cy="12118"/>
            </a:xfrm>
            <a:prstGeom prst="rect">
              <a:avLst/>
            </a:prstGeom>
            <a:solidFill>
              <a:srgbClr val="1CABE2">
                <a:alpha val="100000"/>
              </a:srgbClr>
            </a:solidFill>
          </p:spPr>
          <p:txBody>
            <a:bodyPr/>
            <a:lstStyle/>
            <a:p/>
          </p:txBody>
        </p:sp>
        <p:sp>
          <p:nvSpPr>
            <p:cNvPr id="30" name="rc30"/>
            <p:cNvSpPr/>
            <p:nvPr/>
          </p:nvSpPr>
          <p:spPr>
            <a:xfrm>
              <a:off x="2095903" y="3083430"/>
              <a:ext cx="239888" cy="1224590"/>
            </a:xfrm>
            <a:prstGeom prst="rect">
              <a:avLst/>
            </a:prstGeom>
            <a:solidFill>
              <a:srgbClr val="80BD41">
                <a:alpha val="100000"/>
              </a:srgbClr>
            </a:solidFill>
          </p:spPr>
          <p:txBody>
            <a:bodyPr/>
            <a:lstStyle/>
            <a:p/>
          </p:txBody>
        </p:sp>
        <p:sp>
          <p:nvSpPr>
            <p:cNvPr id="31" name="rc31"/>
            <p:cNvSpPr/>
            <p:nvPr/>
          </p:nvSpPr>
          <p:spPr>
            <a:xfrm>
              <a:off x="2095903" y="3071092"/>
              <a:ext cx="239888" cy="12338"/>
            </a:xfrm>
            <a:prstGeom prst="rect">
              <a:avLst/>
            </a:prstGeom>
            <a:solidFill>
              <a:srgbClr val="1CABE2">
                <a:alpha val="100000"/>
              </a:srgbClr>
            </a:solidFill>
          </p:spPr>
          <p:txBody>
            <a:bodyPr/>
            <a:lstStyle/>
            <a:p/>
          </p:txBody>
        </p:sp>
        <p:sp>
          <p:nvSpPr>
            <p:cNvPr id="32" name="rc32"/>
            <p:cNvSpPr/>
            <p:nvPr/>
          </p:nvSpPr>
          <p:spPr>
            <a:xfrm>
              <a:off x="2362446" y="3074177"/>
              <a:ext cx="239888" cy="1233844"/>
            </a:xfrm>
            <a:prstGeom prst="rect">
              <a:avLst/>
            </a:prstGeom>
            <a:solidFill>
              <a:srgbClr val="80BD41">
                <a:alpha val="100000"/>
              </a:srgbClr>
            </a:solidFill>
          </p:spPr>
          <p:txBody>
            <a:bodyPr/>
            <a:lstStyle/>
            <a:p/>
          </p:txBody>
        </p:sp>
        <p:sp>
          <p:nvSpPr>
            <p:cNvPr id="33" name="rc33"/>
            <p:cNvSpPr/>
            <p:nvPr/>
          </p:nvSpPr>
          <p:spPr>
            <a:xfrm>
              <a:off x="2362446" y="3061618"/>
              <a:ext cx="239888" cy="12558"/>
            </a:xfrm>
            <a:prstGeom prst="rect">
              <a:avLst/>
            </a:prstGeom>
            <a:solidFill>
              <a:srgbClr val="1CABE2">
                <a:alpha val="100000"/>
              </a:srgbClr>
            </a:solidFill>
          </p:spPr>
          <p:txBody>
            <a:bodyPr/>
            <a:lstStyle/>
            <a:p/>
          </p:txBody>
        </p:sp>
        <p:sp>
          <p:nvSpPr>
            <p:cNvPr id="34" name="rc34"/>
            <p:cNvSpPr/>
            <p:nvPr/>
          </p:nvSpPr>
          <p:spPr>
            <a:xfrm>
              <a:off x="2628989" y="3079905"/>
              <a:ext cx="239888" cy="1228116"/>
            </a:xfrm>
            <a:prstGeom prst="rect">
              <a:avLst/>
            </a:prstGeom>
            <a:solidFill>
              <a:srgbClr val="80BD41">
                <a:alpha val="100000"/>
              </a:srgbClr>
            </a:solidFill>
          </p:spPr>
          <p:txBody>
            <a:bodyPr/>
            <a:lstStyle/>
            <a:p/>
          </p:txBody>
        </p:sp>
        <p:sp>
          <p:nvSpPr>
            <p:cNvPr id="35" name="rc35"/>
            <p:cNvSpPr/>
            <p:nvPr/>
          </p:nvSpPr>
          <p:spPr>
            <a:xfrm>
              <a:off x="2628989" y="3067567"/>
              <a:ext cx="239888" cy="12338"/>
            </a:xfrm>
            <a:prstGeom prst="rect">
              <a:avLst/>
            </a:prstGeom>
            <a:solidFill>
              <a:srgbClr val="1CABE2">
                <a:alpha val="100000"/>
              </a:srgbClr>
            </a:solidFill>
          </p:spPr>
          <p:txBody>
            <a:bodyPr/>
            <a:lstStyle/>
            <a:p/>
          </p:txBody>
        </p:sp>
        <p:sp>
          <p:nvSpPr>
            <p:cNvPr id="36" name="rc36"/>
            <p:cNvSpPr/>
            <p:nvPr/>
          </p:nvSpPr>
          <p:spPr>
            <a:xfrm>
              <a:off x="2895532" y="3045093"/>
              <a:ext cx="239888" cy="1262928"/>
            </a:xfrm>
            <a:prstGeom prst="rect">
              <a:avLst/>
            </a:prstGeom>
            <a:solidFill>
              <a:srgbClr val="80BD41">
                <a:alpha val="100000"/>
              </a:srgbClr>
            </a:solidFill>
          </p:spPr>
          <p:txBody>
            <a:bodyPr/>
            <a:lstStyle/>
            <a:p/>
          </p:txBody>
        </p:sp>
        <p:sp>
          <p:nvSpPr>
            <p:cNvPr id="37" name="rc37"/>
            <p:cNvSpPr/>
            <p:nvPr/>
          </p:nvSpPr>
          <p:spPr>
            <a:xfrm>
              <a:off x="2895532" y="3032314"/>
              <a:ext cx="239888" cy="12779"/>
            </a:xfrm>
            <a:prstGeom prst="rect">
              <a:avLst/>
            </a:prstGeom>
            <a:solidFill>
              <a:srgbClr val="1CABE2">
                <a:alpha val="100000"/>
              </a:srgbClr>
            </a:solidFill>
          </p:spPr>
          <p:txBody>
            <a:bodyPr/>
            <a:lstStyle/>
            <a:p/>
          </p:txBody>
        </p:sp>
        <p:sp>
          <p:nvSpPr>
            <p:cNvPr id="38" name="rc38"/>
            <p:cNvSpPr/>
            <p:nvPr/>
          </p:nvSpPr>
          <p:spPr>
            <a:xfrm>
              <a:off x="3162075" y="3049940"/>
              <a:ext cx="239888" cy="1258080"/>
            </a:xfrm>
            <a:prstGeom prst="rect">
              <a:avLst/>
            </a:prstGeom>
            <a:solidFill>
              <a:srgbClr val="80BD41">
                <a:alpha val="100000"/>
              </a:srgbClr>
            </a:solidFill>
          </p:spPr>
          <p:txBody>
            <a:bodyPr/>
            <a:lstStyle/>
            <a:p/>
          </p:txBody>
        </p:sp>
        <p:sp>
          <p:nvSpPr>
            <p:cNvPr id="39" name="rc39"/>
            <p:cNvSpPr/>
            <p:nvPr/>
          </p:nvSpPr>
          <p:spPr>
            <a:xfrm>
              <a:off x="3162075" y="3037161"/>
              <a:ext cx="239888" cy="12779"/>
            </a:xfrm>
            <a:prstGeom prst="rect">
              <a:avLst/>
            </a:prstGeom>
            <a:solidFill>
              <a:srgbClr val="1CABE2">
                <a:alpha val="100000"/>
              </a:srgbClr>
            </a:solidFill>
          </p:spPr>
          <p:txBody>
            <a:bodyPr/>
            <a:lstStyle/>
            <a:p/>
          </p:txBody>
        </p:sp>
        <p:sp>
          <p:nvSpPr>
            <p:cNvPr id="40" name="rc40"/>
            <p:cNvSpPr/>
            <p:nvPr/>
          </p:nvSpPr>
          <p:spPr>
            <a:xfrm>
              <a:off x="3428618" y="3008959"/>
              <a:ext cx="239888" cy="1299062"/>
            </a:xfrm>
            <a:prstGeom prst="rect">
              <a:avLst/>
            </a:prstGeom>
            <a:solidFill>
              <a:srgbClr val="80BD41">
                <a:alpha val="100000"/>
              </a:srgbClr>
            </a:solidFill>
          </p:spPr>
          <p:txBody>
            <a:bodyPr/>
            <a:lstStyle/>
            <a:p/>
          </p:txBody>
        </p:sp>
        <p:sp>
          <p:nvSpPr>
            <p:cNvPr id="41" name="rc41"/>
            <p:cNvSpPr/>
            <p:nvPr/>
          </p:nvSpPr>
          <p:spPr>
            <a:xfrm>
              <a:off x="3428618" y="2995739"/>
              <a:ext cx="239888" cy="13219"/>
            </a:xfrm>
            <a:prstGeom prst="rect">
              <a:avLst/>
            </a:prstGeom>
            <a:solidFill>
              <a:srgbClr val="1CABE2">
                <a:alpha val="100000"/>
              </a:srgbClr>
            </a:solidFill>
          </p:spPr>
          <p:txBody>
            <a:bodyPr/>
            <a:lstStyle/>
            <a:p/>
          </p:txBody>
        </p:sp>
        <p:sp>
          <p:nvSpPr>
            <p:cNvPr id="42" name="rc42"/>
            <p:cNvSpPr/>
            <p:nvPr/>
          </p:nvSpPr>
          <p:spPr>
            <a:xfrm>
              <a:off x="3695161" y="2980316"/>
              <a:ext cx="239888" cy="1327704"/>
            </a:xfrm>
            <a:prstGeom prst="rect">
              <a:avLst/>
            </a:prstGeom>
            <a:solidFill>
              <a:srgbClr val="80BD41">
                <a:alpha val="100000"/>
              </a:srgbClr>
            </a:solidFill>
          </p:spPr>
          <p:txBody>
            <a:bodyPr/>
            <a:lstStyle/>
            <a:p/>
          </p:txBody>
        </p:sp>
        <p:sp>
          <p:nvSpPr>
            <p:cNvPr id="43" name="rc43"/>
            <p:cNvSpPr/>
            <p:nvPr/>
          </p:nvSpPr>
          <p:spPr>
            <a:xfrm>
              <a:off x="3695161" y="2966876"/>
              <a:ext cx="239888" cy="13440"/>
            </a:xfrm>
            <a:prstGeom prst="rect">
              <a:avLst/>
            </a:prstGeom>
            <a:solidFill>
              <a:srgbClr val="1CABE2">
                <a:alpha val="100000"/>
              </a:srgbClr>
            </a:solidFill>
          </p:spPr>
          <p:txBody>
            <a:bodyPr/>
            <a:lstStyle/>
            <a:p/>
          </p:txBody>
        </p:sp>
        <p:sp>
          <p:nvSpPr>
            <p:cNvPr id="44" name="rc44"/>
            <p:cNvSpPr/>
            <p:nvPr/>
          </p:nvSpPr>
          <p:spPr>
            <a:xfrm>
              <a:off x="3961705" y="2988248"/>
              <a:ext cx="239888" cy="1319773"/>
            </a:xfrm>
            <a:prstGeom prst="rect">
              <a:avLst/>
            </a:prstGeom>
            <a:solidFill>
              <a:srgbClr val="80BD41">
                <a:alpha val="100000"/>
              </a:srgbClr>
            </a:solidFill>
          </p:spPr>
          <p:txBody>
            <a:bodyPr/>
            <a:lstStyle/>
            <a:p/>
          </p:txBody>
        </p:sp>
        <p:sp>
          <p:nvSpPr>
            <p:cNvPr id="45" name="rc45"/>
            <p:cNvSpPr/>
            <p:nvPr/>
          </p:nvSpPr>
          <p:spPr>
            <a:xfrm>
              <a:off x="3961705" y="2975028"/>
              <a:ext cx="239888" cy="13219"/>
            </a:xfrm>
            <a:prstGeom prst="rect">
              <a:avLst/>
            </a:prstGeom>
            <a:solidFill>
              <a:srgbClr val="1CABE2">
                <a:alpha val="100000"/>
              </a:srgbClr>
            </a:solidFill>
          </p:spPr>
          <p:txBody>
            <a:bodyPr/>
            <a:lstStyle/>
            <a:p/>
          </p:txBody>
        </p:sp>
        <p:sp>
          <p:nvSpPr>
            <p:cNvPr id="46" name="rc46"/>
            <p:cNvSpPr/>
            <p:nvPr/>
          </p:nvSpPr>
          <p:spPr>
            <a:xfrm>
              <a:off x="4228248" y="3013806"/>
              <a:ext cx="239888" cy="1294214"/>
            </a:xfrm>
            <a:prstGeom prst="rect">
              <a:avLst/>
            </a:prstGeom>
            <a:solidFill>
              <a:srgbClr val="80BD41">
                <a:alpha val="100000"/>
              </a:srgbClr>
            </a:solidFill>
          </p:spPr>
          <p:txBody>
            <a:bodyPr/>
            <a:lstStyle/>
            <a:p/>
          </p:txBody>
        </p:sp>
        <p:sp>
          <p:nvSpPr>
            <p:cNvPr id="47" name="rc47"/>
            <p:cNvSpPr/>
            <p:nvPr/>
          </p:nvSpPr>
          <p:spPr>
            <a:xfrm>
              <a:off x="4228248" y="3000807"/>
              <a:ext cx="239888" cy="12999"/>
            </a:xfrm>
            <a:prstGeom prst="rect">
              <a:avLst/>
            </a:prstGeom>
            <a:solidFill>
              <a:srgbClr val="1CABE2">
                <a:alpha val="100000"/>
              </a:srgbClr>
            </a:solidFill>
          </p:spPr>
          <p:txBody>
            <a:bodyPr/>
            <a:lstStyle/>
            <a:p/>
          </p:txBody>
        </p:sp>
        <p:sp>
          <p:nvSpPr>
            <p:cNvPr id="48" name="rc48"/>
            <p:cNvSpPr/>
            <p:nvPr/>
          </p:nvSpPr>
          <p:spPr>
            <a:xfrm>
              <a:off x="4494791" y="3013806"/>
              <a:ext cx="239888" cy="1294214"/>
            </a:xfrm>
            <a:prstGeom prst="rect">
              <a:avLst/>
            </a:prstGeom>
            <a:solidFill>
              <a:srgbClr val="80BD41">
                <a:alpha val="100000"/>
              </a:srgbClr>
            </a:solidFill>
          </p:spPr>
          <p:txBody>
            <a:bodyPr/>
            <a:lstStyle/>
            <a:p/>
          </p:txBody>
        </p:sp>
        <p:sp>
          <p:nvSpPr>
            <p:cNvPr id="49" name="rc49"/>
            <p:cNvSpPr/>
            <p:nvPr/>
          </p:nvSpPr>
          <p:spPr>
            <a:xfrm>
              <a:off x="4494791" y="3000807"/>
              <a:ext cx="239888" cy="12999"/>
            </a:xfrm>
            <a:prstGeom prst="rect">
              <a:avLst/>
            </a:prstGeom>
            <a:solidFill>
              <a:srgbClr val="1CABE2">
                <a:alpha val="100000"/>
              </a:srgbClr>
            </a:solidFill>
          </p:spPr>
          <p:txBody>
            <a:bodyPr/>
            <a:lstStyle/>
            <a:p/>
          </p:txBody>
        </p:sp>
        <p:sp>
          <p:nvSpPr>
            <p:cNvPr id="50" name="rc50"/>
            <p:cNvSpPr/>
            <p:nvPr/>
          </p:nvSpPr>
          <p:spPr>
            <a:xfrm>
              <a:off x="4761334" y="3038263"/>
              <a:ext cx="239888" cy="1269758"/>
            </a:xfrm>
            <a:prstGeom prst="rect">
              <a:avLst/>
            </a:prstGeom>
            <a:solidFill>
              <a:srgbClr val="80BD41">
                <a:alpha val="100000"/>
              </a:srgbClr>
            </a:solidFill>
          </p:spPr>
          <p:txBody>
            <a:bodyPr/>
            <a:lstStyle/>
            <a:p/>
          </p:txBody>
        </p:sp>
        <p:sp>
          <p:nvSpPr>
            <p:cNvPr id="51" name="rc51"/>
            <p:cNvSpPr/>
            <p:nvPr/>
          </p:nvSpPr>
          <p:spPr>
            <a:xfrm>
              <a:off x="4761334" y="3025484"/>
              <a:ext cx="239888" cy="12779"/>
            </a:xfrm>
            <a:prstGeom prst="rect">
              <a:avLst/>
            </a:prstGeom>
            <a:solidFill>
              <a:srgbClr val="1CABE2">
                <a:alpha val="100000"/>
              </a:srgbClr>
            </a:solidFill>
          </p:spPr>
          <p:txBody>
            <a:bodyPr/>
            <a:lstStyle/>
            <a:p/>
          </p:txBody>
        </p:sp>
        <p:sp>
          <p:nvSpPr>
            <p:cNvPr id="52" name="rc52"/>
            <p:cNvSpPr/>
            <p:nvPr/>
          </p:nvSpPr>
          <p:spPr>
            <a:xfrm>
              <a:off x="5027877" y="3033856"/>
              <a:ext cx="239888" cy="1274164"/>
            </a:xfrm>
            <a:prstGeom prst="rect">
              <a:avLst/>
            </a:prstGeom>
            <a:solidFill>
              <a:srgbClr val="80BD41">
                <a:alpha val="100000"/>
              </a:srgbClr>
            </a:solidFill>
          </p:spPr>
          <p:txBody>
            <a:bodyPr/>
            <a:lstStyle/>
            <a:p/>
          </p:txBody>
        </p:sp>
        <p:sp>
          <p:nvSpPr>
            <p:cNvPr id="53" name="rc53"/>
            <p:cNvSpPr/>
            <p:nvPr/>
          </p:nvSpPr>
          <p:spPr>
            <a:xfrm>
              <a:off x="5027877" y="3021077"/>
              <a:ext cx="239888" cy="12779"/>
            </a:xfrm>
            <a:prstGeom prst="rect">
              <a:avLst/>
            </a:prstGeom>
            <a:solidFill>
              <a:srgbClr val="1CABE2">
                <a:alpha val="100000"/>
              </a:srgbClr>
            </a:solidFill>
          </p:spPr>
          <p:txBody>
            <a:bodyPr/>
            <a:lstStyle/>
            <a:p/>
          </p:txBody>
        </p:sp>
        <p:sp>
          <p:nvSpPr>
            <p:cNvPr id="54" name="rc54"/>
            <p:cNvSpPr/>
            <p:nvPr/>
          </p:nvSpPr>
          <p:spPr>
            <a:xfrm>
              <a:off x="5294420" y="3032094"/>
              <a:ext cx="239888" cy="1275927"/>
            </a:xfrm>
            <a:prstGeom prst="rect">
              <a:avLst/>
            </a:prstGeom>
            <a:solidFill>
              <a:srgbClr val="80BD41">
                <a:alpha val="100000"/>
              </a:srgbClr>
            </a:solidFill>
          </p:spPr>
          <p:txBody>
            <a:bodyPr/>
            <a:lstStyle/>
            <a:p/>
          </p:txBody>
        </p:sp>
        <p:sp>
          <p:nvSpPr>
            <p:cNvPr id="55" name="rc55"/>
            <p:cNvSpPr/>
            <p:nvPr/>
          </p:nvSpPr>
          <p:spPr>
            <a:xfrm>
              <a:off x="5294420" y="3019314"/>
              <a:ext cx="239888" cy="12779"/>
            </a:xfrm>
            <a:prstGeom prst="rect">
              <a:avLst/>
            </a:prstGeom>
            <a:solidFill>
              <a:srgbClr val="1CABE2">
                <a:alpha val="100000"/>
              </a:srgbClr>
            </a:solidFill>
          </p:spPr>
          <p:txBody>
            <a:bodyPr/>
            <a:lstStyle/>
            <a:p/>
          </p:txBody>
        </p:sp>
        <p:sp>
          <p:nvSpPr>
            <p:cNvPr id="56" name="rc56"/>
            <p:cNvSpPr/>
            <p:nvPr/>
          </p:nvSpPr>
          <p:spPr>
            <a:xfrm>
              <a:off x="5560963" y="3033416"/>
              <a:ext cx="239888" cy="1274605"/>
            </a:xfrm>
            <a:prstGeom prst="rect">
              <a:avLst/>
            </a:prstGeom>
            <a:solidFill>
              <a:srgbClr val="80BD41">
                <a:alpha val="100000"/>
              </a:srgbClr>
            </a:solidFill>
          </p:spPr>
          <p:txBody>
            <a:bodyPr/>
            <a:lstStyle/>
            <a:p/>
          </p:txBody>
        </p:sp>
        <p:sp>
          <p:nvSpPr>
            <p:cNvPr id="57" name="rc57"/>
            <p:cNvSpPr/>
            <p:nvPr/>
          </p:nvSpPr>
          <p:spPr>
            <a:xfrm>
              <a:off x="5560963" y="3020636"/>
              <a:ext cx="239888" cy="12779"/>
            </a:xfrm>
            <a:prstGeom prst="rect">
              <a:avLst/>
            </a:prstGeom>
            <a:solidFill>
              <a:srgbClr val="1CABE2">
                <a:alpha val="100000"/>
              </a:srgbClr>
            </a:solidFill>
          </p:spPr>
          <p:txBody>
            <a:bodyPr/>
            <a:lstStyle/>
            <a:p/>
          </p:txBody>
        </p:sp>
        <p:sp>
          <p:nvSpPr>
            <p:cNvPr id="58" name="rc58"/>
            <p:cNvSpPr/>
            <p:nvPr/>
          </p:nvSpPr>
          <p:spPr>
            <a:xfrm>
              <a:off x="5827506" y="3080786"/>
              <a:ext cx="239888" cy="1227234"/>
            </a:xfrm>
            <a:prstGeom prst="rect">
              <a:avLst/>
            </a:prstGeom>
            <a:solidFill>
              <a:srgbClr val="80BD41">
                <a:alpha val="100000"/>
              </a:srgbClr>
            </a:solidFill>
          </p:spPr>
          <p:txBody>
            <a:bodyPr/>
            <a:lstStyle/>
            <a:p/>
          </p:txBody>
        </p:sp>
        <p:sp>
          <p:nvSpPr>
            <p:cNvPr id="59" name="rc59"/>
            <p:cNvSpPr/>
            <p:nvPr/>
          </p:nvSpPr>
          <p:spPr>
            <a:xfrm>
              <a:off x="5827506" y="3068448"/>
              <a:ext cx="239888" cy="12338"/>
            </a:xfrm>
            <a:prstGeom prst="rect">
              <a:avLst/>
            </a:prstGeom>
            <a:solidFill>
              <a:srgbClr val="1CABE2">
                <a:alpha val="100000"/>
              </a:srgbClr>
            </a:solidFill>
          </p:spPr>
          <p:txBody>
            <a:bodyPr/>
            <a:lstStyle/>
            <a:p/>
          </p:txBody>
        </p:sp>
        <p:sp>
          <p:nvSpPr>
            <p:cNvPr id="60" name="rc60"/>
            <p:cNvSpPr/>
            <p:nvPr/>
          </p:nvSpPr>
          <p:spPr>
            <a:xfrm>
              <a:off x="6094049" y="3112514"/>
              <a:ext cx="239888" cy="1195507"/>
            </a:xfrm>
            <a:prstGeom prst="rect">
              <a:avLst/>
            </a:prstGeom>
            <a:solidFill>
              <a:srgbClr val="80BD41">
                <a:alpha val="100000"/>
              </a:srgbClr>
            </a:solidFill>
          </p:spPr>
          <p:txBody>
            <a:bodyPr/>
            <a:lstStyle/>
            <a:p/>
          </p:txBody>
        </p:sp>
        <p:sp>
          <p:nvSpPr>
            <p:cNvPr id="61" name="rc61"/>
            <p:cNvSpPr/>
            <p:nvPr/>
          </p:nvSpPr>
          <p:spPr>
            <a:xfrm>
              <a:off x="6094049" y="3100396"/>
              <a:ext cx="239888" cy="12118"/>
            </a:xfrm>
            <a:prstGeom prst="rect">
              <a:avLst/>
            </a:prstGeom>
            <a:solidFill>
              <a:srgbClr val="1CABE2">
                <a:alpha val="100000"/>
              </a:srgbClr>
            </a:solidFill>
          </p:spPr>
          <p:txBody>
            <a:bodyPr/>
            <a:lstStyle/>
            <a:p/>
          </p:txBody>
        </p:sp>
        <p:sp>
          <p:nvSpPr>
            <p:cNvPr id="62" name="rc62"/>
            <p:cNvSpPr/>
            <p:nvPr/>
          </p:nvSpPr>
          <p:spPr>
            <a:xfrm>
              <a:off x="6360593" y="3126615"/>
              <a:ext cx="239888" cy="1181406"/>
            </a:xfrm>
            <a:prstGeom prst="rect">
              <a:avLst/>
            </a:prstGeom>
            <a:solidFill>
              <a:srgbClr val="80BD41">
                <a:alpha val="100000"/>
              </a:srgbClr>
            </a:solidFill>
          </p:spPr>
          <p:txBody>
            <a:bodyPr/>
            <a:lstStyle/>
            <a:p/>
          </p:txBody>
        </p:sp>
        <p:sp>
          <p:nvSpPr>
            <p:cNvPr id="63" name="rc63"/>
            <p:cNvSpPr/>
            <p:nvPr/>
          </p:nvSpPr>
          <p:spPr>
            <a:xfrm>
              <a:off x="6360593" y="3114717"/>
              <a:ext cx="239888" cy="11897"/>
            </a:xfrm>
            <a:prstGeom prst="rect">
              <a:avLst/>
            </a:prstGeom>
            <a:solidFill>
              <a:srgbClr val="1CABE2">
                <a:alpha val="100000"/>
              </a:srgbClr>
            </a:solidFill>
          </p:spPr>
          <p:txBody>
            <a:bodyPr/>
            <a:lstStyle/>
            <a:p/>
          </p:txBody>
        </p:sp>
        <p:sp>
          <p:nvSpPr>
            <p:cNvPr id="64" name="rc64"/>
            <p:cNvSpPr/>
            <p:nvPr/>
          </p:nvSpPr>
          <p:spPr>
            <a:xfrm>
              <a:off x="6627136" y="3164732"/>
              <a:ext cx="239888" cy="1143289"/>
            </a:xfrm>
            <a:prstGeom prst="rect">
              <a:avLst/>
            </a:prstGeom>
            <a:solidFill>
              <a:srgbClr val="80BD41">
                <a:alpha val="100000"/>
              </a:srgbClr>
            </a:solidFill>
          </p:spPr>
          <p:txBody>
            <a:bodyPr/>
            <a:lstStyle/>
            <a:p/>
          </p:txBody>
        </p:sp>
        <p:sp>
          <p:nvSpPr>
            <p:cNvPr id="65" name="rc65"/>
            <p:cNvSpPr/>
            <p:nvPr/>
          </p:nvSpPr>
          <p:spPr>
            <a:xfrm>
              <a:off x="6627136" y="3141377"/>
              <a:ext cx="239888" cy="23354"/>
            </a:xfrm>
            <a:prstGeom prst="rect">
              <a:avLst/>
            </a:prstGeom>
            <a:solidFill>
              <a:srgbClr val="1CABE2">
                <a:alpha val="100000"/>
              </a:srgbClr>
            </a:solidFill>
          </p:spPr>
          <p:txBody>
            <a:bodyPr/>
            <a:lstStyle/>
            <a:p/>
          </p:txBody>
        </p:sp>
        <p:sp>
          <p:nvSpPr>
            <p:cNvPr id="66" name="rc66"/>
            <p:cNvSpPr/>
            <p:nvPr/>
          </p:nvSpPr>
          <p:spPr>
            <a:xfrm>
              <a:off x="6893679" y="3100175"/>
              <a:ext cx="239888" cy="1207845"/>
            </a:xfrm>
            <a:prstGeom prst="rect">
              <a:avLst/>
            </a:prstGeom>
            <a:solidFill>
              <a:srgbClr val="80BD41">
                <a:alpha val="100000"/>
              </a:srgbClr>
            </a:solidFill>
          </p:spPr>
          <p:txBody>
            <a:bodyPr/>
            <a:lstStyle/>
            <a:p/>
          </p:txBody>
        </p:sp>
        <p:sp>
          <p:nvSpPr>
            <p:cNvPr id="67" name="rc67"/>
            <p:cNvSpPr/>
            <p:nvPr/>
          </p:nvSpPr>
          <p:spPr>
            <a:xfrm>
              <a:off x="6893679" y="3075498"/>
              <a:ext cx="239888" cy="24676"/>
            </a:xfrm>
            <a:prstGeom prst="rect">
              <a:avLst/>
            </a:prstGeom>
            <a:solidFill>
              <a:srgbClr val="1CABE2">
                <a:alpha val="100000"/>
              </a:srgbClr>
            </a:solidFill>
          </p:spPr>
          <p:txBody>
            <a:bodyPr/>
            <a:lstStyle/>
            <a:p/>
          </p:txBody>
        </p:sp>
        <p:sp>
          <p:nvSpPr>
            <p:cNvPr id="68" name="rc68"/>
            <p:cNvSpPr/>
            <p:nvPr/>
          </p:nvSpPr>
          <p:spPr>
            <a:xfrm>
              <a:off x="7160222" y="3206815"/>
              <a:ext cx="239888" cy="1101206"/>
            </a:xfrm>
            <a:prstGeom prst="rect">
              <a:avLst/>
            </a:prstGeom>
            <a:solidFill>
              <a:srgbClr val="80BD41">
                <a:alpha val="100000"/>
              </a:srgbClr>
            </a:solidFill>
          </p:spPr>
          <p:txBody>
            <a:bodyPr/>
            <a:lstStyle/>
            <a:p/>
          </p:txBody>
        </p:sp>
        <p:sp>
          <p:nvSpPr>
            <p:cNvPr id="69" name="rc69"/>
            <p:cNvSpPr/>
            <p:nvPr/>
          </p:nvSpPr>
          <p:spPr>
            <a:xfrm>
              <a:off x="7160222" y="3184341"/>
              <a:ext cx="239888" cy="22473"/>
            </a:xfrm>
            <a:prstGeom prst="rect">
              <a:avLst/>
            </a:prstGeom>
            <a:solidFill>
              <a:srgbClr val="1CABE2">
                <a:alpha val="100000"/>
              </a:srgbClr>
            </a:solidFill>
          </p:spPr>
          <p:txBody>
            <a:bodyPr/>
            <a:lstStyle/>
            <a:p/>
          </p:txBody>
        </p:sp>
        <p:sp>
          <p:nvSpPr>
            <p:cNvPr id="70" name="rc70"/>
            <p:cNvSpPr/>
            <p:nvPr/>
          </p:nvSpPr>
          <p:spPr>
            <a:xfrm>
              <a:off x="7426765" y="3185443"/>
              <a:ext cx="239888" cy="1122578"/>
            </a:xfrm>
            <a:prstGeom prst="rect">
              <a:avLst/>
            </a:prstGeom>
            <a:solidFill>
              <a:srgbClr val="80BD41">
                <a:alpha val="100000"/>
              </a:srgbClr>
            </a:solidFill>
          </p:spPr>
          <p:txBody>
            <a:bodyPr/>
            <a:lstStyle/>
            <a:p/>
          </p:txBody>
        </p:sp>
        <p:sp>
          <p:nvSpPr>
            <p:cNvPr id="71" name="rc71"/>
            <p:cNvSpPr/>
            <p:nvPr/>
          </p:nvSpPr>
          <p:spPr>
            <a:xfrm>
              <a:off x="7426765" y="3173986"/>
              <a:ext cx="239888" cy="11457"/>
            </a:xfrm>
            <a:prstGeom prst="rect">
              <a:avLst/>
            </a:prstGeom>
            <a:solidFill>
              <a:srgbClr val="1CABE2">
                <a:alpha val="100000"/>
              </a:srgbClr>
            </a:solidFill>
          </p:spPr>
          <p:txBody>
            <a:bodyPr/>
            <a:lstStyle/>
            <a:p/>
          </p:txBody>
        </p:sp>
        <p:sp>
          <p:nvSpPr>
            <p:cNvPr id="72" name="rc72"/>
            <p:cNvSpPr/>
            <p:nvPr/>
          </p:nvSpPr>
          <p:spPr>
            <a:xfrm>
              <a:off x="7693308" y="3164291"/>
              <a:ext cx="239888" cy="1143729"/>
            </a:xfrm>
            <a:prstGeom prst="rect">
              <a:avLst/>
            </a:prstGeom>
            <a:solidFill>
              <a:srgbClr val="80BD41">
                <a:alpha val="100000"/>
              </a:srgbClr>
            </a:solidFill>
          </p:spPr>
          <p:txBody>
            <a:bodyPr/>
            <a:lstStyle/>
            <a:p/>
          </p:txBody>
        </p:sp>
        <p:sp>
          <p:nvSpPr>
            <p:cNvPr id="73" name="rc73"/>
            <p:cNvSpPr/>
            <p:nvPr/>
          </p:nvSpPr>
          <p:spPr>
            <a:xfrm>
              <a:off x="7693308" y="3152834"/>
              <a:ext cx="239888" cy="11457"/>
            </a:xfrm>
            <a:prstGeom prst="rect">
              <a:avLst/>
            </a:prstGeom>
            <a:solidFill>
              <a:srgbClr val="1CABE2">
                <a:alpha val="100000"/>
              </a:srgbClr>
            </a:solidFill>
          </p:spPr>
          <p:txBody>
            <a:bodyPr/>
            <a:lstStyle/>
            <a:p/>
          </p:txBody>
        </p:sp>
        <p:sp>
          <p:nvSpPr>
            <p:cNvPr id="74" name="rc74"/>
            <p:cNvSpPr/>
            <p:nvPr/>
          </p:nvSpPr>
          <p:spPr>
            <a:xfrm>
              <a:off x="7959851" y="3154156"/>
              <a:ext cx="239888" cy="1153865"/>
            </a:xfrm>
            <a:prstGeom prst="rect">
              <a:avLst/>
            </a:prstGeom>
            <a:solidFill>
              <a:srgbClr val="80BD41">
                <a:alpha val="100000"/>
              </a:srgbClr>
            </a:solidFill>
          </p:spPr>
          <p:txBody>
            <a:bodyPr/>
            <a:lstStyle/>
            <a:p/>
          </p:txBody>
        </p:sp>
        <p:sp>
          <p:nvSpPr>
            <p:cNvPr id="75" name="rc75"/>
            <p:cNvSpPr/>
            <p:nvPr/>
          </p:nvSpPr>
          <p:spPr>
            <a:xfrm>
              <a:off x="7959851" y="3142479"/>
              <a:ext cx="239888" cy="11677"/>
            </a:xfrm>
            <a:prstGeom prst="rect">
              <a:avLst/>
            </a:prstGeom>
            <a:solidFill>
              <a:srgbClr val="1CABE2">
                <a:alpha val="100000"/>
              </a:srgbClr>
            </a:solidFill>
          </p:spPr>
          <p:txBody>
            <a:bodyPr/>
            <a:lstStyle/>
            <a:p/>
          </p:txBody>
        </p:sp>
        <p:sp>
          <p:nvSpPr>
            <p:cNvPr id="76" name="pl76"/>
            <p:cNvSpPr/>
            <p:nvPr/>
          </p:nvSpPr>
          <p:spPr>
            <a:xfrm>
              <a:off x="1416218" y="2095023"/>
              <a:ext cx="6663577" cy="22353"/>
            </a:xfrm>
            <a:custGeom>
              <a:avLst/>
              <a:pathLst>
                <a:path w="6663577" h="22353">
                  <a:moveTo>
                    <a:pt x="0" y="0"/>
                  </a:moveTo>
                  <a:lnTo>
                    <a:pt x="266543" y="0"/>
                  </a:lnTo>
                  <a:lnTo>
                    <a:pt x="533086" y="0"/>
                  </a:lnTo>
                  <a:lnTo>
                    <a:pt x="799629" y="0"/>
                  </a:lnTo>
                  <a:lnTo>
                    <a:pt x="1066172" y="0"/>
                  </a:lnTo>
                  <a:lnTo>
                    <a:pt x="1332715" y="0"/>
                  </a:lnTo>
                  <a:lnTo>
                    <a:pt x="1599258" y="0"/>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22353"/>
                  </a:lnTo>
                  <a:lnTo>
                    <a:pt x="5597405" y="22353"/>
                  </a:lnTo>
                  <a:lnTo>
                    <a:pt x="5863948" y="22353"/>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1363967" y="287259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a:t>
              </a:r>
            </a:p>
          </p:txBody>
        </p:sp>
        <p:sp>
          <p:nvSpPr>
            <p:cNvPr id="89" name="tx89"/>
            <p:cNvSpPr/>
            <p:nvPr/>
          </p:nvSpPr>
          <p:spPr>
            <a:xfrm>
              <a:off x="2657505" y="293137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56.3</a:t>
              </a:r>
            </a:p>
          </p:txBody>
        </p:sp>
        <p:sp>
          <p:nvSpPr>
            <p:cNvPr id="90" name="tx90"/>
            <p:cNvSpPr/>
            <p:nvPr/>
          </p:nvSpPr>
          <p:spPr>
            <a:xfrm>
              <a:off x="3990221" y="28388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60.5</a:t>
              </a:r>
            </a:p>
          </p:txBody>
        </p:sp>
        <p:sp>
          <p:nvSpPr>
            <p:cNvPr id="91" name="tx91"/>
            <p:cNvSpPr/>
            <p:nvPr/>
          </p:nvSpPr>
          <p:spPr>
            <a:xfrm>
              <a:off x="5322937" y="28833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58.5</a:t>
              </a:r>
            </a:p>
          </p:txBody>
        </p:sp>
        <p:sp>
          <p:nvSpPr>
            <p:cNvPr id="92" name="tx92"/>
            <p:cNvSpPr/>
            <p:nvPr/>
          </p:nvSpPr>
          <p:spPr>
            <a:xfrm>
              <a:off x="6389109" y="29787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54.2</a:t>
              </a:r>
            </a:p>
          </p:txBody>
        </p:sp>
        <p:sp>
          <p:nvSpPr>
            <p:cNvPr id="93" name="tx93"/>
            <p:cNvSpPr/>
            <p:nvPr/>
          </p:nvSpPr>
          <p:spPr>
            <a:xfrm>
              <a:off x="6694829" y="3005405"/>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a:t>
              </a:r>
            </a:p>
          </p:txBody>
        </p:sp>
        <p:sp>
          <p:nvSpPr>
            <p:cNvPr id="94" name="tx94"/>
            <p:cNvSpPr/>
            <p:nvPr/>
          </p:nvSpPr>
          <p:spPr>
            <a:xfrm>
              <a:off x="6922195" y="29395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55.9</a:t>
              </a:r>
            </a:p>
          </p:txBody>
        </p:sp>
        <p:sp>
          <p:nvSpPr>
            <p:cNvPr id="95" name="tx95"/>
            <p:cNvSpPr/>
            <p:nvPr/>
          </p:nvSpPr>
          <p:spPr>
            <a:xfrm>
              <a:off x="7227915" y="304841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a:t>
              </a:r>
            </a:p>
          </p:txBody>
        </p:sp>
        <p:sp>
          <p:nvSpPr>
            <p:cNvPr id="96" name="tx96"/>
            <p:cNvSpPr/>
            <p:nvPr/>
          </p:nvSpPr>
          <p:spPr>
            <a:xfrm>
              <a:off x="7455282" y="30382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51.5</a:t>
              </a:r>
            </a:p>
          </p:txBody>
        </p:sp>
        <p:sp>
          <p:nvSpPr>
            <p:cNvPr id="97" name="tx97"/>
            <p:cNvSpPr/>
            <p:nvPr/>
          </p:nvSpPr>
          <p:spPr>
            <a:xfrm>
              <a:off x="7721825" y="30166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52.4</a:t>
              </a:r>
            </a:p>
          </p:txBody>
        </p:sp>
        <p:sp>
          <p:nvSpPr>
            <p:cNvPr id="98" name="tx98"/>
            <p:cNvSpPr/>
            <p:nvPr/>
          </p:nvSpPr>
          <p:spPr>
            <a:xfrm>
              <a:off x="7988368" y="30065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52.9</a:t>
              </a:r>
            </a:p>
          </p:txBody>
        </p:sp>
        <p:sp>
          <p:nvSpPr>
            <p:cNvPr id="99" name="pl99"/>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6297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58.4</a:t>
              </a:r>
            </a:p>
          </p:txBody>
        </p:sp>
        <p:sp>
          <p:nvSpPr>
            <p:cNvPr id="111" name="tx111"/>
            <p:cNvSpPr/>
            <p:nvPr/>
          </p:nvSpPr>
          <p:spPr>
            <a:xfrm>
              <a:off x="1362659" y="298111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2657505" y="366006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55.7</a:t>
              </a:r>
            </a:p>
          </p:txBody>
        </p:sp>
        <p:sp>
          <p:nvSpPr>
            <p:cNvPr id="113" name="tx113"/>
            <p:cNvSpPr/>
            <p:nvPr/>
          </p:nvSpPr>
          <p:spPr>
            <a:xfrm>
              <a:off x="2695375" y="303983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3990221" y="36130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59.9</a:t>
              </a:r>
            </a:p>
          </p:txBody>
        </p:sp>
        <p:sp>
          <p:nvSpPr>
            <p:cNvPr id="115" name="tx115"/>
            <p:cNvSpPr/>
            <p:nvPr/>
          </p:nvSpPr>
          <p:spPr>
            <a:xfrm>
              <a:off x="4028090" y="294773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5322937" y="36350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57.9</a:t>
              </a:r>
            </a:p>
          </p:txBody>
        </p:sp>
        <p:sp>
          <p:nvSpPr>
            <p:cNvPr id="117" name="tx117"/>
            <p:cNvSpPr/>
            <p:nvPr/>
          </p:nvSpPr>
          <p:spPr>
            <a:xfrm>
              <a:off x="5360806" y="299180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389109" y="368222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53.6</a:t>
              </a:r>
            </a:p>
          </p:txBody>
        </p:sp>
        <p:sp>
          <p:nvSpPr>
            <p:cNvPr id="119" name="tx119"/>
            <p:cNvSpPr/>
            <p:nvPr/>
          </p:nvSpPr>
          <p:spPr>
            <a:xfrm>
              <a:off x="6426979" y="308676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655652" y="37013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51.9</a:t>
              </a:r>
            </a:p>
          </p:txBody>
        </p:sp>
        <p:sp>
          <p:nvSpPr>
            <p:cNvPr id="121" name="tx121"/>
            <p:cNvSpPr/>
            <p:nvPr/>
          </p:nvSpPr>
          <p:spPr>
            <a:xfrm>
              <a:off x="6681778" y="311915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2" name="tx122"/>
            <p:cNvSpPr/>
            <p:nvPr/>
          </p:nvSpPr>
          <p:spPr>
            <a:xfrm>
              <a:off x="6922195" y="36690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54.8</a:t>
              </a:r>
            </a:p>
          </p:txBody>
        </p:sp>
        <p:sp>
          <p:nvSpPr>
            <p:cNvPr id="123" name="tx123"/>
            <p:cNvSpPr/>
            <p:nvPr/>
          </p:nvSpPr>
          <p:spPr>
            <a:xfrm>
              <a:off x="6948321" y="305393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4" name="tx124"/>
            <p:cNvSpPr/>
            <p:nvPr/>
          </p:nvSpPr>
          <p:spPr>
            <a:xfrm>
              <a:off x="7227915" y="372237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a:t>
              </a:r>
            </a:p>
          </p:txBody>
        </p:sp>
        <p:sp>
          <p:nvSpPr>
            <p:cNvPr id="125" name="tx125"/>
            <p:cNvSpPr/>
            <p:nvPr/>
          </p:nvSpPr>
          <p:spPr>
            <a:xfrm>
              <a:off x="7254041" y="3161677"/>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26" name="tx126"/>
            <p:cNvSpPr/>
            <p:nvPr/>
          </p:nvSpPr>
          <p:spPr>
            <a:xfrm>
              <a:off x="7494458" y="371168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27" name="tx127"/>
            <p:cNvSpPr/>
            <p:nvPr/>
          </p:nvSpPr>
          <p:spPr>
            <a:xfrm>
              <a:off x="7493151" y="314581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721825" y="37011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51.9</a:t>
              </a:r>
            </a:p>
          </p:txBody>
        </p:sp>
        <p:sp>
          <p:nvSpPr>
            <p:cNvPr id="129" name="tx129"/>
            <p:cNvSpPr/>
            <p:nvPr/>
          </p:nvSpPr>
          <p:spPr>
            <a:xfrm>
              <a:off x="7759694" y="312466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7988368" y="36960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52.4</a:t>
              </a:r>
            </a:p>
          </p:txBody>
        </p:sp>
        <p:sp>
          <p:nvSpPr>
            <p:cNvPr id="131" name="tx131"/>
            <p:cNvSpPr/>
            <p:nvPr/>
          </p:nvSpPr>
          <p:spPr>
            <a:xfrm>
              <a:off x="8026237" y="311441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733081" y="3594850"/>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34" name="tx134"/>
            <p:cNvSpPr/>
            <p:nvPr/>
          </p:nvSpPr>
          <p:spPr>
            <a:xfrm>
              <a:off x="733081" y="293393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5" name="tx135"/>
            <p:cNvSpPr/>
            <p:nvPr/>
          </p:nvSpPr>
          <p:spPr>
            <a:xfrm>
              <a:off x="733081" y="2272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6" name="rc156"/>
            <p:cNvSpPr/>
            <p:nvPr/>
          </p:nvSpPr>
          <p:spPr>
            <a:xfrm>
              <a:off x="4056806" y="5180747"/>
              <a:ext cx="201456" cy="201456"/>
            </a:xfrm>
            <a:prstGeom prst="rect">
              <a:avLst/>
            </a:prstGeom>
            <a:solidFill>
              <a:srgbClr val="1CABE2">
                <a:alpha val="100000"/>
              </a:srgbClr>
            </a:solidFill>
          </p:spPr>
          <p:txBody>
            <a:bodyPr/>
            <a:lstStyle/>
            <a:p/>
          </p:txBody>
        </p:sp>
        <p:sp>
          <p:nvSpPr>
            <p:cNvPr id="157" name="rc157"/>
            <p:cNvSpPr/>
            <p:nvPr/>
          </p:nvSpPr>
          <p:spPr>
            <a:xfrm>
              <a:off x="6014964" y="5180747"/>
              <a:ext cx="201456" cy="201456"/>
            </a:xfrm>
            <a:prstGeom prst="rect">
              <a:avLst/>
            </a:prstGeom>
            <a:solidFill>
              <a:srgbClr val="80BD41">
                <a:alpha val="100000"/>
              </a:srgbClr>
            </a:solidFill>
          </p:spPr>
          <p:txBody>
            <a:bodyPr/>
            <a:lstStyle/>
            <a:p/>
          </p:txBody>
        </p:sp>
        <p:sp>
          <p:nvSpPr>
            <p:cNvPr id="158" name="tx158"/>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9" name="tx159"/>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1" name="tx161"/>
            <p:cNvSpPr/>
            <p:nvPr/>
          </p:nvSpPr>
          <p:spPr>
            <a:xfrm>
              <a:off x="951100" y="1582906"/>
              <a:ext cx="146308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Norway, 2000-2025</a:t>
              </a:r>
            </a:p>
          </p:txBody>
        </p:sp>
        <p:sp>
          <p:nvSpPr>
            <p:cNvPr id="162" name="pl162"/>
            <p:cNvSpPr/>
            <p:nvPr/>
          </p:nvSpPr>
          <p:spPr>
            <a:xfrm>
              <a:off x="251021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93811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36600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72416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15205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954972"/>
              <a:ext cx="6509177" cy="129091"/>
            </a:xfrm>
            <a:prstGeom prst="rect">
              <a:avLst/>
            </a:prstGeom>
            <a:solidFill>
              <a:srgbClr val="80BD41">
                <a:alpha val="100000"/>
              </a:srgbClr>
            </a:solidFill>
          </p:spPr>
          <p:txBody>
            <a:bodyPr/>
            <a:lstStyle/>
            <a:p/>
          </p:txBody>
        </p:sp>
        <p:sp>
          <p:nvSpPr>
            <p:cNvPr id="172" name="rc172"/>
            <p:cNvSpPr/>
            <p:nvPr/>
          </p:nvSpPr>
          <p:spPr>
            <a:xfrm>
              <a:off x="7805451" y="5954972"/>
              <a:ext cx="65553" cy="129091"/>
            </a:xfrm>
            <a:prstGeom prst="rect">
              <a:avLst/>
            </a:prstGeom>
            <a:solidFill>
              <a:srgbClr val="1CABE2">
                <a:alpha val="100000"/>
              </a:srgbClr>
            </a:solidFill>
          </p:spPr>
          <p:txBody>
            <a:bodyPr/>
            <a:lstStyle/>
            <a:p/>
          </p:txBody>
        </p:sp>
        <p:sp>
          <p:nvSpPr>
            <p:cNvPr id="173" name="rc173"/>
            <p:cNvSpPr/>
            <p:nvPr/>
          </p:nvSpPr>
          <p:spPr>
            <a:xfrm>
              <a:off x="1296273" y="5793607"/>
              <a:ext cx="6301592" cy="129091"/>
            </a:xfrm>
            <a:prstGeom prst="rect">
              <a:avLst/>
            </a:prstGeom>
            <a:solidFill>
              <a:srgbClr val="80BD41">
                <a:alpha val="100000"/>
              </a:srgbClr>
            </a:solidFill>
          </p:spPr>
          <p:txBody>
            <a:bodyPr/>
            <a:lstStyle/>
            <a:p/>
          </p:txBody>
        </p:sp>
        <p:sp>
          <p:nvSpPr>
            <p:cNvPr id="174" name="rc174"/>
            <p:cNvSpPr/>
            <p:nvPr/>
          </p:nvSpPr>
          <p:spPr>
            <a:xfrm>
              <a:off x="7597866" y="5793607"/>
              <a:ext cx="63125" cy="129091"/>
            </a:xfrm>
            <a:prstGeom prst="rect">
              <a:avLst/>
            </a:prstGeom>
            <a:solidFill>
              <a:srgbClr val="1CABE2">
                <a:alpha val="100000"/>
              </a:srgbClr>
            </a:solidFill>
          </p:spPr>
          <p:txBody>
            <a:bodyPr/>
            <a:lstStyle/>
            <a:p/>
          </p:txBody>
        </p:sp>
        <p:sp>
          <p:nvSpPr>
            <p:cNvPr id="175" name="rc175"/>
            <p:cNvSpPr/>
            <p:nvPr/>
          </p:nvSpPr>
          <p:spPr>
            <a:xfrm>
              <a:off x="1296273" y="5632243"/>
              <a:ext cx="6357433" cy="129091"/>
            </a:xfrm>
            <a:prstGeom prst="rect">
              <a:avLst/>
            </a:prstGeom>
            <a:solidFill>
              <a:srgbClr val="80BD41">
                <a:alpha val="100000"/>
              </a:srgbClr>
            </a:solidFill>
          </p:spPr>
          <p:txBody>
            <a:bodyPr/>
            <a:lstStyle/>
            <a:p/>
          </p:txBody>
        </p:sp>
        <p:sp>
          <p:nvSpPr>
            <p:cNvPr id="176" name="rc176"/>
            <p:cNvSpPr/>
            <p:nvPr/>
          </p:nvSpPr>
          <p:spPr>
            <a:xfrm>
              <a:off x="7653707" y="5632243"/>
              <a:ext cx="64339" cy="129091"/>
            </a:xfrm>
            <a:prstGeom prst="rect">
              <a:avLst/>
            </a:prstGeom>
            <a:solidFill>
              <a:srgbClr val="1CABE2">
                <a:alpha val="100000"/>
              </a:srgbClr>
            </a:solidFill>
          </p:spPr>
          <p:txBody>
            <a:bodyPr/>
            <a:lstStyle/>
            <a:p/>
          </p:txBody>
        </p:sp>
        <p:sp>
          <p:nvSpPr>
            <p:cNvPr id="177" name="tx177"/>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54.2</a:t>
              </a:r>
            </a:p>
          </p:txBody>
        </p:sp>
        <p:sp>
          <p:nvSpPr>
            <p:cNvPr id="178" name="tx178"/>
            <p:cNvSpPr/>
            <p:nvPr/>
          </p:nvSpPr>
          <p:spPr>
            <a:xfrm>
              <a:off x="7867975"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52.4</a:t>
              </a:r>
            </a:p>
          </p:txBody>
        </p:sp>
        <p:sp>
          <p:nvSpPr>
            <p:cNvPr id="179" name="tx179"/>
            <p:cNvSpPr/>
            <p:nvPr/>
          </p:nvSpPr>
          <p:spPr>
            <a:xfrm>
              <a:off x="7926608"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52.9</a:t>
              </a:r>
            </a:p>
          </p:txBody>
        </p:sp>
        <p:sp>
          <p:nvSpPr>
            <p:cNvPr id="180" name="tx180"/>
            <p:cNvSpPr/>
            <p:nvPr/>
          </p:nvSpPr>
          <p:spPr>
            <a:xfrm>
              <a:off x="4445368"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53.6</a:t>
              </a:r>
            </a:p>
          </p:txBody>
        </p:sp>
        <p:sp>
          <p:nvSpPr>
            <p:cNvPr id="181" name="tx181"/>
            <p:cNvSpPr/>
            <p:nvPr/>
          </p:nvSpPr>
          <p:spPr>
            <a:xfrm>
              <a:off x="7776429"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2" name="tx182"/>
            <p:cNvSpPr/>
            <p:nvPr/>
          </p:nvSpPr>
          <p:spPr>
            <a:xfrm>
              <a:off x="4341576"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51.9</a:t>
              </a:r>
            </a:p>
          </p:txBody>
        </p:sp>
        <p:sp>
          <p:nvSpPr>
            <p:cNvPr id="183" name="tx183"/>
            <p:cNvSpPr/>
            <p:nvPr/>
          </p:nvSpPr>
          <p:spPr>
            <a:xfrm>
              <a:off x="7567630"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4" name="tx184"/>
            <p:cNvSpPr/>
            <p:nvPr/>
          </p:nvSpPr>
          <p:spPr>
            <a:xfrm>
              <a:off x="4369497"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52.4</a:t>
              </a:r>
            </a:p>
          </p:txBody>
        </p:sp>
        <p:sp>
          <p:nvSpPr>
            <p:cNvPr id="185" name="tx185"/>
            <p:cNvSpPr/>
            <p:nvPr/>
          </p:nvSpPr>
          <p:spPr>
            <a:xfrm>
              <a:off x="7624079"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6" name="tx18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3646470"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1" name="tx191"/>
            <p:cNvSpPr/>
            <p:nvPr/>
          </p:nvSpPr>
          <p:spPr>
            <a:xfrm>
              <a:off x="607436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2" name="tx192"/>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3" name="tx193"/>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(99%) was the same as in 2019 (99%).
The number of children vaccinated with DTP1 decreased 2% compared to in 2019.
The number of surviving infants decreased approximately 2%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6" name=""/>
          <p:cNvGrpSpPr/>
          <p:nvPr/>
        </p:nvGrpSpPr>
        <p:grpSpPr>
          <a:xfrm>
            <a:off x="292608" y="1051560"/>
            <a:ext cx="8595360" cy="28575"/>
            <a:chOff x="292608" y="1051560"/>
            <a:chExt cx="8595360" cy="28575"/>
          </a:xfrm>
        </p:grpSpPr>
        <p:sp>
          <p:nvSpPr>
            <p:cNvPr id="19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38173"/>
              <a:ext cx="3397293" cy="153099"/>
            </a:xfrm>
            <a:custGeom>
              <a:avLst/>
              <a:pathLst>
                <a:path w="3397293" h="153099">
                  <a:moveTo>
                    <a:pt x="0" y="153099"/>
                  </a:moveTo>
                  <a:lnTo>
                    <a:pt x="135891" y="131228"/>
                  </a:lnTo>
                  <a:lnTo>
                    <a:pt x="271783" y="87485"/>
                  </a:lnTo>
                  <a:lnTo>
                    <a:pt x="407675" y="109356"/>
                  </a:lnTo>
                  <a:lnTo>
                    <a:pt x="543566" y="109356"/>
                  </a:lnTo>
                  <a:lnTo>
                    <a:pt x="679458" y="131228"/>
                  </a:lnTo>
                  <a:lnTo>
                    <a:pt x="815350" y="65614"/>
                  </a:lnTo>
                  <a:lnTo>
                    <a:pt x="951242" y="87485"/>
                  </a:lnTo>
                  <a:lnTo>
                    <a:pt x="1087133" y="65614"/>
                  </a:lnTo>
                  <a:lnTo>
                    <a:pt x="1223025" y="65614"/>
                  </a:lnTo>
                  <a:lnTo>
                    <a:pt x="1358917" y="87485"/>
                  </a:lnTo>
                  <a:lnTo>
                    <a:pt x="1494809" y="65614"/>
                  </a:lnTo>
                  <a:lnTo>
                    <a:pt x="1630700" y="43742"/>
                  </a:lnTo>
                  <a:lnTo>
                    <a:pt x="1766592" y="65614"/>
                  </a:lnTo>
                  <a:lnTo>
                    <a:pt x="1902484" y="87485"/>
                  </a:lnTo>
                  <a:lnTo>
                    <a:pt x="2038375" y="43742"/>
                  </a:lnTo>
                  <a:lnTo>
                    <a:pt x="2174267" y="21871"/>
                  </a:lnTo>
                  <a:lnTo>
                    <a:pt x="2310159" y="21871"/>
                  </a:lnTo>
                  <a:lnTo>
                    <a:pt x="2446051" y="21871"/>
                  </a:lnTo>
                  <a:lnTo>
                    <a:pt x="2581942" y="0"/>
                  </a:lnTo>
                  <a:lnTo>
                    <a:pt x="2717834" y="0"/>
                  </a:lnTo>
                  <a:lnTo>
                    <a:pt x="2853726" y="0"/>
                  </a:lnTo>
                  <a:lnTo>
                    <a:pt x="2989618" y="0"/>
                  </a:lnTo>
                  <a:lnTo>
                    <a:pt x="3125509" y="21871"/>
                  </a:lnTo>
                  <a:lnTo>
                    <a:pt x="3261401" y="0"/>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65614"/>
            </a:xfrm>
            <a:custGeom>
              <a:avLst/>
              <a:pathLst>
                <a:path w="3397293" h="65614">
                  <a:moveTo>
                    <a:pt x="0" y="65614"/>
                  </a:moveTo>
                  <a:lnTo>
                    <a:pt x="135891" y="43742"/>
                  </a:lnTo>
                  <a:lnTo>
                    <a:pt x="271783" y="21871"/>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21871"/>
                  </a:lnTo>
                  <a:lnTo>
                    <a:pt x="1902484" y="21871"/>
                  </a:lnTo>
                  <a:lnTo>
                    <a:pt x="2038375" y="21871"/>
                  </a:lnTo>
                  <a:lnTo>
                    <a:pt x="2174267" y="21871"/>
                  </a:lnTo>
                  <a:lnTo>
                    <a:pt x="2310159" y="21871"/>
                  </a:lnTo>
                  <a:lnTo>
                    <a:pt x="2446051" y="21871"/>
                  </a:lnTo>
                  <a:lnTo>
                    <a:pt x="2581942" y="21871"/>
                  </a:lnTo>
                  <a:lnTo>
                    <a:pt x="2717834" y="43742"/>
                  </a:lnTo>
                  <a:lnTo>
                    <a:pt x="2853726" y="21871"/>
                  </a:lnTo>
                  <a:lnTo>
                    <a:pt x="2989618" y="21871"/>
                  </a:lnTo>
                  <a:lnTo>
                    <a:pt x="3125509" y="43742"/>
                  </a:lnTo>
                  <a:lnTo>
                    <a:pt x="3261401" y="43742"/>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38173"/>
              <a:ext cx="3397293" cy="153099"/>
            </a:xfrm>
            <a:custGeom>
              <a:avLst/>
              <a:pathLst>
                <a:path w="3397293" h="153099">
                  <a:moveTo>
                    <a:pt x="0" y="153099"/>
                  </a:moveTo>
                  <a:lnTo>
                    <a:pt x="135891" y="131228"/>
                  </a:lnTo>
                  <a:lnTo>
                    <a:pt x="271783" y="87485"/>
                  </a:lnTo>
                  <a:lnTo>
                    <a:pt x="407675" y="109356"/>
                  </a:lnTo>
                  <a:lnTo>
                    <a:pt x="543566" y="109356"/>
                  </a:lnTo>
                  <a:lnTo>
                    <a:pt x="679458" y="131228"/>
                  </a:lnTo>
                  <a:lnTo>
                    <a:pt x="815350" y="65614"/>
                  </a:lnTo>
                  <a:lnTo>
                    <a:pt x="951242" y="87485"/>
                  </a:lnTo>
                  <a:lnTo>
                    <a:pt x="1087133" y="65614"/>
                  </a:lnTo>
                  <a:lnTo>
                    <a:pt x="1223025" y="65614"/>
                  </a:lnTo>
                  <a:lnTo>
                    <a:pt x="1358917" y="87485"/>
                  </a:lnTo>
                  <a:lnTo>
                    <a:pt x="1494809" y="65614"/>
                  </a:lnTo>
                  <a:lnTo>
                    <a:pt x="1630700" y="43742"/>
                  </a:lnTo>
                  <a:lnTo>
                    <a:pt x="1766592" y="65614"/>
                  </a:lnTo>
                  <a:lnTo>
                    <a:pt x="1902484" y="87485"/>
                  </a:lnTo>
                  <a:lnTo>
                    <a:pt x="2038375" y="43742"/>
                  </a:lnTo>
                  <a:lnTo>
                    <a:pt x="2174267" y="21871"/>
                  </a:lnTo>
                  <a:lnTo>
                    <a:pt x="2310159" y="21871"/>
                  </a:lnTo>
                  <a:lnTo>
                    <a:pt x="2446051" y="21871"/>
                  </a:lnTo>
                  <a:lnTo>
                    <a:pt x="2581942" y="0"/>
                  </a:lnTo>
                  <a:lnTo>
                    <a:pt x="2717834" y="0"/>
                  </a:lnTo>
                  <a:lnTo>
                    <a:pt x="2853726" y="0"/>
                  </a:lnTo>
                  <a:lnTo>
                    <a:pt x="2989618" y="0"/>
                  </a:lnTo>
                  <a:lnTo>
                    <a:pt x="3125509" y="21871"/>
                  </a:lnTo>
                  <a:lnTo>
                    <a:pt x="3261401" y="0"/>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2" name="pl32"/>
            <p:cNvSpPr/>
            <p:nvPr/>
          </p:nvSpPr>
          <p:spPr>
            <a:xfrm>
              <a:off x="1120965" y="1938173"/>
              <a:ext cx="3397293" cy="153099"/>
            </a:xfrm>
            <a:custGeom>
              <a:avLst/>
              <a:pathLst>
                <a:path w="3397293" h="153099">
                  <a:moveTo>
                    <a:pt x="0" y="153099"/>
                  </a:moveTo>
                  <a:lnTo>
                    <a:pt x="135891" y="131228"/>
                  </a:lnTo>
                  <a:lnTo>
                    <a:pt x="271783" y="87485"/>
                  </a:lnTo>
                  <a:lnTo>
                    <a:pt x="407675" y="109356"/>
                  </a:lnTo>
                  <a:lnTo>
                    <a:pt x="543566" y="109356"/>
                  </a:lnTo>
                  <a:lnTo>
                    <a:pt x="679458" y="131228"/>
                  </a:lnTo>
                  <a:lnTo>
                    <a:pt x="815350" y="65614"/>
                  </a:lnTo>
                  <a:lnTo>
                    <a:pt x="951242" y="87485"/>
                  </a:lnTo>
                  <a:lnTo>
                    <a:pt x="1087133" y="65614"/>
                  </a:lnTo>
                  <a:lnTo>
                    <a:pt x="1223025" y="65614"/>
                  </a:lnTo>
                  <a:lnTo>
                    <a:pt x="1358917" y="87485"/>
                  </a:lnTo>
                  <a:lnTo>
                    <a:pt x="1494809" y="65614"/>
                  </a:lnTo>
                  <a:lnTo>
                    <a:pt x="1630700" y="43742"/>
                  </a:lnTo>
                  <a:lnTo>
                    <a:pt x="1766592" y="65614"/>
                  </a:lnTo>
                  <a:lnTo>
                    <a:pt x="1902484" y="87485"/>
                  </a:lnTo>
                  <a:lnTo>
                    <a:pt x="2038375" y="43742"/>
                  </a:lnTo>
                  <a:lnTo>
                    <a:pt x="2174267" y="21871"/>
                  </a:lnTo>
                  <a:lnTo>
                    <a:pt x="2310159" y="21871"/>
                  </a:lnTo>
                  <a:lnTo>
                    <a:pt x="2446051" y="21871"/>
                  </a:lnTo>
                  <a:lnTo>
                    <a:pt x="2581942" y="0"/>
                  </a:lnTo>
                  <a:lnTo>
                    <a:pt x="2717834" y="0"/>
                  </a:lnTo>
                  <a:lnTo>
                    <a:pt x="2853726" y="0"/>
                  </a:lnTo>
                  <a:lnTo>
                    <a:pt x="2989618" y="0"/>
                  </a:lnTo>
                  <a:lnTo>
                    <a:pt x="3125509" y="21871"/>
                  </a:lnTo>
                  <a:lnTo>
                    <a:pt x="3261401" y="0"/>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5" name="tx35"/>
            <p:cNvSpPr/>
            <p:nvPr/>
          </p:nvSpPr>
          <p:spPr>
            <a:xfrm>
              <a:off x="2419592"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9633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9119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9119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2336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8581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58296" y="496298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Norway</a:t>
              </a:r>
            </a:p>
          </p:txBody>
        </p:sp>
        <p:sp>
          <p:nvSpPr>
            <p:cNvPr id="60" name="tx60"/>
            <p:cNvSpPr/>
            <p:nvPr/>
          </p:nvSpPr>
          <p:spPr>
            <a:xfrm>
              <a:off x="249046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52918"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82812" y="1405107"/>
              <a:ext cx="247359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Norway, 2000-2025</a:t>
              </a:r>
            </a:p>
          </p:txBody>
        </p:sp>
        <p:sp>
          <p:nvSpPr>
            <p:cNvPr id="63" name="pl63"/>
            <p:cNvSpPr/>
            <p:nvPr/>
          </p:nvSpPr>
          <p:spPr>
            <a:xfrm>
              <a:off x="5267799" y="39219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626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033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440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0847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515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922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2329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773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3143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8550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773659"/>
              <a:ext cx="3397293" cy="643017"/>
            </a:xfrm>
            <a:custGeom>
              <a:avLst/>
              <a:pathLst>
                <a:path w="3397293" h="643017">
                  <a:moveTo>
                    <a:pt x="0" y="643017"/>
                  </a:moveTo>
                  <a:lnTo>
                    <a:pt x="135891" y="551158"/>
                  </a:lnTo>
                  <a:lnTo>
                    <a:pt x="271783" y="367438"/>
                  </a:lnTo>
                  <a:lnTo>
                    <a:pt x="407675" y="459298"/>
                  </a:lnTo>
                  <a:lnTo>
                    <a:pt x="543566" y="459298"/>
                  </a:lnTo>
                  <a:lnTo>
                    <a:pt x="679458" y="551158"/>
                  </a:lnTo>
                  <a:lnTo>
                    <a:pt x="815350" y="275579"/>
                  </a:lnTo>
                  <a:lnTo>
                    <a:pt x="951242" y="367438"/>
                  </a:lnTo>
                  <a:lnTo>
                    <a:pt x="1087133" y="275579"/>
                  </a:lnTo>
                  <a:lnTo>
                    <a:pt x="1223025" y="275579"/>
                  </a:lnTo>
                  <a:lnTo>
                    <a:pt x="1358917" y="367438"/>
                  </a:lnTo>
                  <a:lnTo>
                    <a:pt x="1494809" y="275579"/>
                  </a:lnTo>
                  <a:lnTo>
                    <a:pt x="1630700" y="183719"/>
                  </a:lnTo>
                  <a:lnTo>
                    <a:pt x="1766592" y="275579"/>
                  </a:lnTo>
                  <a:lnTo>
                    <a:pt x="1902484" y="367438"/>
                  </a:lnTo>
                  <a:lnTo>
                    <a:pt x="2038375" y="183719"/>
                  </a:lnTo>
                  <a:lnTo>
                    <a:pt x="2174267" y="91859"/>
                  </a:lnTo>
                  <a:lnTo>
                    <a:pt x="2310159" y="91859"/>
                  </a:lnTo>
                  <a:lnTo>
                    <a:pt x="2446051" y="91859"/>
                  </a:lnTo>
                  <a:lnTo>
                    <a:pt x="2581942" y="0"/>
                  </a:lnTo>
                  <a:lnTo>
                    <a:pt x="2717834" y="0"/>
                  </a:lnTo>
                  <a:lnTo>
                    <a:pt x="2853726" y="0"/>
                  </a:lnTo>
                  <a:lnTo>
                    <a:pt x="2989618" y="0"/>
                  </a:lnTo>
                  <a:lnTo>
                    <a:pt x="3125509" y="91859"/>
                  </a:lnTo>
                  <a:lnTo>
                    <a:pt x="3261401" y="0"/>
                  </a:lnTo>
                  <a:lnTo>
                    <a:pt x="3397293" y="91859"/>
                  </a:lnTo>
                </a:path>
              </a:pathLst>
            </a:custGeom>
            <a:ln w="27101" cap="flat">
              <a:solidFill>
                <a:srgbClr val="0058AB">
                  <a:alpha val="100000"/>
                </a:srgbClr>
              </a:solidFill>
              <a:prstDash val="solid"/>
              <a:round/>
            </a:ln>
          </p:spPr>
          <p:txBody>
            <a:bodyPr/>
            <a:lstStyle/>
            <a:p/>
          </p:txBody>
        </p:sp>
        <p:sp>
          <p:nvSpPr>
            <p:cNvPr id="82" name="pl82"/>
            <p:cNvSpPr/>
            <p:nvPr/>
          </p:nvSpPr>
          <p:spPr>
            <a:xfrm>
              <a:off x="5437664" y="2773659"/>
              <a:ext cx="3397293" cy="1286035"/>
            </a:xfrm>
            <a:custGeom>
              <a:avLst/>
              <a:pathLst>
                <a:path w="3397293" h="1286035">
                  <a:moveTo>
                    <a:pt x="0" y="1286035"/>
                  </a:moveTo>
                  <a:lnTo>
                    <a:pt x="135891" y="1286035"/>
                  </a:lnTo>
                  <a:lnTo>
                    <a:pt x="271783" y="1286035"/>
                  </a:lnTo>
                  <a:lnTo>
                    <a:pt x="407675" y="1102316"/>
                  </a:lnTo>
                  <a:lnTo>
                    <a:pt x="543566" y="918596"/>
                  </a:lnTo>
                  <a:lnTo>
                    <a:pt x="679458" y="826737"/>
                  </a:lnTo>
                  <a:lnTo>
                    <a:pt x="815350" y="734877"/>
                  </a:lnTo>
                  <a:lnTo>
                    <a:pt x="951242" y="734877"/>
                  </a:lnTo>
                  <a:lnTo>
                    <a:pt x="1087133" y="459298"/>
                  </a:lnTo>
                  <a:lnTo>
                    <a:pt x="1223025" y="275579"/>
                  </a:lnTo>
                  <a:lnTo>
                    <a:pt x="1358917" y="275579"/>
                  </a:lnTo>
                  <a:lnTo>
                    <a:pt x="1494809" y="183719"/>
                  </a:lnTo>
                  <a:lnTo>
                    <a:pt x="1630700" y="183719"/>
                  </a:lnTo>
                  <a:lnTo>
                    <a:pt x="1766592" y="183719"/>
                  </a:lnTo>
                  <a:lnTo>
                    <a:pt x="1902484" y="183719"/>
                  </a:lnTo>
                  <a:lnTo>
                    <a:pt x="2038375" y="91859"/>
                  </a:lnTo>
                  <a:lnTo>
                    <a:pt x="2174267" y="0"/>
                  </a:lnTo>
                  <a:lnTo>
                    <a:pt x="2310159" y="0"/>
                  </a:lnTo>
                  <a:lnTo>
                    <a:pt x="2446051" y="0"/>
                  </a:lnTo>
                  <a:lnTo>
                    <a:pt x="2581942" y="0"/>
                  </a:lnTo>
                  <a:lnTo>
                    <a:pt x="2717834" y="275579"/>
                  </a:lnTo>
                  <a:lnTo>
                    <a:pt x="2853726" y="459298"/>
                  </a:lnTo>
                  <a:lnTo>
                    <a:pt x="2989618" y="91859"/>
                  </a:lnTo>
                  <a:lnTo>
                    <a:pt x="3125509" y="183719"/>
                  </a:lnTo>
                  <a:lnTo>
                    <a:pt x="3261401" y="183719"/>
                  </a:lnTo>
                  <a:lnTo>
                    <a:pt x="3397293" y="9185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681799"/>
              <a:ext cx="3397293" cy="275579"/>
            </a:xfrm>
            <a:custGeom>
              <a:avLst/>
              <a:pathLst>
                <a:path w="3397293" h="275579">
                  <a:moveTo>
                    <a:pt x="0" y="275579"/>
                  </a:moveTo>
                  <a:lnTo>
                    <a:pt x="135891" y="183719"/>
                  </a:lnTo>
                  <a:lnTo>
                    <a:pt x="271783" y="91859"/>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91859"/>
                  </a:lnTo>
                  <a:lnTo>
                    <a:pt x="1902484" y="91859"/>
                  </a:lnTo>
                  <a:lnTo>
                    <a:pt x="2038375" y="91859"/>
                  </a:lnTo>
                  <a:lnTo>
                    <a:pt x="2174267" y="91859"/>
                  </a:lnTo>
                  <a:lnTo>
                    <a:pt x="2310159" y="91859"/>
                  </a:lnTo>
                  <a:lnTo>
                    <a:pt x="2446051" y="91859"/>
                  </a:lnTo>
                  <a:lnTo>
                    <a:pt x="2581942" y="91859"/>
                  </a:lnTo>
                  <a:lnTo>
                    <a:pt x="2717834" y="183719"/>
                  </a:lnTo>
                  <a:lnTo>
                    <a:pt x="2853726" y="91859"/>
                  </a:lnTo>
                  <a:lnTo>
                    <a:pt x="2989618" y="91859"/>
                  </a:lnTo>
                  <a:lnTo>
                    <a:pt x="3125509" y="183719"/>
                  </a:lnTo>
                  <a:lnTo>
                    <a:pt x="3261401" y="183719"/>
                  </a:lnTo>
                  <a:lnTo>
                    <a:pt x="3397293" y="183719"/>
                  </a:lnTo>
                </a:path>
              </a:pathLst>
            </a:custGeom>
            <a:ln w="27101" cap="flat">
              <a:solidFill>
                <a:srgbClr val="961A49">
                  <a:alpha val="100000"/>
                </a:srgbClr>
              </a:solidFill>
              <a:prstDash val="solid"/>
              <a:round/>
            </a:ln>
          </p:spPr>
          <p:txBody>
            <a:bodyPr/>
            <a:lstStyle/>
            <a:p/>
          </p:txBody>
        </p:sp>
        <p:sp>
          <p:nvSpPr>
            <p:cNvPr id="84" name="pl84"/>
            <p:cNvSpPr/>
            <p:nvPr/>
          </p:nvSpPr>
          <p:spPr>
            <a:xfrm>
              <a:off x="5437664" y="277365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773659"/>
              <a:ext cx="3397293" cy="643017"/>
            </a:xfrm>
            <a:custGeom>
              <a:avLst/>
              <a:pathLst>
                <a:path w="3397293" h="643017">
                  <a:moveTo>
                    <a:pt x="0" y="643017"/>
                  </a:moveTo>
                  <a:lnTo>
                    <a:pt x="135891" y="551158"/>
                  </a:lnTo>
                  <a:lnTo>
                    <a:pt x="271783" y="367438"/>
                  </a:lnTo>
                  <a:lnTo>
                    <a:pt x="407675" y="459298"/>
                  </a:lnTo>
                  <a:lnTo>
                    <a:pt x="543566" y="459298"/>
                  </a:lnTo>
                  <a:lnTo>
                    <a:pt x="679458" y="551158"/>
                  </a:lnTo>
                  <a:lnTo>
                    <a:pt x="815350" y="275579"/>
                  </a:lnTo>
                  <a:lnTo>
                    <a:pt x="951242" y="367438"/>
                  </a:lnTo>
                  <a:lnTo>
                    <a:pt x="1087133" y="275579"/>
                  </a:lnTo>
                  <a:lnTo>
                    <a:pt x="1223025" y="275579"/>
                  </a:lnTo>
                  <a:lnTo>
                    <a:pt x="1358917" y="367438"/>
                  </a:lnTo>
                  <a:lnTo>
                    <a:pt x="1494809" y="275579"/>
                  </a:lnTo>
                  <a:lnTo>
                    <a:pt x="1630700" y="183719"/>
                  </a:lnTo>
                  <a:lnTo>
                    <a:pt x="1766592" y="275579"/>
                  </a:lnTo>
                  <a:lnTo>
                    <a:pt x="1902484" y="367438"/>
                  </a:lnTo>
                  <a:lnTo>
                    <a:pt x="2038375" y="183719"/>
                  </a:lnTo>
                  <a:lnTo>
                    <a:pt x="2174267" y="91859"/>
                  </a:lnTo>
                  <a:lnTo>
                    <a:pt x="2310159" y="91859"/>
                  </a:lnTo>
                  <a:lnTo>
                    <a:pt x="2446051" y="91859"/>
                  </a:lnTo>
                  <a:lnTo>
                    <a:pt x="2581942" y="0"/>
                  </a:lnTo>
                  <a:lnTo>
                    <a:pt x="2717834" y="0"/>
                  </a:lnTo>
                  <a:lnTo>
                    <a:pt x="2853726" y="0"/>
                  </a:lnTo>
                  <a:lnTo>
                    <a:pt x="2989618" y="0"/>
                  </a:lnTo>
                  <a:lnTo>
                    <a:pt x="3125509" y="91859"/>
                  </a:lnTo>
                  <a:lnTo>
                    <a:pt x="3261401" y="0"/>
                  </a:lnTo>
                  <a:lnTo>
                    <a:pt x="3397293" y="91859"/>
                  </a:lnTo>
                </a:path>
              </a:pathLst>
            </a:custGeom>
            <a:ln w="43362" cap="flat">
              <a:solidFill>
                <a:srgbClr val="000000">
                  <a:alpha val="100000"/>
                </a:srgbClr>
              </a:solidFill>
              <a:prstDash val="solid"/>
              <a:round/>
            </a:ln>
          </p:spPr>
          <p:txBody>
            <a:bodyPr/>
            <a:lstStyle/>
            <a:p/>
          </p:txBody>
        </p:sp>
        <p:sp>
          <p:nvSpPr>
            <p:cNvPr id="86" name="pl86"/>
            <p:cNvSpPr/>
            <p:nvPr/>
          </p:nvSpPr>
          <p:spPr>
            <a:xfrm>
              <a:off x="5437664" y="2626684"/>
              <a:ext cx="0" cy="789993"/>
            </a:xfrm>
            <a:custGeom>
              <a:avLst/>
              <a:pathLst>
                <a:path w="0" h="789993">
                  <a:moveTo>
                    <a:pt x="0" y="78999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626684"/>
              <a:ext cx="0" cy="698133"/>
            </a:xfrm>
            <a:custGeom>
              <a:avLst/>
              <a:pathLst>
                <a:path w="0" h="698133">
                  <a:moveTo>
                    <a:pt x="0" y="69813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626684"/>
              <a:ext cx="0" cy="514414"/>
            </a:xfrm>
            <a:custGeom>
              <a:avLst/>
              <a:pathLst>
                <a:path w="0" h="514414">
                  <a:moveTo>
                    <a:pt x="0" y="51441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626684"/>
              <a:ext cx="0" cy="330694"/>
            </a:xfrm>
            <a:custGeom>
              <a:avLst/>
              <a:pathLst>
                <a:path w="0" h="330694">
                  <a:moveTo>
                    <a:pt x="0" y="33069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62668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62668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626684"/>
              <a:ext cx="0" cy="238835"/>
            </a:xfrm>
            <a:custGeom>
              <a:avLst/>
              <a:pathLst>
                <a:path w="0" h="238835">
                  <a:moveTo>
                    <a:pt x="0" y="23883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773659"/>
              <a:ext cx="3397293" cy="643017"/>
            </a:xfrm>
            <a:custGeom>
              <a:avLst/>
              <a:pathLst>
                <a:path w="3397293" h="643017">
                  <a:moveTo>
                    <a:pt x="0" y="643017"/>
                  </a:moveTo>
                  <a:lnTo>
                    <a:pt x="135891" y="551158"/>
                  </a:lnTo>
                  <a:lnTo>
                    <a:pt x="271783" y="367438"/>
                  </a:lnTo>
                  <a:lnTo>
                    <a:pt x="407675" y="459298"/>
                  </a:lnTo>
                  <a:lnTo>
                    <a:pt x="543566" y="459298"/>
                  </a:lnTo>
                  <a:lnTo>
                    <a:pt x="679458" y="551158"/>
                  </a:lnTo>
                  <a:lnTo>
                    <a:pt x="815350" y="275579"/>
                  </a:lnTo>
                  <a:lnTo>
                    <a:pt x="951242" y="367438"/>
                  </a:lnTo>
                  <a:lnTo>
                    <a:pt x="1087133" y="275579"/>
                  </a:lnTo>
                  <a:lnTo>
                    <a:pt x="1223025" y="275579"/>
                  </a:lnTo>
                  <a:lnTo>
                    <a:pt x="1358917" y="367438"/>
                  </a:lnTo>
                  <a:lnTo>
                    <a:pt x="1494809" y="275579"/>
                  </a:lnTo>
                  <a:lnTo>
                    <a:pt x="1630700" y="183719"/>
                  </a:lnTo>
                  <a:lnTo>
                    <a:pt x="1766592" y="275579"/>
                  </a:lnTo>
                  <a:lnTo>
                    <a:pt x="1902484" y="367438"/>
                  </a:lnTo>
                  <a:lnTo>
                    <a:pt x="2038375" y="183719"/>
                  </a:lnTo>
                  <a:lnTo>
                    <a:pt x="2174267" y="91859"/>
                  </a:lnTo>
                  <a:lnTo>
                    <a:pt x="2310159" y="91859"/>
                  </a:lnTo>
                  <a:lnTo>
                    <a:pt x="2446051" y="91859"/>
                  </a:lnTo>
                  <a:lnTo>
                    <a:pt x="2581942" y="0"/>
                  </a:lnTo>
                  <a:lnTo>
                    <a:pt x="2717834" y="0"/>
                  </a:lnTo>
                  <a:lnTo>
                    <a:pt x="2853726" y="0"/>
                  </a:lnTo>
                  <a:lnTo>
                    <a:pt x="2989618" y="0"/>
                  </a:lnTo>
                  <a:lnTo>
                    <a:pt x="3125509" y="91859"/>
                  </a:lnTo>
                  <a:lnTo>
                    <a:pt x="3261401" y="0"/>
                  </a:lnTo>
                  <a:lnTo>
                    <a:pt x="3397293" y="91859"/>
                  </a:lnTo>
                </a:path>
              </a:pathLst>
            </a:custGeom>
            <a:ln w="27101" cap="flat">
              <a:solidFill>
                <a:srgbClr val="0058AB">
                  <a:alpha val="100000"/>
                </a:srgbClr>
              </a:solidFill>
              <a:prstDash val="solid"/>
              <a:round/>
            </a:ln>
          </p:spPr>
          <p:txBody>
            <a:bodyPr/>
            <a:lstStyle/>
            <a:p/>
          </p:txBody>
        </p:sp>
        <p:sp>
          <p:nvSpPr>
            <p:cNvPr id="94" name="tx94"/>
            <p:cNvSpPr/>
            <p:nvPr/>
          </p:nvSpPr>
          <p:spPr>
            <a:xfrm>
              <a:off x="5389469" y="2552146"/>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5" name="tx95"/>
            <p:cNvSpPr/>
            <p:nvPr/>
          </p:nvSpPr>
          <p:spPr>
            <a:xfrm>
              <a:off x="6068928" y="254950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6748386" y="2551140"/>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7" name="tx97"/>
            <p:cNvSpPr/>
            <p:nvPr/>
          </p:nvSpPr>
          <p:spPr>
            <a:xfrm>
              <a:off x="7427845" y="255082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7989462" y="25495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8920" y="25495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786762" y="255082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902429" y="2826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826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409943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64014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318261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72154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226402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180294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70789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70789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54006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30251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5974994" y="496298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Norway</a:t>
              </a:r>
            </a:p>
          </p:txBody>
        </p:sp>
        <p:sp>
          <p:nvSpPr>
            <p:cNvPr id="122" name="tx122"/>
            <p:cNvSpPr/>
            <p:nvPr/>
          </p:nvSpPr>
          <p:spPr>
            <a:xfrm>
              <a:off x="680716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569617"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18220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391225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64229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37234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04722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77727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650732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823737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87395"/>
              <a:ext cx="5622657" cy="114824"/>
            </a:xfrm>
            <a:prstGeom prst="rect">
              <a:avLst/>
            </a:prstGeom>
            <a:solidFill>
              <a:srgbClr val="1CABE2">
                <a:alpha val="80000"/>
              </a:srgbClr>
            </a:solidFill>
          </p:spPr>
          <p:txBody>
            <a:bodyPr/>
            <a:lstStyle/>
            <a:p/>
          </p:txBody>
        </p:sp>
        <p:sp>
          <p:nvSpPr>
            <p:cNvPr id="138" name="rc138"/>
            <p:cNvSpPr/>
            <p:nvPr/>
          </p:nvSpPr>
          <p:spPr>
            <a:xfrm>
              <a:off x="1317178" y="5743865"/>
              <a:ext cx="5442732" cy="114824"/>
            </a:xfrm>
            <a:prstGeom prst="rect">
              <a:avLst/>
            </a:prstGeom>
            <a:solidFill>
              <a:srgbClr val="1CABE2">
                <a:alpha val="80000"/>
              </a:srgbClr>
            </a:solidFill>
          </p:spPr>
          <p:txBody>
            <a:bodyPr/>
            <a:lstStyle/>
            <a:p/>
          </p:txBody>
        </p:sp>
        <p:sp>
          <p:nvSpPr>
            <p:cNvPr id="139" name="rc139"/>
            <p:cNvSpPr/>
            <p:nvPr/>
          </p:nvSpPr>
          <p:spPr>
            <a:xfrm>
              <a:off x="1317178" y="5600334"/>
              <a:ext cx="7321564" cy="114824"/>
            </a:xfrm>
            <a:prstGeom prst="rect">
              <a:avLst/>
            </a:prstGeom>
            <a:solidFill>
              <a:srgbClr val="1CABE2">
                <a:alpha val="80000"/>
              </a:srgbClr>
            </a:solidFill>
          </p:spPr>
          <p:txBody>
            <a:bodyPr/>
            <a:lstStyle/>
            <a:p/>
          </p:txBody>
        </p:sp>
        <p:sp>
          <p:nvSpPr>
            <p:cNvPr id="140" name="tx140"/>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2814143"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5" name="tx145"/>
            <p:cNvSpPr/>
            <p:nvPr/>
          </p:nvSpPr>
          <p:spPr>
            <a:xfrm>
              <a:off x="442768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6" name="tx146"/>
            <p:cNvSpPr/>
            <p:nvPr/>
          </p:nvSpPr>
          <p:spPr>
            <a:xfrm>
              <a:off x="615773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7" name="tx147"/>
            <p:cNvSpPr/>
            <p:nvPr/>
          </p:nvSpPr>
          <p:spPr>
            <a:xfrm>
              <a:off x="788778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8" name="tx148"/>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9" name="tx14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0" name="tx150"/>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Norway (96%) was 11 percentage points higher than the global average (85%) and 2 percentage points higher than the average across all non-programme countries (94%).
National DTP3 coverage was 1 percentage point lower than in 2019 (97%).
This equates to 2,000 un- and undervaccinated children in 2025 - the same number of un- and undervaccinated children as in 2019.</a:t>
            </a:r>
          </a:p>
        </p:txBody>
      </p:sp>
      <p:sp>
        <p:nvSpPr>
          <p:cNvPr id="15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Norway DTP3 coverage was 96% - this is 1 percentage point lower than in 2019 and higher than both the global and regional averages.</a:t>
            </a:r>
          </a:p>
        </p:txBody>
      </p:sp>
      <p:grpSp xmlns:pic="http://schemas.openxmlformats.org/drawingml/2006/picture">
        <p:nvGrpSpPr>
          <p:cNvPr id="153" name=""/>
          <p:cNvGrpSpPr/>
          <p:nvPr/>
        </p:nvGrpSpPr>
        <p:grpSpPr>
          <a:xfrm>
            <a:off x="292608" y="1005840"/>
            <a:ext cx="8595360" cy="28575"/>
            <a:chOff x="292608" y="1005840"/>
            <a:chExt cx="8595360" cy="28575"/>
          </a:xfrm>
        </p:grpSpPr>
        <p:sp>
          <p:nvSpPr>
            <p:cNvPr id="15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2025, Norway ranked number 22 out of 41 countries for lowest DTP3 coverage (based on tied ranks).
Norway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Norway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9439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591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239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886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767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4153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0629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088063"/>
              <a:ext cx="239888" cy="1123946"/>
            </a:xfrm>
            <a:prstGeom prst="rect">
              <a:avLst/>
            </a:prstGeom>
            <a:solidFill>
              <a:srgbClr val="80BD41">
                <a:alpha val="100000"/>
              </a:srgbClr>
            </a:solidFill>
          </p:spPr>
          <p:txBody>
            <a:bodyPr/>
            <a:lstStyle/>
            <a:p/>
          </p:txBody>
        </p:sp>
        <p:sp>
          <p:nvSpPr>
            <p:cNvPr id="25" name="rc25"/>
            <p:cNvSpPr/>
            <p:nvPr/>
          </p:nvSpPr>
          <p:spPr>
            <a:xfrm>
              <a:off x="1296273" y="2963133"/>
              <a:ext cx="239888" cy="124929"/>
            </a:xfrm>
            <a:prstGeom prst="rect">
              <a:avLst/>
            </a:prstGeom>
            <a:solidFill>
              <a:srgbClr val="1CABE2">
                <a:alpha val="100000"/>
              </a:srgbClr>
            </a:solidFill>
          </p:spPr>
          <p:txBody>
            <a:bodyPr/>
            <a:lstStyle/>
            <a:p/>
          </p:txBody>
        </p:sp>
        <p:sp>
          <p:nvSpPr>
            <p:cNvPr id="26" name="rc26"/>
            <p:cNvSpPr/>
            <p:nvPr/>
          </p:nvSpPr>
          <p:spPr>
            <a:xfrm>
              <a:off x="1562816" y="3123424"/>
              <a:ext cx="239888" cy="1088584"/>
            </a:xfrm>
            <a:prstGeom prst="rect">
              <a:avLst/>
            </a:prstGeom>
            <a:solidFill>
              <a:srgbClr val="80BD41">
                <a:alpha val="100000"/>
              </a:srgbClr>
            </a:solidFill>
          </p:spPr>
          <p:txBody>
            <a:bodyPr/>
            <a:lstStyle/>
            <a:p/>
          </p:txBody>
        </p:sp>
        <p:sp>
          <p:nvSpPr>
            <p:cNvPr id="27" name="rc27"/>
            <p:cNvSpPr/>
            <p:nvPr/>
          </p:nvSpPr>
          <p:spPr>
            <a:xfrm>
              <a:off x="1562816" y="3015858"/>
              <a:ext cx="239888" cy="107566"/>
            </a:xfrm>
            <a:prstGeom prst="rect">
              <a:avLst/>
            </a:prstGeom>
            <a:solidFill>
              <a:srgbClr val="1CABE2">
                <a:alpha val="100000"/>
              </a:srgbClr>
            </a:solidFill>
          </p:spPr>
          <p:txBody>
            <a:bodyPr/>
            <a:lstStyle/>
            <a:p/>
          </p:txBody>
        </p:sp>
        <p:sp>
          <p:nvSpPr>
            <p:cNvPr id="28" name="rc28"/>
            <p:cNvSpPr/>
            <p:nvPr/>
          </p:nvSpPr>
          <p:spPr>
            <a:xfrm>
              <a:off x="1829360" y="3126601"/>
              <a:ext cx="239888" cy="1085408"/>
            </a:xfrm>
            <a:prstGeom prst="rect">
              <a:avLst/>
            </a:prstGeom>
            <a:solidFill>
              <a:srgbClr val="80BD41">
                <a:alpha val="100000"/>
              </a:srgbClr>
            </a:solidFill>
          </p:spPr>
          <p:txBody>
            <a:bodyPr/>
            <a:lstStyle/>
            <a:p/>
          </p:txBody>
        </p:sp>
        <p:sp>
          <p:nvSpPr>
            <p:cNvPr id="29" name="rc29"/>
            <p:cNvSpPr/>
            <p:nvPr/>
          </p:nvSpPr>
          <p:spPr>
            <a:xfrm>
              <a:off x="1829360" y="3044867"/>
              <a:ext cx="239888" cy="81733"/>
            </a:xfrm>
            <a:prstGeom prst="rect">
              <a:avLst/>
            </a:prstGeom>
            <a:solidFill>
              <a:srgbClr val="1CABE2">
                <a:alpha val="100000"/>
              </a:srgbClr>
            </a:solidFill>
          </p:spPr>
          <p:txBody>
            <a:bodyPr/>
            <a:lstStyle/>
            <a:p/>
          </p:txBody>
        </p:sp>
        <p:sp>
          <p:nvSpPr>
            <p:cNvPr id="30" name="rc30"/>
            <p:cNvSpPr/>
            <p:nvPr/>
          </p:nvSpPr>
          <p:spPr>
            <a:xfrm>
              <a:off x="2095903" y="3118343"/>
              <a:ext cx="239888" cy="1093666"/>
            </a:xfrm>
            <a:prstGeom prst="rect">
              <a:avLst/>
            </a:prstGeom>
            <a:solidFill>
              <a:srgbClr val="80BD41">
                <a:alpha val="100000"/>
              </a:srgbClr>
            </a:solidFill>
          </p:spPr>
          <p:txBody>
            <a:bodyPr/>
            <a:lstStyle/>
            <a:p/>
          </p:txBody>
        </p:sp>
        <p:sp>
          <p:nvSpPr>
            <p:cNvPr id="31" name="rc31"/>
            <p:cNvSpPr/>
            <p:nvPr/>
          </p:nvSpPr>
          <p:spPr>
            <a:xfrm>
              <a:off x="2095903" y="3023269"/>
              <a:ext cx="239888" cy="95073"/>
            </a:xfrm>
            <a:prstGeom prst="rect">
              <a:avLst/>
            </a:prstGeom>
            <a:solidFill>
              <a:srgbClr val="1CABE2">
                <a:alpha val="100000"/>
              </a:srgbClr>
            </a:solidFill>
          </p:spPr>
          <p:txBody>
            <a:bodyPr/>
            <a:lstStyle/>
            <a:p/>
          </p:txBody>
        </p:sp>
        <p:sp>
          <p:nvSpPr>
            <p:cNvPr id="32" name="rc32"/>
            <p:cNvSpPr/>
            <p:nvPr/>
          </p:nvSpPr>
          <p:spPr>
            <a:xfrm>
              <a:off x="2362446" y="3110084"/>
              <a:ext cx="239888" cy="1101924"/>
            </a:xfrm>
            <a:prstGeom prst="rect">
              <a:avLst/>
            </a:prstGeom>
            <a:solidFill>
              <a:srgbClr val="80BD41">
                <a:alpha val="100000"/>
              </a:srgbClr>
            </a:solidFill>
          </p:spPr>
          <p:txBody>
            <a:bodyPr/>
            <a:lstStyle/>
            <a:p/>
          </p:txBody>
        </p:sp>
        <p:sp>
          <p:nvSpPr>
            <p:cNvPr id="33" name="rc33"/>
            <p:cNvSpPr/>
            <p:nvPr/>
          </p:nvSpPr>
          <p:spPr>
            <a:xfrm>
              <a:off x="2362446" y="3014164"/>
              <a:ext cx="239888" cy="95920"/>
            </a:xfrm>
            <a:prstGeom prst="rect">
              <a:avLst/>
            </a:prstGeom>
            <a:solidFill>
              <a:srgbClr val="1CABE2">
                <a:alpha val="100000"/>
              </a:srgbClr>
            </a:solidFill>
          </p:spPr>
          <p:txBody>
            <a:bodyPr/>
            <a:lstStyle/>
            <a:p/>
          </p:txBody>
        </p:sp>
        <p:sp>
          <p:nvSpPr>
            <p:cNvPr id="34" name="rc34"/>
            <p:cNvSpPr/>
            <p:nvPr/>
          </p:nvSpPr>
          <p:spPr>
            <a:xfrm>
              <a:off x="2628989" y="3127024"/>
              <a:ext cx="239888" cy="1084985"/>
            </a:xfrm>
            <a:prstGeom prst="rect">
              <a:avLst/>
            </a:prstGeom>
            <a:solidFill>
              <a:srgbClr val="80BD41">
                <a:alpha val="100000"/>
              </a:srgbClr>
            </a:solidFill>
          </p:spPr>
          <p:txBody>
            <a:bodyPr/>
            <a:lstStyle/>
            <a:p/>
          </p:txBody>
        </p:sp>
        <p:sp>
          <p:nvSpPr>
            <p:cNvPr id="35" name="rc35"/>
            <p:cNvSpPr/>
            <p:nvPr/>
          </p:nvSpPr>
          <p:spPr>
            <a:xfrm>
              <a:off x="2628989" y="3019669"/>
              <a:ext cx="239888" cy="107355"/>
            </a:xfrm>
            <a:prstGeom prst="rect">
              <a:avLst/>
            </a:prstGeom>
            <a:solidFill>
              <a:srgbClr val="1CABE2">
                <a:alpha val="100000"/>
              </a:srgbClr>
            </a:solidFill>
          </p:spPr>
          <p:txBody>
            <a:bodyPr/>
            <a:lstStyle/>
            <a:p/>
          </p:txBody>
        </p:sp>
        <p:sp>
          <p:nvSpPr>
            <p:cNvPr id="36" name="rc36"/>
            <p:cNvSpPr/>
            <p:nvPr/>
          </p:nvSpPr>
          <p:spPr>
            <a:xfrm>
              <a:off x="2895532" y="3059689"/>
              <a:ext cx="239888" cy="1152320"/>
            </a:xfrm>
            <a:prstGeom prst="rect">
              <a:avLst/>
            </a:prstGeom>
            <a:solidFill>
              <a:srgbClr val="80BD41">
                <a:alpha val="100000"/>
              </a:srgbClr>
            </a:solidFill>
          </p:spPr>
          <p:txBody>
            <a:bodyPr/>
            <a:lstStyle/>
            <a:p/>
          </p:txBody>
        </p:sp>
        <p:sp>
          <p:nvSpPr>
            <p:cNvPr id="37" name="rc37"/>
            <p:cNvSpPr/>
            <p:nvPr/>
          </p:nvSpPr>
          <p:spPr>
            <a:xfrm>
              <a:off x="2895532" y="2986213"/>
              <a:ext cx="239888" cy="73475"/>
            </a:xfrm>
            <a:prstGeom prst="rect">
              <a:avLst/>
            </a:prstGeom>
            <a:solidFill>
              <a:srgbClr val="1CABE2">
                <a:alpha val="100000"/>
              </a:srgbClr>
            </a:solidFill>
          </p:spPr>
          <p:txBody>
            <a:bodyPr/>
            <a:lstStyle/>
            <a:p/>
          </p:txBody>
        </p:sp>
        <p:sp>
          <p:nvSpPr>
            <p:cNvPr id="38" name="rc38"/>
            <p:cNvSpPr/>
            <p:nvPr/>
          </p:nvSpPr>
          <p:spPr>
            <a:xfrm>
              <a:off x="3162075" y="3076205"/>
              <a:ext cx="239888" cy="1135804"/>
            </a:xfrm>
            <a:prstGeom prst="rect">
              <a:avLst/>
            </a:prstGeom>
            <a:solidFill>
              <a:srgbClr val="80BD41">
                <a:alpha val="100000"/>
              </a:srgbClr>
            </a:solidFill>
          </p:spPr>
          <p:txBody>
            <a:bodyPr/>
            <a:lstStyle/>
            <a:p/>
          </p:txBody>
        </p:sp>
        <p:sp>
          <p:nvSpPr>
            <p:cNvPr id="39" name="rc39"/>
            <p:cNvSpPr/>
            <p:nvPr/>
          </p:nvSpPr>
          <p:spPr>
            <a:xfrm>
              <a:off x="3162075" y="2990660"/>
              <a:ext cx="239888" cy="85545"/>
            </a:xfrm>
            <a:prstGeom prst="rect">
              <a:avLst/>
            </a:prstGeom>
            <a:solidFill>
              <a:srgbClr val="1CABE2">
                <a:alpha val="100000"/>
              </a:srgbClr>
            </a:solidFill>
          </p:spPr>
          <p:txBody>
            <a:bodyPr/>
            <a:lstStyle/>
            <a:p/>
          </p:txBody>
        </p:sp>
        <p:sp>
          <p:nvSpPr>
            <p:cNvPr id="40" name="rc40"/>
            <p:cNvSpPr/>
            <p:nvPr/>
          </p:nvSpPr>
          <p:spPr>
            <a:xfrm>
              <a:off x="3428618" y="3026657"/>
              <a:ext cx="239888" cy="1185352"/>
            </a:xfrm>
            <a:prstGeom prst="rect">
              <a:avLst/>
            </a:prstGeom>
            <a:solidFill>
              <a:srgbClr val="80BD41">
                <a:alpha val="100000"/>
              </a:srgbClr>
            </a:solidFill>
          </p:spPr>
          <p:txBody>
            <a:bodyPr/>
            <a:lstStyle/>
            <a:p/>
          </p:txBody>
        </p:sp>
        <p:sp>
          <p:nvSpPr>
            <p:cNvPr id="41" name="rc41"/>
            <p:cNvSpPr/>
            <p:nvPr/>
          </p:nvSpPr>
          <p:spPr>
            <a:xfrm>
              <a:off x="3428618" y="2951063"/>
              <a:ext cx="239888" cy="75593"/>
            </a:xfrm>
            <a:prstGeom prst="rect">
              <a:avLst/>
            </a:prstGeom>
            <a:solidFill>
              <a:srgbClr val="1CABE2">
                <a:alpha val="100000"/>
              </a:srgbClr>
            </a:solidFill>
          </p:spPr>
          <p:txBody>
            <a:bodyPr/>
            <a:lstStyle/>
            <a:p/>
          </p:txBody>
        </p:sp>
        <p:sp>
          <p:nvSpPr>
            <p:cNvPr id="42" name="rc42"/>
            <p:cNvSpPr/>
            <p:nvPr/>
          </p:nvSpPr>
          <p:spPr>
            <a:xfrm>
              <a:off x="3695161" y="3000400"/>
              <a:ext cx="239888" cy="1211609"/>
            </a:xfrm>
            <a:prstGeom prst="rect">
              <a:avLst/>
            </a:prstGeom>
            <a:solidFill>
              <a:srgbClr val="80BD41">
                <a:alpha val="100000"/>
              </a:srgbClr>
            </a:solidFill>
          </p:spPr>
          <p:txBody>
            <a:bodyPr/>
            <a:lstStyle/>
            <a:p/>
          </p:txBody>
        </p:sp>
        <p:sp>
          <p:nvSpPr>
            <p:cNvPr id="43" name="rc43"/>
            <p:cNvSpPr/>
            <p:nvPr/>
          </p:nvSpPr>
          <p:spPr>
            <a:xfrm>
              <a:off x="3695161" y="2923113"/>
              <a:ext cx="239888" cy="77287"/>
            </a:xfrm>
            <a:prstGeom prst="rect">
              <a:avLst/>
            </a:prstGeom>
            <a:solidFill>
              <a:srgbClr val="1CABE2">
                <a:alpha val="100000"/>
              </a:srgbClr>
            </a:solidFill>
          </p:spPr>
          <p:txBody>
            <a:bodyPr/>
            <a:lstStyle/>
            <a:p/>
          </p:txBody>
        </p:sp>
        <p:sp>
          <p:nvSpPr>
            <p:cNvPr id="44" name="rc44"/>
            <p:cNvSpPr/>
            <p:nvPr/>
          </p:nvSpPr>
          <p:spPr>
            <a:xfrm>
              <a:off x="3961705" y="3020516"/>
              <a:ext cx="239888" cy="1191493"/>
            </a:xfrm>
            <a:prstGeom prst="rect">
              <a:avLst/>
            </a:prstGeom>
            <a:solidFill>
              <a:srgbClr val="80BD41">
                <a:alpha val="100000"/>
              </a:srgbClr>
            </a:solidFill>
          </p:spPr>
          <p:txBody>
            <a:bodyPr/>
            <a:lstStyle/>
            <a:p/>
          </p:txBody>
        </p:sp>
        <p:sp>
          <p:nvSpPr>
            <p:cNvPr id="45" name="rc45"/>
            <p:cNvSpPr/>
            <p:nvPr/>
          </p:nvSpPr>
          <p:spPr>
            <a:xfrm>
              <a:off x="3961705" y="2930736"/>
              <a:ext cx="239888" cy="89780"/>
            </a:xfrm>
            <a:prstGeom prst="rect">
              <a:avLst/>
            </a:prstGeom>
            <a:solidFill>
              <a:srgbClr val="1CABE2">
                <a:alpha val="100000"/>
              </a:srgbClr>
            </a:solidFill>
          </p:spPr>
          <p:txBody>
            <a:bodyPr/>
            <a:lstStyle/>
            <a:p/>
          </p:txBody>
        </p:sp>
        <p:sp>
          <p:nvSpPr>
            <p:cNvPr id="46" name="rc46"/>
            <p:cNvSpPr/>
            <p:nvPr/>
          </p:nvSpPr>
          <p:spPr>
            <a:xfrm>
              <a:off x="4228248" y="3030892"/>
              <a:ext cx="239888" cy="1181117"/>
            </a:xfrm>
            <a:prstGeom prst="rect">
              <a:avLst/>
            </a:prstGeom>
            <a:solidFill>
              <a:srgbClr val="80BD41">
                <a:alpha val="100000"/>
              </a:srgbClr>
            </a:solidFill>
          </p:spPr>
          <p:txBody>
            <a:bodyPr/>
            <a:lstStyle/>
            <a:p/>
          </p:txBody>
        </p:sp>
        <p:sp>
          <p:nvSpPr>
            <p:cNvPr id="47" name="rc47"/>
            <p:cNvSpPr/>
            <p:nvPr/>
          </p:nvSpPr>
          <p:spPr>
            <a:xfrm>
              <a:off x="4228248" y="2955510"/>
              <a:ext cx="239888" cy="75381"/>
            </a:xfrm>
            <a:prstGeom prst="rect">
              <a:avLst/>
            </a:prstGeom>
            <a:solidFill>
              <a:srgbClr val="1CABE2">
                <a:alpha val="100000"/>
              </a:srgbClr>
            </a:solidFill>
          </p:spPr>
          <p:txBody>
            <a:bodyPr/>
            <a:lstStyle/>
            <a:p/>
          </p:txBody>
        </p:sp>
        <p:sp>
          <p:nvSpPr>
            <p:cNvPr id="48" name="rc48"/>
            <p:cNvSpPr/>
            <p:nvPr/>
          </p:nvSpPr>
          <p:spPr>
            <a:xfrm>
              <a:off x="4494791" y="3018399"/>
              <a:ext cx="239888" cy="1193610"/>
            </a:xfrm>
            <a:prstGeom prst="rect">
              <a:avLst/>
            </a:prstGeom>
            <a:solidFill>
              <a:srgbClr val="80BD41">
                <a:alpha val="100000"/>
              </a:srgbClr>
            </a:solidFill>
          </p:spPr>
          <p:txBody>
            <a:bodyPr/>
            <a:lstStyle/>
            <a:p/>
          </p:txBody>
        </p:sp>
        <p:sp>
          <p:nvSpPr>
            <p:cNvPr id="49" name="rc49"/>
            <p:cNvSpPr/>
            <p:nvPr/>
          </p:nvSpPr>
          <p:spPr>
            <a:xfrm>
              <a:off x="4494791" y="2955510"/>
              <a:ext cx="239888" cy="62888"/>
            </a:xfrm>
            <a:prstGeom prst="rect">
              <a:avLst/>
            </a:prstGeom>
            <a:solidFill>
              <a:srgbClr val="1CABE2">
                <a:alpha val="100000"/>
              </a:srgbClr>
            </a:solidFill>
          </p:spPr>
          <p:txBody>
            <a:bodyPr/>
            <a:lstStyle/>
            <a:p/>
          </p:txBody>
        </p:sp>
        <p:sp>
          <p:nvSpPr>
            <p:cNvPr id="50" name="rc50"/>
            <p:cNvSpPr/>
            <p:nvPr/>
          </p:nvSpPr>
          <p:spPr>
            <a:xfrm>
              <a:off x="4761334" y="3053337"/>
              <a:ext cx="239888" cy="1158672"/>
            </a:xfrm>
            <a:prstGeom prst="rect">
              <a:avLst/>
            </a:prstGeom>
            <a:solidFill>
              <a:srgbClr val="80BD41">
                <a:alpha val="100000"/>
              </a:srgbClr>
            </a:solidFill>
          </p:spPr>
          <p:txBody>
            <a:bodyPr/>
            <a:lstStyle/>
            <a:p/>
          </p:txBody>
        </p:sp>
        <p:sp>
          <p:nvSpPr>
            <p:cNvPr id="51" name="rc51"/>
            <p:cNvSpPr/>
            <p:nvPr/>
          </p:nvSpPr>
          <p:spPr>
            <a:xfrm>
              <a:off x="4761334" y="2979437"/>
              <a:ext cx="239888" cy="73899"/>
            </a:xfrm>
            <a:prstGeom prst="rect">
              <a:avLst/>
            </a:prstGeom>
            <a:solidFill>
              <a:srgbClr val="1CABE2">
                <a:alpha val="100000"/>
              </a:srgbClr>
            </a:solidFill>
          </p:spPr>
          <p:txBody>
            <a:bodyPr/>
            <a:lstStyle/>
            <a:p/>
          </p:txBody>
        </p:sp>
        <p:sp>
          <p:nvSpPr>
            <p:cNvPr id="52" name="rc52"/>
            <p:cNvSpPr/>
            <p:nvPr/>
          </p:nvSpPr>
          <p:spPr>
            <a:xfrm>
              <a:off x="5027877" y="3061595"/>
              <a:ext cx="239888" cy="1150414"/>
            </a:xfrm>
            <a:prstGeom prst="rect">
              <a:avLst/>
            </a:prstGeom>
            <a:solidFill>
              <a:srgbClr val="80BD41">
                <a:alpha val="100000"/>
              </a:srgbClr>
            </a:solidFill>
          </p:spPr>
          <p:txBody>
            <a:bodyPr/>
            <a:lstStyle/>
            <a:p/>
          </p:txBody>
        </p:sp>
        <p:sp>
          <p:nvSpPr>
            <p:cNvPr id="53" name="rc53"/>
            <p:cNvSpPr/>
            <p:nvPr/>
          </p:nvSpPr>
          <p:spPr>
            <a:xfrm>
              <a:off x="5027877" y="2974991"/>
              <a:ext cx="239888" cy="86604"/>
            </a:xfrm>
            <a:prstGeom prst="rect">
              <a:avLst/>
            </a:prstGeom>
            <a:solidFill>
              <a:srgbClr val="1CABE2">
                <a:alpha val="100000"/>
              </a:srgbClr>
            </a:solidFill>
          </p:spPr>
          <p:txBody>
            <a:bodyPr/>
            <a:lstStyle/>
            <a:p/>
          </p:txBody>
        </p:sp>
        <p:sp>
          <p:nvSpPr>
            <p:cNvPr id="54" name="rc54"/>
            <p:cNvSpPr/>
            <p:nvPr/>
          </p:nvSpPr>
          <p:spPr>
            <a:xfrm>
              <a:off x="5294420" y="3035338"/>
              <a:ext cx="239888" cy="1176670"/>
            </a:xfrm>
            <a:prstGeom prst="rect">
              <a:avLst/>
            </a:prstGeom>
            <a:solidFill>
              <a:srgbClr val="80BD41">
                <a:alpha val="100000"/>
              </a:srgbClr>
            </a:solidFill>
          </p:spPr>
          <p:txBody>
            <a:bodyPr/>
            <a:lstStyle/>
            <a:p/>
          </p:txBody>
        </p:sp>
        <p:sp>
          <p:nvSpPr>
            <p:cNvPr id="55" name="rc55"/>
            <p:cNvSpPr/>
            <p:nvPr/>
          </p:nvSpPr>
          <p:spPr>
            <a:xfrm>
              <a:off x="5294420" y="2973508"/>
              <a:ext cx="239888" cy="61829"/>
            </a:xfrm>
            <a:prstGeom prst="rect">
              <a:avLst/>
            </a:prstGeom>
            <a:solidFill>
              <a:srgbClr val="1CABE2">
                <a:alpha val="100000"/>
              </a:srgbClr>
            </a:solidFill>
          </p:spPr>
          <p:txBody>
            <a:bodyPr/>
            <a:lstStyle/>
            <a:p/>
          </p:txBody>
        </p:sp>
        <p:sp>
          <p:nvSpPr>
            <p:cNvPr id="56" name="rc56"/>
            <p:cNvSpPr/>
            <p:nvPr/>
          </p:nvSpPr>
          <p:spPr>
            <a:xfrm>
              <a:off x="5560963" y="3024116"/>
              <a:ext cx="239888" cy="1187893"/>
            </a:xfrm>
            <a:prstGeom prst="rect">
              <a:avLst/>
            </a:prstGeom>
            <a:solidFill>
              <a:srgbClr val="80BD41">
                <a:alpha val="100000"/>
              </a:srgbClr>
            </a:solidFill>
          </p:spPr>
          <p:txBody>
            <a:bodyPr/>
            <a:lstStyle/>
            <a:p/>
          </p:txBody>
        </p:sp>
        <p:sp>
          <p:nvSpPr>
            <p:cNvPr id="57" name="rc57"/>
            <p:cNvSpPr/>
            <p:nvPr/>
          </p:nvSpPr>
          <p:spPr>
            <a:xfrm>
              <a:off x="5560963" y="2974567"/>
              <a:ext cx="239888" cy="49548"/>
            </a:xfrm>
            <a:prstGeom prst="rect">
              <a:avLst/>
            </a:prstGeom>
            <a:solidFill>
              <a:srgbClr val="1CABE2">
                <a:alpha val="100000"/>
              </a:srgbClr>
            </a:solidFill>
          </p:spPr>
          <p:txBody>
            <a:bodyPr/>
            <a:lstStyle/>
            <a:p/>
          </p:txBody>
        </p:sp>
        <p:sp>
          <p:nvSpPr>
            <p:cNvPr id="58" name="rc58"/>
            <p:cNvSpPr/>
            <p:nvPr/>
          </p:nvSpPr>
          <p:spPr>
            <a:xfrm>
              <a:off x="5827506" y="3068371"/>
              <a:ext cx="239888" cy="1143638"/>
            </a:xfrm>
            <a:prstGeom prst="rect">
              <a:avLst/>
            </a:prstGeom>
            <a:solidFill>
              <a:srgbClr val="80BD41">
                <a:alpha val="100000"/>
              </a:srgbClr>
            </a:solidFill>
          </p:spPr>
          <p:txBody>
            <a:bodyPr/>
            <a:lstStyle/>
            <a:p/>
          </p:txBody>
        </p:sp>
        <p:sp>
          <p:nvSpPr>
            <p:cNvPr id="59" name="rc59"/>
            <p:cNvSpPr/>
            <p:nvPr/>
          </p:nvSpPr>
          <p:spPr>
            <a:xfrm>
              <a:off x="5827506" y="3020728"/>
              <a:ext cx="239888" cy="47642"/>
            </a:xfrm>
            <a:prstGeom prst="rect">
              <a:avLst/>
            </a:prstGeom>
            <a:solidFill>
              <a:srgbClr val="1CABE2">
                <a:alpha val="100000"/>
              </a:srgbClr>
            </a:solidFill>
          </p:spPr>
          <p:txBody>
            <a:bodyPr/>
            <a:lstStyle/>
            <a:p/>
          </p:txBody>
        </p:sp>
        <p:sp>
          <p:nvSpPr>
            <p:cNvPr id="60" name="rc60"/>
            <p:cNvSpPr/>
            <p:nvPr/>
          </p:nvSpPr>
          <p:spPr>
            <a:xfrm>
              <a:off x="6094049" y="3097803"/>
              <a:ext cx="239888" cy="1114205"/>
            </a:xfrm>
            <a:prstGeom prst="rect">
              <a:avLst/>
            </a:prstGeom>
            <a:solidFill>
              <a:srgbClr val="80BD41">
                <a:alpha val="100000"/>
              </a:srgbClr>
            </a:solidFill>
          </p:spPr>
          <p:txBody>
            <a:bodyPr/>
            <a:lstStyle/>
            <a:p/>
          </p:txBody>
        </p:sp>
        <p:sp>
          <p:nvSpPr>
            <p:cNvPr id="61" name="rc61"/>
            <p:cNvSpPr/>
            <p:nvPr/>
          </p:nvSpPr>
          <p:spPr>
            <a:xfrm>
              <a:off x="6094049" y="3051431"/>
              <a:ext cx="239888" cy="46372"/>
            </a:xfrm>
            <a:prstGeom prst="rect">
              <a:avLst/>
            </a:prstGeom>
            <a:solidFill>
              <a:srgbClr val="1CABE2">
                <a:alpha val="100000"/>
              </a:srgbClr>
            </a:solidFill>
          </p:spPr>
          <p:txBody>
            <a:bodyPr/>
            <a:lstStyle/>
            <a:p/>
          </p:txBody>
        </p:sp>
        <p:sp>
          <p:nvSpPr>
            <p:cNvPr id="62" name="rc62"/>
            <p:cNvSpPr/>
            <p:nvPr/>
          </p:nvSpPr>
          <p:spPr>
            <a:xfrm>
              <a:off x="6360593" y="3099497"/>
              <a:ext cx="239888" cy="1112512"/>
            </a:xfrm>
            <a:prstGeom prst="rect">
              <a:avLst/>
            </a:prstGeom>
            <a:solidFill>
              <a:srgbClr val="80BD41">
                <a:alpha val="100000"/>
              </a:srgbClr>
            </a:solidFill>
          </p:spPr>
          <p:txBody>
            <a:bodyPr/>
            <a:lstStyle/>
            <a:p/>
          </p:txBody>
        </p:sp>
        <p:sp>
          <p:nvSpPr>
            <p:cNvPr id="63" name="rc63"/>
            <p:cNvSpPr/>
            <p:nvPr/>
          </p:nvSpPr>
          <p:spPr>
            <a:xfrm>
              <a:off x="6360593" y="3065194"/>
              <a:ext cx="239888" cy="34302"/>
            </a:xfrm>
            <a:prstGeom prst="rect">
              <a:avLst/>
            </a:prstGeom>
            <a:solidFill>
              <a:srgbClr val="1CABE2">
                <a:alpha val="100000"/>
              </a:srgbClr>
            </a:solidFill>
          </p:spPr>
          <p:txBody>
            <a:bodyPr/>
            <a:lstStyle/>
            <a:p/>
          </p:txBody>
        </p:sp>
        <p:sp>
          <p:nvSpPr>
            <p:cNvPr id="64" name="rc64"/>
            <p:cNvSpPr/>
            <p:nvPr/>
          </p:nvSpPr>
          <p:spPr>
            <a:xfrm>
              <a:off x="6627136" y="3124483"/>
              <a:ext cx="239888" cy="1087526"/>
            </a:xfrm>
            <a:prstGeom prst="rect">
              <a:avLst/>
            </a:prstGeom>
            <a:solidFill>
              <a:srgbClr val="80BD41">
                <a:alpha val="100000"/>
              </a:srgbClr>
            </a:solidFill>
          </p:spPr>
          <p:txBody>
            <a:bodyPr/>
            <a:lstStyle/>
            <a:p/>
          </p:txBody>
        </p:sp>
        <p:sp>
          <p:nvSpPr>
            <p:cNvPr id="65" name="rc65"/>
            <p:cNvSpPr/>
            <p:nvPr/>
          </p:nvSpPr>
          <p:spPr>
            <a:xfrm>
              <a:off x="6627136" y="3090816"/>
              <a:ext cx="239888" cy="33667"/>
            </a:xfrm>
            <a:prstGeom prst="rect">
              <a:avLst/>
            </a:prstGeom>
            <a:solidFill>
              <a:srgbClr val="1CABE2">
                <a:alpha val="100000"/>
              </a:srgbClr>
            </a:solidFill>
          </p:spPr>
          <p:txBody>
            <a:bodyPr/>
            <a:lstStyle/>
            <a:p/>
          </p:txBody>
        </p:sp>
        <p:sp>
          <p:nvSpPr>
            <p:cNvPr id="66" name="rc66"/>
            <p:cNvSpPr/>
            <p:nvPr/>
          </p:nvSpPr>
          <p:spPr>
            <a:xfrm>
              <a:off x="6893679" y="3063077"/>
              <a:ext cx="239888" cy="1148932"/>
            </a:xfrm>
            <a:prstGeom prst="rect">
              <a:avLst/>
            </a:prstGeom>
            <a:solidFill>
              <a:srgbClr val="80BD41">
                <a:alpha val="100000"/>
              </a:srgbClr>
            </a:solidFill>
          </p:spPr>
          <p:txBody>
            <a:bodyPr/>
            <a:lstStyle/>
            <a:p/>
          </p:txBody>
        </p:sp>
        <p:sp>
          <p:nvSpPr>
            <p:cNvPr id="67" name="rc67"/>
            <p:cNvSpPr/>
            <p:nvPr/>
          </p:nvSpPr>
          <p:spPr>
            <a:xfrm>
              <a:off x="6893679" y="3027504"/>
              <a:ext cx="239888" cy="35573"/>
            </a:xfrm>
            <a:prstGeom prst="rect">
              <a:avLst/>
            </a:prstGeom>
            <a:solidFill>
              <a:srgbClr val="1CABE2">
                <a:alpha val="100000"/>
              </a:srgbClr>
            </a:solidFill>
          </p:spPr>
          <p:txBody>
            <a:bodyPr/>
            <a:lstStyle/>
            <a:p/>
          </p:txBody>
        </p:sp>
        <p:sp>
          <p:nvSpPr>
            <p:cNvPr id="68" name="rc68"/>
            <p:cNvSpPr/>
            <p:nvPr/>
          </p:nvSpPr>
          <p:spPr>
            <a:xfrm>
              <a:off x="7160222" y="3164503"/>
              <a:ext cx="239888" cy="1047506"/>
            </a:xfrm>
            <a:prstGeom prst="rect">
              <a:avLst/>
            </a:prstGeom>
            <a:solidFill>
              <a:srgbClr val="80BD41">
                <a:alpha val="100000"/>
              </a:srgbClr>
            </a:solidFill>
          </p:spPr>
          <p:txBody>
            <a:bodyPr/>
            <a:lstStyle/>
            <a:p/>
          </p:txBody>
        </p:sp>
        <p:sp>
          <p:nvSpPr>
            <p:cNvPr id="69" name="rc69"/>
            <p:cNvSpPr/>
            <p:nvPr/>
          </p:nvSpPr>
          <p:spPr>
            <a:xfrm>
              <a:off x="7160222" y="3132106"/>
              <a:ext cx="239888" cy="32397"/>
            </a:xfrm>
            <a:prstGeom prst="rect">
              <a:avLst/>
            </a:prstGeom>
            <a:solidFill>
              <a:srgbClr val="1CABE2">
                <a:alpha val="100000"/>
              </a:srgbClr>
            </a:solidFill>
          </p:spPr>
          <p:txBody>
            <a:bodyPr/>
            <a:lstStyle/>
            <a:p/>
          </p:txBody>
        </p:sp>
        <p:sp>
          <p:nvSpPr>
            <p:cNvPr id="70" name="rc70"/>
            <p:cNvSpPr/>
            <p:nvPr/>
          </p:nvSpPr>
          <p:spPr>
            <a:xfrm>
              <a:off x="7426765" y="3165985"/>
              <a:ext cx="239888" cy="1046023"/>
            </a:xfrm>
            <a:prstGeom prst="rect">
              <a:avLst/>
            </a:prstGeom>
            <a:solidFill>
              <a:srgbClr val="80BD41">
                <a:alpha val="100000"/>
              </a:srgbClr>
            </a:solidFill>
          </p:spPr>
          <p:txBody>
            <a:bodyPr/>
            <a:lstStyle/>
            <a:p/>
          </p:txBody>
        </p:sp>
        <p:sp>
          <p:nvSpPr>
            <p:cNvPr id="71" name="rc71"/>
            <p:cNvSpPr/>
            <p:nvPr/>
          </p:nvSpPr>
          <p:spPr>
            <a:xfrm>
              <a:off x="7426765" y="3122366"/>
              <a:ext cx="239888" cy="43619"/>
            </a:xfrm>
            <a:prstGeom prst="rect">
              <a:avLst/>
            </a:prstGeom>
            <a:solidFill>
              <a:srgbClr val="1CABE2">
                <a:alpha val="100000"/>
              </a:srgbClr>
            </a:solidFill>
          </p:spPr>
          <p:txBody>
            <a:bodyPr/>
            <a:lstStyle/>
            <a:p/>
          </p:txBody>
        </p:sp>
        <p:sp>
          <p:nvSpPr>
            <p:cNvPr id="72" name="rc72"/>
            <p:cNvSpPr/>
            <p:nvPr/>
          </p:nvSpPr>
          <p:spPr>
            <a:xfrm>
              <a:off x="7693308" y="3135070"/>
              <a:ext cx="239888" cy="1076938"/>
            </a:xfrm>
            <a:prstGeom prst="rect">
              <a:avLst/>
            </a:prstGeom>
            <a:solidFill>
              <a:srgbClr val="80BD41">
                <a:alpha val="100000"/>
              </a:srgbClr>
            </a:solidFill>
          </p:spPr>
          <p:txBody>
            <a:bodyPr/>
            <a:lstStyle/>
            <a:p/>
          </p:txBody>
        </p:sp>
        <p:sp>
          <p:nvSpPr>
            <p:cNvPr id="73" name="rc73"/>
            <p:cNvSpPr/>
            <p:nvPr/>
          </p:nvSpPr>
          <p:spPr>
            <a:xfrm>
              <a:off x="7693308" y="3101826"/>
              <a:ext cx="239888" cy="33244"/>
            </a:xfrm>
            <a:prstGeom prst="rect">
              <a:avLst/>
            </a:prstGeom>
            <a:solidFill>
              <a:srgbClr val="1CABE2">
                <a:alpha val="100000"/>
              </a:srgbClr>
            </a:solidFill>
          </p:spPr>
          <p:txBody>
            <a:bodyPr/>
            <a:lstStyle/>
            <a:p/>
          </p:txBody>
        </p:sp>
        <p:sp>
          <p:nvSpPr>
            <p:cNvPr id="74" name="rc74"/>
            <p:cNvSpPr/>
            <p:nvPr/>
          </p:nvSpPr>
          <p:spPr>
            <a:xfrm>
              <a:off x="7959851" y="3136764"/>
              <a:ext cx="239888" cy="1075244"/>
            </a:xfrm>
            <a:prstGeom prst="rect">
              <a:avLst/>
            </a:prstGeom>
            <a:solidFill>
              <a:srgbClr val="80BD41">
                <a:alpha val="100000"/>
              </a:srgbClr>
            </a:solidFill>
          </p:spPr>
          <p:txBody>
            <a:bodyPr/>
            <a:lstStyle/>
            <a:p/>
          </p:txBody>
        </p:sp>
        <p:sp>
          <p:nvSpPr>
            <p:cNvPr id="75" name="rc75"/>
            <p:cNvSpPr/>
            <p:nvPr/>
          </p:nvSpPr>
          <p:spPr>
            <a:xfrm>
              <a:off x="7959851" y="3091874"/>
              <a:ext cx="239888" cy="44890"/>
            </a:xfrm>
            <a:prstGeom prst="rect">
              <a:avLst/>
            </a:prstGeom>
            <a:solidFill>
              <a:srgbClr val="1CABE2">
                <a:alpha val="100000"/>
              </a:srgbClr>
            </a:solidFill>
          </p:spPr>
          <p:txBody>
            <a:bodyPr/>
            <a:lstStyle/>
            <a:p/>
          </p:txBody>
        </p:sp>
        <p:sp>
          <p:nvSpPr>
            <p:cNvPr id="76" name="pl76"/>
            <p:cNvSpPr/>
            <p:nvPr/>
          </p:nvSpPr>
          <p:spPr>
            <a:xfrm>
              <a:off x="1416218" y="2128191"/>
              <a:ext cx="6663577" cy="150378"/>
            </a:xfrm>
            <a:custGeom>
              <a:avLst/>
              <a:pathLst>
                <a:path w="6663577" h="150378">
                  <a:moveTo>
                    <a:pt x="0" y="150378"/>
                  </a:moveTo>
                  <a:lnTo>
                    <a:pt x="266543" y="128895"/>
                  </a:lnTo>
                  <a:lnTo>
                    <a:pt x="533086" y="85930"/>
                  </a:lnTo>
                  <a:lnTo>
                    <a:pt x="799629" y="107413"/>
                  </a:lnTo>
                  <a:lnTo>
                    <a:pt x="1066172" y="107413"/>
                  </a:lnTo>
                  <a:lnTo>
                    <a:pt x="1332715" y="128895"/>
                  </a:lnTo>
                  <a:lnTo>
                    <a:pt x="1599258" y="64447"/>
                  </a:lnTo>
                  <a:lnTo>
                    <a:pt x="1865801" y="85930"/>
                  </a:lnTo>
                  <a:lnTo>
                    <a:pt x="2132344" y="64447"/>
                  </a:lnTo>
                  <a:lnTo>
                    <a:pt x="2398888" y="64447"/>
                  </a:lnTo>
                  <a:lnTo>
                    <a:pt x="2665431" y="85930"/>
                  </a:lnTo>
                  <a:lnTo>
                    <a:pt x="2931974" y="64447"/>
                  </a:lnTo>
                  <a:lnTo>
                    <a:pt x="3198517" y="42965"/>
                  </a:lnTo>
                  <a:lnTo>
                    <a:pt x="3465060" y="64447"/>
                  </a:lnTo>
                  <a:lnTo>
                    <a:pt x="3731603" y="85930"/>
                  </a:lnTo>
                  <a:lnTo>
                    <a:pt x="3998146" y="42965"/>
                  </a:lnTo>
                  <a:lnTo>
                    <a:pt x="4264689" y="21482"/>
                  </a:lnTo>
                  <a:lnTo>
                    <a:pt x="4531233" y="21482"/>
                  </a:lnTo>
                  <a:lnTo>
                    <a:pt x="4797776" y="21482"/>
                  </a:lnTo>
                  <a:lnTo>
                    <a:pt x="5064319" y="0"/>
                  </a:lnTo>
                  <a:lnTo>
                    <a:pt x="5330862" y="0"/>
                  </a:lnTo>
                  <a:lnTo>
                    <a:pt x="5597405" y="0"/>
                  </a:lnTo>
                  <a:lnTo>
                    <a:pt x="5863948" y="0"/>
                  </a:lnTo>
                  <a:lnTo>
                    <a:pt x="6130491" y="21482"/>
                  </a:lnTo>
                  <a:lnTo>
                    <a:pt x="6397034" y="0"/>
                  </a:lnTo>
                  <a:lnTo>
                    <a:pt x="6663577" y="21482"/>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8" name="tx78"/>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9" name="tx79"/>
            <p:cNvSpPr/>
            <p:nvPr/>
          </p:nvSpPr>
          <p:spPr>
            <a:xfrm>
              <a:off x="4021359"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6" name="tx86"/>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8" name="tx88"/>
            <p:cNvSpPr/>
            <p:nvPr/>
          </p:nvSpPr>
          <p:spPr>
            <a:xfrm>
              <a:off x="1363967" y="282720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a:t>
              </a:r>
            </a:p>
          </p:txBody>
        </p:sp>
        <p:sp>
          <p:nvSpPr>
            <p:cNvPr id="89" name="tx89"/>
            <p:cNvSpPr/>
            <p:nvPr/>
          </p:nvSpPr>
          <p:spPr>
            <a:xfrm>
              <a:off x="2657505" y="288369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56.3</a:t>
              </a:r>
            </a:p>
          </p:txBody>
        </p:sp>
        <p:sp>
          <p:nvSpPr>
            <p:cNvPr id="90" name="tx90"/>
            <p:cNvSpPr/>
            <p:nvPr/>
          </p:nvSpPr>
          <p:spPr>
            <a:xfrm>
              <a:off x="3990221" y="27948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60.5</a:t>
              </a:r>
            </a:p>
          </p:txBody>
        </p:sp>
        <p:sp>
          <p:nvSpPr>
            <p:cNvPr id="91" name="tx91"/>
            <p:cNvSpPr/>
            <p:nvPr/>
          </p:nvSpPr>
          <p:spPr>
            <a:xfrm>
              <a:off x="5322937" y="28375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58.5</a:t>
              </a:r>
            </a:p>
          </p:txBody>
        </p:sp>
        <p:sp>
          <p:nvSpPr>
            <p:cNvPr id="92" name="tx92"/>
            <p:cNvSpPr/>
            <p:nvPr/>
          </p:nvSpPr>
          <p:spPr>
            <a:xfrm>
              <a:off x="6389109" y="29292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54.2</a:t>
              </a:r>
            </a:p>
          </p:txBody>
        </p:sp>
        <p:sp>
          <p:nvSpPr>
            <p:cNvPr id="93" name="tx93"/>
            <p:cNvSpPr/>
            <p:nvPr/>
          </p:nvSpPr>
          <p:spPr>
            <a:xfrm>
              <a:off x="6694829" y="2954844"/>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a:t>
              </a:r>
            </a:p>
          </p:txBody>
        </p:sp>
        <p:sp>
          <p:nvSpPr>
            <p:cNvPr id="94" name="tx94"/>
            <p:cNvSpPr/>
            <p:nvPr/>
          </p:nvSpPr>
          <p:spPr>
            <a:xfrm>
              <a:off x="6922195" y="28915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55.9</a:t>
              </a:r>
            </a:p>
          </p:txBody>
        </p:sp>
        <p:sp>
          <p:nvSpPr>
            <p:cNvPr id="95" name="tx95"/>
            <p:cNvSpPr/>
            <p:nvPr/>
          </p:nvSpPr>
          <p:spPr>
            <a:xfrm>
              <a:off x="7227915" y="299618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a:t>
              </a:r>
            </a:p>
          </p:txBody>
        </p:sp>
        <p:sp>
          <p:nvSpPr>
            <p:cNvPr id="96" name="tx96"/>
            <p:cNvSpPr/>
            <p:nvPr/>
          </p:nvSpPr>
          <p:spPr>
            <a:xfrm>
              <a:off x="7455282" y="29864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51.5</a:t>
              </a:r>
            </a:p>
          </p:txBody>
        </p:sp>
        <p:sp>
          <p:nvSpPr>
            <p:cNvPr id="97" name="tx97"/>
            <p:cNvSpPr/>
            <p:nvPr/>
          </p:nvSpPr>
          <p:spPr>
            <a:xfrm>
              <a:off x="7721825" y="29656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52.4</a:t>
              </a:r>
            </a:p>
          </p:txBody>
        </p:sp>
        <p:sp>
          <p:nvSpPr>
            <p:cNvPr id="98" name="tx98"/>
            <p:cNvSpPr/>
            <p:nvPr/>
          </p:nvSpPr>
          <p:spPr>
            <a:xfrm>
              <a:off x="7988368" y="29559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52.9</a:t>
              </a:r>
            </a:p>
          </p:txBody>
        </p:sp>
        <p:sp>
          <p:nvSpPr>
            <p:cNvPr id="99" name="pl99"/>
            <p:cNvSpPr/>
            <p:nvPr/>
          </p:nvSpPr>
          <p:spPr>
            <a:xfrm>
              <a:off x="1416218"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61494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53.1</a:t>
              </a:r>
            </a:p>
          </p:txBody>
        </p:sp>
        <p:sp>
          <p:nvSpPr>
            <p:cNvPr id="111" name="tx111"/>
            <p:cNvSpPr/>
            <p:nvPr/>
          </p:nvSpPr>
          <p:spPr>
            <a:xfrm>
              <a:off x="1350915" y="299055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12" name="tx112"/>
            <p:cNvSpPr/>
            <p:nvPr/>
          </p:nvSpPr>
          <p:spPr>
            <a:xfrm>
              <a:off x="2657505" y="36344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51.2</a:t>
              </a:r>
            </a:p>
          </p:txBody>
        </p:sp>
        <p:sp>
          <p:nvSpPr>
            <p:cNvPr id="113" name="tx113"/>
            <p:cNvSpPr/>
            <p:nvPr/>
          </p:nvSpPr>
          <p:spPr>
            <a:xfrm>
              <a:off x="2683631" y="303829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14" name="tx114"/>
            <p:cNvSpPr/>
            <p:nvPr/>
          </p:nvSpPr>
          <p:spPr>
            <a:xfrm>
              <a:off x="3990221" y="358116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56.3</a:t>
              </a:r>
            </a:p>
          </p:txBody>
        </p:sp>
        <p:sp>
          <p:nvSpPr>
            <p:cNvPr id="115" name="tx115"/>
            <p:cNvSpPr/>
            <p:nvPr/>
          </p:nvSpPr>
          <p:spPr>
            <a:xfrm>
              <a:off x="4016347" y="294172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16" name="tx116"/>
            <p:cNvSpPr/>
            <p:nvPr/>
          </p:nvSpPr>
          <p:spPr>
            <a:xfrm>
              <a:off x="5322937" y="35886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55.6</a:t>
              </a:r>
            </a:p>
          </p:txBody>
        </p:sp>
        <p:sp>
          <p:nvSpPr>
            <p:cNvPr id="117" name="tx117"/>
            <p:cNvSpPr/>
            <p:nvPr/>
          </p:nvSpPr>
          <p:spPr>
            <a:xfrm>
              <a:off x="5349062" y="296937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18" name="tx118"/>
            <p:cNvSpPr/>
            <p:nvPr/>
          </p:nvSpPr>
          <p:spPr>
            <a:xfrm>
              <a:off x="6389109" y="36207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52.5</a:t>
              </a:r>
            </a:p>
          </p:txBody>
        </p:sp>
        <p:sp>
          <p:nvSpPr>
            <p:cNvPr id="119" name="tx119"/>
            <p:cNvSpPr/>
            <p:nvPr/>
          </p:nvSpPr>
          <p:spPr>
            <a:xfrm>
              <a:off x="6415235" y="304729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0" name="tx120"/>
            <p:cNvSpPr/>
            <p:nvPr/>
          </p:nvSpPr>
          <p:spPr>
            <a:xfrm>
              <a:off x="6655652" y="36331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51.4</a:t>
              </a:r>
            </a:p>
          </p:txBody>
        </p:sp>
        <p:sp>
          <p:nvSpPr>
            <p:cNvPr id="121" name="tx121"/>
            <p:cNvSpPr/>
            <p:nvPr/>
          </p:nvSpPr>
          <p:spPr>
            <a:xfrm>
              <a:off x="6681778" y="307260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2" name="tx122"/>
            <p:cNvSpPr/>
            <p:nvPr/>
          </p:nvSpPr>
          <p:spPr>
            <a:xfrm>
              <a:off x="6922195" y="360244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54.3</a:t>
              </a:r>
            </a:p>
          </p:txBody>
        </p:sp>
        <p:sp>
          <p:nvSpPr>
            <p:cNvPr id="123" name="tx123"/>
            <p:cNvSpPr/>
            <p:nvPr/>
          </p:nvSpPr>
          <p:spPr>
            <a:xfrm>
              <a:off x="6948321" y="301138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4" name="tx124"/>
            <p:cNvSpPr/>
            <p:nvPr/>
          </p:nvSpPr>
          <p:spPr>
            <a:xfrm>
              <a:off x="7188738" y="36532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49.5</a:t>
              </a:r>
            </a:p>
          </p:txBody>
        </p:sp>
        <p:sp>
          <p:nvSpPr>
            <p:cNvPr id="125" name="tx125"/>
            <p:cNvSpPr/>
            <p:nvPr/>
          </p:nvSpPr>
          <p:spPr>
            <a:xfrm>
              <a:off x="7214864" y="311325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26" name="tx126"/>
            <p:cNvSpPr/>
            <p:nvPr/>
          </p:nvSpPr>
          <p:spPr>
            <a:xfrm>
              <a:off x="7455282" y="36539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49.4</a:t>
              </a:r>
            </a:p>
          </p:txBody>
        </p:sp>
        <p:sp>
          <p:nvSpPr>
            <p:cNvPr id="127" name="tx127"/>
            <p:cNvSpPr/>
            <p:nvPr/>
          </p:nvSpPr>
          <p:spPr>
            <a:xfrm>
              <a:off x="7481407" y="311027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28" name="tx128"/>
            <p:cNvSpPr/>
            <p:nvPr/>
          </p:nvSpPr>
          <p:spPr>
            <a:xfrm>
              <a:off x="7721825" y="36384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50.9</a:t>
              </a:r>
            </a:p>
          </p:txBody>
        </p:sp>
        <p:sp>
          <p:nvSpPr>
            <p:cNvPr id="129" name="tx129"/>
            <p:cNvSpPr/>
            <p:nvPr/>
          </p:nvSpPr>
          <p:spPr>
            <a:xfrm>
              <a:off x="7747950" y="308340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30" name="tx130"/>
            <p:cNvSpPr/>
            <p:nvPr/>
          </p:nvSpPr>
          <p:spPr>
            <a:xfrm>
              <a:off x="7988368" y="36393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50.8</a:t>
              </a:r>
            </a:p>
          </p:txBody>
        </p:sp>
        <p:sp>
          <p:nvSpPr>
            <p:cNvPr id="131" name="tx131"/>
            <p:cNvSpPr/>
            <p:nvPr/>
          </p:nvSpPr>
          <p:spPr>
            <a:xfrm>
              <a:off x="8014493" y="308041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32" name="tx132"/>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733081" y="3524589"/>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34" name="tx134"/>
            <p:cNvSpPr/>
            <p:nvPr/>
          </p:nvSpPr>
          <p:spPr>
            <a:xfrm>
              <a:off x="733081" y="28894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5" name="tx135"/>
            <p:cNvSpPr/>
            <p:nvPr/>
          </p:nvSpPr>
          <p:spPr>
            <a:xfrm>
              <a:off x="733081" y="225418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6" name="rc156"/>
            <p:cNvSpPr/>
            <p:nvPr/>
          </p:nvSpPr>
          <p:spPr>
            <a:xfrm>
              <a:off x="4433341" y="5080163"/>
              <a:ext cx="201456" cy="201456"/>
            </a:xfrm>
            <a:prstGeom prst="rect">
              <a:avLst/>
            </a:prstGeom>
            <a:solidFill>
              <a:srgbClr val="1CABE2">
                <a:alpha val="100000"/>
              </a:srgbClr>
            </a:solidFill>
          </p:spPr>
          <p:txBody>
            <a:bodyPr/>
            <a:lstStyle/>
            <a:p/>
          </p:txBody>
        </p:sp>
        <p:sp>
          <p:nvSpPr>
            <p:cNvPr id="157" name="rc157"/>
            <p:cNvSpPr/>
            <p:nvPr/>
          </p:nvSpPr>
          <p:spPr>
            <a:xfrm>
              <a:off x="5638429" y="5080163"/>
              <a:ext cx="201456" cy="201456"/>
            </a:xfrm>
            <a:prstGeom prst="rect">
              <a:avLst/>
            </a:prstGeom>
            <a:solidFill>
              <a:srgbClr val="80BD41">
                <a:alpha val="100000"/>
              </a:srgbClr>
            </a:solidFill>
          </p:spPr>
          <p:txBody>
            <a:bodyPr/>
            <a:lstStyle/>
            <a:p/>
          </p:txBody>
        </p:sp>
        <p:sp>
          <p:nvSpPr>
            <p:cNvPr id="158" name="tx158"/>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1" name="tx161"/>
            <p:cNvSpPr/>
            <p:nvPr/>
          </p:nvSpPr>
          <p:spPr>
            <a:xfrm>
              <a:off x="951100" y="1582906"/>
              <a:ext cx="146308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Norway, 2000-2025</a:t>
              </a:r>
            </a:p>
          </p:txBody>
        </p:sp>
        <p:sp>
          <p:nvSpPr>
            <p:cNvPr id="162" name="pl162"/>
            <p:cNvSpPr/>
            <p:nvPr/>
          </p:nvSpPr>
          <p:spPr>
            <a:xfrm>
              <a:off x="251021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93811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36600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72416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15205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840557"/>
              <a:ext cx="6378071" cy="124062"/>
            </a:xfrm>
            <a:prstGeom prst="rect">
              <a:avLst/>
            </a:prstGeom>
            <a:solidFill>
              <a:srgbClr val="80BD41">
                <a:alpha val="100000"/>
              </a:srgbClr>
            </a:solidFill>
          </p:spPr>
          <p:txBody>
            <a:bodyPr/>
            <a:lstStyle/>
            <a:p/>
          </p:txBody>
        </p:sp>
        <p:sp>
          <p:nvSpPr>
            <p:cNvPr id="172" name="rc172"/>
            <p:cNvSpPr/>
            <p:nvPr/>
          </p:nvSpPr>
          <p:spPr>
            <a:xfrm>
              <a:off x="7674344" y="5840557"/>
              <a:ext cx="196659" cy="124062"/>
            </a:xfrm>
            <a:prstGeom prst="rect">
              <a:avLst/>
            </a:prstGeom>
            <a:solidFill>
              <a:srgbClr val="1CABE2">
                <a:alpha val="100000"/>
              </a:srgbClr>
            </a:solidFill>
          </p:spPr>
          <p:txBody>
            <a:bodyPr/>
            <a:lstStyle/>
            <a:p/>
          </p:txBody>
        </p:sp>
        <p:sp>
          <p:nvSpPr>
            <p:cNvPr id="173" name="rc173"/>
            <p:cNvSpPr/>
            <p:nvPr/>
          </p:nvSpPr>
          <p:spPr>
            <a:xfrm>
              <a:off x="1296273" y="5685479"/>
              <a:ext cx="6174128" cy="124062"/>
            </a:xfrm>
            <a:prstGeom prst="rect">
              <a:avLst/>
            </a:prstGeom>
            <a:solidFill>
              <a:srgbClr val="80BD41">
                <a:alpha val="100000"/>
              </a:srgbClr>
            </a:solidFill>
          </p:spPr>
          <p:txBody>
            <a:bodyPr/>
            <a:lstStyle/>
            <a:p/>
          </p:txBody>
        </p:sp>
        <p:sp>
          <p:nvSpPr>
            <p:cNvPr id="174" name="rc174"/>
            <p:cNvSpPr/>
            <p:nvPr/>
          </p:nvSpPr>
          <p:spPr>
            <a:xfrm>
              <a:off x="7470402" y="5685479"/>
              <a:ext cx="190589" cy="124062"/>
            </a:xfrm>
            <a:prstGeom prst="rect">
              <a:avLst/>
            </a:prstGeom>
            <a:solidFill>
              <a:srgbClr val="1CABE2">
                <a:alpha val="100000"/>
              </a:srgbClr>
            </a:solidFill>
          </p:spPr>
          <p:txBody>
            <a:bodyPr/>
            <a:lstStyle/>
            <a:p/>
          </p:txBody>
        </p:sp>
        <p:sp>
          <p:nvSpPr>
            <p:cNvPr id="175" name="rc175"/>
            <p:cNvSpPr/>
            <p:nvPr/>
          </p:nvSpPr>
          <p:spPr>
            <a:xfrm>
              <a:off x="1296273" y="5530401"/>
              <a:ext cx="6164416" cy="124062"/>
            </a:xfrm>
            <a:prstGeom prst="rect">
              <a:avLst/>
            </a:prstGeom>
            <a:solidFill>
              <a:srgbClr val="80BD41">
                <a:alpha val="100000"/>
              </a:srgbClr>
            </a:solidFill>
          </p:spPr>
          <p:txBody>
            <a:bodyPr/>
            <a:lstStyle/>
            <a:p/>
          </p:txBody>
        </p:sp>
        <p:sp>
          <p:nvSpPr>
            <p:cNvPr id="176" name="rc176"/>
            <p:cNvSpPr/>
            <p:nvPr/>
          </p:nvSpPr>
          <p:spPr>
            <a:xfrm>
              <a:off x="7460690" y="5530401"/>
              <a:ext cx="257356" cy="124062"/>
            </a:xfrm>
            <a:prstGeom prst="rect">
              <a:avLst/>
            </a:prstGeom>
            <a:solidFill>
              <a:srgbClr val="1CABE2">
                <a:alpha val="100000"/>
              </a:srgbClr>
            </a:solidFill>
          </p:spPr>
          <p:txBody>
            <a:bodyPr/>
            <a:lstStyle/>
            <a:p/>
          </p:txBody>
        </p:sp>
        <p:sp>
          <p:nvSpPr>
            <p:cNvPr id="177" name="tx177"/>
            <p:cNvSpPr/>
            <p:nvPr/>
          </p:nvSpPr>
          <p:spPr>
            <a:xfrm>
              <a:off x="8087213"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54.2</a:t>
              </a:r>
            </a:p>
          </p:txBody>
        </p:sp>
        <p:sp>
          <p:nvSpPr>
            <p:cNvPr id="178" name="tx178"/>
            <p:cNvSpPr/>
            <p:nvPr/>
          </p:nvSpPr>
          <p:spPr>
            <a:xfrm>
              <a:off x="7867975"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52.4</a:t>
              </a:r>
            </a:p>
          </p:txBody>
        </p:sp>
        <p:sp>
          <p:nvSpPr>
            <p:cNvPr id="179" name="tx179"/>
            <p:cNvSpPr/>
            <p:nvPr/>
          </p:nvSpPr>
          <p:spPr>
            <a:xfrm>
              <a:off x="7926608"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52.9</a:t>
              </a:r>
            </a:p>
          </p:txBody>
        </p:sp>
        <p:sp>
          <p:nvSpPr>
            <p:cNvPr id="180" name="tx180"/>
            <p:cNvSpPr/>
            <p:nvPr/>
          </p:nvSpPr>
          <p:spPr>
            <a:xfrm>
              <a:off x="4379815"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52.5</a:t>
              </a:r>
            </a:p>
          </p:txBody>
        </p:sp>
        <p:sp>
          <p:nvSpPr>
            <p:cNvPr id="181" name="tx181"/>
            <p:cNvSpPr/>
            <p:nvPr/>
          </p:nvSpPr>
          <p:spPr>
            <a:xfrm>
              <a:off x="7697325" y="58621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82" name="tx182"/>
            <p:cNvSpPr/>
            <p:nvPr/>
          </p:nvSpPr>
          <p:spPr>
            <a:xfrm>
              <a:off x="4277844"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50.9</a:t>
              </a:r>
            </a:p>
          </p:txBody>
        </p:sp>
        <p:sp>
          <p:nvSpPr>
            <p:cNvPr id="183" name="tx183"/>
            <p:cNvSpPr/>
            <p:nvPr/>
          </p:nvSpPr>
          <p:spPr>
            <a:xfrm>
              <a:off x="7490347" y="57070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84" name="tx184"/>
            <p:cNvSpPr/>
            <p:nvPr/>
          </p:nvSpPr>
          <p:spPr>
            <a:xfrm>
              <a:off x="4272988"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50.8</a:t>
              </a:r>
            </a:p>
          </p:txBody>
        </p:sp>
        <p:sp>
          <p:nvSpPr>
            <p:cNvPr id="185" name="tx185"/>
            <p:cNvSpPr/>
            <p:nvPr/>
          </p:nvSpPr>
          <p:spPr>
            <a:xfrm>
              <a:off x="7514019" y="555331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86" name="tx186"/>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3646470"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1" name="tx191"/>
            <p:cNvSpPr/>
            <p:nvPr/>
          </p:nvSpPr>
          <p:spPr>
            <a:xfrm>
              <a:off x="6074362"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2" name="tx192"/>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3" name="tx193"/>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4" name="tx194"/>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(96%) was relatively constant within 1% compared to 2019 (97%).
The number of children vaccinated with DTP3 decreased 3% compared to in 2019.
The number of surviving infants decreased approximately 2%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7" name=""/>
          <p:cNvGrpSpPr/>
          <p:nvPr/>
        </p:nvGrpSpPr>
        <p:grpSpPr>
          <a:xfrm>
            <a:off x="292608" y="1005840"/>
            <a:ext cx="8595360" cy="28575"/>
            <a:chOff x="292608" y="1005840"/>
            <a:chExt cx="8595360" cy="28575"/>
          </a:xfrm>
        </p:grpSpPr>
        <p:sp>
          <p:nvSpPr>
            <p:cNvPr id="19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020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820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621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920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721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051453"/>
              <a:ext cx="239888" cy="1160555"/>
            </a:xfrm>
            <a:prstGeom prst="rect">
              <a:avLst/>
            </a:prstGeom>
            <a:solidFill>
              <a:srgbClr val="E2231A">
                <a:alpha val="90196"/>
              </a:srgbClr>
            </a:solidFill>
          </p:spPr>
          <p:txBody>
            <a:bodyPr/>
            <a:lstStyle/>
            <a:p/>
          </p:txBody>
        </p:sp>
        <p:sp>
          <p:nvSpPr>
            <p:cNvPr id="23" name="rc23"/>
            <p:cNvSpPr/>
            <p:nvPr/>
          </p:nvSpPr>
          <p:spPr>
            <a:xfrm>
              <a:off x="1562816" y="3285631"/>
              <a:ext cx="239888" cy="926378"/>
            </a:xfrm>
            <a:prstGeom prst="rect">
              <a:avLst/>
            </a:prstGeom>
            <a:solidFill>
              <a:srgbClr val="E2231A">
                <a:alpha val="90196"/>
              </a:srgbClr>
            </a:solidFill>
          </p:spPr>
          <p:txBody>
            <a:bodyPr/>
            <a:lstStyle/>
            <a:p/>
          </p:txBody>
        </p:sp>
        <p:sp>
          <p:nvSpPr>
            <p:cNvPr id="24" name="rc24"/>
            <p:cNvSpPr/>
            <p:nvPr/>
          </p:nvSpPr>
          <p:spPr>
            <a:xfrm>
              <a:off x="1829360" y="3036858"/>
              <a:ext cx="239888" cy="1175150"/>
            </a:xfrm>
            <a:prstGeom prst="rect">
              <a:avLst/>
            </a:prstGeom>
            <a:solidFill>
              <a:srgbClr val="E2231A">
                <a:alpha val="90196"/>
              </a:srgbClr>
            </a:solidFill>
          </p:spPr>
          <p:txBody>
            <a:bodyPr/>
            <a:lstStyle/>
            <a:p/>
          </p:txBody>
        </p:sp>
        <p:sp>
          <p:nvSpPr>
            <p:cNvPr id="25" name="rc25"/>
            <p:cNvSpPr/>
            <p:nvPr/>
          </p:nvSpPr>
          <p:spPr>
            <a:xfrm>
              <a:off x="2095903" y="2923049"/>
              <a:ext cx="239888" cy="1288959"/>
            </a:xfrm>
            <a:prstGeom prst="rect">
              <a:avLst/>
            </a:prstGeom>
            <a:solidFill>
              <a:srgbClr val="E2231A">
                <a:alpha val="90196"/>
              </a:srgbClr>
            </a:solidFill>
          </p:spPr>
          <p:txBody>
            <a:bodyPr/>
            <a:lstStyle/>
            <a:p/>
          </p:txBody>
        </p:sp>
        <p:sp>
          <p:nvSpPr>
            <p:cNvPr id="26" name="rc26"/>
            <p:cNvSpPr/>
            <p:nvPr/>
          </p:nvSpPr>
          <p:spPr>
            <a:xfrm>
              <a:off x="2362446" y="3191501"/>
              <a:ext cx="239888" cy="1020508"/>
            </a:xfrm>
            <a:prstGeom prst="rect">
              <a:avLst/>
            </a:prstGeom>
            <a:solidFill>
              <a:srgbClr val="E2231A">
                <a:alpha val="90196"/>
              </a:srgbClr>
            </a:solidFill>
          </p:spPr>
          <p:txBody>
            <a:bodyPr/>
            <a:lstStyle/>
            <a:p/>
          </p:txBody>
        </p:sp>
        <p:sp>
          <p:nvSpPr>
            <p:cNvPr id="27" name="rc27"/>
            <p:cNvSpPr/>
            <p:nvPr/>
          </p:nvSpPr>
          <p:spPr>
            <a:xfrm>
              <a:off x="2628989" y="3288583"/>
              <a:ext cx="239888" cy="923426"/>
            </a:xfrm>
            <a:prstGeom prst="rect">
              <a:avLst/>
            </a:prstGeom>
            <a:solidFill>
              <a:srgbClr val="E2231A">
                <a:alpha val="90196"/>
              </a:srgbClr>
            </a:solidFill>
          </p:spPr>
          <p:txBody>
            <a:bodyPr/>
            <a:lstStyle/>
            <a:p/>
          </p:txBody>
        </p:sp>
        <p:sp>
          <p:nvSpPr>
            <p:cNvPr id="28" name="rc28"/>
            <p:cNvSpPr/>
            <p:nvPr/>
          </p:nvSpPr>
          <p:spPr>
            <a:xfrm>
              <a:off x="2895532" y="3452408"/>
              <a:ext cx="239888" cy="759600"/>
            </a:xfrm>
            <a:prstGeom prst="rect">
              <a:avLst/>
            </a:prstGeom>
            <a:solidFill>
              <a:srgbClr val="E2231A">
                <a:alpha val="90196"/>
              </a:srgbClr>
            </a:solidFill>
          </p:spPr>
          <p:txBody>
            <a:bodyPr/>
            <a:lstStyle/>
            <a:p/>
          </p:txBody>
        </p:sp>
        <p:sp>
          <p:nvSpPr>
            <p:cNvPr id="29" name="rc29"/>
            <p:cNvSpPr/>
            <p:nvPr/>
          </p:nvSpPr>
          <p:spPr>
            <a:xfrm>
              <a:off x="3162075" y="3455360"/>
              <a:ext cx="239888" cy="756648"/>
            </a:xfrm>
            <a:prstGeom prst="rect">
              <a:avLst/>
            </a:prstGeom>
            <a:solidFill>
              <a:srgbClr val="E2231A">
                <a:alpha val="90196"/>
              </a:srgbClr>
            </a:solidFill>
          </p:spPr>
          <p:txBody>
            <a:bodyPr/>
            <a:lstStyle/>
            <a:p/>
          </p:txBody>
        </p:sp>
        <p:sp>
          <p:nvSpPr>
            <p:cNvPr id="30" name="rc30"/>
            <p:cNvSpPr/>
            <p:nvPr/>
          </p:nvSpPr>
          <p:spPr>
            <a:xfrm>
              <a:off x="3428618" y="3528336"/>
              <a:ext cx="239888" cy="683673"/>
            </a:xfrm>
            <a:prstGeom prst="rect">
              <a:avLst/>
            </a:prstGeom>
            <a:solidFill>
              <a:srgbClr val="E2231A">
                <a:alpha val="90196"/>
              </a:srgbClr>
            </a:solidFill>
          </p:spPr>
          <p:txBody>
            <a:bodyPr/>
            <a:lstStyle/>
            <a:p/>
          </p:txBody>
        </p:sp>
        <p:sp>
          <p:nvSpPr>
            <p:cNvPr id="31" name="rc31"/>
            <p:cNvSpPr/>
            <p:nvPr/>
          </p:nvSpPr>
          <p:spPr>
            <a:xfrm>
              <a:off x="3695161" y="3513249"/>
              <a:ext cx="239888" cy="698760"/>
            </a:xfrm>
            <a:prstGeom prst="rect">
              <a:avLst/>
            </a:prstGeom>
            <a:solidFill>
              <a:srgbClr val="E2231A">
                <a:alpha val="90196"/>
              </a:srgbClr>
            </a:solidFill>
          </p:spPr>
          <p:txBody>
            <a:bodyPr/>
            <a:lstStyle/>
            <a:p/>
          </p:txBody>
        </p:sp>
        <p:sp>
          <p:nvSpPr>
            <p:cNvPr id="32" name="rc32"/>
            <p:cNvSpPr/>
            <p:nvPr/>
          </p:nvSpPr>
          <p:spPr>
            <a:xfrm>
              <a:off x="3961705" y="3517348"/>
              <a:ext cx="239888" cy="694660"/>
            </a:xfrm>
            <a:prstGeom prst="rect">
              <a:avLst/>
            </a:prstGeom>
            <a:solidFill>
              <a:srgbClr val="E2231A">
                <a:alpha val="90196"/>
              </a:srgbClr>
            </a:solidFill>
          </p:spPr>
          <p:txBody>
            <a:bodyPr/>
            <a:lstStyle/>
            <a:p/>
          </p:txBody>
        </p:sp>
        <p:sp>
          <p:nvSpPr>
            <p:cNvPr id="33" name="rc33"/>
            <p:cNvSpPr/>
            <p:nvPr/>
          </p:nvSpPr>
          <p:spPr>
            <a:xfrm>
              <a:off x="4228248" y="3530796"/>
              <a:ext cx="239888" cy="681213"/>
            </a:xfrm>
            <a:prstGeom prst="rect">
              <a:avLst/>
            </a:prstGeom>
            <a:solidFill>
              <a:srgbClr val="E2231A">
                <a:alpha val="90196"/>
              </a:srgbClr>
            </a:solidFill>
          </p:spPr>
          <p:txBody>
            <a:bodyPr/>
            <a:lstStyle/>
            <a:p/>
          </p:txBody>
        </p:sp>
        <p:sp>
          <p:nvSpPr>
            <p:cNvPr id="34" name="rc34"/>
            <p:cNvSpPr/>
            <p:nvPr/>
          </p:nvSpPr>
          <p:spPr>
            <a:xfrm>
              <a:off x="4494791" y="3628206"/>
              <a:ext cx="239888" cy="583803"/>
            </a:xfrm>
            <a:prstGeom prst="rect">
              <a:avLst/>
            </a:prstGeom>
            <a:solidFill>
              <a:srgbClr val="E2231A">
                <a:alpha val="90196"/>
              </a:srgbClr>
            </a:solidFill>
          </p:spPr>
          <p:txBody>
            <a:bodyPr/>
            <a:lstStyle/>
            <a:p/>
          </p:txBody>
        </p:sp>
        <p:sp>
          <p:nvSpPr>
            <p:cNvPr id="35" name="rc35"/>
            <p:cNvSpPr/>
            <p:nvPr/>
          </p:nvSpPr>
          <p:spPr>
            <a:xfrm>
              <a:off x="4761334" y="3543751"/>
              <a:ext cx="239888" cy="668258"/>
            </a:xfrm>
            <a:prstGeom prst="rect">
              <a:avLst/>
            </a:prstGeom>
            <a:solidFill>
              <a:srgbClr val="E2231A">
                <a:alpha val="90196"/>
              </a:srgbClr>
            </a:solidFill>
          </p:spPr>
          <p:txBody>
            <a:bodyPr/>
            <a:lstStyle/>
            <a:p/>
          </p:txBody>
        </p:sp>
        <p:sp>
          <p:nvSpPr>
            <p:cNvPr id="36" name="rc36"/>
            <p:cNvSpPr/>
            <p:nvPr/>
          </p:nvSpPr>
          <p:spPr>
            <a:xfrm>
              <a:off x="5027877" y="3637225"/>
              <a:ext cx="239888" cy="574784"/>
            </a:xfrm>
            <a:prstGeom prst="rect">
              <a:avLst/>
            </a:prstGeom>
            <a:solidFill>
              <a:srgbClr val="E2231A">
                <a:alpha val="90196"/>
              </a:srgbClr>
            </a:solidFill>
          </p:spPr>
          <p:txBody>
            <a:bodyPr/>
            <a:lstStyle/>
            <a:p/>
          </p:txBody>
        </p:sp>
        <p:sp>
          <p:nvSpPr>
            <p:cNvPr id="37" name="rc37"/>
            <p:cNvSpPr/>
            <p:nvPr/>
          </p:nvSpPr>
          <p:spPr>
            <a:xfrm>
              <a:off x="5294420" y="3732339"/>
              <a:ext cx="239888" cy="479670"/>
            </a:xfrm>
            <a:prstGeom prst="rect">
              <a:avLst/>
            </a:prstGeom>
            <a:solidFill>
              <a:srgbClr val="E2231A">
                <a:alpha val="90196"/>
              </a:srgbClr>
            </a:solidFill>
          </p:spPr>
          <p:txBody>
            <a:bodyPr/>
            <a:lstStyle/>
            <a:p/>
          </p:txBody>
        </p:sp>
        <p:sp>
          <p:nvSpPr>
            <p:cNvPr id="38" name="rc38"/>
            <p:cNvSpPr/>
            <p:nvPr/>
          </p:nvSpPr>
          <p:spPr>
            <a:xfrm>
              <a:off x="5560963" y="3828765"/>
              <a:ext cx="239888" cy="383244"/>
            </a:xfrm>
            <a:prstGeom prst="rect">
              <a:avLst/>
            </a:prstGeom>
            <a:solidFill>
              <a:srgbClr val="E2231A">
                <a:alpha val="90196"/>
              </a:srgbClr>
            </a:solidFill>
          </p:spPr>
          <p:txBody>
            <a:bodyPr/>
            <a:lstStyle/>
            <a:p/>
          </p:txBody>
        </p:sp>
        <p:sp>
          <p:nvSpPr>
            <p:cNvPr id="39" name="rc39"/>
            <p:cNvSpPr/>
            <p:nvPr/>
          </p:nvSpPr>
          <p:spPr>
            <a:xfrm>
              <a:off x="5827506" y="3843032"/>
              <a:ext cx="239888" cy="368977"/>
            </a:xfrm>
            <a:prstGeom prst="rect">
              <a:avLst/>
            </a:prstGeom>
            <a:solidFill>
              <a:srgbClr val="E2231A">
                <a:alpha val="90196"/>
              </a:srgbClr>
            </a:solidFill>
          </p:spPr>
          <p:txBody>
            <a:bodyPr/>
            <a:lstStyle/>
            <a:p/>
          </p:txBody>
        </p:sp>
        <p:sp>
          <p:nvSpPr>
            <p:cNvPr id="40" name="rc40"/>
            <p:cNvSpPr/>
            <p:nvPr/>
          </p:nvSpPr>
          <p:spPr>
            <a:xfrm>
              <a:off x="6094049" y="3852380"/>
              <a:ext cx="239888" cy="359629"/>
            </a:xfrm>
            <a:prstGeom prst="rect">
              <a:avLst/>
            </a:prstGeom>
            <a:solidFill>
              <a:srgbClr val="E2231A">
                <a:alpha val="90196"/>
              </a:srgbClr>
            </a:solidFill>
          </p:spPr>
          <p:txBody>
            <a:bodyPr/>
            <a:lstStyle/>
            <a:p/>
          </p:txBody>
        </p:sp>
        <p:sp>
          <p:nvSpPr>
            <p:cNvPr id="41" name="rc41"/>
            <p:cNvSpPr/>
            <p:nvPr/>
          </p:nvSpPr>
          <p:spPr>
            <a:xfrm>
              <a:off x="6360593" y="3945526"/>
              <a:ext cx="239888" cy="266483"/>
            </a:xfrm>
            <a:prstGeom prst="rect">
              <a:avLst/>
            </a:prstGeom>
            <a:solidFill>
              <a:srgbClr val="E2231A">
                <a:alpha val="90196"/>
              </a:srgbClr>
            </a:solidFill>
          </p:spPr>
          <p:txBody>
            <a:bodyPr/>
            <a:lstStyle/>
            <a:p/>
          </p:txBody>
        </p:sp>
        <p:sp>
          <p:nvSpPr>
            <p:cNvPr id="42" name="rc42"/>
            <p:cNvSpPr/>
            <p:nvPr/>
          </p:nvSpPr>
          <p:spPr>
            <a:xfrm>
              <a:off x="6627136" y="3951429"/>
              <a:ext cx="239888" cy="260579"/>
            </a:xfrm>
            <a:prstGeom prst="rect">
              <a:avLst/>
            </a:prstGeom>
            <a:solidFill>
              <a:srgbClr val="E2231A">
                <a:alpha val="90196"/>
              </a:srgbClr>
            </a:solidFill>
          </p:spPr>
          <p:txBody>
            <a:bodyPr/>
            <a:lstStyle/>
            <a:p/>
          </p:txBody>
        </p:sp>
        <p:sp>
          <p:nvSpPr>
            <p:cNvPr id="43" name="rc43"/>
            <p:cNvSpPr/>
            <p:nvPr/>
          </p:nvSpPr>
          <p:spPr>
            <a:xfrm>
              <a:off x="6893679" y="3936834"/>
              <a:ext cx="239888" cy="275174"/>
            </a:xfrm>
            <a:prstGeom prst="rect">
              <a:avLst/>
            </a:prstGeom>
            <a:solidFill>
              <a:srgbClr val="E2231A">
                <a:alpha val="90196"/>
              </a:srgbClr>
            </a:solidFill>
          </p:spPr>
          <p:txBody>
            <a:bodyPr/>
            <a:lstStyle/>
            <a:p/>
          </p:txBody>
        </p:sp>
        <p:sp>
          <p:nvSpPr>
            <p:cNvPr id="44" name="rc44"/>
            <p:cNvSpPr/>
            <p:nvPr/>
          </p:nvSpPr>
          <p:spPr>
            <a:xfrm>
              <a:off x="7160222" y="3877470"/>
              <a:ext cx="239888" cy="334539"/>
            </a:xfrm>
            <a:prstGeom prst="rect">
              <a:avLst/>
            </a:prstGeom>
            <a:solidFill>
              <a:srgbClr val="E2231A">
                <a:alpha val="90196"/>
              </a:srgbClr>
            </a:solidFill>
          </p:spPr>
          <p:txBody>
            <a:bodyPr/>
            <a:lstStyle/>
            <a:p/>
          </p:txBody>
        </p:sp>
        <p:sp>
          <p:nvSpPr>
            <p:cNvPr id="45" name="rc45"/>
            <p:cNvSpPr/>
            <p:nvPr/>
          </p:nvSpPr>
          <p:spPr>
            <a:xfrm>
              <a:off x="7426765" y="3874518"/>
              <a:ext cx="239888" cy="337490"/>
            </a:xfrm>
            <a:prstGeom prst="rect">
              <a:avLst/>
            </a:prstGeom>
            <a:solidFill>
              <a:srgbClr val="E2231A">
                <a:alpha val="90196"/>
              </a:srgbClr>
            </a:solidFill>
          </p:spPr>
          <p:txBody>
            <a:bodyPr/>
            <a:lstStyle/>
            <a:p/>
          </p:txBody>
        </p:sp>
        <p:sp>
          <p:nvSpPr>
            <p:cNvPr id="46" name="rc46"/>
            <p:cNvSpPr/>
            <p:nvPr/>
          </p:nvSpPr>
          <p:spPr>
            <a:xfrm>
              <a:off x="7693308" y="3868123"/>
              <a:ext cx="239888" cy="343886"/>
            </a:xfrm>
            <a:prstGeom prst="rect">
              <a:avLst/>
            </a:prstGeom>
            <a:solidFill>
              <a:srgbClr val="E2231A">
                <a:alpha val="90196"/>
              </a:srgbClr>
            </a:solidFill>
          </p:spPr>
          <p:txBody>
            <a:bodyPr/>
            <a:lstStyle/>
            <a:p/>
          </p:txBody>
        </p:sp>
        <p:sp>
          <p:nvSpPr>
            <p:cNvPr id="47" name="rc47"/>
            <p:cNvSpPr/>
            <p:nvPr/>
          </p:nvSpPr>
          <p:spPr>
            <a:xfrm>
              <a:off x="7959851" y="3865007"/>
              <a:ext cx="239888" cy="347002"/>
            </a:xfrm>
            <a:prstGeom prst="rect">
              <a:avLst/>
            </a:prstGeom>
            <a:solidFill>
              <a:srgbClr val="E2231A">
                <a:alpha val="90196"/>
              </a:srgbClr>
            </a:solidFill>
          </p:spPr>
          <p:txBody>
            <a:bodyPr/>
            <a:lstStyle/>
            <a:p/>
          </p:txBody>
        </p:sp>
        <p:sp>
          <p:nvSpPr>
            <p:cNvPr id="48" name="rc48"/>
            <p:cNvSpPr/>
            <p:nvPr/>
          </p:nvSpPr>
          <p:spPr>
            <a:xfrm>
              <a:off x="1562816" y="3226103"/>
              <a:ext cx="239888" cy="59528"/>
            </a:xfrm>
            <a:prstGeom prst="rect">
              <a:avLst/>
            </a:prstGeom>
            <a:solidFill>
              <a:srgbClr val="B3B3B3">
                <a:alpha val="90196"/>
              </a:srgbClr>
            </a:solidFill>
          </p:spPr>
          <p:txBody>
            <a:bodyPr/>
            <a:lstStyle/>
            <a:p/>
          </p:txBody>
        </p:sp>
        <p:sp>
          <p:nvSpPr>
            <p:cNvPr id="49" name="rc49"/>
            <p:cNvSpPr/>
            <p:nvPr/>
          </p:nvSpPr>
          <p:spPr>
            <a:xfrm>
              <a:off x="2362446" y="3180021"/>
              <a:ext cx="239888" cy="11479"/>
            </a:xfrm>
            <a:prstGeom prst="rect">
              <a:avLst/>
            </a:prstGeom>
            <a:solidFill>
              <a:srgbClr val="B3B3B3">
                <a:alpha val="90196"/>
              </a:srgbClr>
            </a:solidFill>
          </p:spPr>
          <p:txBody>
            <a:bodyPr/>
            <a:lstStyle/>
            <a:p/>
          </p:txBody>
        </p:sp>
        <p:sp>
          <p:nvSpPr>
            <p:cNvPr id="50" name="rc50"/>
            <p:cNvSpPr/>
            <p:nvPr/>
          </p:nvSpPr>
          <p:spPr>
            <a:xfrm>
              <a:off x="2895532" y="3293502"/>
              <a:ext cx="239888" cy="158906"/>
            </a:xfrm>
            <a:prstGeom prst="rect">
              <a:avLst/>
            </a:prstGeom>
            <a:solidFill>
              <a:srgbClr val="B3B3B3">
                <a:alpha val="90196"/>
              </a:srgbClr>
            </a:solidFill>
          </p:spPr>
          <p:txBody>
            <a:bodyPr/>
            <a:lstStyle/>
            <a:p/>
          </p:txBody>
        </p:sp>
        <p:sp>
          <p:nvSpPr>
            <p:cNvPr id="51" name="rc51"/>
            <p:cNvSpPr/>
            <p:nvPr/>
          </p:nvSpPr>
          <p:spPr>
            <a:xfrm>
              <a:off x="4494791" y="3304162"/>
              <a:ext cx="239888" cy="324043"/>
            </a:xfrm>
            <a:prstGeom prst="rect">
              <a:avLst/>
            </a:prstGeom>
            <a:solidFill>
              <a:srgbClr val="B3B3B3">
                <a:alpha val="90196"/>
              </a:srgbClr>
            </a:solidFill>
          </p:spPr>
          <p:txBody>
            <a:bodyPr/>
            <a:lstStyle/>
            <a:p/>
          </p:txBody>
        </p:sp>
        <p:sp>
          <p:nvSpPr>
            <p:cNvPr id="52" name="rc52"/>
            <p:cNvSpPr/>
            <p:nvPr/>
          </p:nvSpPr>
          <p:spPr>
            <a:xfrm>
              <a:off x="4761334" y="3326136"/>
              <a:ext cx="239888" cy="217614"/>
            </a:xfrm>
            <a:prstGeom prst="rect">
              <a:avLst/>
            </a:prstGeom>
            <a:solidFill>
              <a:srgbClr val="B3B3B3">
                <a:alpha val="90196"/>
              </a:srgbClr>
            </a:solidFill>
          </p:spPr>
          <p:txBody>
            <a:bodyPr/>
            <a:lstStyle/>
            <a:p/>
          </p:txBody>
        </p:sp>
        <p:sp>
          <p:nvSpPr>
            <p:cNvPr id="53" name="rc53"/>
            <p:cNvSpPr/>
            <p:nvPr/>
          </p:nvSpPr>
          <p:spPr>
            <a:xfrm>
              <a:off x="5027877" y="3419774"/>
              <a:ext cx="239888" cy="217450"/>
            </a:xfrm>
            <a:prstGeom prst="rect">
              <a:avLst/>
            </a:prstGeom>
            <a:solidFill>
              <a:srgbClr val="B3B3B3">
                <a:alpha val="90196"/>
              </a:srgbClr>
            </a:solidFill>
          </p:spPr>
          <p:txBody>
            <a:bodyPr/>
            <a:lstStyle/>
            <a:p/>
          </p:txBody>
        </p:sp>
        <p:sp>
          <p:nvSpPr>
            <p:cNvPr id="54" name="rc54"/>
            <p:cNvSpPr/>
            <p:nvPr/>
          </p:nvSpPr>
          <p:spPr>
            <a:xfrm>
              <a:off x="5294420" y="3302850"/>
              <a:ext cx="239888" cy="429489"/>
            </a:xfrm>
            <a:prstGeom prst="rect">
              <a:avLst/>
            </a:prstGeom>
            <a:solidFill>
              <a:srgbClr val="B3B3B3">
                <a:alpha val="90196"/>
              </a:srgbClr>
            </a:solidFill>
          </p:spPr>
          <p:txBody>
            <a:bodyPr/>
            <a:lstStyle/>
            <a:p/>
          </p:txBody>
        </p:sp>
        <p:sp>
          <p:nvSpPr>
            <p:cNvPr id="55" name="rc55"/>
            <p:cNvSpPr/>
            <p:nvPr/>
          </p:nvSpPr>
          <p:spPr>
            <a:xfrm>
              <a:off x="5560963" y="3295142"/>
              <a:ext cx="239888" cy="533622"/>
            </a:xfrm>
            <a:prstGeom prst="rect">
              <a:avLst/>
            </a:prstGeom>
            <a:solidFill>
              <a:srgbClr val="B3B3B3">
                <a:alpha val="90196"/>
              </a:srgbClr>
            </a:solidFill>
          </p:spPr>
          <p:txBody>
            <a:bodyPr/>
            <a:lstStyle/>
            <a:p/>
          </p:txBody>
        </p:sp>
        <p:sp>
          <p:nvSpPr>
            <p:cNvPr id="56" name="rc56"/>
            <p:cNvSpPr/>
            <p:nvPr/>
          </p:nvSpPr>
          <p:spPr>
            <a:xfrm>
              <a:off x="5827506" y="3280219"/>
              <a:ext cx="239888" cy="562812"/>
            </a:xfrm>
            <a:prstGeom prst="rect">
              <a:avLst/>
            </a:prstGeom>
            <a:solidFill>
              <a:srgbClr val="B3B3B3">
                <a:alpha val="90196"/>
              </a:srgbClr>
            </a:solidFill>
          </p:spPr>
          <p:txBody>
            <a:bodyPr/>
            <a:lstStyle/>
            <a:p/>
          </p:txBody>
        </p:sp>
        <p:sp>
          <p:nvSpPr>
            <p:cNvPr id="57" name="rc57"/>
            <p:cNvSpPr/>
            <p:nvPr/>
          </p:nvSpPr>
          <p:spPr>
            <a:xfrm>
              <a:off x="6094049" y="3476515"/>
              <a:ext cx="239888" cy="375864"/>
            </a:xfrm>
            <a:prstGeom prst="rect">
              <a:avLst/>
            </a:prstGeom>
            <a:solidFill>
              <a:srgbClr val="B3B3B3">
                <a:alpha val="90196"/>
              </a:srgbClr>
            </a:solidFill>
          </p:spPr>
          <p:txBody>
            <a:bodyPr/>
            <a:lstStyle/>
            <a:p/>
          </p:txBody>
        </p:sp>
        <p:sp>
          <p:nvSpPr>
            <p:cNvPr id="58" name="rc58"/>
            <p:cNvSpPr/>
            <p:nvPr/>
          </p:nvSpPr>
          <p:spPr>
            <a:xfrm>
              <a:off x="6360593" y="3679206"/>
              <a:ext cx="239888" cy="266319"/>
            </a:xfrm>
            <a:prstGeom prst="rect">
              <a:avLst/>
            </a:prstGeom>
            <a:solidFill>
              <a:srgbClr val="B3B3B3">
                <a:alpha val="90196"/>
              </a:srgbClr>
            </a:solidFill>
          </p:spPr>
          <p:txBody>
            <a:bodyPr/>
            <a:lstStyle/>
            <a:p/>
          </p:txBody>
        </p:sp>
        <p:sp>
          <p:nvSpPr>
            <p:cNvPr id="59" name="rc59"/>
            <p:cNvSpPr/>
            <p:nvPr/>
          </p:nvSpPr>
          <p:spPr>
            <a:xfrm>
              <a:off x="6627136" y="3667399"/>
              <a:ext cx="239888" cy="284030"/>
            </a:xfrm>
            <a:prstGeom prst="rect">
              <a:avLst/>
            </a:prstGeom>
            <a:solidFill>
              <a:srgbClr val="B3B3B3">
                <a:alpha val="90196"/>
              </a:srgbClr>
            </a:solidFill>
          </p:spPr>
          <p:txBody>
            <a:bodyPr/>
            <a:lstStyle/>
            <a:p/>
          </p:txBody>
        </p:sp>
        <p:sp>
          <p:nvSpPr>
            <p:cNvPr id="60" name="rc60"/>
            <p:cNvSpPr/>
            <p:nvPr/>
          </p:nvSpPr>
          <p:spPr>
            <a:xfrm>
              <a:off x="6893679" y="3667071"/>
              <a:ext cx="239888" cy="269763"/>
            </a:xfrm>
            <a:prstGeom prst="rect">
              <a:avLst/>
            </a:prstGeom>
            <a:solidFill>
              <a:srgbClr val="B3B3B3">
                <a:alpha val="90196"/>
              </a:srgbClr>
            </a:solidFill>
          </p:spPr>
          <p:txBody>
            <a:bodyPr/>
            <a:lstStyle/>
            <a:p/>
          </p:txBody>
        </p:sp>
        <p:sp>
          <p:nvSpPr>
            <p:cNvPr id="61" name="rc61"/>
            <p:cNvSpPr/>
            <p:nvPr/>
          </p:nvSpPr>
          <p:spPr>
            <a:xfrm>
              <a:off x="7160222" y="3567693"/>
              <a:ext cx="239888" cy="309776"/>
            </a:xfrm>
            <a:prstGeom prst="rect">
              <a:avLst/>
            </a:prstGeom>
            <a:solidFill>
              <a:srgbClr val="B3B3B3">
                <a:alpha val="90196"/>
              </a:srgbClr>
            </a:solidFill>
          </p:spPr>
          <p:txBody>
            <a:bodyPr/>
            <a:lstStyle/>
            <a:p/>
          </p:txBody>
        </p:sp>
        <p:sp>
          <p:nvSpPr>
            <p:cNvPr id="62" name="rc62"/>
            <p:cNvSpPr/>
            <p:nvPr/>
          </p:nvSpPr>
          <p:spPr>
            <a:xfrm>
              <a:off x="7426765" y="3574417"/>
              <a:ext cx="239888" cy="300101"/>
            </a:xfrm>
            <a:prstGeom prst="rect">
              <a:avLst/>
            </a:prstGeom>
            <a:solidFill>
              <a:srgbClr val="B3B3B3">
                <a:alpha val="90196"/>
              </a:srgbClr>
            </a:solidFill>
          </p:spPr>
          <p:txBody>
            <a:bodyPr/>
            <a:lstStyle/>
            <a:p/>
          </p:txBody>
        </p:sp>
        <p:sp>
          <p:nvSpPr>
            <p:cNvPr id="63" name="rc63"/>
            <p:cNvSpPr/>
            <p:nvPr/>
          </p:nvSpPr>
          <p:spPr>
            <a:xfrm>
              <a:off x="7693308" y="3584092"/>
              <a:ext cx="239888" cy="284030"/>
            </a:xfrm>
            <a:prstGeom prst="rect">
              <a:avLst/>
            </a:prstGeom>
            <a:solidFill>
              <a:srgbClr val="B3B3B3">
                <a:alpha val="90196"/>
              </a:srgbClr>
            </a:solidFill>
          </p:spPr>
          <p:txBody>
            <a:bodyPr/>
            <a:lstStyle/>
            <a:p/>
          </p:txBody>
        </p:sp>
        <p:sp>
          <p:nvSpPr>
            <p:cNvPr id="64" name="rc64"/>
            <p:cNvSpPr/>
            <p:nvPr/>
          </p:nvSpPr>
          <p:spPr>
            <a:xfrm>
              <a:off x="7959851" y="3695113"/>
              <a:ext cx="239888" cy="169893"/>
            </a:xfrm>
            <a:prstGeom prst="rect">
              <a:avLst/>
            </a:prstGeom>
            <a:solidFill>
              <a:srgbClr val="B3B3B3">
                <a:alpha val="90196"/>
              </a:srgbClr>
            </a:solidFill>
          </p:spPr>
          <p:txBody>
            <a:bodyPr/>
            <a:lstStyle/>
            <a:p/>
          </p:txBody>
        </p:sp>
        <p:sp>
          <p:nvSpPr>
            <p:cNvPr id="65" name="pl65"/>
            <p:cNvSpPr/>
            <p:nvPr/>
          </p:nvSpPr>
          <p:spPr>
            <a:xfrm>
              <a:off x="1416218" y="2128191"/>
              <a:ext cx="6663577" cy="236309"/>
            </a:xfrm>
            <a:custGeom>
              <a:avLst/>
              <a:pathLst>
                <a:path w="6663577" h="236309">
                  <a:moveTo>
                    <a:pt x="0" y="193343"/>
                  </a:moveTo>
                  <a:lnTo>
                    <a:pt x="266543" y="150378"/>
                  </a:lnTo>
                  <a:lnTo>
                    <a:pt x="533086" y="214826"/>
                  </a:lnTo>
                  <a:lnTo>
                    <a:pt x="799629" y="236309"/>
                  </a:lnTo>
                  <a:lnTo>
                    <a:pt x="1066172" y="171861"/>
                  </a:lnTo>
                  <a:lnTo>
                    <a:pt x="1332715" y="150378"/>
                  </a:lnTo>
                  <a:lnTo>
                    <a:pt x="1599258" y="107413"/>
                  </a:lnTo>
                  <a:lnTo>
                    <a:pt x="1865801" y="107413"/>
                  </a:lnTo>
                  <a:lnTo>
                    <a:pt x="2132344" y="85930"/>
                  </a:lnTo>
                  <a:lnTo>
                    <a:pt x="2398888" y="85930"/>
                  </a:lnTo>
                  <a:lnTo>
                    <a:pt x="2665431" y="85930"/>
                  </a:lnTo>
                  <a:lnTo>
                    <a:pt x="2931974" y="85930"/>
                  </a:lnTo>
                  <a:lnTo>
                    <a:pt x="3198517" y="64447"/>
                  </a:lnTo>
                  <a:lnTo>
                    <a:pt x="3465060" y="85930"/>
                  </a:lnTo>
                  <a:lnTo>
                    <a:pt x="3731603" y="64447"/>
                  </a:lnTo>
                  <a:lnTo>
                    <a:pt x="3998146" y="42965"/>
                  </a:lnTo>
                  <a:lnTo>
                    <a:pt x="4264689" y="21482"/>
                  </a:lnTo>
                  <a:lnTo>
                    <a:pt x="4531233" y="21482"/>
                  </a:lnTo>
                  <a:lnTo>
                    <a:pt x="4797776" y="21482"/>
                  </a:lnTo>
                  <a:lnTo>
                    <a:pt x="5064319" y="0"/>
                  </a:lnTo>
                  <a:lnTo>
                    <a:pt x="5330862" y="0"/>
                  </a:lnTo>
                  <a:lnTo>
                    <a:pt x="5597405" y="0"/>
                  </a:lnTo>
                  <a:lnTo>
                    <a:pt x="5863948" y="21482"/>
                  </a:lnTo>
                  <a:lnTo>
                    <a:pt x="6130491" y="21482"/>
                  </a:lnTo>
                  <a:lnTo>
                    <a:pt x="6397034" y="21482"/>
                  </a:lnTo>
                  <a:lnTo>
                    <a:pt x="6663577" y="21482"/>
                  </a:lnTo>
                </a:path>
              </a:pathLst>
            </a:custGeom>
            <a:ln w="27101" cap="flat">
              <a:solidFill>
                <a:srgbClr val="3283FE">
                  <a:alpha val="100000"/>
                </a:srgbClr>
              </a:solidFill>
              <a:prstDash val="solid"/>
              <a:round/>
            </a:ln>
          </p:spPr>
          <p:txBody>
            <a:bodyPr/>
            <a:lstStyle/>
            <a:p/>
          </p:txBody>
        </p:sp>
        <p:sp>
          <p:nvSpPr>
            <p:cNvPr id="66" name="pl66"/>
            <p:cNvSpPr/>
            <p:nvPr/>
          </p:nvSpPr>
          <p:spPr>
            <a:xfrm>
              <a:off x="1416218" y="2128191"/>
              <a:ext cx="6663577" cy="171861"/>
            </a:xfrm>
            <a:custGeom>
              <a:avLst/>
              <a:pathLst>
                <a:path w="6663577" h="171861">
                  <a:moveTo>
                    <a:pt x="0" y="150378"/>
                  </a:moveTo>
                  <a:lnTo>
                    <a:pt x="266543" y="150378"/>
                  </a:lnTo>
                  <a:lnTo>
                    <a:pt x="533086" y="150378"/>
                  </a:lnTo>
                  <a:lnTo>
                    <a:pt x="799629" y="171861"/>
                  </a:lnTo>
                  <a:lnTo>
                    <a:pt x="1066172" y="150378"/>
                  </a:lnTo>
                  <a:lnTo>
                    <a:pt x="1332715" y="128895"/>
                  </a:lnTo>
                  <a:lnTo>
                    <a:pt x="1599258" y="128895"/>
                  </a:lnTo>
                  <a:lnTo>
                    <a:pt x="1865801" y="85930"/>
                  </a:lnTo>
                  <a:lnTo>
                    <a:pt x="2132344" y="42965"/>
                  </a:lnTo>
                  <a:lnTo>
                    <a:pt x="2398888" y="21482"/>
                  </a:lnTo>
                  <a:lnTo>
                    <a:pt x="2665431" y="0"/>
                  </a:lnTo>
                  <a:lnTo>
                    <a:pt x="2931974" y="64447"/>
                  </a:lnTo>
                  <a:lnTo>
                    <a:pt x="3198517" y="128895"/>
                  </a:lnTo>
                  <a:lnTo>
                    <a:pt x="3465060" y="128895"/>
                  </a:lnTo>
                  <a:lnTo>
                    <a:pt x="3731603" y="107413"/>
                  </a:lnTo>
                  <a:lnTo>
                    <a:pt x="3998146" y="128895"/>
                  </a:lnTo>
                  <a:lnTo>
                    <a:pt x="4264689" y="128895"/>
                  </a:lnTo>
                  <a:lnTo>
                    <a:pt x="4531233" y="128895"/>
                  </a:lnTo>
                  <a:lnTo>
                    <a:pt x="4797776" y="85930"/>
                  </a:lnTo>
                  <a:lnTo>
                    <a:pt x="5064319" y="42965"/>
                  </a:lnTo>
                  <a:lnTo>
                    <a:pt x="5330862" y="42965"/>
                  </a:lnTo>
                  <a:lnTo>
                    <a:pt x="5597405" y="42965"/>
                  </a:lnTo>
                  <a:lnTo>
                    <a:pt x="5863948" y="64447"/>
                  </a:lnTo>
                  <a:lnTo>
                    <a:pt x="6130491" y="64447"/>
                  </a:lnTo>
                  <a:lnTo>
                    <a:pt x="6397034" y="64447"/>
                  </a:lnTo>
                  <a:lnTo>
                    <a:pt x="6663577" y="42965"/>
                  </a:lnTo>
                </a:path>
              </a:pathLst>
            </a:custGeom>
            <a:ln w="27101" cap="flat">
              <a:solidFill>
                <a:srgbClr val="FFA500">
                  <a:alpha val="100000"/>
                </a:srgbClr>
              </a:solidFill>
              <a:prstDash val="solid"/>
              <a:round/>
            </a:ln>
          </p:spPr>
          <p:txBody>
            <a:bodyPr/>
            <a:lstStyle/>
            <a:p/>
          </p:txBody>
        </p:sp>
        <p:sp>
          <p:nvSpPr>
            <p:cNvPr id="67" name="tx67"/>
            <p:cNvSpPr/>
            <p:nvPr/>
          </p:nvSpPr>
          <p:spPr>
            <a:xfrm>
              <a:off x="1345880" y="23829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68" name="tx68"/>
            <p:cNvSpPr/>
            <p:nvPr/>
          </p:nvSpPr>
          <p:spPr>
            <a:xfrm>
              <a:off x="1345880"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90</a:t>
              </a:r>
            </a:p>
          </p:txBody>
        </p:sp>
        <p:sp>
          <p:nvSpPr>
            <p:cNvPr id="69" name="tx69"/>
            <p:cNvSpPr/>
            <p:nvPr/>
          </p:nvSpPr>
          <p:spPr>
            <a:xfrm>
              <a:off x="2678595" y="23400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70" name="tx70"/>
            <p:cNvSpPr/>
            <p:nvPr/>
          </p:nvSpPr>
          <p:spPr>
            <a:xfrm>
              <a:off x="2678595"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71" name="tx71"/>
            <p:cNvSpPr/>
            <p:nvPr/>
          </p:nvSpPr>
          <p:spPr>
            <a:xfrm>
              <a:off x="4011311"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72" name="tx72"/>
            <p:cNvSpPr/>
            <p:nvPr/>
          </p:nvSpPr>
          <p:spPr>
            <a:xfrm>
              <a:off x="4011311"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73" name="tx73"/>
            <p:cNvSpPr/>
            <p:nvPr/>
          </p:nvSpPr>
          <p:spPr>
            <a:xfrm>
              <a:off x="5344027"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4" name="tx74"/>
            <p:cNvSpPr/>
            <p:nvPr/>
          </p:nvSpPr>
          <p:spPr>
            <a:xfrm>
              <a:off x="5344027" y="2318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75" name="tx75"/>
            <p:cNvSpPr/>
            <p:nvPr/>
          </p:nvSpPr>
          <p:spPr>
            <a:xfrm>
              <a:off x="6410199"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76" name="tx76"/>
            <p:cNvSpPr/>
            <p:nvPr/>
          </p:nvSpPr>
          <p:spPr>
            <a:xfrm>
              <a:off x="6410199"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77" name="tx77"/>
            <p:cNvSpPr/>
            <p:nvPr/>
          </p:nvSpPr>
          <p:spPr>
            <a:xfrm>
              <a:off x="6676742"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78" name="tx78"/>
            <p:cNvSpPr/>
            <p:nvPr/>
          </p:nvSpPr>
          <p:spPr>
            <a:xfrm>
              <a:off x="6676742"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79" name="tx79"/>
            <p:cNvSpPr/>
            <p:nvPr/>
          </p:nvSpPr>
          <p:spPr>
            <a:xfrm>
              <a:off x="6943285"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80" name="tx80"/>
            <p:cNvSpPr/>
            <p:nvPr/>
          </p:nvSpPr>
          <p:spPr>
            <a:xfrm>
              <a:off x="6943285"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81" name="tx81"/>
            <p:cNvSpPr/>
            <p:nvPr/>
          </p:nvSpPr>
          <p:spPr>
            <a:xfrm>
              <a:off x="7209828"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2" name="tx82"/>
            <p:cNvSpPr/>
            <p:nvPr/>
          </p:nvSpPr>
          <p:spPr>
            <a:xfrm>
              <a:off x="7209828"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83" name="tx83"/>
            <p:cNvSpPr/>
            <p:nvPr/>
          </p:nvSpPr>
          <p:spPr>
            <a:xfrm>
              <a:off x="7476372"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4" name="tx84"/>
            <p:cNvSpPr/>
            <p:nvPr/>
          </p:nvSpPr>
          <p:spPr>
            <a:xfrm>
              <a:off x="7476372"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85" name="tx85"/>
            <p:cNvSpPr/>
            <p:nvPr/>
          </p:nvSpPr>
          <p:spPr>
            <a:xfrm>
              <a:off x="7742915"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6" name="tx86"/>
            <p:cNvSpPr/>
            <p:nvPr/>
          </p:nvSpPr>
          <p:spPr>
            <a:xfrm>
              <a:off x="7742915"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87" name="tx87"/>
            <p:cNvSpPr/>
            <p:nvPr/>
          </p:nvSpPr>
          <p:spPr>
            <a:xfrm>
              <a:off x="8009458"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8" name="tx88"/>
            <p:cNvSpPr/>
            <p:nvPr/>
          </p:nvSpPr>
          <p:spPr>
            <a:xfrm>
              <a:off x="8009458"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89" name="tx89"/>
            <p:cNvSpPr/>
            <p:nvPr/>
          </p:nvSpPr>
          <p:spPr>
            <a:xfrm>
              <a:off x="1340869" y="359261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90" name="tx90"/>
            <p:cNvSpPr/>
            <p:nvPr/>
          </p:nvSpPr>
          <p:spPr>
            <a:xfrm>
              <a:off x="2673584" y="370985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91" name="tx91"/>
            <p:cNvSpPr/>
            <p:nvPr/>
          </p:nvSpPr>
          <p:spPr>
            <a:xfrm>
              <a:off x="4006300" y="382556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2" name="tx92"/>
            <p:cNvSpPr/>
            <p:nvPr/>
          </p:nvSpPr>
          <p:spPr>
            <a:xfrm>
              <a:off x="5339016" y="393173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93" name="tx93"/>
            <p:cNvSpPr/>
            <p:nvPr/>
          </p:nvSpPr>
          <p:spPr>
            <a:xfrm>
              <a:off x="6405188" y="403832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4" name="tx94"/>
            <p:cNvSpPr/>
            <p:nvPr/>
          </p:nvSpPr>
          <p:spPr>
            <a:xfrm>
              <a:off x="6671731" y="40412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5" name="tx95"/>
            <p:cNvSpPr/>
            <p:nvPr/>
          </p:nvSpPr>
          <p:spPr>
            <a:xfrm>
              <a:off x="6938274" y="403530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6" name="tx96"/>
            <p:cNvSpPr/>
            <p:nvPr/>
          </p:nvSpPr>
          <p:spPr>
            <a:xfrm>
              <a:off x="7250022" y="400562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97" name="tx97"/>
            <p:cNvSpPr/>
            <p:nvPr/>
          </p:nvSpPr>
          <p:spPr>
            <a:xfrm>
              <a:off x="7471361" y="400414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98" name="tx98"/>
            <p:cNvSpPr/>
            <p:nvPr/>
          </p:nvSpPr>
          <p:spPr>
            <a:xfrm>
              <a:off x="7737904" y="400094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99" name="tx99"/>
            <p:cNvSpPr/>
            <p:nvPr/>
          </p:nvSpPr>
          <p:spPr>
            <a:xfrm>
              <a:off x="8004447" y="399939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00" name="tx100"/>
            <p:cNvSpPr/>
            <p:nvPr/>
          </p:nvSpPr>
          <p:spPr>
            <a:xfrm>
              <a:off x="5339016" y="347715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01" name="tx101"/>
            <p:cNvSpPr/>
            <p:nvPr/>
          </p:nvSpPr>
          <p:spPr>
            <a:xfrm>
              <a:off x="6405188" y="377192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02" name="tx102"/>
            <p:cNvSpPr/>
            <p:nvPr/>
          </p:nvSpPr>
          <p:spPr>
            <a:xfrm>
              <a:off x="6671731" y="377029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3" name="tx103"/>
            <p:cNvSpPr/>
            <p:nvPr/>
          </p:nvSpPr>
          <p:spPr>
            <a:xfrm>
              <a:off x="6938274" y="37615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04" name="tx104"/>
            <p:cNvSpPr/>
            <p:nvPr/>
          </p:nvSpPr>
          <p:spPr>
            <a:xfrm>
              <a:off x="7204817" y="368214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05" name="tx105"/>
            <p:cNvSpPr/>
            <p:nvPr/>
          </p:nvSpPr>
          <p:spPr>
            <a:xfrm>
              <a:off x="7471361" y="368402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6" name="tx106"/>
            <p:cNvSpPr/>
            <p:nvPr/>
          </p:nvSpPr>
          <p:spPr>
            <a:xfrm>
              <a:off x="7737904" y="368699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7" name="tx107"/>
            <p:cNvSpPr/>
            <p:nvPr/>
          </p:nvSpPr>
          <p:spPr>
            <a:xfrm>
              <a:off x="8049651" y="374094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108" name="tx108"/>
            <p:cNvSpPr/>
            <p:nvPr/>
          </p:nvSpPr>
          <p:spPr>
            <a:xfrm>
              <a:off x="5346551" y="3197854"/>
              <a:ext cx="135627"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a:t>
              </a:r>
            </a:p>
          </p:txBody>
        </p:sp>
        <p:sp>
          <p:nvSpPr>
            <p:cNvPr id="109" name="tx109"/>
            <p:cNvSpPr/>
            <p:nvPr/>
          </p:nvSpPr>
          <p:spPr>
            <a:xfrm>
              <a:off x="6412723" y="3572924"/>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3.2</a:t>
              </a:r>
            </a:p>
          </p:txBody>
        </p:sp>
        <p:sp>
          <p:nvSpPr>
            <p:cNvPr id="110" name="tx110"/>
            <p:cNvSpPr/>
            <p:nvPr/>
          </p:nvSpPr>
          <p:spPr>
            <a:xfrm>
              <a:off x="6679266" y="3561117"/>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3.3</a:t>
              </a:r>
            </a:p>
          </p:txBody>
        </p:sp>
        <p:sp>
          <p:nvSpPr>
            <p:cNvPr id="111" name="tx111"/>
            <p:cNvSpPr/>
            <p:nvPr/>
          </p:nvSpPr>
          <p:spPr>
            <a:xfrm>
              <a:off x="6945809" y="3560789"/>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3.3</a:t>
              </a:r>
            </a:p>
          </p:txBody>
        </p:sp>
        <p:sp>
          <p:nvSpPr>
            <p:cNvPr id="112" name="tx112"/>
            <p:cNvSpPr/>
            <p:nvPr/>
          </p:nvSpPr>
          <p:spPr>
            <a:xfrm>
              <a:off x="7212352" y="3461411"/>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a:t>
              </a:r>
            </a:p>
          </p:txBody>
        </p:sp>
        <p:sp>
          <p:nvSpPr>
            <p:cNvPr id="113" name="tx113"/>
            <p:cNvSpPr/>
            <p:nvPr/>
          </p:nvSpPr>
          <p:spPr>
            <a:xfrm>
              <a:off x="7478895" y="3468134"/>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a:t>
              </a:r>
            </a:p>
          </p:txBody>
        </p:sp>
        <p:sp>
          <p:nvSpPr>
            <p:cNvPr id="114" name="tx114"/>
            <p:cNvSpPr/>
            <p:nvPr/>
          </p:nvSpPr>
          <p:spPr>
            <a:xfrm>
              <a:off x="7745439" y="3477810"/>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115" name="tx115"/>
            <p:cNvSpPr/>
            <p:nvPr/>
          </p:nvSpPr>
          <p:spPr>
            <a:xfrm>
              <a:off x="8011982" y="3588831"/>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3.2</a:t>
              </a:r>
            </a:p>
          </p:txBody>
        </p:sp>
        <p:sp>
          <p:nvSpPr>
            <p:cNvPr id="116" name="tx116"/>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7" name="tx117"/>
            <p:cNvSpPr/>
            <p:nvPr/>
          </p:nvSpPr>
          <p:spPr>
            <a:xfrm>
              <a:off x="717597" y="3340355"/>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18" name="tx118"/>
            <p:cNvSpPr/>
            <p:nvPr/>
          </p:nvSpPr>
          <p:spPr>
            <a:xfrm>
              <a:off x="639902" y="251999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9" name="tx119"/>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0" name="tx120"/>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1" name="tx121"/>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2" name="tx122"/>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3" name="tx123"/>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4" name="tx124"/>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5" name="tx125"/>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6" name="tx126"/>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7" name="tx127"/>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8" name="tx128"/>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9" name="tx129"/>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0" name="tx130"/>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1" name="tx131"/>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2" name="tx132"/>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5" name="tx135"/>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6" name="tx136"/>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7" name="pl137"/>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8" name="pl138"/>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9" name="tx139"/>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40" name="tx140"/>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1" name="rc141"/>
            <p:cNvSpPr/>
            <p:nvPr/>
          </p:nvSpPr>
          <p:spPr>
            <a:xfrm>
              <a:off x="4678790" y="5080163"/>
              <a:ext cx="201456" cy="201456"/>
            </a:xfrm>
            <a:prstGeom prst="rect">
              <a:avLst/>
            </a:prstGeom>
            <a:solidFill>
              <a:srgbClr val="E2231A">
                <a:alpha val="90196"/>
              </a:srgbClr>
            </a:solidFill>
          </p:spPr>
          <p:txBody>
            <a:bodyPr/>
            <a:lstStyle/>
            <a:p/>
          </p:txBody>
        </p:sp>
        <p:sp>
          <p:nvSpPr>
            <p:cNvPr id="142" name="rc142"/>
            <p:cNvSpPr/>
            <p:nvPr/>
          </p:nvSpPr>
          <p:spPr>
            <a:xfrm>
              <a:off x="5642950" y="5080163"/>
              <a:ext cx="201456" cy="201456"/>
            </a:xfrm>
            <a:prstGeom prst="rect">
              <a:avLst/>
            </a:prstGeom>
            <a:solidFill>
              <a:srgbClr val="B3B3B3">
                <a:alpha val="90196"/>
              </a:srgbClr>
            </a:solidFill>
          </p:spPr>
          <p:txBody>
            <a:bodyPr/>
            <a:lstStyle/>
            <a:p/>
          </p:txBody>
        </p:sp>
        <p:sp>
          <p:nvSpPr>
            <p:cNvPr id="143" name="tx143"/>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4" name="tx144"/>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5" name="tx145"/>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6" name="tx146"/>
            <p:cNvSpPr/>
            <p:nvPr/>
          </p:nvSpPr>
          <p:spPr>
            <a:xfrm>
              <a:off x="951100" y="1582906"/>
              <a:ext cx="146308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Norway, 2000-2025</a:t>
              </a:r>
            </a:p>
          </p:txBody>
        </p:sp>
        <p:sp>
          <p:nvSpPr>
            <p:cNvPr id="147" name="pl147"/>
            <p:cNvSpPr/>
            <p:nvPr/>
          </p:nvSpPr>
          <p:spPr>
            <a:xfrm>
              <a:off x="219774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400068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580363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760657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3" name="pl153"/>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309921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490215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670510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850804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296273" y="5840557"/>
              <a:ext cx="2929781" cy="124062"/>
            </a:xfrm>
            <a:prstGeom prst="rect">
              <a:avLst/>
            </a:prstGeom>
            <a:solidFill>
              <a:srgbClr val="E2231A">
                <a:alpha val="90196"/>
              </a:srgbClr>
            </a:solidFill>
          </p:spPr>
          <p:txBody>
            <a:bodyPr/>
            <a:lstStyle/>
            <a:p/>
          </p:txBody>
        </p:sp>
        <p:sp>
          <p:nvSpPr>
            <p:cNvPr id="160" name="rc160"/>
            <p:cNvSpPr/>
            <p:nvPr/>
          </p:nvSpPr>
          <p:spPr>
            <a:xfrm>
              <a:off x="1296273" y="5685479"/>
              <a:ext cx="3780770" cy="124062"/>
            </a:xfrm>
            <a:prstGeom prst="rect">
              <a:avLst/>
            </a:prstGeom>
            <a:solidFill>
              <a:srgbClr val="E2231A">
                <a:alpha val="90196"/>
              </a:srgbClr>
            </a:solidFill>
          </p:spPr>
          <p:txBody>
            <a:bodyPr/>
            <a:lstStyle/>
            <a:p/>
          </p:txBody>
        </p:sp>
        <p:sp>
          <p:nvSpPr>
            <p:cNvPr id="161" name="rc161"/>
            <p:cNvSpPr/>
            <p:nvPr/>
          </p:nvSpPr>
          <p:spPr>
            <a:xfrm>
              <a:off x="1296273" y="5530401"/>
              <a:ext cx="3815026" cy="124062"/>
            </a:xfrm>
            <a:prstGeom prst="rect">
              <a:avLst/>
            </a:prstGeom>
            <a:solidFill>
              <a:srgbClr val="E2231A">
                <a:alpha val="90196"/>
              </a:srgbClr>
            </a:solidFill>
          </p:spPr>
          <p:txBody>
            <a:bodyPr/>
            <a:lstStyle/>
            <a:p/>
          </p:txBody>
        </p:sp>
        <p:sp>
          <p:nvSpPr>
            <p:cNvPr id="162" name="rc162"/>
            <p:cNvSpPr/>
            <p:nvPr/>
          </p:nvSpPr>
          <p:spPr>
            <a:xfrm>
              <a:off x="4226055" y="5840557"/>
              <a:ext cx="2927978" cy="124062"/>
            </a:xfrm>
            <a:prstGeom prst="rect">
              <a:avLst/>
            </a:prstGeom>
            <a:solidFill>
              <a:srgbClr val="B3B3B3">
                <a:alpha val="90196"/>
              </a:srgbClr>
            </a:solidFill>
          </p:spPr>
          <p:txBody>
            <a:bodyPr/>
            <a:lstStyle/>
            <a:p/>
          </p:txBody>
        </p:sp>
        <p:sp>
          <p:nvSpPr>
            <p:cNvPr id="163" name="rc163"/>
            <p:cNvSpPr/>
            <p:nvPr/>
          </p:nvSpPr>
          <p:spPr>
            <a:xfrm>
              <a:off x="5077044" y="5685479"/>
              <a:ext cx="3122696" cy="124062"/>
            </a:xfrm>
            <a:prstGeom prst="rect">
              <a:avLst/>
            </a:prstGeom>
            <a:solidFill>
              <a:srgbClr val="B3B3B3">
                <a:alpha val="90196"/>
              </a:srgbClr>
            </a:solidFill>
          </p:spPr>
          <p:txBody>
            <a:bodyPr/>
            <a:lstStyle/>
            <a:p/>
          </p:txBody>
        </p:sp>
        <p:sp>
          <p:nvSpPr>
            <p:cNvPr id="164" name="rc164"/>
            <p:cNvSpPr/>
            <p:nvPr/>
          </p:nvSpPr>
          <p:spPr>
            <a:xfrm>
              <a:off x="5111300" y="5530401"/>
              <a:ext cx="1867848" cy="124062"/>
            </a:xfrm>
            <a:prstGeom prst="rect">
              <a:avLst/>
            </a:prstGeom>
            <a:solidFill>
              <a:srgbClr val="B3B3B3">
                <a:alpha val="90196"/>
              </a:srgbClr>
            </a:solidFill>
          </p:spPr>
          <p:txBody>
            <a:bodyPr/>
            <a:lstStyle/>
            <a:p/>
          </p:txBody>
        </p:sp>
        <p:sp>
          <p:nvSpPr>
            <p:cNvPr id="165" name="tx165"/>
            <p:cNvSpPr/>
            <p:nvPr/>
          </p:nvSpPr>
          <p:spPr>
            <a:xfrm>
              <a:off x="7234406" y="58593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a:t>
              </a:r>
            </a:p>
          </p:txBody>
        </p:sp>
        <p:sp>
          <p:nvSpPr>
            <p:cNvPr id="166" name="tx166"/>
            <p:cNvSpPr/>
            <p:nvPr/>
          </p:nvSpPr>
          <p:spPr>
            <a:xfrm>
              <a:off x="8280112" y="5704318"/>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a:t>
              </a:r>
            </a:p>
          </p:txBody>
        </p:sp>
        <p:sp>
          <p:nvSpPr>
            <p:cNvPr id="167" name="tx167"/>
            <p:cNvSpPr/>
            <p:nvPr/>
          </p:nvSpPr>
          <p:spPr>
            <a:xfrm>
              <a:off x="7059520" y="554924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a:t>
              </a:r>
            </a:p>
          </p:txBody>
        </p:sp>
        <p:sp>
          <p:nvSpPr>
            <p:cNvPr id="168" name="tx168"/>
            <p:cNvSpPr/>
            <p:nvPr/>
          </p:nvSpPr>
          <p:spPr>
            <a:xfrm>
              <a:off x="2680792"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a:t>
              </a:r>
            </a:p>
          </p:txBody>
        </p:sp>
        <p:sp>
          <p:nvSpPr>
            <p:cNvPr id="169" name="tx169"/>
            <p:cNvSpPr/>
            <p:nvPr/>
          </p:nvSpPr>
          <p:spPr>
            <a:xfrm>
              <a:off x="3106286" y="570578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a:t>
              </a:r>
            </a:p>
          </p:txBody>
        </p:sp>
        <p:sp>
          <p:nvSpPr>
            <p:cNvPr id="170" name="tx170"/>
            <p:cNvSpPr/>
            <p:nvPr/>
          </p:nvSpPr>
          <p:spPr>
            <a:xfrm>
              <a:off x="3123414" y="555070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a:t>
              </a:r>
            </a:p>
          </p:txBody>
        </p:sp>
        <p:sp>
          <p:nvSpPr>
            <p:cNvPr id="171" name="tx171"/>
            <p:cNvSpPr/>
            <p:nvPr/>
          </p:nvSpPr>
          <p:spPr>
            <a:xfrm>
              <a:off x="5609672"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a:t>
              </a:r>
            </a:p>
          </p:txBody>
        </p:sp>
        <p:sp>
          <p:nvSpPr>
            <p:cNvPr id="172" name="tx172"/>
            <p:cNvSpPr/>
            <p:nvPr/>
          </p:nvSpPr>
          <p:spPr>
            <a:xfrm>
              <a:off x="6558020" y="570578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a:t>
              </a:r>
            </a:p>
          </p:txBody>
        </p:sp>
        <p:sp>
          <p:nvSpPr>
            <p:cNvPr id="173" name="tx173"/>
            <p:cNvSpPr/>
            <p:nvPr/>
          </p:nvSpPr>
          <p:spPr>
            <a:xfrm>
              <a:off x="6013069" y="5550708"/>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a:t>
              </a:r>
            </a:p>
          </p:txBody>
        </p:sp>
        <p:sp>
          <p:nvSpPr>
            <p:cNvPr id="174" name="tx174"/>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5" name="tx175"/>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6" name="tx176"/>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7" name="tx177"/>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8" name="tx178"/>
            <p:cNvSpPr/>
            <p:nvPr/>
          </p:nvSpPr>
          <p:spPr>
            <a:xfrm>
              <a:off x="3013779" y="605785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79" name="tx179"/>
            <p:cNvSpPr/>
            <p:nvPr/>
          </p:nvSpPr>
          <p:spPr>
            <a:xfrm>
              <a:off x="4816722" y="605785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80" name="tx180"/>
            <p:cNvSpPr/>
            <p:nvPr/>
          </p:nvSpPr>
          <p:spPr>
            <a:xfrm>
              <a:off x="6619664" y="6056083"/>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81" name="tx181"/>
            <p:cNvSpPr/>
            <p:nvPr/>
          </p:nvSpPr>
          <p:spPr>
            <a:xfrm>
              <a:off x="8422607" y="605826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82" name="tx182"/>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3" name="tx183"/>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4" name="tx184"/>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96%. This is similar to in 2019, where coverage was 97%.
2,000 children missed their routine first dose of measles vaccine.
MCV2 is typically administered to children between 18 months and five years old. MCV2 coverage remained relatively constant (within 1%) at 95% in 2025.</a:t>
            </a:r>
          </a:p>
        </p:txBody>
      </p:sp>
      <p:sp>
        <p:nvSpPr>
          <p:cNvPr id="18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96% in 2025, leaving 2,000 children without any protection against measles. MCV2 coverage also remained relatively constant (within 1%) at 94%</a:t>
            </a:r>
          </a:p>
        </p:txBody>
      </p:sp>
      <p:grpSp xmlns:pic="http://schemas.openxmlformats.org/drawingml/2006/picture">
        <p:nvGrpSpPr>
          <p:cNvPr id="187" name=""/>
          <p:cNvGrpSpPr/>
          <p:nvPr/>
        </p:nvGrpSpPr>
        <p:grpSpPr>
          <a:xfrm>
            <a:off x="292608" y="1097280"/>
            <a:ext cx="8595360" cy="28575"/>
            <a:chOff x="292608" y="1097280"/>
            <a:chExt cx="8595360" cy="28575"/>
          </a:xfrm>
        </p:grpSpPr>
        <p:sp>
          <p:nvSpPr>
            <p:cNvPr id="18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38173"/>
              <a:ext cx="3397293" cy="240584"/>
            </a:xfrm>
            <a:custGeom>
              <a:avLst/>
              <a:pathLst>
                <a:path w="3397293" h="240584">
                  <a:moveTo>
                    <a:pt x="0" y="196842"/>
                  </a:moveTo>
                  <a:lnTo>
                    <a:pt x="135891" y="153099"/>
                  </a:lnTo>
                  <a:lnTo>
                    <a:pt x="271783" y="218713"/>
                  </a:lnTo>
                  <a:lnTo>
                    <a:pt x="407675" y="240584"/>
                  </a:lnTo>
                  <a:lnTo>
                    <a:pt x="543566" y="174970"/>
                  </a:lnTo>
                  <a:lnTo>
                    <a:pt x="679458" y="153099"/>
                  </a:lnTo>
                  <a:lnTo>
                    <a:pt x="815350" y="109356"/>
                  </a:lnTo>
                  <a:lnTo>
                    <a:pt x="951242" y="109356"/>
                  </a:lnTo>
                  <a:lnTo>
                    <a:pt x="1087133" y="87485"/>
                  </a:lnTo>
                  <a:lnTo>
                    <a:pt x="1223025" y="87485"/>
                  </a:lnTo>
                  <a:lnTo>
                    <a:pt x="1358917" y="87485"/>
                  </a:lnTo>
                  <a:lnTo>
                    <a:pt x="1494809" y="87485"/>
                  </a:lnTo>
                  <a:lnTo>
                    <a:pt x="1630700" y="65614"/>
                  </a:lnTo>
                  <a:lnTo>
                    <a:pt x="1766592" y="87485"/>
                  </a:lnTo>
                  <a:lnTo>
                    <a:pt x="1902484" y="65614"/>
                  </a:lnTo>
                  <a:lnTo>
                    <a:pt x="2038375" y="43742"/>
                  </a:lnTo>
                  <a:lnTo>
                    <a:pt x="2174267" y="21871"/>
                  </a:lnTo>
                  <a:lnTo>
                    <a:pt x="2310159" y="21871"/>
                  </a:lnTo>
                  <a:lnTo>
                    <a:pt x="2446051" y="21871"/>
                  </a:lnTo>
                  <a:lnTo>
                    <a:pt x="2581942" y="0"/>
                  </a:lnTo>
                  <a:lnTo>
                    <a:pt x="2717834" y="0"/>
                  </a:lnTo>
                  <a:lnTo>
                    <a:pt x="2853726" y="0"/>
                  </a:lnTo>
                  <a:lnTo>
                    <a:pt x="2989618" y="21871"/>
                  </a:lnTo>
                  <a:lnTo>
                    <a:pt x="3125509" y="21871"/>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65614"/>
            </a:xfrm>
            <a:custGeom>
              <a:avLst/>
              <a:pathLst>
                <a:path w="3397293" h="65614">
                  <a:moveTo>
                    <a:pt x="0" y="65614"/>
                  </a:moveTo>
                  <a:lnTo>
                    <a:pt x="135891" y="43742"/>
                  </a:lnTo>
                  <a:lnTo>
                    <a:pt x="271783" y="43742"/>
                  </a:lnTo>
                  <a:lnTo>
                    <a:pt x="407675" y="21871"/>
                  </a:lnTo>
                  <a:lnTo>
                    <a:pt x="543566" y="21871"/>
                  </a:lnTo>
                  <a:lnTo>
                    <a:pt x="679458" y="21871"/>
                  </a:lnTo>
                  <a:lnTo>
                    <a:pt x="815350" y="0"/>
                  </a:lnTo>
                  <a:lnTo>
                    <a:pt x="951242" y="21871"/>
                  </a:lnTo>
                  <a:lnTo>
                    <a:pt x="1087133" y="0"/>
                  </a:lnTo>
                  <a:lnTo>
                    <a:pt x="1223025" y="21871"/>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38173"/>
              <a:ext cx="3397293" cy="240584"/>
            </a:xfrm>
            <a:custGeom>
              <a:avLst/>
              <a:pathLst>
                <a:path w="3397293" h="240584">
                  <a:moveTo>
                    <a:pt x="0" y="196842"/>
                  </a:moveTo>
                  <a:lnTo>
                    <a:pt x="135891" y="153099"/>
                  </a:lnTo>
                  <a:lnTo>
                    <a:pt x="271783" y="218713"/>
                  </a:lnTo>
                  <a:lnTo>
                    <a:pt x="407675" y="240584"/>
                  </a:lnTo>
                  <a:lnTo>
                    <a:pt x="543566" y="174970"/>
                  </a:lnTo>
                  <a:lnTo>
                    <a:pt x="679458" y="153099"/>
                  </a:lnTo>
                  <a:lnTo>
                    <a:pt x="815350" y="109356"/>
                  </a:lnTo>
                  <a:lnTo>
                    <a:pt x="951242" y="109356"/>
                  </a:lnTo>
                  <a:lnTo>
                    <a:pt x="1087133" y="87485"/>
                  </a:lnTo>
                  <a:lnTo>
                    <a:pt x="1223025" y="87485"/>
                  </a:lnTo>
                  <a:lnTo>
                    <a:pt x="1358917" y="87485"/>
                  </a:lnTo>
                  <a:lnTo>
                    <a:pt x="1494809" y="87485"/>
                  </a:lnTo>
                  <a:lnTo>
                    <a:pt x="1630700" y="65614"/>
                  </a:lnTo>
                  <a:lnTo>
                    <a:pt x="1766592" y="87485"/>
                  </a:lnTo>
                  <a:lnTo>
                    <a:pt x="1902484" y="65614"/>
                  </a:lnTo>
                  <a:lnTo>
                    <a:pt x="2038375" y="43742"/>
                  </a:lnTo>
                  <a:lnTo>
                    <a:pt x="2174267" y="21871"/>
                  </a:lnTo>
                  <a:lnTo>
                    <a:pt x="2310159" y="21871"/>
                  </a:lnTo>
                  <a:lnTo>
                    <a:pt x="2446051" y="21871"/>
                  </a:lnTo>
                  <a:lnTo>
                    <a:pt x="2581942" y="0"/>
                  </a:lnTo>
                  <a:lnTo>
                    <a:pt x="2717834" y="0"/>
                  </a:lnTo>
                  <a:lnTo>
                    <a:pt x="2853726" y="0"/>
                  </a:lnTo>
                  <a:lnTo>
                    <a:pt x="2989618" y="21871"/>
                  </a:lnTo>
                  <a:lnTo>
                    <a:pt x="3125509" y="21871"/>
                  </a:lnTo>
                  <a:lnTo>
                    <a:pt x="3261401" y="21871"/>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2" name="pl32"/>
            <p:cNvSpPr/>
            <p:nvPr/>
          </p:nvSpPr>
          <p:spPr>
            <a:xfrm>
              <a:off x="1120965" y="1938173"/>
              <a:ext cx="3397293" cy="240584"/>
            </a:xfrm>
            <a:custGeom>
              <a:avLst/>
              <a:pathLst>
                <a:path w="3397293" h="240584">
                  <a:moveTo>
                    <a:pt x="0" y="196842"/>
                  </a:moveTo>
                  <a:lnTo>
                    <a:pt x="135891" y="153099"/>
                  </a:lnTo>
                  <a:lnTo>
                    <a:pt x="271783" y="218713"/>
                  </a:lnTo>
                  <a:lnTo>
                    <a:pt x="407675" y="240584"/>
                  </a:lnTo>
                  <a:lnTo>
                    <a:pt x="543566" y="174970"/>
                  </a:lnTo>
                  <a:lnTo>
                    <a:pt x="679458" y="153099"/>
                  </a:lnTo>
                  <a:lnTo>
                    <a:pt x="815350" y="109356"/>
                  </a:lnTo>
                  <a:lnTo>
                    <a:pt x="951242" y="109356"/>
                  </a:lnTo>
                  <a:lnTo>
                    <a:pt x="1087133" y="87485"/>
                  </a:lnTo>
                  <a:lnTo>
                    <a:pt x="1223025" y="87485"/>
                  </a:lnTo>
                  <a:lnTo>
                    <a:pt x="1358917" y="87485"/>
                  </a:lnTo>
                  <a:lnTo>
                    <a:pt x="1494809" y="87485"/>
                  </a:lnTo>
                  <a:lnTo>
                    <a:pt x="1630700" y="65614"/>
                  </a:lnTo>
                  <a:lnTo>
                    <a:pt x="1766592" y="87485"/>
                  </a:lnTo>
                  <a:lnTo>
                    <a:pt x="1902484" y="65614"/>
                  </a:lnTo>
                  <a:lnTo>
                    <a:pt x="2038375" y="43742"/>
                  </a:lnTo>
                  <a:lnTo>
                    <a:pt x="2174267" y="21871"/>
                  </a:lnTo>
                  <a:lnTo>
                    <a:pt x="2310159" y="21871"/>
                  </a:lnTo>
                  <a:lnTo>
                    <a:pt x="2446051" y="21871"/>
                  </a:lnTo>
                  <a:lnTo>
                    <a:pt x="2581942" y="0"/>
                  </a:lnTo>
                  <a:lnTo>
                    <a:pt x="2717834" y="0"/>
                  </a:lnTo>
                  <a:lnTo>
                    <a:pt x="2853726" y="0"/>
                  </a:lnTo>
                  <a:lnTo>
                    <a:pt x="2989618" y="21871"/>
                  </a:lnTo>
                  <a:lnTo>
                    <a:pt x="3125509" y="21871"/>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5" name="tx35"/>
            <p:cNvSpPr/>
            <p:nvPr/>
          </p:nvSpPr>
          <p:spPr>
            <a:xfrm>
              <a:off x="2419592"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851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9119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9119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2336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8581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58296" y="496298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Norway</a:t>
              </a:r>
            </a:p>
          </p:txBody>
        </p:sp>
        <p:sp>
          <p:nvSpPr>
            <p:cNvPr id="60" name="tx60"/>
            <p:cNvSpPr/>
            <p:nvPr/>
          </p:nvSpPr>
          <p:spPr>
            <a:xfrm>
              <a:off x="249046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52918"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65883" y="1403693"/>
              <a:ext cx="250745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Norway, 2000-2025</a:t>
              </a:r>
            </a:p>
          </p:txBody>
        </p:sp>
        <p:sp>
          <p:nvSpPr>
            <p:cNvPr id="63" name="pl63"/>
            <p:cNvSpPr/>
            <p:nvPr/>
          </p:nvSpPr>
          <p:spPr>
            <a:xfrm>
              <a:off x="5267799" y="38300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707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114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45215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99285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003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4109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6817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225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7632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681799"/>
              <a:ext cx="3397293" cy="1010456"/>
            </a:xfrm>
            <a:custGeom>
              <a:avLst/>
              <a:pathLst>
                <a:path w="3397293" h="1010456">
                  <a:moveTo>
                    <a:pt x="0" y="826737"/>
                  </a:moveTo>
                  <a:lnTo>
                    <a:pt x="135891" y="643017"/>
                  </a:lnTo>
                  <a:lnTo>
                    <a:pt x="271783" y="918596"/>
                  </a:lnTo>
                  <a:lnTo>
                    <a:pt x="407675" y="1010456"/>
                  </a:lnTo>
                  <a:lnTo>
                    <a:pt x="543566" y="734877"/>
                  </a:lnTo>
                  <a:lnTo>
                    <a:pt x="679458" y="643017"/>
                  </a:lnTo>
                  <a:lnTo>
                    <a:pt x="815350" y="459298"/>
                  </a:lnTo>
                  <a:lnTo>
                    <a:pt x="951242" y="459298"/>
                  </a:lnTo>
                  <a:lnTo>
                    <a:pt x="1087133" y="367438"/>
                  </a:lnTo>
                  <a:lnTo>
                    <a:pt x="1223025" y="367438"/>
                  </a:lnTo>
                  <a:lnTo>
                    <a:pt x="1358917" y="367438"/>
                  </a:lnTo>
                  <a:lnTo>
                    <a:pt x="1494809" y="367438"/>
                  </a:lnTo>
                  <a:lnTo>
                    <a:pt x="1630700" y="275579"/>
                  </a:lnTo>
                  <a:lnTo>
                    <a:pt x="1766592" y="367438"/>
                  </a:lnTo>
                  <a:lnTo>
                    <a:pt x="1902484" y="275579"/>
                  </a:lnTo>
                  <a:lnTo>
                    <a:pt x="2038375" y="183719"/>
                  </a:lnTo>
                  <a:lnTo>
                    <a:pt x="2174267" y="91859"/>
                  </a:lnTo>
                  <a:lnTo>
                    <a:pt x="2310159" y="91859"/>
                  </a:lnTo>
                  <a:lnTo>
                    <a:pt x="2446051" y="91859"/>
                  </a:lnTo>
                  <a:lnTo>
                    <a:pt x="2581942" y="0"/>
                  </a:lnTo>
                  <a:lnTo>
                    <a:pt x="2717834" y="0"/>
                  </a:lnTo>
                  <a:lnTo>
                    <a:pt x="2853726" y="0"/>
                  </a:lnTo>
                  <a:lnTo>
                    <a:pt x="2989618" y="91859"/>
                  </a:lnTo>
                  <a:lnTo>
                    <a:pt x="3125509" y="91859"/>
                  </a:lnTo>
                  <a:lnTo>
                    <a:pt x="3261401" y="91859"/>
                  </a:lnTo>
                  <a:lnTo>
                    <a:pt x="3397293" y="91859"/>
                  </a:lnTo>
                </a:path>
              </a:pathLst>
            </a:custGeom>
            <a:ln w="27101" cap="flat">
              <a:solidFill>
                <a:srgbClr val="0058AB">
                  <a:alpha val="100000"/>
                </a:srgbClr>
              </a:solidFill>
              <a:prstDash val="solid"/>
              <a:round/>
            </a:ln>
          </p:spPr>
          <p:txBody>
            <a:bodyPr/>
            <a:lstStyle/>
            <a:p/>
          </p:txBody>
        </p:sp>
        <p:sp>
          <p:nvSpPr>
            <p:cNvPr id="82" name="pl82"/>
            <p:cNvSpPr/>
            <p:nvPr/>
          </p:nvSpPr>
          <p:spPr>
            <a:xfrm>
              <a:off x="5437664" y="2681799"/>
              <a:ext cx="3397293" cy="1377895"/>
            </a:xfrm>
            <a:custGeom>
              <a:avLst/>
              <a:pathLst>
                <a:path w="3397293" h="1377895">
                  <a:moveTo>
                    <a:pt x="0" y="1377895"/>
                  </a:moveTo>
                  <a:lnTo>
                    <a:pt x="135891" y="1286035"/>
                  </a:lnTo>
                  <a:lnTo>
                    <a:pt x="271783" y="1286035"/>
                  </a:lnTo>
                  <a:lnTo>
                    <a:pt x="407675" y="1194175"/>
                  </a:lnTo>
                  <a:lnTo>
                    <a:pt x="543566" y="1010456"/>
                  </a:lnTo>
                  <a:lnTo>
                    <a:pt x="679458" y="826737"/>
                  </a:lnTo>
                  <a:lnTo>
                    <a:pt x="815350" y="643017"/>
                  </a:lnTo>
                  <a:lnTo>
                    <a:pt x="951242" y="643017"/>
                  </a:lnTo>
                  <a:lnTo>
                    <a:pt x="1087133" y="459298"/>
                  </a:lnTo>
                  <a:lnTo>
                    <a:pt x="1223025" y="275579"/>
                  </a:lnTo>
                  <a:lnTo>
                    <a:pt x="1358917" y="183719"/>
                  </a:lnTo>
                  <a:lnTo>
                    <a:pt x="1494809" y="183719"/>
                  </a:lnTo>
                  <a:lnTo>
                    <a:pt x="1630700" y="183719"/>
                  </a:lnTo>
                  <a:lnTo>
                    <a:pt x="1766592" y="183719"/>
                  </a:lnTo>
                  <a:lnTo>
                    <a:pt x="1902484" y="183719"/>
                  </a:lnTo>
                  <a:lnTo>
                    <a:pt x="2038375" y="183719"/>
                  </a:lnTo>
                  <a:lnTo>
                    <a:pt x="2174267" y="91859"/>
                  </a:lnTo>
                  <a:lnTo>
                    <a:pt x="2310159" y="91859"/>
                  </a:lnTo>
                  <a:lnTo>
                    <a:pt x="2446051" y="0"/>
                  </a:lnTo>
                  <a:lnTo>
                    <a:pt x="2581942" y="0"/>
                  </a:lnTo>
                  <a:lnTo>
                    <a:pt x="2717834" y="275579"/>
                  </a:lnTo>
                  <a:lnTo>
                    <a:pt x="2853726" y="459298"/>
                  </a:lnTo>
                  <a:lnTo>
                    <a:pt x="2989618" y="275579"/>
                  </a:lnTo>
                  <a:lnTo>
                    <a:pt x="3125509" y="275579"/>
                  </a:lnTo>
                  <a:lnTo>
                    <a:pt x="3261401" y="183719"/>
                  </a:lnTo>
                  <a:lnTo>
                    <a:pt x="3397293" y="18371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681799"/>
              <a:ext cx="3397293" cy="275579"/>
            </a:xfrm>
            <a:custGeom>
              <a:avLst/>
              <a:pathLst>
                <a:path w="3397293" h="275579">
                  <a:moveTo>
                    <a:pt x="0" y="275579"/>
                  </a:moveTo>
                  <a:lnTo>
                    <a:pt x="135891" y="183719"/>
                  </a:lnTo>
                  <a:lnTo>
                    <a:pt x="271783" y="183719"/>
                  </a:lnTo>
                  <a:lnTo>
                    <a:pt x="407675" y="91859"/>
                  </a:lnTo>
                  <a:lnTo>
                    <a:pt x="543566" y="91859"/>
                  </a:lnTo>
                  <a:lnTo>
                    <a:pt x="679458" y="91859"/>
                  </a:lnTo>
                  <a:lnTo>
                    <a:pt x="815350" y="0"/>
                  </a:lnTo>
                  <a:lnTo>
                    <a:pt x="951242" y="91859"/>
                  </a:lnTo>
                  <a:lnTo>
                    <a:pt x="1087133" y="0"/>
                  </a:lnTo>
                  <a:lnTo>
                    <a:pt x="1223025" y="91859"/>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91859"/>
                  </a:lnTo>
                </a:path>
              </a:pathLst>
            </a:custGeom>
            <a:ln w="27101" cap="flat">
              <a:solidFill>
                <a:srgbClr val="961A49">
                  <a:alpha val="100000"/>
                </a:srgbClr>
              </a:solidFill>
              <a:prstDash val="solid"/>
              <a:round/>
            </a:ln>
          </p:spPr>
          <p:txBody>
            <a:bodyPr/>
            <a:lstStyle/>
            <a:p/>
          </p:txBody>
        </p:sp>
        <p:sp>
          <p:nvSpPr>
            <p:cNvPr id="84" name="pl84"/>
            <p:cNvSpPr/>
            <p:nvPr/>
          </p:nvSpPr>
          <p:spPr>
            <a:xfrm>
              <a:off x="5437664" y="268179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681799"/>
              <a:ext cx="3397293" cy="1010456"/>
            </a:xfrm>
            <a:custGeom>
              <a:avLst/>
              <a:pathLst>
                <a:path w="3397293" h="1010456">
                  <a:moveTo>
                    <a:pt x="0" y="826737"/>
                  </a:moveTo>
                  <a:lnTo>
                    <a:pt x="135891" y="643017"/>
                  </a:lnTo>
                  <a:lnTo>
                    <a:pt x="271783" y="918596"/>
                  </a:lnTo>
                  <a:lnTo>
                    <a:pt x="407675" y="1010456"/>
                  </a:lnTo>
                  <a:lnTo>
                    <a:pt x="543566" y="734877"/>
                  </a:lnTo>
                  <a:lnTo>
                    <a:pt x="679458" y="643017"/>
                  </a:lnTo>
                  <a:lnTo>
                    <a:pt x="815350" y="459298"/>
                  </a:lnTo>
                  <a:lnTo>
                    <a:pt x="951242" y="459298"/>
                  </a:lnTo>
                  <a:lnTo>
                    <a:pt x="1087133" y="367438"/>
                  </a:lnTo>
                  <a:lnTo>
                    <a:pt x="1223025" y="367438"/>
                  </a:lnTo>
                  <a:lnTo>
                    <a:pt x="1358917" y="367438"/>
                  </a:lnTo>
                  <a:lnTo>
                    <a:pt x="1494809" y="367438"/>
                  </a:lnTo>
                  <a:lnTo>
                    <a:pt x="1630700" y="275579"/>
                  </a:lnTo>
                  <a:lnTo>
                    <a:pt x="1766592" y="367438"/>
                  </a:lnTo>
                  <a:lnTo>
                    <a:pt x="1902484" y="275579"/>
                  </a:lnTo>
                  <a:lnTo>
                    <a:pt x="2038375" y="183719"/>
                  </a:lnTo>
                  <a:lnTo>
                    <a:pt x="2174267" y="91859"/>
                  </a:lnTo>
                  <a:lnTo>
                    <a:pt x="2310159" y="91859"/>
                  </a:lnTo>
                  <a:lnTo>
                    <a:pt x="2446051" y="91859"/>
                  </a:lnTo>
                  <a:lnTo>
                    <a:pt x="2581942" y="0"/>
                  </a:lnTo>
                  <a:lnTo>
                    <a:pt x="2717834" y="0"/>
                  </a:lnTo>
                  <a:lnTo>
                    <a:pt x="2853726" y="0"/>
                  </a:lnTo>
                  <a:lnTo>
                    <a:pt x="2989618" y="91859"/>
                  </a:lnTo>
                  <a:lnTo>
                    <a:pt x="3125509" y="91859"/>
                  </a:lnTo>
                  <a:lnTo>
                    <a:pt x="3261401" y="91859"/>
                  </a:lnTo>
                  <a:lnTo>
                    <a:pt x="3397293" y="91859"/>
                  </a:lnTo>
                </a:path>
              </a:pathLst>
            </a:custGeom>
            <a:ln w="43362" cap="flat">
              <a:solidFill>
                <a:srgbClr val="000000">
                  <a:alpha val="100000"/>
                </a:srgbClr>
              </a:solidFill>
              <a:prstDash val="solid"/>
              <a:round/>
            </a:ln>
          </p:spPr>
          <p:txBody>
            <a:bodyPr/>
            <a:lstStyle/>
            <a:p/>
          </p:txBody>
        </p:sp>
        <p:sp>
          <p:nvSpPr>
            <p:cNvPr id="86" name="pl86"/>
            <p:cNvSpPr/>
            <p:nvPr/>
          </p:nvSpPr>
          <p:spPr>
            <a:xfrm>
              <a:off x="5437664" y="2534824"/>
              <a:ext cx="0" cy="973712"/>
            </a:xfrm>
            <a:custGeom>
              <a:avLst/>
              <a:pathLst>
                <a:path w="0" h="973712">
                  <a:moveTo>
                    <a:pt x="0" y="97371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534824"/>
              <a:ext cx="0" cy="789993"/>
            </a:xfrm>
            <a:custGeom>
              <a:avLst/>
              <a:pathLst>
                <a:path w="0" h="789993">
                  <a:moveTo>
                    <a:pt x="0" y="78999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534824"/>
              <a:ext cx="0" cy="514414"/>
            </a:xfrm>
            <a:custGeom>
              <a:avLst/>
              <a:pathLst>
                <a:path w="0" h="514414">
                  <a:moveTo>
                    <a:pt x="0" y="51441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534824"/>
              <a:ext cx="0" cy="330694"/>
            </a:xfrm>
            <a:custGeom>
              <a:avLst/>
              <a:pathLst>
                <a:path w="0" h="330694">
                  <a:moveTo>
                    <a:pt x="0" y="33069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53482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534824"/>
              <a:ext cx="0" cy="238835"/>
            </a:xfrm>
            <a:custGeom>
              <a:avLst/>
              <a:pathLst>
                <a:path w="0" h="238835">
                  <a:moveTo>
                    <a:pt x="0" y="23883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534824"/>
              <a:ext cx="0" cy="238835"/>
            </a:xfrm>
            <a:custGeom>
              <a:avLst/>
              <a:pathLst>
                <a:path w="0" h="238835">
                  <a:moveTo>
                    <a:pt x="0" y="23883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681799"/>
              <a:ext cx="3397293" cy="1010456"/>
            </a:xfrm>
            <a:custGeom>
              <a:avLst/>
              <a:pathLst>
                <a:path w="3397293" h="1010456">
                  <a:moveTo>
                    <a:pt x="0" y="826737"/>
                  </a:moveTo>
                  <a:lnTo>
                    <a:pt x="135891" y="643017"/>
                  </a:lnTo>
                  <a:lnTo>
                    <a:pt x="271783" y="918596"/>
                  </a:lnTo>
                  <a:lnTo>
                    <a:pt x="407675" y="1010456"/>
                  </a:lnTo>
                  <a:lnTo>
                    <a:pt x="543566" y="734877"/>
                  </a:lnTo>
                  <a:lnTo>
                    <a:pt x="679458" y="643017"/>
                  </a:lnTo>
                  <a:lnTo>
                    <a:pt x="815350" y="459298"/>
                  </a:lnTo>
                  <a:lnTo>
                    <a:pt x="951242" y="459298"/>
                  </a:lnTo>
                  <a:lnTo>
                    <a:pt x="1087133" y="367438"/>
                  </a:lnTo>
                  <a:lnTo>
                    <a:pt x="1223025" y="367438"/>
                  </a:lnTo>
                  <a:lnTo>
                    <a:pt x="1358917" y="367438"/>
                  </a:lnTo>
                  <a:lnTo>
                    <a:pt x="1494809" y="367438"/>
                  </a:lnTo>
                  <a:lnTo>
                    <a:pt x="1630700" y="275579"/>
                  </a:lnTo>
                  <a:lnTo>
                    <a:pt x="1766592" y="367438"/>
                  </a:lnTo>
                  <a:lnTo>
                    <a:pt x="1902484" y="275579"/>
                  </a:lnTo>
                  <a:lnTo>
                    <a:pt x="2038375" y="183719"/>
                  </a:lnTo>
                  <a:lnTo>
                    <a:pt x="2174267" y="91859"/>
                  </a:lnTo>
                  <a:lnTo>
                    <a:pt x="2310159" y="91859"/>
                  </a:lnTo>
                  <a:lnTo>
                    <a:pt x="2446051" y="91859"/>
                  </a:lnTo>
                  <a:lnTo>
                    <a:pt x="2581942" y="0"/>
                  </a:lnTo>
                  <a:lnTo>
                    <a:pt x="2717834" y="0"/>
                  </a:lnTo>
                  <a:lnTo>
                    <a:pt x="2853726" y="0"/>
                  </a:lnTo>
                  <a:lnTo>
                    <a:pt x="2989618" y="91859"/>
                  </a:lnTo>
                  <a:lnTo>
                    <a:pt x="3125509" y="91859"/>
                  </a:lnTo>
                  <a:lnTo>
                    <a:pt x="3261401" y="91859"/>
                  </a:lnTo>
                  <a:lnTo>
                    <a:pt x="3397293" y="91859"/>
                  </a:lnTo>
                </a:path>
              </a:pathLst>
            </a:custGeom>
            <a:ln w="27101" cap="flat">
              <a:solidFill>
                <a:srgbClr val="0058AB">
                  <a:alpha val="100000"/>
                </a:srgbClr>
              </a:solidFill>
              <a:prstDash val="solid"/>
              <a:round/>
            </a:ln>
          </p:spPr>
          <p:txBody>
            <a:bodyPr/>
            <a:lstStyle/>
            <a:p/>
          </p:txBody>
        </p:sp>
        <p:sp>
          <p:nvSpPr>
            <p:cNvPr id="94" name="tx94"/>
            <p:cNvSpPr/>
            <p:nvPr/>
          </p:nvSpPr>
          <p:spPr>
            <a:xfrm>
              <a:off x="5389469" y="245764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5" name="tx95"/>
            <p:cNvSpPr/>
            <p:nvPr/>
          </p:nvSpPr>
          <p:spPr>
            <a:xfrm>
              <a:off x="6068928" y="2460287"/>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6" name="tx96"/>
            <p:cNvSpPr/>
            <p:nvPr/>
          </p:nvSpPr>
          <p:spPr>
            <a:xfrm>
              <a:off x="6748386" y="245928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7" name="tx97"/>
            <p:cNvSpPr/>
            <p:nvPr/>
          </p:nvSpPr>
          <p:spPr>
            <a:xfrm>
              <a:off x="7427845" y="245896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7989462" y="24576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50870" y="245896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786762" y="245896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902429" y="2826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902429" y="273454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54828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3090757"/>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62968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217216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171108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70789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70789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54006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30251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5974994" y="496298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Norway</a:t>
              </a:r>
            </a:p>
          </p:txBody>
        </p:sp>
        <p:sp>
          <p:nvSpPr>
            <p:cNvPr id="122" name="tx122"/>
            <p:cNvSpPr/>
            <p:nvPr/>
          </p:nvSpPr>
          <p:spPr>
            <a:xfrm>
              <a:off x="680716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569617"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18220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391225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64229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37234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04722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77727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650732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823737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87395"/>
              <a:ext cx="5622657" cy="114824"/>
            </a:xfrm>
            <a:prstGeom prst="rect">
              <a:avLst/>
            </a:prstGeom>
            <a:solidFill>
              <a:srgbClr val="E2231A">
                <a:alpha val="80000"/>
              </a:srgbClr>
            </a:solidFill>
          </p:spPr>
          <p:txBody>
            <a:bodyPr/>
            <a:lstStyle/>
            <a:p/>
          </p:txBody>
        </p:sp>
        <p:sp>
          <p:nvSpPr>
            <p:cNvPr id="138" name="rc138"/>
            <p:cNvSpPr/>
            <p:nvPr/>
          </p:nvSpPr>
          <p:spPr>
            <a:xfrm>
              <a:off x="1317178" y="5743865"/>
              <a:ext cx="7255823" cy="114824"/>
            </a:xfrm>
            <a:prstGeom prst="rect">
              <a:avLst/>
            </a:prstGeom>
            <a:solidFill>
              <a:srgbClr val="E2231A">
                <a:alpha val="80000"/>
              </a:srgbClr>
            </a:solidFill>
          </p:spPr>
          <p:txBody>
            <a:bodyPr/>
            <a:lstStyle/>
            <a:p/>
          </p:txBody>
        </p:sp>
        <p:sp>
          <p:nvSpPr>
            <p:cNvPr id="139" name="rc139"/>
            <p:cNvSpPr/>
            <p:nvPr/>
          </p:nvSpPr>
          <p:spPr>
            <a:xfrm>
              <a:off x="1317178" y="5600334"/>
              <a:ext cx="7321564" cy="114824"/>
            </a:xfrm>
            <a:prstGeom prst="rect">
              <a:avLst/>
            </a:prstGeom>
            <a:solidFill>
              <a:srgbClr val="E2231A">
                <a:alpha val="80000"/>
              </a:srgbClr>
            </a:solidFill>
          </p:spPr>
          <p:txBody>
            <a:bodyPr/>
            <a:lstStyle/>
            <a:p/>
          </p:txBody>
        </p:sp>
        <p:sp>
          <p:nvSpPr>
            <p:cNvPr id="140" name="tx140"/>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2814143"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5" name="tx145"/>
            <p:cNvSpPr/>
            <p:nvPr/>
          </p:nvSpPr>
          <p:spPr>
            <a:xfrm>
              <a:off x="442768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6" name="tx146"/>
            <p:cNvSpPr/>
            <p:nvPr/>
          </p:nvSpPr>
          <p:spPr>
            <a:xfrm>
              <a:off x="615773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7" name="tx147"/>
            <p:cNvSpPr/>
            <p:nvPr/>
          </p:nvSpPr>
          <p:spPr>
            <a:xfrm>
              <a:off x="788778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8" name="tx148"/>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9" name="tx14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0" name="tx150"/>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Norway (96%) was 12 percentage points higher than the global average (84%) and 3 percentage points higher than the average across all non-programme countries (93%).
National MCV1 coverage was 1 percentage point lower than in 2019 (97%).
This equates to 2,000 unvaccinated children in 2025 - the same number of unvaccinated children as in 2019.</a:t>
            </a:r>
          </a:p>
        </p:txBody>
      </p:sp>
      <p:sp>
        <p:nvSpPr>
          <p:cNvPr id="15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Norway MCV1 coverage was 96% - this is 1 percentage point lower than in 2019 and higher than both the global and regional averages.</a:t>
            </a:r>
          </a:p>
        </p:txBody>
      </p:sp>
      <p:grpSp xmlns:pic="http://schemas.openxmlformats.org/drawingml/2006/picture">
        <p:nvGrpSpPr>
          <p:cNvPr id="153" name=""/>
          <p:cNvGrpSpPr/>
          <p:nvPr/>
        </p:nvGrpSpPr>
        <p:grpSpPr>
          <a:xfrm>
            <a:off x="292608" y="1005840"/>
            <a:ext cx="8595360" cy="28575"/>
            <a:chOff x="292608" y="1005840"/>
            <a:chExt cx="8595360" cy="28575"/>
          </a:xfrm>
        </p:grpSpPr>
        <p:sp>
          <p:nvSpPr>
            <p:cNvPr id="15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2025, Norway ranked number 26 out of 41 countries for lowest MCV1 coverage (based on tied ranks).
Norway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Norway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775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165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55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945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470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8604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250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164512"/>
              <a:ext cx="239888" cy="1143509"/>
            </a:xfrm>
            <a:prstGeom prst="rect">
              <a:avLst/>
            </a:prstGeom>
            <a:solidFill>
              <a:srgbClr val="80BD41">
                <a:alpha val="100000"/>
              </a:srgbClr>
            </a:solidFill>
          </p:spPr>
          <p:txBody>
            <a:bodyPr/>
            <a:lstStyle/>
            <a:p/>
          </p:txBody>
        </p:sp>
        <p:sp>
          <p:nvSpPr>
            <p:cNvPr id="25" name="rc25"/>
            <p:cNvSpPr/>
            <p:nvPr/>
          </p:nvSpPr>
          <p:spPr>
            <a:xfrm>
              <a:off x="1296273" y="3008518"/>
              <a:ext cx="239888" cy="155993"/>
            </a:xfrm>
            <a:prstGeom prst="rect">
              <a:avLst/>
            </a:prstGeom>
            <a:solidFill>
              <a:srgbClr val="E2231A">
                <a:alpha val="100000"/>
              </a:srgbClr>
            </a:solidFill>
          </p:spPr>
          <p:txBody>
            <a:bodyPr/>
            <a:lstStyle/>
            <a:p/>
          </p:txBody>
        </p:sp>
        <p:sp>
          <p:nvSpPr>
            <p:cNvPr id="26" name="rc26"/>
            <p:cNvSpPr/>
            <p:nvPr/>
          </p:nvSpPr>
          <p:spPr>
            <a:xfrm>
              <a:off x="1562816" y="3187866"/>
              <a:ext cx="239888" cy="1120154"/>
            </a:xfrm>
            <a:prstGeom prst="rect">
              <a:avLst/>
            </a:prstGeom>
            <a:solidFill>
              <a:srgbClr val="80BD41">
                <a:alpha val="100000"/>
              </a:srgbClr>
            </a:solidFill>
          </p:spPr>
          <p:txBody>
            <a:bodyPr/>
            <a:lstStyle/>
            <a:p/>
          </p:txBody>
        </p:sp>
        <p:sp>
          <p:nvSpPr>
            <p:cNvPr id="27" name="rc27"/>
            <p:cNvSpPr/>
            <p:nvPr/>
          </p:nvSpPr>
          <p:spPr>
            <a:xfrm>
              <a:off x="1562816" y="3063380"/>
              <a:ext cx="239888" cy="124486"/>
            </a:xfrm>
            <a:prstGeom prst="rect">
              <a:avLst/>
            </a:prstGeom>
            <a:solidFill>
              <a:srgbClr val="E2231A">
                <a:alpha val="100000"/>
              </a:srgbClr>
            </a:solidFill>
          </p:spPr>
          <p:txBody>
            <a:bodyPr/>
            <a:lstStyle/>
            <a:p/>
          </p:txBody>
        </p:sp>
        <p:sp>
          <p:nvSpPr>
            <p:cNvPr id="28" name="rc28"/>
            <p:cNvSpPr/>
            <p:nvPr/>
          </p:nvSpPr>
          <p:spPr>
            <a:xfrm>
              <a:off x="1829360" y="3251542"/>
              <a:ext cx="239888" cy="1056479"/>
            </a:xfrm>
            <a:prstGeom prst="rect">
              <a:avLst/>
            </a:prstGeom>
            <a:solidFill>
              <a:srgbClr val="80BD41">
                <a:alpha val="100000"/>
              </a:srgbClr>
            </a:solidFill>
          </p:spPr>
          <p:txBody>
            <a:bodyPr/>
            <a:lstStyle/>
            <a:p/>
          </p:txBody>
        </p:sp>
        <p:sp>
          <p:nvSpPr>
            <p:cNvPr id="29" name="rc29"/>
            <p:cNvSpPr/>
            <p:nvPr/>
          </p:nvSpPr>
          <p:spPr>
            <a:xfrm>
              <a:off x="1829360" y="3093566"/>
              <a:ext cx="239888" cy="157976"/>
            </a:xfrm>
            <a:prstGeom prst="rect">
              <a:avLst/>
            </a:prstGeom>
            <a:solidFill>
              <a:srgbClr val="E2231A">
                <a:alpha val="100000"/>
              </a:srgbClr>
            </a:solidFill>
          </p:spPr>
          <p:txBody>
            <a:bodyPr/>
            <a:lstStyle/>
            <a:p/>
          </p:txBody>
        </p:sp>
        <p:sp>
          <p:nvSpPr>
            <p:cNvPr id="30" name="rc30"/>
            <p:cNvSpPr/>
            <p:nvPr/>
          </p:nvSpPr>
          <p:spPr>
            <a:xfrm>
              <a:off x="2095903" y="3244271"/>
              <a:ext cx="239888" cy="1063750"/>
            </a:xfrm>
            <a:prstGeom prst="rect">
              <a:avLst/>
            </a:prstGeom>
            <a:solidFill>
              <a:srgbClr val="80BD41">
                <a:alpha val="100000"/>
              </a:srgbClr>
            </a:solidFill>
          </p:spPr>
          <p:txBody>
            <a:bodyPr/>
            <a:lstStyle/>
            <a:p/>
          </p:txBody>
        </p:sp>
        <p:sp>
          <p:nvSpPr>
            <p:cNvPr id="31" name="rc31"/>
            <p:cNvSpPr/>
            <p:nvPr/>
          </p:nvSpPr>
          <p:spPr>
            <a:xfrm>
              <a:off x="2095903" y="3071092"/>
              <a:ext cx="239888" cy="173178"/>
            </a:xfrm>
            <a:prstGeom prst="rect">
              <a:avLst/>
            </a:prstGeom>
            <a:solidFill>
              <a:srgbClr val="E2231A">
                <a:alpha val="100000"/>
              </a:srgbClr>
            </a:solidFill>
          </p:spPr>
          <p:txBody>
            <a:bodyPr/>
            <a:lstStyle/>
            <a:p/>
          </p:txBody>
        </p:sp>
        <p:sp>
          <p:nvSpPr>
            <p:cNvPr id="32" name="rc32"/>
            <p:cNvSpPr/>
            <p:nvPr/>
          </p:nvSpPr>
          <p:spPr>
            <a:xfrm>
              <a:off x="2362446" y="3198663"/>
              <a:ext cx="239888" cy="1109358"/>
            </a:xfrm>
            <a:prstGeom prst="rect">
              <a:avLst/>
            </a:prstGeom>
            <a:solidFill>
              <a:srgbClr val="80BD41">
                <a:alpha val="100000"/>
              </a:srgbClr>
            </a:solidFill>
          </p:spPr>
          <p:txBody>
            <a:bodyPr/>
            <a:lstStyle/>
            <a:p/>
          </p:txBody>
        </p:sp>
        <p:sp>
          <p:nvSpPr>
            <p:cNvPr id="33" name="rc33"/>
            <p:cNvSpPr/>
            <p:nvPr/>
          </p:nvSpPr>
          <p:spPr>
            <a:xfrm>
              <a:off x="2362446" y="3061618"/>
              <a:ext cx="239888" cy="137044"/>
            </a:xfrm>
            <a:prstGeom prst="rect">
              <a:avLst/>
            </a:prstGeom>
            <a:solidFill>
              <a:srgbClr val="E2231A">
                <a:alpha val="100000"/>
              </a:srgbClr>
            </a:solidFill>
          </p:spPr>
          <p:txBody>
            <a:bodyPr/>
            <a:lstStyle/>
            <a:p/>
          </p:txBody>
        </p:sp>
        <p:sp>
          <p:nvSpPr>
            <p:cNvPr id="34" name="rc34"/>
            <p:cNvSpPr/>
            <p:nvPr/>
          </p:nvSpPr>
          <p:spPr>
            <a:xfrm>
              <a:off x="2628989" y="3191612"/>
              <a:ext cx="239888" cy="1116409"/>
            </a:xfrm>
            <a:prstGeom prst="rect">
              <a:avLst/>
            </a:prstGeom>
            <a:solidFill>
              <a:srgbClr val="80BD41">
                <a:alpha val="100000"/>
              </a:srgbClr>
            </a:solidFill>
          </p:spPr>
          <p:txBody>
            <a:bodyPr/>
            <a:lstStyle/>
            <a:p/>
          </p:txBody>
        </p:sp>
        <p:sp>
          <p:nvSpPr>
            <p:cNvPr id="35" name="rc35"/>
            <p:cNvSpPr/>
            <p:nvPr/>
          </p:nvSpPr>
          <p:spPr>
            <a:xfrm>
              <a:off x="2628989" y="3067567"/>
              <a:ext cx="239888" cy="124045"/>
            </a:xfrm>
            <a:prstGeom prst="rect">
              <a:avLst/>
            </a:prstGeom>
            <a:solidFill>
              <a:srgbClr val="E2231A">
                <a:alpha val="100000"/>
              </a:srgbClr>
            </a:solidFill>
          </p:spPr>
          <p:txBody>
            <a:bodyPr/>
            <a:lstStyle/>
            <a:p/>
          </p:txBody>
        </p:sp>
        <p:sp>
          <p:nvSpPr>
            <p:cNvPr id="36" name="rc36"/>
            <p:cNvSpPr/>
            <p:nvPr/>
          </p:nvSpPr>
          <p:spPr>
            <a:xfrm>
              <a:off x="2895532" y="3134547"/>
              <a:ext cx="239888" cy="1173474"/>
            </a:xfrm>
            <a:prstGeom prst="rect">
              <a:avLst/>
            </a:prstGeom>
            <a:solidFill>
              <a:srgbClr val="80BD41">
                <a:alpha val="100000"/>
              </a:srgbClr>
            </a:solidFill>
          </p:spPr>
          <p:txBody>
            <a:bodyPr/>
            <a:lstStyle/>
            <a:p/>
          </p:txBody>
        </p:sp>
        <p:sp>
          <p:nvSpPr>
            <p:cNvPr id="37" name="rc37"/>
            <p:cNvSpPr/>
            <p:nvPr/>
          </p:nvSpPr>
          <p:spPr>
            <a:xfrm>
              <a:off x="2895532" y="3032534"/>
              <a:ext cx="239888" cy="102012"/>
            </a:xfrm>
            <a:prstGeom prst="rect">
              <a:avLst/>
            </a:prstGeom>
            <a:solidFill>
              <a:srgbClr val="E2231A">
                <a:alpha val="100000"/>
              </a:srgbClr>
            </a:solidFill>
          </p:spPr>
          <p:txBody>
            <a:bodyPr/>
            <a:lstStyle/>
            <a:p/>
          </p:txBody>
        </p:sp>
        <p:sp>
          <p:nvSpPr>
            <p:cNvPr id="38" name="rc38"/>
            <p:cNvSpPr/>
            <p:nvPr/>
          </p:nvSpPr>
          <p:spPr>
            <a:xfrm>
              <a:off x="3162075" y="3138733"/>
              <a:ext cx="239888" cy="1169288"/>
            </a:xfrm>
            <a:prstGeom prst="rect">
              <a:avLst/>
            </a:prstGeom>
            <a:solidFill>
              <a:srgbClr val="80BD41">
                <a:alpha val="100000"/>
              </a:srgbClr>
            </a:solidFill>
          </p:spPr>
          <p:txBody>
            <a:bodyPr/>
            <a:lstStyle/>
            <a:p/>
          </p:txBody>
        </p:sp>
        <p:sp>
          <p:nvSpPr>
            <p:cNvPr id="39" name="rc39"/>
            <p:cNvSpPr/>
            <p:nvPr/>
          </p:nvSpPr>
          <p:spPr>
            <a:xfrm>
              <a:off x="3162075" y="3037161"/>
              <a:ext cx="239888" cy="101571"/>
            </a:xfrm>
            <a:prstGeom prst="rect">
              <a:avLst/>
            </a:prstGeom>
            <a:solidFill>
              <a:srgbClr val="E2231A">
                <a:alpha val="100000"/>
              </a:srgbClr>
            </a:solidFill>
          </p:spPr>
          <p:txBody>
            <a:bodyPr/>
            <a:lstStyle/>
            <a:p/>
          </p:txBody>
        </p:sp>
        <p:sp>
          <p:nvSpPr>
            <p:cNvPr id="40" name="rc40"/>
            <p:cNvSpPr/>
            <p:nvPr/>
          </p:nvSpPr>
          <p:spPr>
            <a:xfrm>
              <a:off x="3428618" y="3087837"/>
              <a:ext cx="239888" cy="1220184"/>
            </a:xfrm>
            <a:prstGeom prst="rect">
              <a:avLst/>
            </a:prstGeom>
            <a:solidFill>
              <a:srgbClr val="80BD41">
                <a:alpha val="100000"/>
              </a:srgbClr>
            </a:solidFill>
          </p:spPr>
          <p:txBody>
            <a:bodyPr/>
            <a:lstStyle/>
            <a:p/>
          </p:txBody>
        </p:sp>
        <p:sp>
          <p:nvSpPr>
            <p:cNvPr id="41" name="rc41"/>
            <p:cNvSpPr/>
            <p:nvPr/>
          </p:nvSpPr>
          <p:spPr>
            <a:xfrm>
              <a:off x="3428618" y="2995960"/>
              <a:ext cx="239888" cy="91877"/>
            </a:xfrm>
            <a:prstGeom prst="rect">
              <a:avLst/>
            </a:prstGeom>
            <a:solidFill>
              <a:srgbClr val="E2231A">
                <a:alpha val="100000"/>
              </a:srgbClr>
            </a:solidFill>
          </p:spPr>
          <p:txBody>
            <a:bodyPr/>
            <a:lstStyle/>
            <a:p/>
          </p:txBody>
        </p:sp>
        <p:sp>
          <p:nvSpPr>
            <p:cNvPr id="42" name="rc42"/>
            <p:cNvSpPr/>
            <p:nvPr/>
          </p:nvSpPr>
          <p:spPr>
            <a:xfrm>
              <a:off x="3695161" y="3060736"/>
              <a:ext cx="239888" cy="1247284"/>
            </a:xfrm>
            <a:prstGeom prst="rect">
              <a:avLst/>
            </a:prstGeom>
            <a:solidFill>
              <a:srgbClr val="80BD41">
                <a:alpha val="100000"/>
              </a:srgbClr>
            </a:solidFill>
          </p:spPr>
          <p:txBody>
            <a:bodyPr/>
            <a:lstStyle/>
            <a:p/>
          </p:txBody>
        </p:sp>
        <p:sp>
          <p:nvSpPr>
            <p:cNvPr id="43" name="rc43"/>
            <p:cNvSpPr/>
            <p:nvPr/>
          </p:nvSpPr>
          <p:spPr>
            <a:xfrm>
              <a:off x="3695161" y="2966876"/>
              <a:ext cx="239888" cy="93860"/>
            </a:xfrm>
            <a:prstGeom prst="rect">
              <a:avLst/>
            </a:prstGeom>
            <a:solidFill>
              <a:srgbClr val="E2231A">
                <a:alpha val="100000"/>
              </a:srgbClr>
            </a:solidFill>
          </p:spPr>
          <p:txBody>
            <a:bodyPr/>
            <a:lstStyle/>
            <a:p/>
          </p:txBody>
        </p:sp>
        <p:sp>
          <p:nvSpPr>
            <p:cNvPr id="44" name="rc44"/>
            <p:cNvSpPr/>
            <p:nvPr/>
          </p:nvSpPr>
          <p:spPr>
            <a:xfrm>
              <a:off x="3961705" y="3068228"/>
              <a:ext cx="239888" cy="1239793"/>
            </a:xfrm>
            <a:prstGeom prst="rect">
              <a:avLst/>
            </a:prstGeom>
            <a:solidFill>
              <a:srgbClr val="80BD41">
                <a:alpha val="100000"/>
              </a:srgbClr>
            </a:solidFill>
          </p:spPr>
          <p:txBody>
            <a:bodyPr/>
            <a:lstStyle/>
            <a:p/>
          </p:txBody>
        </p:sp>
        <p:sp>
          <p:nvSpPr>
            <p:cNvPr id="45" name="rc45"/>
            <p:cNvSpPr/>
            <p:nvPr/>
          </p:nvSpPr>
          <p:spPr>
            <a:xfrm>
              <a:off x="3961705" y="2974808"/>
              <a:ext cx="239888" cy="93419"/>
            </a:xfrm>
            <a:prstGeom prst="rect">
              <a:avLst/>
            </a:prstGeom>
            <a:solidFill>
              <a:srgbClr val="E2231A">
                <a:alpha val="100000"/>
              </a:srgbClr>
            </a:solidFill>
          </p:spPr>
          <p:txBody>
            <a:bodyPr/>
            <a:lstStyle/>
            <a:p/>
          </p:txBody>
        </p:sp>
        <p:sp>
          <p:nvSpPr>
            <p:cNvPr id="46" name="rc46"/>
            <p:cNvSpPr/>
            <p:nvPr/>
          </p:nvSpPr>
          <p:spPr>
            <a:xfrm>
              <a:off x="4228248" y="3092244"/>
              <a:ext cx="239888" cy="1215777"/>
            </a:xfrm>
            <a:prstGeom prst="rect">
              <a:avLst/>
            </a:prstGeom>
            <a:solidFill>
              <a:srgbClr val="80BD41">
                <a:alpha val="100000"/>
              </a:srgbClr>
            </a:solidFill>
          </p:spPr>
          <p:txBody>
            <a:bodyPr/>
            <a:lstStyle/>
            <a:p/>
          </p:txBody>
        </p:sp>
        <p:sp>
          <p:nvSpPr>
            <p:cNvPr id="47" name="rc47"/>
            <p:cNvSpPr/>
            <p:nvPr/>
          </p:nvSpPr>
          <p:spPr>
            <a:xfrm>
              <a:off x="4228248" y="3000807"/>
              <a:ext cx="239888" cy="91436"/>
            </a:xfrm>
            <a:prstGeom prst="rect">
              <a:avLst/>
            </a:prstGeom>
            <a:solidFill>
              <a:srgbClr val="E2231A">
                <a:alpha val="100000"/>
              </a:srgbClr>
            </a:solidFill>
          </p:spPr>
          <p:txBody>
            <a:bodyPr/>
            <a:lstStyle/>
            <a:p/>
          </p:txBody>
        </p:sp>
        <p:sp>
          <p:nvSpPr>
            <p:cNvPr id="48" name="rc48"/>
            <p:cNvSpPr/>
            <p:nvPr/>
          </p:nvSpPr>
          <p:spPr>
            <a:xfrm>
              <a:off x="4494791" y="3079024"/>
              <a:ext cx="239888" cy="1228997"/>
            </a:xfrm>
            <a:prstGeom prst="rect">
              <a:avLst/>
            </a:prstGeom>
            <a:solidFill>
              <a:srgbClr val="80BD41">
                <a:alpha val="100000"/>
              </a:srgbClr>
            </a:solidFill>
          </p:spPr>
          <p:txBody>
            <a:bodyPr/>
            <a:lstStyle/>
            <a:p/>
          </p:txBody>
        </p:sp>
        <p:sp>
          <p:nvSpPr>
            <p:cNvPr id="49" name="rc49"/>
            <p:cNvSpPr/>
            <p:nvPr/>
          </p:nvSpPr>
          <p:spPr>
            <a:xfrm>
              <a:off x="4494791" y="3000586"/>
              <a:ext cx="239888" cy="78437"/>
            </a:xfrm>
            <a:prstGeom prst="rect">
              <a:avLst/>
            </a:prstGeom>
            <a:solidFill>
              <a:srgbClr val="E2231A">
                <a:alpha val="100000"/>
              </a:srgbClr>
            </a:solidFill>
          </p:spPr>
          <p:txBody>
            <a:bodyPr/>
            <a:lstStyle/>
            <a:p/>
          </p:txBody>
        </p:sp>
        <p:sp>
          <p:nvSpPr>
            <p:cNvPr id="50" name="rc50"/>
            <p:cNvSpPr/>
            <p:nvPr/>
          </p:nvSpPr>
          <p:spPr>
            <a:xfrm>
              <a:off x="4761334" y="3115378"/>
              <a:ext cx="239888" cy="1192643"/>
            </a:xfrm>
            <a:prstGeom prst="rect">
              <a:avLst/>
            </a:prstGeom>
            <a:solidFill>
              <a:srgbClr val="80BD41">
                <a:alpha val="100000"/>
              </a:srgbClr>
            </a:solidFill>
          </p:spPr>
          <p:txBody>
            <a:bodyPr/>
            <a:lstStyle/>
            <a:p/>
          </p:txBody>
        </p:sp>
        <p:sp>
          <p:nvSpPr>
            <p:cNvPr id="51" name="rc51"/>
            <p:cNvSpPr/>
            <p:nvPr/>
          </p:nvSpPr>
          <p:spPr>
            <a:xfrm>
              <a:off x="4761334" y="3025484"/>
              <a:ext cx="239888" cy="89894"/>
            </a:xfrm>
            <a:prstGeom prst="rect">
              <a:avLst/>
            </a:prstGeom>
            <a:solidFill>
              <a:srgbClr val="E2231A">
                <a:alpha val="100000"/>
              </a:srgbClr>
            </a:solidFill>
          </p:spPr>
          <p:txBody>
            <a:bodyPr/>
            <a:lstStyle/>
            <a:p/>
          </p:txBody>
        </p:sp>
        <p:sp>
          <p:nvSpPr>
            <p:cNvPr id="52" name="rc52"/>
            <p:cNvSpPr/>
            <p:nvPr/>
          </p:nvSpPr>
          <p:spPr>
            <a:xfrm>
              <a:off x="5027877" y="3098192"/>
              <a:ext cx="239888" cy="1209828"/>
            </a:xfrm>
            <a:prstGeom prst="rect">
              <a:avLst/>
            </a:prstGeom>
            <a:solidFill>
              <a:srgbClr val="80BD41">
                <a:alpha val="100000"/>
              </a:srgbClr>
            </a:solidFill>
          </p:spPr>
          <p:txBody>
            <a:bodyPr/>
            <a:lstStyle/>
            <a:p/>
          </p:txBody>
        </p:sp>
        <p:sp>
          <p:nvSpPr>
            <p:cNvPr id="53" name="rc53"/>
            <p:cNvSpPr/>
            <p:nvPr/>
          </p:nvSpPr>
          <p:spPr>
            <a:xfrm>
              <a:off x="5027877" y="3021077"/>
              <a:ext cx="239888" cy="77115"/>
            </a:xfrm>
            <a:prstGeom prst="rect">
              <a:avLst/>
            </a:prstGeom>
            <a:solidFill>
              <a:srgbClr val="E2231A">
                <a:alpha val="100000"/>
              </a:srgbClr>
            </a:solidFill>
          </p:spPr>
          <p:txBody>
            <a:bodyPr/>
            <a:lstStyle/>
            <a:p/>
          </p:txBody>
        </p:sp>
        <p:sp>
          <p:nvSpPr>
            <p:cNvPr id="54" name="rc54"/>
            <p:cNvSpPr/>
            <p:nvPr/>
          </p:nvSpPr>
          <p:spPr>
            <a:xfrm>
              <a:off x="5294420" y="3083651"/>
              <a:ext cx="239888" cy="1224370"/>
            </a:xfrm>
            <a:prstGeom prst="rect">
              <a:avLst/>
            </a:prstGeom>
            <a:solidFill>
              <a:srgbClr val="80BD41">
                <a:alpha val="100000"/>
              </a:srgbClr>
            </a:solidFill>
          </p:spPr>
          <p:txBody>
            <a:bodyPr/>
            <a:lstStyle/>
            <a:p/>
          </p:txBody>
        </p:sp>
        <p:sp>
          <p:nvSpPr>
            <p:cNvPr id="55" name="rc55"/>
            <p:cNvSpPr/>
            <p:nvPr/>
          </p:nvSpPr>
          <p:spPr>
            <a:xfrm>
              <a:off x="5294420" y="3019314"/>
              <a:ext cx="239888" cy="64336"/>
            </a:xfrm>
            <a:prstGeom prst="rect">
              <a:avLst/>
            </a:prstGeom>
            <a:solidFill>
              <a:srgbClr val="E2231A">
                <a:alpha val="100000"/>
              </a:srgbClr>
            </a:solidFill>
          </p:spPr>
          <p:txBody>
            <a:bodyPr/>
            <a:lstStyle/>
            <a:p/>
          </p:txBody>
        </p:sp>
        <p:sp>
          <p:nvSpPr>
            <p:cNvPr id="56" name="rc56"/>
            <p:cNvSpPr/>
            <p:nvPr/>
          </p:nvSpPr>
          <p:spPr>
            <a:xfrm>
              <a:off x="5560963" y="3071973"/>
              <a:ext cx="239888" cy="1236047"/>
            </a:xfrm>
            <a:prstGeom prst="rect">
              <a:avLst/>
            </a:prstGeom>
            <a:solidFill>
              <a:srgbClr val="80BD41">
                <a:alpha val="100000"/>
              </a:srgbClr>
            </a:solidFill>
          </p:spPr>
          <p:txBody>
            <a:bodyPr/>
            <a:lstStyle/>
            <a:p/>
          </p:txBody>
        </p:sp>
        <p:sp>
          <p:nvSpPr>
            <p:cNvPr id="57" name="rc57"/>
            <p:cNvSpPr/>
            <p:nvPr/>
          </p:nvSpPr>
          <p:spPr>
            <a:xfrm>
              <a:off x="5560963" y="3020416"/>
              <a:ext cx="239888" cy="51557"/>
            </a:xfrm>
            <a:prstGeom prst="rect">
              <a:avLst/>
            </a:prstGeom>
            <a:solidFill>
              <a:srgbClr val="E2231A">
                <a:alpha val="100000"/>
              </a:srgbClr>
            </a:solidFill>
          </p:spPr>
          <p:txBody>
            <a:bodyPr/>
            <a:lstStyle/>
            <a:p/>
          </p:txBody>
        </p:sp>
        <p:sp>
          <p:nvSpPr>
            <p:cNvPr id="58" name="rc58"/>
            <p:cNvSpPr/>
            <p:nvPr/>
          </p:nvSpPr>
          <p:spPr>
            <a:xfrm>
              <a:off x="5827506" y="3118022"/>
              <a:ext cx="239888" cy="1189999"/>
            </a:xfrm>
            <a:prstGeom prst="rect">
              <a:avLst/>
            </a:prstGeom>
            <a:solidFill>
              <a:srgbClr val="80BD41">
                <a:alpha val="100000"/>
              </a:srgbClr>
            </a:solidFill>
          </p:spPr>
          <p:txBody>
            <a:bodyPr/>
            <a:lstStyle/>
            <a:p/>
          </p:txBody>
        </p:sp>
        <p:sp>
          <p:nvSpPr>
            <p:cNvPr id="59" name="rc59"/>
            <p:cNvSpPr/>
            <p:nvPr/>
          </p:nvSpPr>
          <p:spPr>
            <a:xfrm>
              <a:off x="5827506" y="3068448"/>
              <a:ext cx="239888" cy="49574"/>
            </a:xfrm>
            <a:prstGeom prst="rect">
              <a:avLst/>
            </a:prstGeom>
            <a:solidFill>
              <a:srgbClr val="E2231A">
                <a:alpha val="100000"/>
              </a:srgbClr>
            </a:solidFill>
          </p:spPr>
          <p:txBody>
            <a:bodyPr/>
            <a:lstStyle/>
            <a:p/>
          </p:txBody>
        </p:sp>
        <p:sp>
          <p:nvSpPr>
            <p:cNvPr id="60" name="rc60"/>
            <p:cNvSpPr/>
            <p:nvPr/>
          </p:nvSpPr>
          <p:spPr>
            <a:xfrm>
              <a:off x="6094049" y="3148648"/>
              <a:ext cx="239888" cy="1159373"/>
            </a:xfrm>
            <a:prstGeom prst="rect">
              <a:avLst/>
            </a:prstGeom>
            <a:solidFill>
              <a:srgbClr val="80BD41">
                <a:alpha val="100000"/>
              </a:srgbClr>
            </a:solidFill>
          </p:spPr>
          <p:txBody>
            <a:bodyPr/>
            <a:lstStyle/>
            <a:p/>
          </p:txBody>
        </p:sp>
        <p:sp>
          <p:nvSpPr>
            <p:cNvPr id="61" name="rc61"/>
            <p:cNvSpPr/>
            <p:nvPr/>
          </p:nvSpPr>
          <p:spPr>
            <a:xfrm>
              <a:off x="6094049" y="3100396"/>
              <a:ext cx="239888" cy="48252"/>
            </a:xfrm>
            <a:prstGeom prst="rect">
              <a:avLst/>
            </a:prstGeom>
            <a:solidFill>
              <a:srgbClr val="E2231A">
                <a:alpha val="100000"/>
              </a:srgbClr>
            </a:solidFill>
          </p:spPr>
          <p:txBody>
            <a:bodyPr/>
            <a:lstStyle/>
            <a:p/>
          </p:txBody>
        </p:sp>
        <p:sp>
          <p:nvSpPr>
            <p:cNvPr id="62" name="rc62"/>
            <p:cNvSpPr/>
            <p:nvPr/>
          </p:nvSpPr>
          <p:spPr>
            <a:xfrm>
              <a:off x="6360593" y="3150410"/>
              <a:ext cx="239888" cy="1157610"/>
            </a:xfrm>
            <a:prstGeom prst="rect">
              <a:avLst/>
            </a:prstGeom>
            <a:solidFill>
              <a:srgbClr val="80BD41">
                <a:alpha val="100000"/>
              </a:srgbClr>
            </a:solidFill>
          </p:spPr>
          <p:txBody>
            <a:bodyPr/>
            <a:lstStyle/>
            <a:p/>
          </p:txBody>
        </p:sp>
        <p:sp>
          <p:nvSpPr>
            <p:cNvPr id="63" name="rc63"/>
            <p:cNvSpPr/>
            <p:nvPr/>
          </p:nvSpPr>
          <p:spPr>
            <a:xfrm>
              <a:off x="6360593" y="3114717"/>
              <a:ext cx="239888" cy="35693"/>
            </a:xfrm>
            <a:prstGeom prst="rect">
              <a:avLst/>
            </a:prstGeom>
            <a:solidFill>
              <a:srgbClr val="E2231A">
                <a:alpha val="100000"/>
              </a:srgbClr>
            </a:solidFill>
          </p:spPr>
          <p:txBody>
            <a:bodyPr/>
            <a:lstStyle/>
            <a:p/>
          </p:txBody>
        </p:sp>
        <p:sp>
          <p:nvSpPr>
            <p:cNvPr id="64" name="rc64"/>
            <p:cNvSpPr/>
            <p:nvPr/>
          </p:nvSpPr>
          <p:spPr>
            <a:xfrm>
              <a:off x="6627136" y="3176409"/>
              <a:ext cx="239888" cy="1131611"/>
            </a:xfrm>
            <a:prstGeom prst="rect">
              <a:avLst/>
            </a:prstGeom>
            <a:solidFill>
              <a:srgbClr val="80BD41">
                <a:alpha val="100000"/>
              </a:srgbClr>
            </a:solidFill>
          </p:spPr>
          <p:txBody>
            <a:bodyPr/>
            <a:lstStyle/>
            <a:p/>
          </p:txBody>
        </p:sp>
        <p:sp>
          <p:nvSpPr>
            <p:cNvPr id="65" name="rc65"/>
            <p:cNvSpPr/>
            <p:nvPr/>
          </p:nvSpPr>
          <p:spPr>
            <a:xfrm>
              <a:off x="6627136" y="3141377"/>
              <a:ext cx="239888" cy="35032"/>
            </a:xfrm>
            <a:prstGeom prst="rect">
              <a:avLst/>
            </a:prstGeom>
            <a:solidFill>
              <a:srgbClr val="E2231A">
                <a:alpha val="100000"/>
              </a:srgbClr>
            </a:solidFill>
          </p:spPr>
          <p:txBody>
            <a:bodyPr/>
            <a:lstStyle/>
            <a:p/>
          </p:txBody>
        </p:sp>
        <p:sp>
          <p:nvSpPr>
            <p:cNvPr id="66" name="rc66"/>
            <p:cNvSpPr/>
            <p:nvPr/>
          </p:nvSpPr>
          <p:spPr>
            <a:xfrm>
              <a:off x="6893679" y="3112514"/>
              <a:ext cx="239888" cy="1195507"/>
            </a:xfrm>
            <a:prstGeom prst="rect">
              <a:avLst/>
            </a:prstGeom>
            <a:solidFill>
              <a:srgbClr val="80BD41">
                <a:alpha val="100000"/>
              </a:srgbClr>
            </a:solidFill>
          </p:spPr>
          <p:txBody>
            <a:bodyPr/>
            <a:lstStyle/>
            <a:p/>
          </p:txBody>
        </p:sp>
        <p:sp>
          <p:nvSpPr>
            <p:cNvPr id="67" name="rc67"/>
            <p:cNvSpPr/>
            <p:nvPr/>
          </p:nvSpPr>
          <p:spPr>
            <a:xfrm>
              <a:off x="6893679" y="3075498"/>
              <a:ext cx="239888" cy="37015"/>
            </a:xfrm>
            <a:prstGeom prst="rect">
              <a:avLst/>
            </a:prstGeom>
            <a:solidFill>
              <a:srgbClr val="E2231A">
                <a:alpha val="100000"/>
              </a:srgbClr>
            </a:solidFill>
          </p:spPr>
          <p:txBody>
            <a:bodyPr/>
            <a:lstStyle/>
            <a:p/>
          </p:txBody>
        </p:sp>
        <p:sp>
          <p:nvSpPr>
            <p:cNvPr id="68" name="rc68"/>
            <p:cNvSpPr/>
            <p:nvPr/>
          </p:nvSpPr>
          <p:spPr>
            <a:xfrm>
              <a:off x="7160222" y="3229288"/>
              <a:ext cx="239888" cy="1078732"/>
            </a:xfrm>
            <a:prstGeom prst="rect">
              <a:avLst/>
            </a:prstGeom>
            <a:solidFill>
              <a:srgbClr val="80BD41">
                <a:alpha val="100000"/>
              </a:srgbClr>
            </a:solidFill>
          </p:spPr>
          <p:txBody>
            <a:bodyPr/>
            <a:lstStyle/>
            <a:p/>
          </p:txBody>
        </p:sp>
        <p:sp>
          <p:nvSpPr>
            <p:cNvPr id="69" name="rc69"/>
            <p:cNvSpPr/>
            <p:nvPr/>
          </p:nvSpPr>
          <p:spPr>
            <a:xfrm>
              <a:off x="7160222" y="3184341"/>
              <a:ext cx="239888" cy="44947"/>
            </a:xfrm>
            <a:prstGeom prst="rect">
              <a:avLst/>
            </a:prstGeom>
            <a:solidFill>
              <a:srgbClr val="E2231A">
                <a:alpha val="100000"/>
              </a:srgbClr>
            </a:solidFill>
          </p:spPr>
          <p:txBody>
            <a:bodyPr/>
            <a:lstStyle/>
            <a:p/>
          </p:txBody>
        </p:sp>
        <p:sp>
          <p:nvSpPr>
            <p:cNvPr id="70" name="rc70"/>
            <p:cNvSpPr/>
            <p:nvPr/>
          </p:nvSpPr>
          <p:spPr>
            <a:xfrm>
              <a:off x="7426765" y="3219594"/>
              <a:ext cx="239888" cy="1088427"/>
            </a:xfrm>
            <a:prstGeom prst="rect">
              <a:avLst/>
            </a:prstGeom>
            <a:solidFill>
              <a:srgbClr val="80BD41">
                <a:alpha val="100000"/>
              </a:srgbClr>
            </a:solidFill>
          </p:spPr>
          <p:txBody>
            <a:bodyPr/>
            <a:lstStyle/>
            <a:p/>
          </p:txBody>
        </p:sp>
        <p:sp>
          <p:nvSpPr>
            <p:cNvPr id="71" name="rc71"/>
            <p:cNvSpPr/>
            <p:nvPr/>
          </p:nvSpPr>
          <p:spPr>
            <a:xfrm>
              <a:off x="7426765" y="3174206"/>
              <a:ext cx="239888" cy="45387"/>
            </a:xfrm>
            <a:prstGeom prst="rect">
              <a:avLst/>
            </a:prstGeom>
            <a:solidFill>
              <a:srgbClr val="E2231A">
                <a:alpha val="100000"/>
              </a:srgbClr>
            </a:solidFill>
          </p:spPr>
          <p:txBody>
            <a:bodyPr/>
            <a:lstStyle/>
            <a:p/>
          </p:txBody>
        </p:sp>
        <p:sp>
          <p:nvSpPr>
            <p:cNvPr id="72" name="rc72"/>
            <p:cNvSpPr/>
            <p:nvPr/>
          </p:nvSpPr>
          <p:spPr>
            <a:xfrm>
              <a:off x="7693308" y="3198883"/>
              <a:ext cx="239888" cy="1109138"/>
            </a:xfrm>
            <a:prstGeom prst="rect">
              <a:avLst/>
            </a:prstGeom>
            <a:solidFill>
              <a:srgbClr val="80BD41">
                <a:alpha val="100000"/>
              </a:srgbClr>
            </a:solidFill>
          </p:spPr>
          <p:txBody>
            <a:bodyPr/>
            <a:lstStyle/>
            <a:p/>
          </p:txBody>
        </p:sp>
        <p:sp>
          <p:nvSpPr>
            <p:cNvPr id="73" name="rc73"/>
            <p:cNvSpPr/>
            <p:nvPr/>
          </p:nvSpPr>
          <p:spPr>
            <a:xfrm>
              <a:off x="7693308" y="3152614"/>
              <a:ext cx="239888" cy="46269"/>
            </a:xfrm>
            <a:prstGeom prst="rect">
              <a:avLst/>
            </a:prstGeom>
            <a:solidFill>
              <a:srgbClr val="E2231A">
                <a:alpha val="100000"/>
              </a:srgbClr>
            </a:solidFill>
          </p:spPr>
          <p:txBody>
            <a:bodyPr/>
            <a:lstStyle/>
            <a:p/>
          </p:txBody>
        </p:sp>
        <p:sp>
          <p:nvSpPr>
            <p:cNvPr id="74" name="rc74"/>
            <p:cNvSpPr/>
            <p:nvPr/>
          </p:nvSpPr>
          <p:spPr>
            <a:xfrm>
              <a:off x="7959851" y="3189188"/>
              <a:ext cx="239888" cy="1118832"/>
            </a:xfrm>
            <a:prstGeom prst="rect">
              <a:avLst/>
            </a:prstGeom>
            <a:solidFill>
              <a:srgbClr val="80BD41">
                <a:alpha val="100000"/>
              </a:srgbClr>
            </a:solidFill>
          </p:spPr>
          <p:txBody>
            <a:bodyPr/>
            <a:lstStyle/>
            <a:p/>
          </p:txBody>
        </p:sp>
        <p:sp>
          <p:nvSpPr>
            <p:cNvPr id="75" name="rc75"/>
            <p:cNvSpPr/>
            <p:nvPr/>
          </p:nvSpPr>
          <p:spPr>
            <a:xfrm>
              <a:off x="7959851" y="3142479"/>
              <a:ext cx="239888" cy="46709"/>
            </a:xfrm>
            <a:prstGeom prst="rect">
              <a:avLst/>
            </a:prstGeom>
            <a:solidFill>
              <a:srgbClr val="E2231A">
                <a:alpha val="100000"/>
              </a:srgbClr>
            </a:solidFill>
          </p:spPr>
          <p:txBody>
            <a:bodyPr/>
            <a:lstStyle/>
            <a:p/>
          </p:txBody>
        </p:sp>
        <p:sp>
          <p:nvSpPr>
            <p:cNvPr id="76" name="pl76"/>
            <p:cNvSpPr/>
            <p:nvPr/>
          </p:nvSpPr>
          <p:spPr>
            <a:xfrm>
              <a:off x="1416218" y="2139730"/>
              <a:ext cx="6663577" cy="245888"/>
            </a:xfrm>
            <a:custGeom>
              <a:avLst/>
              <a:pathLst>
                <a:path w="6663577" h="245888">
                  <a:moveTo>
                    <a:pt x="0" y="201181"/>
                  </a:moveTo>
                  <a:lnTo>
                    <a:pt x="266543" y="156474"/>
                  </a:lnTo>
                  <a:lnTo>
                    <a:pt x="533086" y="223535"/>
                  </a:lnTo>
                  <a:lnTo>
                    <a:pt x="799629" y="245888"/>
                  </a:lnTo>
                  <a:lnTo>
                    <a:pt x="1066172" y="178828"/>
                  </a:lnTo>
                  <a:lnTo>
                    <a:pt x="1332715" y="156474"/>
                  </a:lnTo>
                  <a:lnTo>
                    <a:pt x="1599258" y="111767"/>
                  </a:lnTo>
                  <a:lnTo>
                    <a:pt x="1865801" y="111767"/>
                  </a:lnTo>
                  <a:lnTo>
                    <a:pt x="2132344" y="89414"/>
                  </a:lnTo>
                  <a:lnTo>
                    <a:pt x="2398888" y="89414"/>
                  </a:lnTo>
                  <a:lnTo>
                    <a:pt x="2665431" y="89414"/>
                  </a:lnTo>
                  <a:lnTo>
                    <a:pt x="2931974" y="89414"/>
                  </a:lnTo>
                  <a:lnTo>
                    <a:pt x="3198517" y="67060"/>
                  </a:lnTo>
                  <a:lnTo>
                    <a:pt x="3465060" y="89414"/>
                  </a:lnTo>
                  <a:lnTo>
                    <a:pt x="3731603" y="67060"/>
                  </a:lnTo>
                  <a:lnTo>
                    <a:pt x="3998146" y="44707"/>
                  </a:lnTo>
                  <a:lnTo>
                    <a:pt x="4264689" y="22353"/>
                  </a:lnTo>
                  <a:lnTo>
                    <a:pt x="4531233" y="22353"/>
                  </a:lnTo>
                  <a:lnTo>
                    <a:pt x="4797776" y="22353"/>
                  </a:lnTo>
                  <a:lnTo>
                    <a:pt x="5064319" y="0"/>
                  </a:lnTo>
                  <a:lnTo>
                    <a:pt x="5330862" y="0"/>
                  </a:lnTo>
                  <a:lnTo>
                    <a:pt x="5597405" y="0"/>
                  </a:lnTo>
                  <a:lnTo>
                    <a:pt x="5863948" y="22353"/>
                  </a:lnTo>
                  <a:lnTo>
                    <a:pt x="6130491" y="22353"/>
                  </a:lnTo>
                  <a:lnTo>
                    <a:pt x="6397034" y="22353"/>
                  </a:lnTo>
                  <a:lnTo>
                    <a:pt x="6663577" y="22353"/>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9" name="tx79"/>
            <p:cNvSpPr/>
            <p:nvPr/>
          </p:nvSpPr>
          <p:spPr>
            <a:xfrm>
              <a:off x="4021359"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8" name="tx88"/>
            <p:cNvSpPr/>
            <p:nvPr/>
          </p:nvSpPr>
          <p:spPr>
            <a:xfrm>
              <a:off x="1363967" y="287259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a:t>
              </a:r>
            </a:p>
          </p:txBody>
        </p:sp>
        <p:sp>
          <p:nvSpPr>
            <p:cNvPr id="89" name="tx89"/>
            <p:cNvSpPr/>
            <p:nvPr/>
          </p:nvSpPr>
          <p:spPr>
            <a:xfrm>
              <a:off x="2657505" y="293137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56.3</a:t>
              </a:r>
            </a:p>
          </p:txBody>
        </p:sp>
        <p:sp>
          <p:nvSpPr>
            <p:cNvPr id="90" name="tx90"/>
            <p:cNvSpPr/>
            <p:nvPr/>
          </p:nvSpPr>
          <p:spPr>
            <a:xfrm>
              <a:off x="3990221" y="28388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60.5</a:t>
              </a:r>
            </a:p>
          </p:txBody>
        </p:sp>
        <p:sp>
          <p:nvSpPr>
            <p:cNvPr id="91" name="tx91"/>
            <p:cNvSpPr/>
            <p:nvPr/>
          </p:nvSpPr>
          <p:spPr>
            <a:xfrm>
              <a:off x="5322937" y="28833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58.5</a:t>
              </a:r>
            </a:p>
          </p:txBody>
        </p:sp>
        <p:sp>
          <p:nvSpPr>
            <p:cNvPr id="92" name="tx92"/>
            <p:cNvSpPr/>
            <p:nvPr/>
          </p:nvSpPr>
          <p:spPr>
            <a:xfrm>
              <a:off x="6389109" y="29787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54.2</a:t>
              </a:r>
            </a:p>
          </p:txBody>
        </p:sp>
        <p:sp>
          <p:nvSpPr>
            <p:cNvPr id="93" name="tx93"/>
            <p:cNvSpPr/>
            <p:nvPr/>
          </p:nvSpPr>
          <p:spPr>
            <a:xfrm>
              <a:off x="6694829" y="3005405"/>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a:t>
              </a:r>
            </a:p>
          </p:txBody>
        </p:sp>
        <p:sp>
          <p:nvSpPr>
            <p:cNvPr id="94" name="tx94"/>
            <p:cNvSpPr/>
            <p:nvPr/>
          </p:nvSpPr>
          <p:spPr>
            <a:xfrm>
              <a:off x="6922195" y="29395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55.9</a:t>
              </a:r>
            </a:p>
          </p:txBody>
        </p:sp>
        <p:sp>
          <p:nvSpPr>
            <p:cNvPr id="95" name="tx95"/>
            <p:cNvSpPr/>
            <p:nvPr/>
          </p:nvSpPr>
          <p:spPr>
            <a:xfrm>
              <a:off x="7227915" y="304841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a:t>
              </a:r>
            </a:p>
          </p:txBody>
        </p:sp>
        <p:sp>
          <p:nvSpPr>
            <p:cNvPr id="96" name="tx96"/>
            <p:cNvSpPr/>
            <p:nvPr/>
          </p:nvSpPr>
          <p:spPr>
            <a:xfrm>
              <a:off x="7455282" y="30382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51.5</a:t>
              </a:r>
            </a:p>
          </p:txBody>
        </p:sp>
        <p:sp>
          <p:nvSpPr>
            <p:cNvPr id="97" name="tx97"/>
            <p:cNvSpPr/>
            <p:nvPr/>
          </p:nvSpPr>
          <p:spPr>
            <a:xfrm>
              <a:off x="7721825" y="30166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52.4</a:t>
              </a:r>
            </a:p>
          </p:txBody>
        </p:sp>
        <p:sp>
          <p:nvSpPr>
            <p:cNvPr id="98" name="tx98"/>
            <p:cNvSpPr/>
            <p:nvPr/>
          </p:nvSpPr>
          <p:spPr>
            <a:xfrm>
              <a:off x="7988368" y="30065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52.9</a:t>
              </a:r>
            </a:p>
          </p:txBody>
        </p:sp>
        <p:sp>
          <p:nvSpPr>
            <p:cNvPr id="99" name="pl99"/>
            <p:cNvSpPr/>
            <p:nvPr/>
          </p:nvSpPr>
          <p:spPr>
            <a:xfrm>
              <a:off x="1416218"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7012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51.9</a:t>
              </a:r>
            </a:p>
          </p:txBody>
        </p:sp>
        <p:sp>
          <p:nvSpPr>
            <p:cNvPr id="111" name="tx111"/>
            <p:cNvSpPr/>
            <p:nvPr/>
          </p:nvSpPr>
          <p:spPr>
            <a:xfrm>
              <a:off x="1350915" y="305261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12" name="tx112"/>
            <p:cNvSpPr/>
            <p:nvPr/>
          </p:nvSpPr>
          <p:spPr>
            <a:xfrm>
              <a:off x="2657505" y="37147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50.7</a:t>
              </a:r>
            </a:p>
          </p:txBody>
        </p:sp>
        <p:sp>
          <p:nvSpPr>
            <p:cNvPr id="113" name="tx113"/>
            <p:cNvSpPr/>
            <p:nvPr/>
          </p:nvSpPr>
          <p:spPr>
            <a:xfrm>
              <a:off x="2683631" y="309454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14" name="tx114"/>
            <p:cNvSpPr/>
            <p:nvPr/>
          </p:nvSpPr>
          <p:spPr>
            <a:xfrm>
              <a:off x="3990221" y="365303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56.3</a:t>
              </a:r>
            </a:p>
          </p:txBody>
        </p:sp>
        <p:sp>
          <p:nvSpPr>
            <p:cNvPr id="115" name="tx115"/>
            <p:cNvSpPr/>
            <p:nvPr/>
          </p:nvSpPr>
          <p:spPr>
            <a:xfrm>
              <a:off x="4016347" y="298761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16" name="tx116"/>
            <p:cNvSpPr/>
            <p:nvPr/>
          </p:nvSpPr>
          <p:spPr>
            <a:xfrm>
              <a:off x="5322937" y="36607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55.6</a:t>
              </a:r>
            </a:p>
          </p:txBody>
        </p:sp>
        <p:sp>
          <p:nvSpPr>
            <p:cNvPr id="117" name="tx117"/>
            <p:cNvSpPr/>
            <p:nvPr/>
          </p:nvSpPr>
          <p:spPr>
            <a:xfrm>
              <a:off x="5349062" y="301643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18" name="tx118"/>
            <p:cNvSpPr/>
            <p:nvPr/>
          </p:nvSpPr>
          <p:spPr>
            <a:xfrm>
              <a:off x="6389109" y="36941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52.5</a:t>
              </a:r>
            </a:p>
          </p:txBody>
        </p:sp>
        <p:sp>
          <p:nvSpPr>
            <p:cNvPr id="119" name="tx119"/>
            <p:cNvSpPr/>
            <p:nvPr/>
          </p:nvSpPr>
          <p:spPr>
            <a:xfrm>
              <a:off x="6415235" y="309751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0" name="tx120"/>
            <p:cNvSpPr/>
            <p:nvPr/>
          </p:nvSpPr>
          <p:spPr>
            <a:xfrm>
              <a:off x="6655652" y="37071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51.4</a:t>
              </a:r>
            </a:p>
          </p:txBody>
        </p:sp>
        <p:sp>
          <p:nvSpPr>
            <p:cNvPr id="121" name="tx121"/>
            <p:cNvSpPr/>
            <p:nvPr/>
          </p:nvSpPr>
          <p:spPr>
            <a:xfrm>
              <a:off x="6681778" y="312384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2" name="tx122"/>
            <p:cNvSpPr/>
            <p:nvPr/>
          </p:nvSpPr>
          <p:spPr>
            <a:xfrm>
              <a:off x="6922195" y="367517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54.3</a:t>
              </a:r>
            </a:p>
          </p:txBody>
        </p:sp>
        <p:sp>
          <p:nvSpPr>
            <p:cNvPr id="123" name="tx123"/>
            <p:cNvSpPr/>
            <p:nvPr/>
          </p:nvSpPr>
          <p:spPr>
            <a:xfrm>
              <a:off x="6948321" y="306010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4" name="tx124"/>
            <p:cNvSpPr/>
            <p:nvPr/>
          </p:nvSpPr>
          <p:spPr>
            <a:xfrm>
              <a:off x="7227915" y="373360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a:t>
              </a:r>
            </a:p>
          </p:txBody>
        </p:sp>
        <p:sp>
          <p:nvSpPr>
            <p:cNvPr id="125" name="tx125"/>
            <p:cNvSpPr/>
            <p:nvPr/>
          </p:nvSpPr>
          <p:spPr>
            <a:xfrm>
              <a:off x="7254041" y="3172914"/>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26" name="tx126"/>
            <p:cNvSpPr/>
            <p:nvPr/>
          </p:nvSpPr>
          <p:spPr>
            <a:xfrm>
              <a:off x="7455282" y="37287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49.4</a:t>
              </a:r>
            </a:p>
          </p:txBody>
        </p:sp>
        <p:sp>
          <p:nvSpPr>
            <p:cNvPr id="127" name="tx127"/>
            <p:cNvSpPr/>
            <p:nvPr/>
          </p:nvSpPr>
          <p:spPr>
            <a:xfrm>
              <a:off x="7481407" y="316299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28" name="tx128"/>
            <p:cNvSpPr/>
            <p:nvPr/>
          </p:nvSpPr>
          <p:spPr>
            <a:xfrm>
              <a:off x="7721825" y="371835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50.3</a:t>
              </a:r>
            </a:p>
          </p:txBody>
        </p:sp>
        <p:sp>
          <p:nvSpPr>
            <p:cNvPr id="129" name="tx129"/>
            <p:cNvSpPr/>
            <p:nvPr/>
          </p:nvSpPr>
          <p:spPr>
            <a:xfrm>
              <a:off x="7747950" y="314184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30" name="tx130"/>
            <p:cNvSpPr/>
            <p:nvPr/>
          </p:nvSpPr>
          <p:spPr>
            <a:xfrm>
              <a:off x="7988368" y="37135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50.8</a:t>
              </a:r>
            </a:p>
          </p:txBody>
        </p:sp>
        <p:sp>
          <p:nvSpPr>
            <p:cNvPr id="131" name="tx131"/>
            <p:cNvSpPr/>
            <p:nvPr/>
          </p:nvSpPr>
          <p:spPr>
            <a:xfrm>
              <a:off x="8014493" y="313193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733081" y="3594850"/>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34" name="tx134"/>
            <p:cNvSpPr/>
            <p:nvPr/>
          </p:nvSpPr>
          <p:spPr>
            <a:xfrm>
              <a:off x="733081" y="293393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5" name="tx135"/>
            <p:cNvSpPr/>
            <p:nvPr/>
          </p:nvSpPr>
          <p:spPr>
            <a:xfrm>
              <a:off x="733081" y="2272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6" name="rc156"/>
            <p:cNvSpPr/>
            <p:nvPr/>
          </p:nvSpPr>
          <p:spPr>
            <a:xfrm>
              <a:off x="4448859" y="5180747"/>
              <a:ext cx="201456" cy="201456"/>
            </a:xfrm>
            <a:prstGeom prst="rect">
              <a:avLst/>
            </a:prstGeom>
            <a:solidFill>
              <a:srgbClr val="E2231A">
                <a:alpha val="100000"/>
              </a:srgbClr>
            </a:solidFill>
          </p:spPr>
          <p:txBody>
            <a:bodyPr/>
            <a:lstStyle/>
            <a:p/>
          </p:txBody>
        </p:sp>
        <p:sp>
          <p:nvSpPr>
            <p:cNvPr id="157" name="rc157"/>
            <p:cNvSpPr/>
            <p:nvPr/>
          </p:nvSpPr>
          <p:spPr>
            <a:xfrm>
              <a:off x="5653947" y="5180747"/>
              <a:ext cx="201456" cy="201456"/>
            </a:xfrm>
            <a:prstGeom prst="rect">
              <a:avLst/>
            </a:prstGeom>
            <a:solidFill>
              <a:srgbClr val="80BD41">
                <a:alpha val="100000"/>
              </a:srgbClr>
            </a:solidFill>
          </p:spPr>
          <p:txBody>
            <a:bodyPr/>
            <a:lstStyle/>
            <a:p/>
          </p:txBody>
        </p:sp>
        <p:sp>
          <p:nvSpPr>
            <p:cNvPr id="158" name="tx158"/>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1" name="tx161"/>
            <p:cNvSpPr/>
            <p:nvPr/>
          </p:nvSpPr>
          <p:spPr>
            <a:xfrm>
              <a:off x="951100" y="1582906"/>
              <a:ext cx="146308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Norway, 2000-2025</a:t>
              </a:r>
            </a:p>
          </p:txBody>
        </p:sp>
        <p:sp>
          <p:nvSpPr>
            <p:cNvPr id="162" name="pl162"/>
            <p:cNvSpPr/>
            <p:nvPr/>
          </p:nvSpPr>
          <p:spPr>
            <a:xfrm>
              <a:off x="251021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93811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36600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72416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15205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954972"/>
              <a:ext cx="6378071" cy="129091"/>
            </a:xfrm>
            <a:prstGeom prst="rect">
              <a:avLst/>
            </a:prstGeom>
            <a:solidFill>
              <a:srgbClr val="80BD41">
                <a:alpha val="100000"/>
              </a:srgbClr>
            </a:solidFill>
          </p:spPr>
          <p:txBody>
            <a:bodyPr/>
            <a:lstStyle/>
            <a:p/>
          </p:txBody>
        </p:sp>
        <p:sp>
          <p:nvSpPr>
            <p:cNvPr id="172" name="rc172"/>
            <p:cNvSpPr/>
            <p:nvPr/>
          </p:nvSpPr>
          <p:spPr>
            <a:xfrm>
              <a:off x="7674344" y="5954972"/>
              <a:ext cx="196659" cy="129091"/>
            </a:xfrm>
            <a:prstGeom prst="rect">
              <a:avLst/>
            </a:prstGeom>
            <a:solidFill>
              <a:srgbClr val="E2231A">
                <a:alpha val="100000"/>
              </a:srgbClr>
            </a:solidFill>
          </p:spPr>
          <p:txBody>
            <a:bodyPr/>
            <a:lstStyle/>
            <a:p/>
          </p:txBody>
        </p:sp>
        <p:sp>
          <p:nvSpPr>
            <p:cNvPr id="173" name="rc173"/>
            <p:cNvSpPr/>
            <p:nvPr/>
          </p:nvSpPr>
          <p:spPr>
            <a:xfrm>
              <a:off x="1296273" y="5793607"/>
              <a:ext cx="6111002" cy="129091"/>
            </a:xfrm>
            <a:prstGeom prst="rect">
              <a:avLst/>
            </a:prstGeom>
            <a:solidFill>
              <a:srgbClr val="80BD41">
                <a:alpha val="100000"/>
              </a:srgbClr>
            </a:solidFill>
          </p:spPr>
          <p:txBody>
            <a:bodyPr/>
            <a:lstStyle/>
            <a:p/>
          </p:txBody>
        </p:sp>
        <p:sp>
          <p:nvSpPr>
            <p:cNvPr id="174" name="rc174"/>
            <p:cNvSpPr/>
            <p:nvPr/>
          </p:nvSpPr>
          <p:spPr>
            <a:xfrm>
              <a:off x="7407276" y="5793607"/>
              <a:ext cx="254928" cy="129091"/>
            </a:xfrm>
            <a:prstGeom prst="rect">
              <a:avLst/>
            </a:prstGeom>
            <a:solidFill>
              <a:srgbClr val="E2231A">
                <a:alpha val="100000"/>
              </a:srgbClr>
            </a:solidFill>
          </p:spPr>
          <p:txBody>
            <a:bodyPr/>
            <a:lstStyle/>
            <a:p/>
          </p:txBody>
        </p:sp>
        <p:sp>
          <p:nvSpPr>
            <p:cNvPr id="175" name="rc175"/>
            <p:cNvSpPr/>
            <p:nvPr/>
          </p:nvSpPr>
          <p:spPr>
            <a:xfrm>
              <a:off x="1296273" y="5632243"/>
              <a:ext cx="6164416" cy="129091"/>
            </a:xfrm>
            <a:prstGeom prst="rect">
              <a:avLst/>
            </a:prstGeom>
            <a:solidFill>
              <a:srgbClr val="80BD41">
                <a:alpha val="100000"/>
              </a:srgbClr>
            </a:solidFill>
          </p:spPr>
          <p:txBody>
            <a:bodyPr/>
            <a:lstStyle/>
            <a:p/>
          </p:txBody>
        </p:sp>
        <p:sp>
          <p:nvSpPr>
            <p:cNvPr id="176" name="rc176"/>
            <p:cNvSpPr/>
            <p:nvPr/>
          </p:nvSpPr>
          <p:spPr>
            <a:xfrm>
              <a:off x="7460690" y="5632243"/>
              <a:ext cx="257356" cy="129091"/>
            </a:xfrm>
            <a:prstGeom prst="rect">
              <a:avLst/>
            </a:prstGeom>
            <a:solidFill>
              <a:srgbClr val="E2231A">
                <a:alpha val="100000"/>
              </a:srgbClr>
            </a:solidFill>
          </p:spPr>
          <p:txBody>
            <a:bodyPr/>
            <a:lstStyle/>
            <a:p/>
          </p:txBody>
        </p:sp>
        <p:sp>
          <p:nvSpPr>
            <p:cNvPr id="177" name="tx177"/>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54.2</a:t>
              </a:r>
            </a:p>
          </p:txBody>
        </p:sp>
        <p:sp>
          <p:nvSpPr>
            <p:cNvPr id="178" name="tx178"/>
            <p:cNvSpPr/>
            <p:nvPr/>
          </p:nvSpPr>
          <p:spPr>
            <a:xfrm>
              <a:off x="7867975"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52.4</a:t>
              </a:r>
            </a:p>
          </p:txBody>
        </p:sp>
        <p:sp>
          <p:nvSpPr>
            <p:cNvPr id="179" name="tx179"/>
            <p:cNvSpPr/>
            <p:nvPr/>
          </p:nvSpPr>
          <p:spPr>
            <a:xfrm>
              <a:off x="7926608"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52.9</a:t>
              </a:r>
            </a:p>
          </p:txBody>
        </p:sp>
        <p:sp>
          <p:nvSpPr>
            <p:cNvPr id="180" name="tx180"/>
            <p:cNvSpPr/>
            <p:nvPr/>
          </p:nvSpPr>
          <p:spPr>
            <a:xfrm>
              <a:off x="4379815"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52.5</a:t>
              </a:r>
            </a:p>
          </p:txBody>
        </p:sp>
        <p:sp>
          <p:nvSpPr>
            <p:cNvPr id="181" name="tx181"/>
            <p:cNvSpPr/>
            <p:nvPr/>
          </p:nvSpPr>
          <p:spPr>
            <a:xfrm>
              <a:off x="7697325"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82" name="tx182"/>
            <p:cNvSpPr/>
            <p:nvPr/>
          </p:nvSpPr>
          <p:spPr>
            <a:xfrm>
              <a:off x="4246281"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50.3</a:t>
              </a:r>
            </a:p>
          </p:txBody>
        </p:sp>
        <p:sp>
          <p:nvSpPr>
            <p:cNvPr id="183" name="tx183"/>
            <p:cNvSpPr/>
            <p:nvPr/>
          </p:nvSpPr>
          <p:spPr>
            <a:xfrm>
              <a:off x="7459392" y="581903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84" name="tx184"/>
            <p:cNvSpPr/>
            <p:nvPr/>
          </p:nvSpPr>
          <p:spPr>
            <a:xfrm>
              <a:off x="4272988"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50.8</a:t>
              </a:r>
            </a:p>
          </p:txBody>
        </p:sp>
        <p:sp>
          <p:nvSpPr>
            <p:cNvPr id="185" name="tx185"/>
            <p:cNvSpPr/>
            <p:nvPr/>
          </p:nvSpPr>
          <p:spPr>
            <a:xfrm>
              <a:off x="7514019" y="56576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86" name="tx18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3646470"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1" name="tx191"/>
            <p:cNvSpPr/>
            <p:nvPr/>
          </p:nvSpPr>
          <p:spPr>
            <a:xfrm>
              <a:off x="607436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2" name="tx192"/>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3" name="tx193"/>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(96%) was relatively constant within 1% compared to 2019 (97%).
The number of children vaccinated with MCV1 decreased 3% compared to in 2019.
The number of surviving infants decreased approximately 2%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6" name=""/>
          <p:cNvGrpSpPr/>
          <p:nvPr/>
        </p:nvGrpSpPr>
        <p:grpSpPr>
          <a:xfrm>
            <a:off x="292608" y="1005840"/>
            <a:ext cx="8595360" cy="28575"/>
            <a:chOff x="292608" y="1005840"/>
            <a:chExt cx="8595360" cy="28575"/>
          </a:xfrm>
        </p:grpSpPr>
        <p:sp>
          <p:nvSpPr>
            <p:cNvPr id="1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1996" y="4449718"/>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5" name="pl5"/>
            <p:cNvSpPr/>
            <p:nvPr/>
          </p:nvSpPr>
          <p:spPr>
            <a:xfrm>
              <a:off x="711996" y="3330120"/>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6" name="pl6"/>
            <p:cNvSpPr/>
            <p:nvPr/>
          </p:nvSpPr>
          <p:spPr>
            <a:xfrm>
              <a:off x="711996" y="2210522"/>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7" name="pl7"/>
            <p:cNvSpPr/>
            <p:nvPr/>
          </p:nvSpPr>
          <p:spPr>
            <a:xfrm>
              <a:off x="711996" y="5009517"/>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8" name="pl8"/>
            <p:cNvSpPr/>
            <p:nvPr/>
          </p:nvSpPr>
          <p:spPr>
            <a:xfrm>
              <a:off x="711996" y="3889919"/>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9" name="pl9"/>
            <p:cNvSpPr/>
            <p:nvPr/>
          </p:nvSpPr>
          <p:spPr>
            <a:xfrm>
              <a:off x="711996" y="2770321"/>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0" name="pl10"/>
            <p:cNvSpPr/>
            <p:nvPr/>
          </p:nvSpPr>
          <p:spPr>
            <a:xfrm>
              <a:off x="711996" y="1650723"/>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1" name="pl11"/>
            <p:cNvSpPr/>
            <p:nvPr/>
          </p:nvSpPr>
          <p:spPr>
            <a:xfrm>
              <a:off x="998394"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47572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953057"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3038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90771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385050"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86238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39712"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81704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294374"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7170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49036"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72636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20369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783595" y="4785597"/>
              <a:ext cx="429597" cy="223919"/>
            </a:xfrm>
            <a:prstGeom prst="rect">
              <a:avLst/>
            </a:prstGeom>
            <a:solidFill>
              <a:srgbClr val="1CABE2">
                <a:alpha val="100000"/>
              </a:srgbClr>
            </a:solidFill>
          </p:spPr>
          <p:txBody>
            <a:bodyPr/>
            <a:lstStyle/>
            <a:p/>
          </p:txBody>
        </p:sp>
        <p:sp>
          <p:nvSpPr>
            <p:cNvPr id="26" name="rc26"/>
            <p:cNvSpPr/>
            <p:nvPr/>
          </p:nvSpPr>
          <p:spPr>
            <a:xfrm>
              <a:off x="1260927" y="4561678"/>
              <a:ext cx="429597" cy="447839"/>
            </a:xfrm>
            <a:prstGeom prst="rect">
              <a:avLst/>
            </a:prstGeom>
            <a:solidFill>
              <a:srgbClr val="1CABE2">
                <a:alpha val="100000"/>
              </a:srgbClr>
            </a:solidFill>
          </p:spPr>
          <p:txBody>
            <a:bodyPr/>
            <a:lstStyle/>
            <a:p/>
          </p:txBody>
        </p:sp>
        <p:sp>
          <p:nvSpPr>
            <p:cNvPr id="27" name="rc27"/>
            <p:cNvSpPr/>
            <p:nvPr/>
          </p:nvSpPr>
          <p:spPr>
            <a:xfrm>
              <a:off x="1738258" y="4785597"/>
              <a:ext cx="429597" cy="223919"/>
            </a:xfrm>
            <a:prstGeom prst="rect">
              <a:avLst/>
            </a:prstGeom>
            <a:solidFill>
              <a:srgbClr val="1CABE2">
                <a:alpha val="100000"/>
              </a:srgbClr>
            </a:solidFill>
          </p:spPr>
          <p:txBody>
            <a:bodyPr/>
            <a:lstStyle/>
            <a:p/>
          </p:txBody>
        </p:sp>
        <p:sp>
          <p:nvSpPr>
            <p:cNvPr id="28" name="rc28"/>
            <p:cNvSpPr/>
            <p:nvPr/>
          </p:nvSpPr>
          <p:spPr>
            <a:xfrm>
              <a:off x="2215589" y="4225799"/>
              <a:ext cx="429597" cy="783718"/>
            </a:xfrm>
            <a:prstGeom prst="rect">
              <a:avLst/>
            </a:prstGeom>
            <a:solidFill>
              <a:srgbClr val="1CABE2">
                <a:alpha val="100000"/>
              </a:srgbClr>
            </a:solidFill>
          </p:spPr>
          <p:txBody>
            <a:bodyPr/>
            <a:lstStyle/>
            <a:p/>
          </p:txBody>
        </p:sp>
        <p:sp>
          <p:nvSpPr>
            <p:cNvPr id="29" name="rc29"/>
            <p:cNvSpPr/>
            <p:nvPr/>
          </p:nvSpPr>
          <p:spPr>
            <a:xfrm>
              <a:off x="2692920" y="5009517"/>
              <a:ext cx="429597" cy="0"/>
            </a:xfrm>
            <a:prstGeom prst="rect">
              <a:avLst/>
            </a:prstGeom>
            <a:solidFill>
              <a:srgbClr val="1CABE2">
                <a:alpha val="100000"/>
              </a:srgbClr>
            </a:solidFill>
          </p:spPr>
          <p:txBody>
            <a:bodyPr/>
            <a:lstStyle/>
            <a:p/>
          </p:txBody>
        </p:sp>
        <p:sp>
          <p:nvSpPr>
            <p:cNvPr id="30" name="rc30"/>
            <p:cNvSpPr/>
            <p:nvPr/>
          </p:nvSpPr>
          <p:spPr>
            <a:xfrm>
              <a:off x="3170251" y="4953537"/>
              <a:ext cx="429597" cy="55979"/>
            </a:xfrm>
            <a:prstGeom prst="rect">
              <a:avLst/>
            </a:prstGeom>
            <a:solidFill>
              <a:srgbClr val="1CABE2">
                <a:alpha val="100000"/>
              </a:srgbClr>
            </a:solidFill>
          </p:spPr>
          <p:txBody>
            <a:bodyPr/>
            <a:lstStyle/>
            <a:p/>
          </p:txBody>
        </p:sp>
        <p:sp>
          <p:nvSpPr>
            <p:cNvPr id="31" name="rc31"/>
            <p:cNvSpPr/>
            <p:nvPr/>
          </p:nvSpPr>
          <p:spPr>
            <a:xfrm>
              <a:off x="3647582" y="4337758"/>
              <a:ext cx="429597" cy="671758"/>
            </a:xfrm>
            <a:prstGeom prst="rect">
              <a:avLst/>
            </a:prstGeom>
            <a:solidFill>
              <a:srgbClr val="1CABE2">
                <a:alpha val="100000"/>
              </a:srgbClr>
            </a:solidFill>
          </p:spPr>
          <p:txBody>
            <a:bodyPr/>
            <a:lstStyle/>
            <a:p/>
          </p:txBody>
        </p:sp>
        <p:sp>
          <p:nvSpPr>
            <p:cNvPr id="32" name="rc32"/>
            <p:cNvSpPr/>
            <p:nvPr/>
          </p:nvSpPr>
          <p:spPr>
            <a:xfrm>
              <a:off x="4124913" y="4057859"/>
              <a:ext cx="429597" cy="951658"/>
            </a:xfrm>
            <a:prstGeom prst="rect">
              <a:avLst/>
            </a:prstGeom>
            <a:solidFill>
              <a:srgbClr val="1CABE2">
                <a:alpha val="100000"/>
              </a:srgbClr>
            </a:solidFill>
          </p:spPr>
          <p:txBody>
            <a:bodyPr/>
            <a:lstStyle/>
            <a:p/>
          </p:txBody>
        </p:sp>
        <p:sp>
          <p:nvSpPr>
            <p:cNvPr id="33" name="rc33"/>
            <p:cNvSpPr/>
            <p:nvPr/>
          </p:nvSpPr>
          <p:spPr>
            <a:xfrm>
              <a:off x="4602244" y="4785597"/>
              <a:ext cx="429597" cy="223919"/>
            </a:xfrm>
            <a:prstGeom prst="rect">
              <a:avLst/>
            </a:prstGeom>
            <a:solidFill>
              <a:srgbClr val="1CABE2">
                <a:alpha val="100000"/>
              </a:srgbClr>
            </a:solidFill>
          </p:spPr>
          <p:txBody>
            <a:bodyPr/>
            <a:lstStyle/>
            <a:p/>
          </p:txBody>
        </p:sp>
        <p:sp>
          <p:nvSpPr>
            <p:cNvPr id="34" name="rc34"/>
            <p:cNvSpPr/>
            <p:nvPr/>
          </p:nvSpPr>
          <p:spPr>
            <a:xfrm>
              <a:off x="5556906" y="4953537"/>
              <a:ext cx="429597" cy="55979"/>
            </a:xfrm>
            <a:prstGeom prst="rect">
              <a:avLst/>
            </a:prstGeom>
            <a:solidFill>
              <a:srgbClr val="1CABE2">
                <a:alpha val="100000"/>
              </a:srgbClr>
            </a:solidFill>
          </p:spPr>
          <p:txBody>
            <a:bodyPr/>
            <a:lstStyle/>
            <a:p/>
          </p:txBody>
        </p:sp>
        <p:sp>
          <p:nvSpPr>
            <p:cNvPr id="35" name="rc35"/>
            <p:cNvSpPr/>
            <p:nvPr/>
          </p:nvSpPr>
          <p:spPr>
            <a:xfrm>
              <a:off x="6034237" y="4897557"/>
              <a:ext cx="429597" cy="111959"/>
            </a:xfrm>
            <a:prstGeom prst="rect">
              <a:avLst/>
            </a:prstGeom>
            <a:solidFill>
              <a:srgbClr val="1CABE2">
                <a:alpha val="100000"/>
              </a:srgbClr>
            </a:solidFill>
          </p:spPr>
          <p:txBody>
            <a:bodyPr/>
            <a:lstStyle/>
            <a:p/>
          </p:txBody>
        </p:sp>
        <p:sp>
          <p:nvSpPr>
            <p:cNvPr id="36" name="rc36"/>
            <p:cNvSpPr/>
            <p:nvPr/>
          </p:nvSpPr>
          <p:spPr>
            <a:xfrm>
              <a:off x="6511569" y="4449718"/>
              <a:ext cx="429597" cy="559798"/>
            </a:xfrm>
            <a:prstGeom prst="rect">
              <a:avLst/>
            </a:prstGeom>
            <a:solidFill>
              <a:srgbClr val="1CABE2">
                <a:alpha val="100000"/>
              </a:srgbClr>
            </a:solidFill>
          </p:spPr>
          <p:txBody>
            <a:bodyPr/>
            <a:lstStyle/>
            <a:p/>
          </p:txBody>
        </p:sp>
        <p:sp>
          <p:nvSpPr>
            <p:cNvPr id="37" name="rc37"/>
            <p:cNvSpPr/>
            <p:nvPr/>
          </p:nvSpPr>
          <p:spPr>
            <a:xfrm>
              <a:off x="6988900" y="4785597"/>
              <a:ext cx="429597" cy="223919"/>
            </a:xfrm>
            <a:prstGeom prst="rect">
              <a:avLst/>
            </a:prstGeom>
            <a:solidFill>
              <a:srgbClr val="1CABE2">
                <a:alpha val="100000"/>
              </a:srgbClr>
            </a:solidFill>
          </p:spPr>
          <p:txBody>
            <a:bodyPr/>
            <a:lstStyle/>
            <a:p/>
          </p:txBody>
        </p:sp>
        <p:sp>
          <p:nvSpPr>
            <p:cNvPr id="38" name="pl38"/>
            <p:cNvSpPr/>
            <p:nvPr/>
          </p:nvSpPr>
          <p:spPr>
            <a:xfrm>
              <a:off x="998394" y="1932489"/>
              <a:ext cx="6205304" cy="126887"/>
            </a:xfrm>
            <a:custGeom>
              <a:avLst/>
              <a:pathLst>
                <a:path w="6205304" h="126887">
                  <a:moveTo>
                    <a:pt x="0" y="95165"/>
                  </a:moveTo>
                  <a:lnTo>
                    <a:pt x="477331" y="126887"/>
                  </a:lnTo>
                  <a:lnTo>
                    <a:pt x="954662" y="95165"/>
                  </a:lnTo>
                  <a:lnTo>
                    <a:pt x="1431993" y="63443"/>
                  </a:lnTo>
                  <a:lnTo>
                    <a:pt x="1909324" y="31721"/>
                  </a:lnTo>
                  <a:lnTo>
                    <a:pt x="2386655" y="31721"/>
                  </a:lnTo>
                  <a:lnTo>
                    <a:pt x="2863986" y="31721"/>
                  </a:lnTo>
                  <a:lnTo>
                    <a:pt x="3341317" y="0"/>
                  </a:lnTo>
                  <a:lnTo>
                    <a:pt x="3818648" y="0"/>
                  </a:lnTo>
                  <a:lnTo>
                    <a:pt x="4295979" y="0"/>
                  </a:lnTo>
                  <a:lnTo>
                    <a:pt x="4773310" y="31721"/>
                  </a:lnTo>
                  <a:lnTo>
                    <a:pt x="5250642" y="31721"/>
                  </a:lnTo>
                  <a:lnTo>
                    <a:pt x="5727973" y="31721"/>
                  </a:lnTo>
                  <a:lnTo>
                    <a:pt x="6205304" y="31721"/>
                  </a:lnTo>
                </a:path>
              </a:pathLst>
            </a:custGeom>
            <a:ln w="27101" cap="flat">
              <a:solidFill>
                <a:srgbClr val="00833D">
                  <a:alpha val="100000"/>
                </a:srgbClr>
              </a:solidFill>
              <a:prstDash val="solid"/>
              <a:round/>
            </a:ln>
          </p:spPr>
          <p:txBody>
            <a:bodyPr/>
            <a:lstStyle/>
            <a:p/>
          </p:txBody>
        </p:sp>
        <p:sp>
          <p:nvSpPr>
            <p:cNvPr id="39" name="pl39"/>
            <p:cNvSpPr/>
            <p:nvPr/>
          </p:nvSpPr>
          <p:spPr>
            <a:xfrm>
              <a:off x="998394" y="1995933"/>
              <a:ext cx="6205304" cy="126887"/>
            </a:xfrm>
            <a:custGeom>
              <a:avLst/>
              <a:pathLst>
                <a:path w="6205304" h="126887">
                  <a:moveTo>
                    <a:pt x="0" y="126887"/>
                  </a:moveTo>
                  <a:lnTo>
                    <a:pt x="477331" y="126887"/>
                  </a:lnTo>
                  <a:lnTo>
                    <a:pt x="954662" y="95165"/>
                  </a:lnTo>
                  <a:lnTo>
                    <a:pt x="1431993" y="126887"/>
                  </a:lnTo>
                  <a:lnTo>
                    <a:pt x="1909324" y="126887"/>
                  </a:lnTo>
                  <a:lnTo>
                    <a:pt x="2386655" y="126887"/>
                  </a:lnTo>
                  <a:lnTo>
                    <a:pt x="2863986" y="63443"/>
                  </a:lnTo>
                  <a:lnTo>
                    <a:pt x="3341317" y="0"/>
                  </a:lnTo>
                  <a:lnTo>
                    <a:pt x="3818648" y="0"/>
                  </a:lnTo>
                  <a:lnTo>
                    <a:pt x="4295979" y="0"/>
                  </a:lnTo>
                  <a:lnTo>
                    <a:pt x="4773310" y="31721"/>
                  </a:lnTo>
                  <a:lnTo>
                    <a:pt x="5250642" y="31721"/>
                  </a:lnTo>
                  <a:lnTo>
                    <a:pt x="5727973" y="31721"/>
                  </a:lnTo>
                  <a:lnTo>
                    <a:pt x="6205304" y="0"/>
                  </a:lnTo>
                </a:path>
              </a:pathLst>
            </a:custGeom>
            <a:ln w="27101" cap="flat">
              <a:solidFill>
                <a:srgbClr val="002759">
                  <a:alpha val="100000"/>
                </a:srgbClr>
              </a:solidFill>
              <a:prstDash val="solid"/>
              <a:round/>
            </a:ln>
          </p:spPr>
          <p:txBody>
            <a:bodyPr/>
            <a:lstStyle/>
            <a:p/>
          </p:txBody>
        </p:sp>
        <p:sp>
          <p:nvSpPr>
            <p:cNvPr id="40" name="pt40"/>
            <p:cNvSpPr/>
            <p:nvPr/>
          </p:nvSpPr>
          <p:spPr>
            <a:xfrm>
              <a:off x="966793" y="19960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444124" y="20277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921455" y="19960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398786" y="19643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876118" y="19326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353449" y="19326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830780" y="19326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308111" y="19008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785442" y="19008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262773" y="19008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740104" y="19326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217435" y="19326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694766" y="19326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172097" y="19326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966793" y="2091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444124" y="2091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1921455" y="20594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398786" y="2091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876118" y="2091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353449" y="2091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830780"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4308111" y="19643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785442" y="19643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5262773" y="19643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740104" y="19960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6217435" y="19960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694766" y="19960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7172097" y="19643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tx68"/>
            <p:cNvSpPr/>
            <p:nvPr/>
          </p:nvSpPr>
          <p:spPr>
            <a:xfrm>
              <a:off x="965235" y="4657560"/>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69" name="tx69"/>
            <p:cNvSpPr/>
            <p:nvPr/>
          </p:nvSpPr>
          <p:spPr>
            <a:xfrm>
              <a:off x="1442566" y="443183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a:t>
              </a:r>
            </a:p>
          </p:txBody>
        </p:sp>
        <p:sp>
          <p:nvSpPr>
            <p:cNvPr id="70" name="tx70"/>
            <p:cNvSpPr/>
            <p:nvPr/>
          </p:nvSpPr>
          <p:spPr>
            <a:xfrm>
              <a:off x="1919897" y="4657560"/>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1" name="tx71"/>
            <p:cNvSpPr/>
            <p:nvPr/>
          </p:nvSpPr>
          <p:spPr>
            <a:xfrm>
              <a:off x="2364069" y="4097412"/>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a:t>
              </a:r>
            </a:p>
          </p:txBody>
        </p:sp>
        <p:sp>
          <p:nvSpPr>
            <p:cNvPr id="72" name="tx72"/>
            <p:cNvSpPr/>
            <p:nvPr/>
          </p:nvSpPr>
          <p:spPr>
            <a:xfrm>
              <a:off x="2874559"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3" name="tx73"/>
            <p:cNvSpPr/>
            <p:nvPr/>
          </p:nvSpPr>
          <p:spPr>
            <a:xfrm>
              <a:off x="3351891" y="4825150"/>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4" name="tx74"/>
            <p:cNvSpPr/>
            <p:nvPr/>
          </p:nvSpPr>
          <p:spPr>
            <a:xfrm>
              <a:off x="3796062" y="4209371"/>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a:t>
              </a:r>
            </a:p>
          </p:txBody>
        </p:sp>
        <p:sp>
          <p:nvSpPr>
            <p:cNvPr id="75" name="tx75"/>
            <p:cNvSpPr/>
            <p:nvPr/>
          </p:nvSpPr>
          <p:spPr>
            <a:xfrm>
              <a:off x="4273393" y="3929472"/>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a:t>
              </a:r>
            </a:p>
          </p:txBody>
        </p:sp>
        <p:sp>
          <p:nvSpPr>
            <p:cNvPr id="76" name="tx76"/>
            <p:cNvSpPr/>
            <p:nvPr/>
          </p:nvSpPr>
          <p:spPr>
            <a:xfrm>
              <a:off x="4783884" y="4657560"/>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7" name="tx77"/>
            <p:cNvSpPr/>
            <p:nvPr/>
          </p:nvSpPr>
          <p:spPr>
            <a:xfrm>
              <a:off x="5738546" y="4825150"/>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8" name="tx78"/>
            <p:cNvSpPr/>
            <p:nvPr/>
          </p:nvSpPr>
          <p:spPr>
            <a:xfrm>
              <a:off x="6215877" y="4769170"/>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9" name="tx79"/>
            <p:cNvSpPr/>
            <p:nvPr/>
          </p:nvSpPr>
          <p:spPr>
            <a:xfrm>
              <a:off x="6660049" y="431987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a:t>
              </a:r>
            </a:p>
          </p:txBody>
        </p:sp>
        <p:sp>
          <p:nvSpPr>
            <p:cNvPr id="80" name="tx80"/>
            <p:cNvSpPr/>
            <p:nvPr/>
          </p:nvSpPr>
          <p:spPr>
            <a:xfrm>
              <a:off x="7170539" y="4657560"/>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81" name="pl81"/>
            <p:cNvSpPr/>
            <p:nvPr/>
          </p:nvSpPr>
          <p:spPr>
            <a:xfrm>
              <a:off x="7222902" y="1964511"/>
              <a:ext cx="639401" cy="9994"/>
            </a:xfrm>
            <a:custGeom>
              <a:avLst/>
              <a:pathLst>
                <a:path w="639401" h="9994">
                  <a:moveTo>
                    <a:pt x="639401" y="9994"/>
                  </a:moveTo>
                  <a:lnTo>
                    <a:pt x="0" y="0"/>
                  </a:lnTo>
                </a:path>
              </a:pathLst>
            </a:custGeom>
          </p:spPr>
          <p:txBody>
            <a:bodyPr/>
            <a:lstStyle/>
            <a:p/>
          </p:txBody>
        </p:sp>
        <p:sp>
          <p:nvSpPr>
            <p:cNvPr id="82" name="pl82"/>
            <p:cNvSpPr/>
            <p:nvPr/>
          </p:nvSpPr>
          <p:spPr>
            <a:xfrm>
              <a:off x="7218802" y="2001321"/>
              <a:ext cx="643501" cy="229586"/>
            </a:xfrm>
            <a:custGeom>
              <a:avLst/>
              <a:pathLst>
                <a:path w="643501" h="229586">
                  <a:moveTo>
                    <a:pt x="643501" y="229586"/>
                  </a:moveTo>
                  <a:lnTo>
                    <a:pt x="0" y="0"/>
                  </a:lnTo>
                </a:path>
              </a:pathLst>
            </a:custGeom>
          </p:spPr>
          <p:txBody>
            <a:bodyPr/>
            <a:lstStyle/>
            <a:p/>
          </p:txBody>
        </p:sp>
        <p:sp>
          <p:nvSpPr>
            <p:cNvPr id="83" name="pg83"/>
            <p:cNvSpPr/>
            <p:nvPr/>
          </p:nvSpPr>
          <p:spPr>
            <a:xfrm>
              <a:off x="7793724" y="188611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4" name="tx84"/>
            <p:cNvSpPr/>
            <p:nvPr/>
          </p:nvSpPr>
          <p:spPr>
            <a:xfrm>
              <a:off x="7816584" y="192723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96%</a:t>
              </a:r>
            </a:p>
          </p:txBody>
        </p:sp>
        <p:sp>
          <p:nvSpPr>
            <p:cNvPr id="85" name="pg85"/>
            <p:cNvSpPr/>
            <p:nvPr/>
          </p:nvSpPr>
          <p:spPr>
            <a:xfrm>
              <a:off x="7793724" y="215375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6" name="tx86"/>
            <p:cNvSpPr/>
            <p:nvPr/>
          </p:nvSpPr>
          <p:spPr>
            <a:xfrm>
              <a:off x="7816584" y="219487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95%</a:t>
              </a:r>
            </a:p>
          </p:txBody>
        </p:sp>
        <p:sp>
          <p:nvSpPr>
            <p:cNvPr id="87" name="rc87"/>
            <p:cNvSpPr/>
            <p:nvPr/>
          </p:nvSpPr>
          <p:spPr>
            <a:xfrm>
              <a:off x="711996" y="1578789"/>
              <a:ext cx="7923696" cy="3594096"/>
            </a:xfrm>
            <a:prstGeom prst="rect">
              <a:avLst/>
            </a:prstGeom>
            <a:ln w="13550" cap="rnd">
              <a:solidFill>
                <a:srgbClr val="BEBEBE">
                  <a:alpha val="100000"/>
                </a:srgbClr>
              </a:solidFill>
              <a:prstDash val="solid"/>
              <a:round/>
            </a:ln>
          </p:spPr>
          <p:txBody>
            <a:bodyPr/>
            <a:lstStyle/>
            <a:p/>
          </p:txBody>
        </p:sp>
        <p:sp>
          <p:nvSpPr>
            <p:cNvPr id="88" name="tx88"/>
            <p:cNvSpPr/>
            <p:nvPr/>
          </p:nvSpPr>
          <p:spPr>
            <a:xfrm>
              <a:off x="578734"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9" name="tx89"/>
            <p:cNvSpPr/>
            <p:nvPr/>
          </p:nvSpPr>
          <p:spPr>
            <a:xfrm>
              <a:off x="508103" y="384254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0" name="tx90"/>
            <p:cNvSpPr/>
            <p:nvPr/>
          </p:nvSpPr>
          <p:spPr>
            <a:xfrm>
              <a:off x="508103" y="272294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1" name="tx91"/>
            <p:cNvSpPr/>
            <p:nvPr/>
          </p:nvSpPr>
          <p:spPr>
            <a:xfrm>
              <a:off x="508103" y="160334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2" name="tx92"/>
            <p:cNvSpPr/>
            <p:nvPr/>
          </p:nvSpPr>
          <p:spPr>
            <a:xfrm>
              <a:off x="8698322"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8698322" y="46449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4" name="tx94"/>
            <p:cNvSpPr/>
            <p:nvPr/>
          </p:nvSpPr>
          <p:spPr>
            <a:xfrm>
              <a:off x="8698322" y="432770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5" name="tx95"/>
            <p:cNvSpPr/>
            <p:nvPr/>
          </p:nvSpPr>
          <p:spPr>
            <a:xfrm>
              <a:off x="8698322" y="401042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6" name="tx96"/>
            <p:cNvSpPr/>
            <p:nvPr/>
          </p:nvSpPr>
          <p:spPr>
            <a:xfrm>
              <a:off x="8698322" y="36932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7" name="tx97"/>
            <p:cNvSpPr/>
            <p:nvPr/>
          </p:nvSpPr>
          <p:spPr>
            <a:xfrm>
              <a:off x="8698322" y="337604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8" name="tx98"/>
            <p:cNvSpPr/>
            <p:nvPr/>
          </p:nvSpPr>
          <p:spPr>
            <a:xfrm>
              <a:off x="8698322" y="30588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9" name="tx99"/>
            <p:cNvSpPr/>
            <p:nvPr/>
          </p:nvSpPr>
          <p:spPr>
            <a:xfrm>
              <a:off x="8698322" y="274160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0" name="tx100"/>
            <p:cNvSpPr/>
            <p:nvPr/>
          </p:nvSpPr>
          <p:spPr>
            <a:xfrm>
              <a:off x="8698322" y="24243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1" name="tx101"/>
            <p:cNvSpPr/>
            <p:nvPr/>
          </p:nvSpPr>
          <p:spPr>
            <a:xfrm>
              <a:off x="8698322" y="21071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2" name="tx102"/>
            <p:cNvSpPr/>
            <p:nvPr/>
          </p:nvSpPr>
          <p:spPr>
            <a:xfrm>
              <a:off x="8698322" y="178994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3" name="tx103"/>
            <p:cNvSpPr/>
            <p:nvPr/>
          </p:nvSpPr>
          <p:spPr>
            <a:xfrm rot="-5400000">
              <a:off x="85617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4" name="tx104"/>
            <p:cNvSpPr/>
            <p:nvPr/>
          </p:nvSpPr>
          <p:spPr>
            <a:xfrm rot="-5400000">
              <a:off x="1333471"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5" name="tx105"/>
            <p:cNvSpPr/>
            <p:nvPr/>
          </p:nvSpPr>
          <p:spPr>
            <a:xfrm rot="-5400000">
              <a:off x="1810833"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6" name="tx106"/>
            <p:cNvSpPr/>
            <p:nvPr/>
          </p:nvSpPr>
          <p:spPr>
            <a:xfrm rot="-5400000">
              <a:off x="2288164"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7" name="tx107"/>
            <p:cNvSpPr/>
            <p:nvPr/>
          </p:nvSpPr>
          <p:spPr>
            <a:xfrm rot="-5400000">
              <a:off x="276549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8" name="tx108"/>
            <p:cNvSpPr/>
            <p:nvPr/>
          </p:nvSpPr>
          <p:spPr>
            <a:xfrm rot="-5400000">
              <a:off x="3242826"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9" name="tx109"/>
            <p:cNvSpPr/>
            <p:nvPr/>
          </p:nvSpPr>
          <p:spPr>
            <a:xfrm rot="-5400000">
              <a:off x="3720157"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0" name="tx110"/>
            <p:cNvSpPr/>
            <p:nvPr/>
          </p:nvSpPr>
          <p:spPr>
            <a:xfrm rot="-5400000">
              <a:off x="419748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1" name="tx111"/>
            <p:cNvSpPr/>
            <p:nvPr/>
          </p:nvSpPr>
          <p:spPr>
            <a:xfrm rot="-5400000">
              <a:off x="4674819"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2" name="tx112"/>
            <p:cNvSpPr/>
            <p:nvPr/>
          </p:nvSpPr>
          <p:spPr>
            <a:xfrm rot="-5400000">
              <a:off x="5152150"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3" name="tx113"/>
            <p:cNvSpPr/>
            <p:nvPr/>
          </p:nvSpPr>
          <p:spPr>
            <a:xfrm rot="-5400000">
              <a:off x="562948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4" name="tx114"/>
            <p:cNvSpPr/>
            <p:nvPr/>
          </p:nvSpPr>
          <p:spPr>
            <a:xfrm rot="-5400000">
              <a:off x="6106782"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5" name="tx115"/>
            <p:cNvSpPr/>
            <p:nvPr/>
          </p:nvSpPr>
          <p:spPr>
            <a:xfrm rot="-5400000">
              <a:off x="6584144"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6" name="tx116"/>
            <p:cNvSpPr/>
            <p:nvPr/>
          </p:nvSpPr>
          <p:spPr>
            <a:xfrm rot="-5400000">
              <a:off x="706147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7" name="tx117"/>
            <p:cNvSpPr/>
            <p:nvPr/>
          </p:nvSpPr>
          <p:spPr>
            <a:xfrm rot="-5400000">
              <a:off x="-415232" y="332416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8" name="tx118"/>
            <p:cNvSpPr/>
            <p:nvPr/>
          </p:nvSpPr>
          <p:spPr>
            <a:xfrm rot="5400000">
              <a:off x="8341156" y="331028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9" name="pl119"/>
            <p:cNvSpPr/>
            <p:nvPr/>
          </p:nvSpPr>
          <p:spPr>
            <a:xfrm>
              <a:off x="2624639"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0" name="pt120"/>
            <p:cNvSpPr/>
            <p:nvPr/>
          </p:nvSpPr>
          <p:spPr>
            <a:xfrm>
              <a:off x="2680821"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1" name="pl121"/>
            <p:cNvSpPr/>
            <p:nvPr/>
          </p:nvSpPr>
          <p:spPr>
            <a:xfrm>
              <a:off x="3984912"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2" name="pt122"/>
            <p:cNvSpPr/>
            <p:nvPr/>
          </p:nvSpPr>
          <p:spPr>
            <a:xfrm>
              <a:off x="4041093"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3" name="tx123"/>
            <p:cNvSpPr/>
            <p:nvPr/>
          </p:nvSpPr>
          <p:spPr>
            <a:xfrm>
              <a:off x="2891739"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4" name="tx124"/>
            <p:cNvSpPr/>
            <p:nvPr/>
          </p:nvSpPr>
          <p:spPr>
            <a:xfrm>
              <a:off x="4252011"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5" name="rc125"/>
            <p:cNvSpPr/>
            <p:nvPr/>
          </p:nvSpPr>
          <p:spPr>
            <a:xfrm>
              <a:off x="5541005" y="5900002"/>
              <a:ext cx="201456" cy="201456"/>
            </a:xfrm>
            <a:prstGeom prst="rect">
              <a:avLst/>
            </a:prstGeom>
            <a:solidFill>
              <a:srgbClr val="1CABE2">
                <a:alpha val="100000"/>
              </a:srgbClr>
            </a:solidFill>
          </p:spPr>
          <p:txBody>
            <a:bodyPr/>
            <a:lstStyle/>
            <a:p/>
          </p:txBody>
        </p:sp>
        <p:sp>
          <p:nvSpPr>
            <p:cNvPr id="126" name="tx126"/>
            <p:cNvSpPr/>
            <p:nvPr/>
          </p:nvSpPr>
          <p:spPr>
            <a:xfrm>
              <a:off x="5821050"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7" name="tx127"/>
            <p:cNvSpPr/>
            <p:nvPr/>
          </p:nvSpPr>
          <p:spPr>
            <a:xfrm>
              <a:off x="1958884" y="1334104"/>
              <a:ext cx="542991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Norway, 2012-2025</a:t>
              </a:r>
            </a:p>
          </p:txBody>
        </p:sp>
        <p:sp>
          <p:nvSpPr>
            <p:cNvPr id="128" name="tx128"/>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9" name="tx129"/>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0" name="tx130"/>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1" name="tx131"/>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4 confirmed measles cases in Norway. In the same year, MCV1 coverage was 96% and MCV2 coverage was 95%.
The number of cases in 2025 was 60% lower than in 2024 (n=10).
The highest number of measles cases was reported in 2019 (n=17). In this year, MCV1 coverage was 97%.</a:t>
            </a:r>
          </a:p>
        </p:txBody>
      </p:sp>
      <p:sp>
        <p:nvSpPr>
          <p:cNvPr id="13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Norway saw a decrease in measles cases compared with 2024, while MCV1 coverage was 96% and MCV2 coverage was 95%.</a:t>
            </a:r>
          </a:p>
        </p:txBody>
      </p:sp>
      <p:grpSp xmlns:pic="http://schemas.openxmlformats.org/drawingml/2006/picture">
        <p:nvGrpSpPr>
          <p:cNvPr id="134" name=""/>
          <p:cNvGrpSpPr/>
          <p:nvPr/>
        </p:nvGrpSpPr>
        <p:grpSpPr>
          <a:xfrm>
            <a:off x="292608" y="1097280"/>
            <a:ext cx="8595360" cy="28575"/>
            <a:chOff x="292608" y="1097280"/>
            <a:chExt cx="8595360" cy="28575"/>
          </a:xfrm>
        </p:grpSpPr>
        <p:sp>
          <p:nvSpPr>
            <p:cNvPr id="13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89908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02959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16009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9060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4643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59484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72535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3768745"/>
              <a:ext cx="3520101" cy="1391191"/>
            </a:xfrm>
            <a:custGeom>
              <a:avLst/>
              <a:pathLst>
                <a:path w="3520101" h="1391191">
                  <a:moveTo>
                    <a:pt x="0" y="0"/>
                  </a:moveTo>
                  <a:lnTo>
                    <a:pt x="140804" y="173898"/>
                  </a:lnTo>
                  <a:lnTo>
                    <a:pt x="281608" y="521696"/>
                  </a:lnTo>
                  <a:lnTo>
                    <a:pt x="422412" y="347797"/>
                  </a:lnTo>
                  <a:lnTo>
                    <a:pt x="563216" y="347797"/>
                  </a:lnTo>
                  <a:lnTo>
                    <a:pt x="704020" y="173898"/>
                  </a:lnTo>
                  <a:lnTo>
                    <a:pt x="844824" y="695595"/>
                  </a:lnTo>
                  <a:lnTo>
                    <a:pt x="985628" y="521696"/>
                  </a:lnTo>
                  <a:lnTo>
                    <a:pt x="1126432" y="695595"/>
                  </a:lnTo>
                  <a:lnTo>
                    <a:pt x="1267236" y="695595"/>
                  </a:lnTo>
                  <a:lnTo>
                    <a:pt x="1408040" y="521696"/>
                  </a:lnTo>
                  <a:lnTo>
                    <a:pt x="1548844" y="695595"/>
                  </a:lnTo>
                  <a:lnTo>
                    <a:pt x="1689648" y="869494"/>
                  </a:lnTo>
                  <a:lnTo>
                    <a:pt x="1830452" y="695595"/>
                  </a:lnTo>
                  <a:lnTo>
                    <a:pt x="1971256" y="521696"/>
                  </a:lnTo>
                  <a:lnTo>
                    <a:pt x="2112061" y="869494"/>
                  </a:lnTo>
                  <a:lnTo>
                    <a:pt x="2252865" y="1043393"/>
                  </a:lnTo>
                  <a:lnTo>
                    <a:pt x="2393669" y="1043393"/>
                  </a:lnTo>
                  <a:lnTo>
                    <a:pt x="2534473" y="1043393"/>
                  </a:lnTo>
                  <a:lnTo>
                    <a:pt x="2675277" y="1217292"/>
                  </a:lnTo>
                  <a:lnTo>
                    <a:pt x="2816081" y="1391191"/>
                  </a:lnTo>
                  <a:lnTo>
                    <a:pt x="2956885" y="1391191"/>
                  </a:lnTo>
                  <a:lnTo>
                    <a:pt x="3097689" y="1391191"/>
                  </a:lnTo>
                  <a:lnTo>
                    <a:pt x="3238493" y="1043393"/>
                  </a:lnTo>
                  <a:lnTo>
                    <a:pt x="3379297" y="1217292"/>
                  </a:lnTo>
                  <a:lnTo>
                    <a:pt x="3520101" y="1043393"/>
                  </a:lnTo>
                </a:path>
              </a:pathLst>
            </a:custGeom>
            <a:ln w="27101" cap="flat">
              <a:solidFill>
                <a:srgbClr val="0058AB">
                  <a:alpha val="80000"/>
                </a:srgbClr>
              </a:solidFill>
              <a:prstDash val="solid"/>
              <a:round/>
            </a:ln>
          </p:spPr>
          <p:txBody>
            <a:bodyPr/>
            <a:lstStyle/>
            <a:p/>
          </p:txBody>
        </p:sp>
        <p:sp>
          <p:nvSpPr>
            <p:cNvPr id="20" name="pl20"/>
            <p:cNvSpPr/>
            <p:nvPr/>
          </p:nvSpPr>
          <p:spPr>
            <a:xfrm>
              <a:off x="943464" y="3073149"/>
              <a:ext cx="3520101" cy="1565090"/>
            </a:xfrm>
            <a:custGeom>
              <a:avLst/>
              <a:pathLst>
                <a:path w="3520101" h="1565090">
                  <a:moveTo>
                    <a:pt x="0" y="0"/>
                  </a:moveTo>
                  <a:lnTo>
                    <a:pt x="140804" y="173898"/>
                  </a:lnTo>
                  <a:lnTo>
                    <a:pt x="281608" y="0"/>
                  </a:lnTo>
                  <a:lnTo>
                    <a:pt x="422412" y="347797"/>
                  </a:lnTo>
                  <a:lnTo>
                    <a:pt x="563216" y="521696"/>
                  </a:lnTo>
                  <a:lnTo>
                    <a:pt x="704020" y="347797"/>
                  </a:lnTo>
                  <a:lnTo>
                    <a:pt x="844824" y="521696"/>
                  </a:lnTo>
                  <a:lnTo>
                    <a:pt x="985628" y="521696"/>
                  </a:lnTo>
                  <a:lnTo>
                    <a:pt x="1126432" y="869494"/>
                  </a:lnTo>
                  <a:lnTo>
                    <a:pt x="1267236" y="1043393"/>
                  </a:lnTo>
                  <a:lnTo>
                    <a:pt x="1408040" y="1217292"/>
                  </a:lnTo>
                  <a:lnTo>
                    <a:pt x="1548844" y="1217292"/>
                  </a:lnTo>
                  <a:lnTo>
                    <a:pt x="1689648" y="1217292"/>
                  </a:lnTo>
                  <a:lnTo>
                    <a:pt x="1830452" y="1217292"/>
                  </a:lnTo>
                  <a:lnTo>
                    <a:pt x="1971256" y="1391191"/>
                  </a:lnTo>
                  <a:lnTo>
                    <a:pt x="2112061" y="1391191"/>
                  </a:lnTo>
                  <a:lnTo>
                    <a:pt x="2252865" y="1391191"/>
                  </a:lnTo>
                  <a:lnTo>
                    <a:pt x="2393669" y="1391191"/>
                  </a:lnTo>
                  <a:lnTo>
                    <a:pt x="2534473" y="1565090"/>
                  </a:lnTo>
                  <a:lnTo>
                    <a:pt x="2675277" y="1565090"/>
                  </a:lnTo>
                  <a:lnTo>
                    <a:pt x="2816081" y="1391191"/>
                  </a:lnTo>
                  <a:lnTo>
                    <a:pt x="2956885" y="1217292"/>
                  </a:lnTo>
                  <a:lnTo>
                    <a:pt x="3097689" y="1217292"/>
                  </a:lnTo>
                  <a:lnTo>
                    <a:pt x="3238493" y="1217292"/>
                  </a:lnTo>
                  <a:lnTo>
                    <a:pt x="3379297" y="1391191"/>
                  </a:lnTo>
                  <a:lnTo>
                    <a:pt x="3520101" y="1391191"/>
                  </a:lnTo>
                </a:path>
              </a:pathLst>
            </a:custGeom>
            <a:ln w="27101" cap="flat">
              <a:solidFill>
                <a:srgbClr val="1CABE2">
                  <a:alpha val="80000"/>
                </a:srgbClr>
              </a:solidFill>
              <a:prstDash val="solid"/>
              <a:round/>
            </a:ln>
          </p:spPr>
          <p:txBody>
            <a:bodyPr/>
            <a:lstStyle/>
            <a:p/>
          </p:txBody>
        </p:sp>
        <p:sp>
          <p:nvSpPr>
            <p:cNvPr id="21" name="pl21"/>
            <p:cNvSpPr/>
            <p:nvPr/>
          </p:nvSpPr>
          <p:spPr>
            <a:xfrm>
              <a:off x="943464" y="4638239"/>
              <a:ext cx="3520101" cy="521696"/>
            </a:xfrm>
            <a:custGeom>
              <a:avLst/>
              <a:pathLst>
                <a:path w="3520101" h="521696">
                  <a:moveTo>
                    <a:pt x="0" y="0"/>
                  </a:moveTo>
                  <a:lnTo>
                    <a:pt x="140804" y="347797"/>
                  </a:lnTo>
                  <a:lnTo>
                    <a:pt x="281608" y="347797"/>
                  </a:lnTo>
                  <a:lnTo>
                    <a:pt x="422412" y="521696"/>
                  </a:lnTo>
                  <a:lnTo>
                    <a:pt x="563216" y="347797"/>
                  </a:lnTo>
                  <a:lnTo>
                    <a:pt x="704020" y="347797"/>
                  </a:lnTo>
                  <a:lnTo>
                    <a:pt x="844824" y="521696"/>
                  </a:lnTo>
                  <a:lnTo>
                    <a:pt x="985628" y="347797"/>
                  </a:lnTo>
                  <a:lnTo>
                    <a:pt x="1126432" y="521696"/>
                  </a:lnTo>
                  <a:lnTo>
                    <a:pt x="1267236" y="347797"/>
                  </a:lnTo>
                  <a:lnTo>
                    <a:pt x="1408040" y="347797"/>
                  </a:lnTo>
                  <a:lnTo>
                    <a:pt x="1548844" y="521696"/>
                  </a:lnTo>
                  <a:lnTo>
                    <a:pt x="1689648" y="347797"/>
                  </a:lnTo>
                  <a:lnTo>
                    <a:pt x="1830452" y="173898"/>
                  </a:lnTo>
                  <a:lnTo>
                    <a:pt x="1971256" y="347797"/>
                  </a:lnTo>
                  <a:lnTo>
                    <a:pt x="2112061" y="347797"/>
                  </a:lnTo>
                  <a:lnTo>
                    <a:pt x="2252865" y="347797"/>
                  </a:lnTo>
                  <a:lnTo>
                    <a:pt x="2393669" y="347797"/>
                  </a:lnTo>
                  <a:lnTo>
                    <a:pt x="2534473" y="347797"/>
                  </a:lnTo>
                  <a:lnTo>
                    <a:pt x="2675277" y="347797"/>
                  </a:lnTo>
                  <a:lnTo>
                    <a:pt x="2816081" y="347797"/>
                  </a:lnTo>
                  <a:lnTo>
                    <a:pt x="2956885" y="347797"/>
                  </a:lnTo>
                  <a:lnTo>
                    <a:pt x="3097689" y="173898"/>
                  </a:lnTo>
                  <a:lnTo>
                    <a:pt x="3238493" y="173898"/>
                  </a:lnTo>
                  <a:lnTo>
                    <a:pt x="3379297" y="173898"/>
                  </a:lnTo>
                  <a:lnTo>
                    <a:pt x="3520101" y="173898"/>
                  </a:lnTo>
                </a:path>
              </a:pathLst>
            </a:custGeom>
            <a:ln w="27101" cap="flat">
              <a:solidFill>
                <a:srgbClr val="00833D">
                  <a:alpha val="80000"/>
                </a:srgbClr>
              </a:solidFill>
              <a:prstDash val="solid"/>
              <a:round/>
            </a:ln>
          </p:spPr>
          <p:txBody>
            <a:bodyPr/>
            <a:lstStyle/>
            <a:p/>
          </p:txBody>
        </p:sp>
        <p:sp>
          <p:nvSpPr>
            <p:cNvPr id="22" name="pl22"/>
            <p:cNvSpPr/>
            <p:nvPr/>
          </p:nvSpPr>
          <p:spPr>
            <a:xfrm>
              <a:off x="943464" y="3768745"/>
              <a:ext cx="3520101" cy="1391191"/>
            </a:xfrm>
            <a:custGeom>
              <a:avLst/>
              <a:pathLst>
                <a:path w="3520101" h="1391191">
                  <a:moveTo>
                    <a:pt x="0" y="0"/>
                  </a:moveTo>
                  <a:lnTo>
                    <a:pt x="140804" y="173898"/>
                  </a:lnTo>
                  <a:lnTo>
                    <a:pt x="281608" y="521696"/>
                  </a:lnTo>
                  <a:lnTo>
                    <a:pt x="422412" y="347797"/>
                  </a:lnTo>
                  <a:lnTo>
                    <a:pt x="563216" y="347797"/>
                  </a:lnTo>
                  <a:lnTo>
                    <a:pt x="704020" y="173898"/>
                  </a:lnTo>
                  <a:lnTo>
                    <a:pt x="844824" y="695595"/>
                  </a:lnTo>
                  <a:lnTo>
                    <a:pt x="985628" y="521696"/>
                  </a:lnTo>
                  <a:lnTo>
                    <a:pt x="1126432" y="695595"/>
                  </a:lnTo>
                  <a:lnTo>
                    <a:pt x="1267236" y="695595"/>
                  </a:lnTo>
                  <a:lnTo>
                    <a:pt x="1408040" y="521696"/>
                  </a:lnTo>
                  <a:lnTo>
                    <a:pt x="1548844" y="695595"/>
                  </a:lnTo>
                  <a:lnTo>
                    <a:pt x="1689648" y="869494"/>
                  </a:lnTo>
                  <a:lnTo>
                    <a:pt x="1830452" y="695595"/>
                  </a:lnTo>
                  <a:lnTo>
                    <a:pt x="1971256" y="521696"/>
                  </a:lnTo>
                  <a:lnTo>
                    <a:pt x="2112061" y="869494"/>
                  </a:lnTo>
                  <a:lnTo>
                    <a:pt x="2252865" y="1043393"/>
                  </a:lnTo>
                  <a:lnTo>
                    <a:pt x="2393669" y="1043393"/>
                  </a:lnTo>
                  <a:lnTo>
                    <a:pt x="2534473" y="1043393"/>
                  </a:lnTo>
                  <a:lnTo>
                    <a:pt x="2675277" y="1217292"/>
                  </a:lnTo>
                  <a:lnTo>
                    <a:pt x="2816081" y="1391191"/>
                  </a:lnTo>
                  <a:lnTo>
                    <a:pt x="2956885" y="1391191"/>
                  </a:lnTo>
                  <a:lnTo>
                    <a:pt x="3097689" y="1391191"/>
                  </a:lnTo>
                  <a:lnTo>
                    <a:pt x="3238493" y="1043393"/>
                  </a:lnTo>
                  <a:lnTo>
                    <a:pt x="3379297" y="1217292"/>
                  </a:lnTo>
                  <a:lnTo>
                    <a:pt x="3520101" y="1043393"/>
                  </a:lnTo>
                </a:path>
              </a:pathLst>
            </a:custGeom>
            <a:ln w="43362" cap="flat">
              <a:solidFill>
                <a:srgbClr val="000000">
                  <a:alpha val="100000"/>
                </a:srgbClr>
              </a:solidFill>
              <a:prstDash val="solid"/>
              <a:round/>
            </a:ln>
          </p:spPr>
          <p:txBody>
            <a:bodyPr/>
            <a:lstStyle/>
            <a:p/>
          </p:txBody>
        </p:sp>
        <p:sp>
          <p:nvSpPr>
            <p:cNvPr id="23" name="pl23"/>
            <p:cNvSpPr/>
            <p:nvPr/>
          </p:nvSpPr>
          <p:spPr>
            <a:xfrm>
              <a:off x="943464" y="3768745"/>
              <a:ext cx="3520101" cy="1391191"/>
            </a:xfrm>
            <a:custGeom>
              <a:avLst/>
              <a:pathLst>
                <a:path w="3520101" h="1391191">
                  <a:moveTo>
                    <a:pt x="0" y="0"/>
                  </a:moveTo>
                  <a:lnTo>
                    <a:pt x="140804" y="173898"/>
                  </a:lnTo>
                  <a:lnTo>
                    <a:pt x="281608" y="521696"/>
                  </a:lnTo>
                  <a:lnTo>
                    <a:pt x="422412" y="347797"/>
                  </a:lnTo>
                  <a:lnTo>
                    <a:pt x="563216" y="347797"/>
                  </a:lnTo>
                  <a:lnTo>
                    <a:pt x="704020" y="173898"/>
                  </a:lnTo>
                  <a:lnTo>
                    <a:pt x="844824" y="695595"/>
                  </a:lnTo>
                  <a:lnTo>
                    <a:pt x="985628" y="521696"/>
                  </a:lnTo>
                  <a:lnTo>
                    <a:pt x="1126432" y="695595"/>
                  </a:lnTo>
                  <a:lnTo>
                    <a:pt x="1267236" y="695595"/>
                  </a:lnTo>
                  <a:lnTo>
                    <a:pt x="1408040" y="521696"/>
                  </a:lnTo>
                  <a:lnTo>
                    <a:pt x="1548844" y="695595"/>
                  </a:lnTo>
                  <a:lnTo>
                    <a:pt x="1689648" y="869494"/>
                  </a:lnTo>
                  <a:lnTo>
                    <a:pt x="1830452" y="695595"/>
                  </a:lnTo>
                  <a:lnTo>
                    <a:pt x="1971256" y="521696"/>
                  </a:lnTo>
                  <a:lnTo>
                    <a:pt x="2112061" y="869494"/>
                  </a:lnTo>
                  <a:lnTo>
                    <a:pt x="2252865" y="1043393"/>
                  </a:lnTo>
                  <a:lnTo>
                    <a:pt x="2393669" y="1043393"/>
                  </a:lnTo>
                  <a:lnTo>
                    <a:pt x="2534473" y="1043393"/>
                  </a:lnTo>
                  <a:lnTo>
                    <a:pt x="2675277" y="1217292"/>
                  </a:lnTo>
                  <a:lnTo>
                    <a:pt x="2816081" y="1391191"/>
                  </a:lnTo>
                  <a:lnTo>
                    <a:pt x="2956885" y="1391191"/>
                  </a:lnTo>
                  <a:lnTo>
                    <a:pt x="3097689" y="1391191"/>
                  </a:lnTo>
                  <a:lnTo>
                    <a:pt x="3238493" y="1043393"/>
                  </a:lnTo>
                  <a:lnTo>
                    <a:pt x="3379297" y="1217292"/>
                  </a:lnTo>
                  <a:lnTo>
                    <a:pt x="3520101" y="1043393"/>
                  </a:lnTo>
                </a:path>
              </a:pathLst>
            </a:custGeom>
            <a:ln w="27101" cap="flat">
              <a:solidFill>
                <a:srgbClr val="0058AB">
                  <a:alpha val="100000"/>
                </a:srgbClr>
              </a:solidFill>
              <a:prstDash val="solid"/>
              <a:round/>
            </a:ln>
          </p:spPr>
          <p:txBody>
            <a:bodyPr/>
            <a:lstStyle/>
            <a:p/>
          </p:txBody>
        </p:sp>
        <p:sp>
          <p:nvSpPr>
            <p:cNvPr id="24" name="pl24"/>
            <p:cNvSpPr/>
            <p:nvPr/>
          </p:nvSpPr>
          <p:spPr>
            <a:xfrm>
              <a:off x="943464" y="3247048"/>
              <a:ext cx="0" cy="521696"/>
            </a:xfrm>
            <a:custGeom>
              <a:avLst/>
              <a:pathLst>
                <a:path w="0" h="521696">
                  <a:moveTo>
                    <a:pt x="0" y="521696"/>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47484" y="3420947"/>
              <a:ext cx="0" cy="521696"/>
            </a:xfrm>
            <a:custGeom>
              <a:avLst/>
              <a:pathLst>
                <a:path w="0" h="521696">
                  <a:moveTo>
                    <a:pt x="0" y="521696"/>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351504" y="3768745"/>
              <a:ext cx="0" cy="521696"/>
            </a:xfrm>
            <a:custGeom>
              <a:avLst/>
              <a:pathLst>
                <a:path w="0" h="521696">
                  <a:moveTo>
                    <a:pt x="0" y="521696"/>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055525" y="4116543"/>
              <a:ext cx="0" cy="521696"/>
            </a:xfrm>
            <a:custGeom>
              <a:avLst/>
              <a:pathLst>
                <a:path w="0" h="521696">
                  <a:moveTo>
                    <a:pt x="0" y="521696"/>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618741" y="4464341"/>
              <a:ext cx="0" cy="521696"/>
            </a:xfrm>
            <a:custGeom>
              <a:avLst/>
              <a:pathLst>
                <a:path w="0" h="521696">
                  <a:moveTo>
                    <a:pt x="0" y="521696"/>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22761" y="4464341"/>
              <a:ext cx="0" cy="521696"/>
            </a:xfrm>
            <a:custGeom>
              <a:avLst/>
              <a:pathLst>
                <a:path w="0" h="521696">
                  <a:moveTo>
                    <a:pt x="0" y="521696"/>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4290442"/>
              <a:ext cx="0" cy="521696"/>
            </a:xfrm>
            <a:custGeom>
              <a:avLst/>
              <a:pathLst>
                <a:path w="0" h="521696">
                  <a:moveTo>
                    <a:pt x="0" y="521696"/>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84975" y="318048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915328" y="320930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33" name="pg33"/>
            <p:cNvSpPr/>
            <p:nvPr/>
          </p:nvSpPr>
          <p:spPr>
            <a:xfrm>
              <a:off x="1588995" y="335438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19349" y="338320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35" name="pg35"/>
            <p:cNvSpPr/>
            <p:nvPr/>
          </p:nvSpPr>
          <p:spPr>
            <a:xfrm>
              <a:off x="2293016" y="370217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23369" y="373100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37" name="pg37"/>
            <p:cNvSpPr/>
            <p:nvPr/>
          </p:nvSpPr>
          <p:spPr>
            <a:xfrm>
              <a:off x="2997036" y="404997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027389" y="4080330"/>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39" name="pg39"/>
            <p:cNvSpPr/>
            <p:nvPr/>
          </p:nvSpPr>
          <p:spPr>
            <a:xfrm>
              <a:off x="3560252" y="439777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590606" y="442783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1" name="pg41"/>
            <p:cNvSpPr/>
            <p:nvPr/>
          </p:nvSpPr>
          <p:spPr>
            <a:xfrm>
              <a:off x="4264273" y="439777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94626" y="442783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3" name="pg43"/>
            <p:cNvSpPr/>
            <p:nvPr/>
          </p:nvSpPr>
          <p:spPr>
            <a:xfrm>
              <a:off x="4405077" y="422387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30" y="4252648"/>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5" name="tx45"/>
            <p:cNvSpPr/>
            <p:nvPr/>
          </p:nvSpPr>
          <p:spPr>
            <a:xfrm>
              <a:off x="4523855" y="442527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23855" y="477164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7" name="tx47"/>
            <p:cNvSpPr/>
            <p:nvPr/>
          </p:nvSpPr>
          <p:spPr>
            <a:xfrm>
              <a:off x="641260" y="4423152"/>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48" name="tx48"/>
            <p:cNvSpPr/>
            <p:nvPr/>
          </p:nvSpPr>
          <p:spPr>
            <a:xfrm>
              <a:off x="577692" y="355220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577692" y="268271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0" name="tx50"/>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6" name="tx56"/>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7" name="tx57"/>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1275099"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275099"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107267"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2869722"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542199" y="6093143"/>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Norway</a:t>
              </a:r>
            </a:p>
          </p:txBody>
        </p:sp>
        <p:sp>
          <p:nvSpPr>
            <p:cNvPr id="63" name="tx63"/>
            <p:cNvSpPr/>
            <p:nvPr/>
          </p:nvSpPr>
          <p:spPr>
            <a:xfrm>
              <a:off x="2374367"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136821"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5" name="tx65"/>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6" name="pl66"/>
            <p:cNvSpPr/>
            <p:nvPr/>
          </p:nvSpPr>
          <p:spPr>
            <a:xfrm>
              <a:off x="5132709" y="489908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402959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316009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229060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44643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359484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272535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3073149"/>
              <a:ext cx="3520101" cy="2086786"/>
            </a:xfrm>
            <a:custGeom>
              <a:avLst/>
              <a:pathLst>
                <a:path w="3520101" h="2086786">
                  <a:moveTo>
                    <a:pt x="0" y="347797"/>
                  </a:moveTo>
                  <a:lnTo>
                    <a:pt x="140804" y="695595"/>
                  </a:lnTo>
                  <a:lnTo>
                    <a:pt x="281608" y="173898"/>
                  </a:lnTo>
                  <a:lnTo>
                    <a:pt x="422412" y="0"/>
                  </a:lnTo>
                  <a:lnTo>
                    <a:pt x="563216" y="521696"/>
                  </a:lnTo>
                  <a:lnTo>
                    <a:pt x="704020" y="695595"/>
                  </a:lnTo>
                  <a:lnTo>
                    <a:pt x="844824" y="1043393"/>
                  </a:lnTo>
                  <a:lnTo>
                    <a:pt x="985628" y="1043393"/>
                  </a:lnTo>
                  <a:lnTo>
                    <a:pt x="1126432" y="1217292"/>
                  </a:lnTo>
                  <a:lnTo>
                    <a:pt x="1267236" y="1217292"/>
                  </a:lnTo>
                  <a:lnTo>
                    <a:pt x="1408040" y="1217292"/>
                  </a:lnTo>
                  <a:lnTo>
                    <a:pt x="1548844" y="1217292"/>
                  </a:lnTo>
                  <a:lnTo>
                    <a:pt x="1689648" y="1391191"/>
                  </a:lnTo>
                  <a:lnTo>
                    <a:pt x="1830452" y="1217292"/>
                  </a:lnTo>
                  <a:lnTo>
                    <a:pt x="1971256" y="1391191"/>
                  </a:lnTo>
                  <a:lnTo>
                    <a:pt x="2112061" y="1565090"/>
                  </a:lnTo>
                  <a:lnTo>
                    <a:pt x="2252865" y="1738988"/>
                  </a:lnTo>
                  <a:lnTo>
                    <a:pt x="2393669" y="1738988"/>
                  </a:lnTo>
                  <a:lnTo>
                    <a:pt x="2534473" y="1738988"/>
                  </a:lnTo>
                  <a:lnTo>
                    <a:pt x="2675277" y="1912887"/>
                  </a:lnTo>
                  <a:lnTo>
                    <a:pt x="2816081" y="2086786"/>
                  </a:lnTo>
                  <a:lnTo>
                    <a:pt x="2956885" y="2086786"/>
                  </a:lnTo>
                  <a:lnTo>
                    <a:pt x="3097689" y="1912887"/>
                  </a:lnTo>
                  <a:lnTo>
                    <a:pt x="3238493" y="1738988"/>
                  </a:lnTo>
                  <a:lnTo>
                    <a:pt x="3379297" y="1738988"/>
                  </a:lnTo>
                  <a:lnTo>
                    <a:pt x="3520101" y="1738988"/>
                  </a:lnTo>
                </a:path>
              </a:pathLst>
            </a:custGeom>
            <a:ln w="27101" cap="flat">
              <a:solidFill>
                <a:srgbClr val="0058AB">
                  <a:alpha val="80000"/>
                </a:srgbClr>
              </a:solidFill>
              <a:prstDash val="solid"/>
              <a:round/>
            </a:ln>
          </p:spPr>
          <p:txBody>
            <a:bodyPr/>
            <a:lstStyle/>
            <a:p/>
          </p:txBody>
        </p:sp>
        <p:sp>
          <p:nvSpPr>
            <p:cNvPr id="81" name="pl81"/>
            <p:cNvSpPr/>
            <p:nvPr/>
          </p:nvSpPr>
          <p:spPr>
            <a:xfrm>
              <a:off x="5308715" y="2899250"/>
              <a:ext cx="3520101" cy="1565090"/>
            </a:xfrm>
            <a:custGeom>
              <a:avLst/>
              <a:pathLst>
                <a:path w="3520101" h="1565090">
                  <a:moveTo>
                    <a:pt x="0" y="0"/>
                  </a:moveTo>
                  <a:lnTo>
                    <a:pt x="140804" y="173898"/>
                  </a:lnTo>
                  <a:lnTo>
                    <a:pt x="281608" y="173898"/>
                  </a:lnTo>
                  <a:lnTo>
                    <a:pt x="422412" y="347797"/>
                  </a:lnTo>
                  <a:lnTo>
                    <a:pt x="563216" y="521696"/>
                  </a:lnTo>
                  <a:lnTo>
                    <a:pt x="704020" y="521696"/>
                  </a:lnTo>
                  <a:lnTo>
                    <a:pt x="844824" y="695595"/>
                  </a:lnTo>
                  <a:lnTo>
                    <a:pt x="985628" y="869494"/>
                  </a:lnTo>
                  <a:lnTo>
                    <a:pt x="1126432" y="1043393"/>
                  </a:lnTo>
                  <a:lnTo>
                    <a:pt x="1267236" y="1217292"/>
                  </a:lnTo>
                  <a:lnTo>
                    <a:pt x="1408040" y="1391191"/>
                  </a:lnTo>
                  <a:lnTo>
                    <a:pt x="1548844" y="1391191"/>
                  </a:lnTo>
                  <a:lnTo>
                    <a:pt x="1689648" y="1391191"/>
                  </a:lnTo>
                  <a:lnTo>
                    <a:pt x="1830452" y="1391191"/>
                  </a:lnTo>
                  <a:lnTo>
                    <a:pt x="1971256" y="1391191"/>
                  </a:lnTo>
                  <a:lnTo>
                    <a:pt x="2112061" y="1565090"/>
                  </a:lnTo>
                  <a:lnTo>
                    <a:pt x="2252865" y="1391191"/>
                  </a:lnTo>
                  <a:lnTo>
                    <a:pt x="2393669" y="1391191"/>
                  </a:lnTo>
                  <a:lnTo>
                    <a:pt x="2534473" y="1565090"/>
                  </a:lnTo>
                  <a:lnTo>
                    <a:pt x="2675277" y="1565090"/>
                  </a:lnTo>
                  <a:lnTo>
                    <a:pt x="2816081" y="1565090"/>
                  </a:lnTo>
                  <a:lnTo>
                    <a:pt x="2956885" y="1391191"/>
                  </a:lnTo>
                  <a:lnTo>
                    <a:pt x="3097689" y="1217292"/>
                  </a:lnTo>
                  <a:lnTo>
                    <a:pt x="3238493" y="1217292"/>
                  </a:lnTo>
                  <a:lnTo>
                    <a:pt x="3379297" y="1391191"/>
                  </a:lnTo>
                  <a:lnTo>
                    <a:pt x="3520101" y="1391191"/>
                  </a:lnTo>
                </a:path>
              </a:pathLst>
            </a:custGeom>
            <a:ln w="27101" cap="flat">
              <a:solidFill>
                <a:srgbClr val="1CABE2">
                  <a:alpha val="80000"/>
                </a:srgbClr>
              </a:solidFill>
              <a:prstDash val="solid"/>
              <a:round/>
            </a:ln>
          </p:spPr>
          <p:txBody>
            <a:bodyPr/>
            <a:lstStyle/>
            <a:p/>
          </p:txBody>
        </p:sp>
        <p:sp>
          <p:nvSpPr>
            <p:cNvPr id="82" name="pl82"/>
            <p:cNvSpPr/>
            <p:nvPr/>
          </p:nvSpPr>
          <p:spPr>
            <a:xfrm>
              <a:off x="5308715" y="4464341"/>
              <a:ext cx="3520101" cy="347797"/>
            </a:xfrm>
            <a:custGeom>
              <a:avLst/>
              <a:pathLst>
                <a:path w="3520101" h="347797">
                  <a:moveTo>
                    <a:pt x="0" y="0"/>
                  </a:moveTo>
                  <a:lnTo>
                    <a:pt x="140804" y="0"/>
                  </a:lnTo>
                  <a:lnTo>
                    <a:pt x="281608" y="173898"/>
                  </a:lnTo>
                  <a:lnTo>
                    <a:pt x="422412" y="173898"/>
                  </a:lnTo>
                  <a:lnTo>
                    <a:pt x="563216" y="173898"/>
                  </a:lnTo>
                  <a:lnTo>
                    <a:pt x="704020" y="173898"/>
                  </a:lnTo>
                  <a:lnTo>
                    <a:pt x="844824" y="173898"/>
                  </a:lnTo>
                  <a:lnTo>
                    <a:pt x="985628" y="173898"/>
                  </a:lnTo>
                  <a:lnTo>
                    <a:pt x="1126432" y="173898"/>
                  </a:lnTo>
                  <a:lnTo>
                    <a:pt x="1267236" y="0"/>
                  </a:lnTo>
                  <a:lnTo>
                    <a:pt x="1408040" y="173898"/>
                  </a:lnTo>
                  <a:lnTo>
                    <a:pt x="1548844" y="173898"/>
                  </a:lnTo>
                  <a:lnTo>
                    <a:pt x="1689648" y="173898"/>
                  </a:lnTo>
                  <a:lnTo>
                    <a:pt x="1830452" y="347797"/>
                  </a:lnTo>
                  <a:lnTo>
                    <a:pt x="1971256" y="347797"/>
                  </a:lnTo>
                  <a:lnTo>
                    <a:pt x="2112061" y="347797"/>
                  </a:lnTo>
                  <a:lnTo>
                    <a:pt x="2252865" y="347797"/>
                  </a:lnTo>
                  <a:lnTo>
                    <a:pt x="2393669" y="347797"/>
                  </a:lnTo>
                  <a:lnTo>
                    <a:pt x="2534473" y="347797"/>
                  </a:lnTo>
                  <a:lnTo>
                    <a:pt x="2675277" y="347797"/>
                  </a:lnTo>
                  <a:lnTo>
                    <a:pt x="2816081" y="347797"/>
                  </a:lnTo>
                  <a:lnTo>
                    <a:pt x="2956885" y="347797"/>
                  </a:lnTo>
                  <a:lnTo>
                    <a:pt x="3097689" y="347797"/>
                  </a:lnTo>
                  <a:lnTo>
                    <a:pt x="3238493" y="347797"/>
                  </a:lnTo>
                  <a:lnTo>
                    <a:pt x="3379297" y="347797"/>
                  </a:lnTo>
                  <a:lnTo>
                    <a:pt x="3520101" y="347797"/>
                  </a:lnTo>
                </a:path>
              </a:pathLst>
            </a:custGeom>
            <a:ln w="27101" cap="flat">
              <a:solidFill>
                <a:srgbClr val="00833D">
                  <a:alpha val="80000"/>
                </a:srgbClr>
              </a:solidFill>
              <a:prstDash val="solid"/>
              <a:round/>
            </a:ln>
          </p:spPr>
          <p:txBody>
            <a:bodyPr/>
            <a:lstStyle/>
            <a:p/>
          </p:txBody>
        </p:sp>
        <p:sp>
          <p:nvSpPr>
            <p:cNvPr id="83" name="pl83"/>
            <p:cNvSpPr/>
            <p:nvPr/>
          </p:nvSpPr>
          <p:spPr>
            <a:xfrm>
              <a:off x="5308715" y="3073149"/>
              <a:ext cx="3520101" cy="2086786"/>
            </a:xfrm>
            <a:custGeom>
              <a:avLst/>
              <a:pathLst>
                <a:path w="3520101" h="2086786">
                  <a:moveTo>
                    <a:pt x="0" y="347797"/>
                  </a:moveTo>
                  <a:lnTo>
                    <a:pt x="140804" y="695595"/>
                  </a:lnTo>
                  <a:lnTo>
                    <a:pt x="281608" y="173898"/>
                  </a:lnTo>
                  <a:lnTo>
                    <a:pt x="422412" y="0"/>
                  </a:lnTo>
                  <a:lnTo>
                    <a:pt x="563216" y="521696"/>
                  </a:lnTo>
                  <a:lnTo>
                    <a:pt x="704020" y="695595"/>
                  </a:lnTo>
                  <a:lnTo>
                    <a:pt x="844824" y="1043393"/>
                  </a:lnTo>
                  <a:lnTo>
                    <a:pt x="985628" y="1043393"/>
                  </a:lnTo>
                  <a:lnTo>
                    <a:pt x="1126432" y="1217292"/>
                  </a:lnTo>
                  <a:lnTo>
                    <a:pt x="1267236" y="1217292"/>
                  </a:lnTo>
                  <a:lnTo>
                    <a:pt x="1408040" y="1217292"/>
                  </a:lnTo>
                  <a:lnTo>
                    <a:pt x="1548844" y="1217292"/>
                  </a:lnTo>
                  <a:lnTo>
                    <a:pt x="1689648" y="1391191"/>
                  </a:lnTo>
                  <a:lnTo>
                    <a:pt x="1830452" y="1217292"/>
                  </a:lnTo>
                  <a:lnTo>
                    <a:pt x="1971256" y="1391191"/>
                  </a:lnTo>
                  <a:lnTo>
                    <a:pt x="2112061" y="1565090"/>
                  </a:lnTo>
                  <a:lnTo>
                    <a:pt x="2252865" y="1738988"/>
                  </a:lnTo>
                  <a:lnTo>
                    <a:pt x="2393669" y="1738988"/>
                  </a:lnTo>
                  <a:lnTo>
                    <a:pt x="2534473" y="1738988"/>
                  </a:lnTo>
                  <a:lnTo>
                    <a:pt x="2675277" y="1912887"/>
                  </a:lnTo>
                  <a:lnTo>
                    <a:pt x="2816081" y="2086786"/>
                  </a:lnTo>
                  <a:lnTo>
                    <a:pt x="2956885" y="2086786"/>
                  </a:lnTo>
                  <a:lnTo>
                    <a:pt x="3097689" y="1912887"/>
                  </a:lnTo>
                  <a:lnTo>
                    <a:pt x="3238493" y="1738988"/>
                  </a:lnTo>
                  <a:lnTo>
                    <a:pt x="3379297" y="1738988"/>
                  </a:lnTo>
                  <a:lnTo>
                    <a:pt x="3520101" y="1738988"/>
                  </a:lnTo>
                </a:path>
              </a:pathLst>
            </a:custGeom>
            <a:ln w="43362" cap="flat">
              <a:solidFill>
                <a:srgbClr val="000000">
                  <a:alpha val="100000"/>
                </a:srgbClr>
              </a:solidFill>
              <a:prstDash val="solid"/>
              <a:round/>
            </a:ln>
          </p:spPr>
          <p:txBody>
            <a:bodyPr/>
            <a:lstStyle/>
            <a:p/>
          </p:txBody>
        </p:sp>
        <p:sp>
          <p:nvSpPr>
            <p:cNvPr id="84" name="pl84"/>
            <p:cNvSpPr/>
            <p:nvPr/>
          </p:nvSpPr>
          <p:spPr>
            <a:xfrm>
              <a:off x="5308715" y="3073149"/>
              <a:ext cx="3520101" cy="2086786"/>
            </a:xfrm>
            <a:custGeom>
              <a:avLst/>
              <a:pathLst>
                <a:path w="3520101" h="2086786">
                  <a:moveTo>
                    <a:pt x="0" y="347797"/>
                  </a:moveTo>
                  <a:lnTo>
                    <a:pt x="140804" y="695595"/>
                  </a:lnTo>
                  <a:lnTo>
                    <a:pt x="281608" y="173898"/>
                  </a:lnTo>
                  <a:lnTo>
                    <a:pt x="422412" y="0"/>
                  </a:lnTo>
                  <a:lnTo>
                    <a:pt x="563216" y="521696"/>
                  </a:lnTo>
                  <a:lnTo>
                    <a:pt x="704020" y="695595"/>
                  </a:lnTo>
                  <a:lnTo>
                    <a:pt x="844824" y="1043393"/>
                  </a:lnTo>
                  <a:lnTo>
                    <a:pt x="985628" y="1043393"/>
                  </a:lnTo>
                  <a:lnTo>
                    <a:pt x="1126432" y="1217292"/>
                  </a:lnTo>
                  <a:lnTo>
                    <a:pt x="1267236" y="1217292"/>
                  </a:lnTo>
                  <a:lnTo>
                    <a:pt x="1408040" y="1217292"/>
                  </a:lnTo>
                  <a:lnTo>
                    <a:pt x="1548844" y="1217292"/>
                  </a:lnTo>
                  <a:lnTo>
                    <a:pt x="1689648" y="1391191"/>
                  </a:lnTo>
                  <a:lnTo>
                    <a:pt x="1830452" y="1217292"/>
                  </a:lnTo>
                  <a:lnTo>
                    <a:pt x="1971256" y="1391191"/>
                  </a:lnTo>
                  <a:lnTo>
                    <a:pt x="2112061" y="1565090"/>
                  </a:lnTo>
                  <a:lnTo>
                    <a:pt x="2252865" y="1738988"/>
                  </a:lnTo>
                  <a:lnTo>
                    <a:pt x="2393669" y="1738988"/>
                  </a:lnTo>
                  <a:lnTo>
                    <a:pt x="2534473" y="1738988"/>
                  </a:lnTo>
                  <a:lnTo>
                    <a:pt x="2675277" y="1912887"/>
                  </a:lnTo>
                  <a:lnTo>
                    <a:pt x="2816081" y="2086786"/>
                  </a:lnTo>
                  <a:lnTo>
                    <a:pt x="2956885" y="2086786"/>
                  </a:lnTo>
                  <a:lnTo>
                    <a:pt x="3097689" y="1912887"/>
                  </a:lnTo>
                  <a:lnTo>
                    <a:pt x="3238493" y="1738988"/>
                  </a:lnTo>
                  <a:lnTo>
                    <a:pt x="3379297" y="1738988"/>
                  </a:lnTo>
                  <a:lnTo>
                    <a:pt x="3520101" y="1738988"/>
                  </a:lnTo>
                </a:path>
              </a:pathLst>
            </a:custGeom>
            <a:ln w="27101" cap="flat">
              <a:solidFill>
                <a:srgbClr val="0058AB">
                  <a:alpha val="100000"/>
                </a:srgbClr>
              </a:solidFill>
              <a:prstDash val="solid"/>
              <a:round/>
            </a:ln>
          </p:spPr>
          <p:txBody>
            <a:bodyPr/>
            <a:lstStyle/>
            <a:p/>
          </p:txBody>
        </p:sp>
        <p:sp>
          <p:nvSpPr>
            <p:cNvPr id="85" name="pl85"/>
            <p:cNvSpPr/>
            <p:nvPr/>
          </p:nvSpPr>
          <p:spPr>
            <a:xfrm>
              <a:off x="5308715" y="2899250"/>
              <a:ext cx="0" cy="521696"/>
            </a:xfrm>
            <a:custGeom>
              <a:avLst/>
              <a:pathLst>
                <a:path w="0" h="521696">
                  <a:moveTo>
                    <a:pt x="0" y="52169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12735" y="3247048"/>
              <a:ext cx="0" cy="521696"/>
            </a:xfrm>
            <a:custGeom>
              <a:avLst/>
              <a:pathLst>
                <a:path w="0" h="521696">
                  <a:moveTo>
                    <a:pt x="0" y="52169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16755" y="3768745"/>
              <a:ext cx="0" cy="521696"/>
            </a:xfrm>
            <a:custGeom>
              <a:avLst/>
              <a:pathLst>
                <a:path w="0" h="521696">
                  <a:moveTo>
                    <a:pt x="0" y="52169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20776" y="4116543"/>
              <a:ext cx="0" cy="521696"/>
            </a:xfrm>
            <a:custGeom>
              <a:avLst/>
              <a:pathLst>
                <a:path w="0" h="521696">
                  <a:moveTo>
                    <a:pt x="0" y="52169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983992" y="4464341"/>
              <a:ext cx="0" cy="521696"/>
            </a:xfrm>
            <a:custGeom>
              <a:avLst/>
              <a:pathLst>
                <a:path w="0" h="521696">
                  <a:moveTo>
                    <a:pt x="0" y="52169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8012" y="4290442"/>
              <a:ext cx="0" cy="521696"/>
            </a:xfrm>
            <a:custGeom>
              <a:avLst/>
              <a:pathLst>
                <a:path w="0" h="521696">
                  <a:moveTo>
                    <a:pt x="0" y="52169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4290442"/>
              <a:ext cx="0" cy="521696"/>
            </a:xfrm>
            <a:custGeom>
              <a:avLst/>
              <a:pathLst>
                <a:path w="0" h="521696">
                  <a:moveTo>
                    <a:pt x="0" y="521696"/>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22091" y="283268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52444" y="2862741"/>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94" name="pg94"/>
            <p:cNvSpPr/>
            <p:nvPr/>
          </p:nvSpPr>
          <p:spPr>
            <a:xfrm>
              <a:off x="5954246" y="318048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984600" y="320930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96" name="pg96"/>
            <p:cNvSpPr/>
            <p:nvPr/>
          </p:nvSpPr>
          <p:spPr>
            <a:xfrm>
              <a:off x="6658267" y="370217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688620" y="373100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98" name="pg98"/>
            <p:cNvSpPr/>
            <p:nvPr/>
          </p:nvSpPr>
          <p:spPr>
            <a:xfrm>
              <a:off x="7362287" y="404997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392640" y="4080330"/>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0" name="pg100"/>
            <p:cNvSpPr/>
            <p:nvPr/>
          </p:nvSpPr>
          <p:spPr>
            <a:xfrm>
              <a:off x="7925503" y="439777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7955857" y="442783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2" name="pg102"/>
            <p:cNvSpPr/>
            <p:nvPr/>
          </p:nvSpPr>
          <p:spPr>
            <a:xfrm>
              <a:off x="8629524" y="422387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59877" y="4252648"/>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4" name="pg104"/>
            <p:cNvSpPr/>
            <p:nvPr/>
          </p:nvSpPr>
          <p:spPr>
            <a:xfrm>
              <a:off x="8770328" y="422387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800681" y="4252648"/>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6" name="tx106"/>
            <p:cNvSpPr/>
            <p:nvPr/>
          </p:nvSpPr>
          <p:spPr>
            <a:xfrm>
              <a:off x="8889106" y="42500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889106" y="477164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08" name="tx108"/>
            <p:cNvSpPr/>
            <p:nvPr/>
          </p:nvSpPr>
          <p:spPr>
            <a:xfrm>
              <a:off x="5006511" y="4423152"/>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09" name="tx109"/>
            <p:cNvSpPr/>
            <p:nvPr/>
          </p:nvSpPr>
          <p:spPr>
            <a:xfrm>
              <a:off x="4942943" y="355220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0" name="tx110"/>
            <p:cNvSpPr/>
            <p:nvPr/>
          </p:nvSpPr>
          <p:spPr>
            <a:xfrm>
              <a:off x="4942943" y="268271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11" name="tx11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8" name="tx118"/>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9" name="pl119"/>
            <p:cNvSpPr/>
            <p:nvPr/>
          </p:nvSpPr>
          <p:spPr>
            <a:xfrm>
              <a:off x="5640350"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640350"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472518"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234973"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5907450" y="6093143"/>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Norway</a:t>
              </a:r>
            </a:p>
          </p:txBody>
        </p:sp>
        <p:sp>
          <p:nvSpPr>
            <p:cNvPr id="124" name="tx124"/>
            <p:cNvSpPr/>
            <p:nvPr/>
          </p:nvSpPr>
          <p:spPr>
            <a:xfrm>
              <a:off x="6739618"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502072"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6" name="tx126"/>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7" name="tx12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8" name="tx128"/>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9" name="tx129"/>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3% of children who received DTP1 did not receive DTP3 (left), and 3% of children who received DTP1 did not receive MCV1 (right).
The low DTP drop-out rate implies good ability to provide a complete series of vaccines early in life. The low DTP-MCV drop-out rate implies good retention in immunization programmes and ability to provide a full course of vaccines in infancy (up to one year).
In 2025, Norway DTP drop-out was lower than the global rate, while DTP-MCV drop-out was lower than the global rate.</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low in Norway, indicating good retention of children in immunization programmes, and current efforts to ensure follow up are successful.</a:t>
            </a:r>
          </a:p>
        </p:txBody>
      </p:sp>
      <p:grpSp xmlns:pic="http://schemas.openxmlformats.org/drawingml/2006/picture">
        <p:nvGrpSpPr>
          <p:cNvPr id="132" name=""/>
          <p:cNvGrpSpPr/>
          <p:nvPr/>
        </p:nvGrpSpPr>
        <p:grpSpPr>
          <a:xfrm>
            <a:off x="292608" y="1097280"/>
            <a:ext cx="8595360" cy="28575"/>
            <a:chOff x="292608" y="1097280"/>
            <a:chExt cx="8595360" cy="28575"/>
          </a:xfrm>
        </p:grpSpPr>
        <p:sp>
          <p:nvSpPr>
            <p:cNvPr id="13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2135265" cy="13902"/>
            </a:xfrm>
            <a:custGeom>
              <a:avLst/>
              <a:pathLst>
                <a:path w="2135265" h="13902">
                  <a:moveTo>
                    <a:pt x="0" y="0"/>
                  </a:moveTo>
                  <a:lnTo>
                    <a:pt x="85410" y="0"/>
                  </a:lnTo>
                  <a:lnTo>
                    <a:pt x="170821" y="0"/>
                  </a:lnTo>
                  <a:lnTo>
                    <a:pt x="256231" y="0"/>
                  </a:lnTo>
                  <a:lnTo>
                    <a:pt x="341642" y="0"/>
                  </a:lnTo>
                  <a:lnTo>
                    <a:pt x="427053" y="0"/>
                  </a:lnTo>
                  <a:lnTo>
                    <a:pt x="512463" y="0"/>
                  </a:lnTo>
                  <a:lnTo>
                    <a:pt x="597874" y="0"/>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13902"/>
                  </a:lnTo>
                  <a:lnTo>
                    <a:pt x="1793622" y="13902"/>
                  </a:lnTo>
                  <a:lnTo>
                    <a:pt x="1879033" y="13902"/>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223926"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tx52"/>
            <p:cNvSpPr/>
            <p:nvPr/>
          </p:nvSpPr>
          <p:spPr>
            <a:xfrm>
              <a:off x="2624645"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3" name="tx53"/>
            <p:cNvSpPr/>
            <p:nvPr/>
          </p:nvSpPr>
          <p:spPr>
            <a:xfrm>
              <a:off x="3051698"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1056104" y="4031642"/>
              <a:ext cx="2135265" cy="152929"/>
            </a:xfrm>
            <a:custGeom>
              <a:avLst/>
              <a:pathLst>
                <a:path w="2135265" h="152929">
                  <a:moveTo>
                    <a:pt x="0" y="125124"/>
                  </a:moveTo>
                  <a:lnTo>
                    <a:pt x="85410" y="97318"/>
                  </a:lnTo>
                  <a:lnTo>
                    <a:pt x="170821" y="139026"/>
                  </a:lnTo>
                  <a:lnTo>
                    <a:pt x="256231" y="152929"/>
                  </a:lnTo>
                  <a:lnTo>
                    <a:pt x="341642" y="111221"/>
                  </a:lnTo>
                  <a:lnTo>
                    <a:pt x="427053" y="97318"/>
                  </a:lnTo>
                  <a:lnTo>
                    <a:pt x="512463" y="69513"/>
                  </a:lnTo>
                  <a:lnTo>
                    <a:pt x="597874" y="69513"/>
                  </a:lnTo>
                  <a:lnTo>
                    <a:pt x="683284" y="55610"/>
                  </a:lnTo>
                  <a:lnTo>
                    <a:pt x="768695" y="55610"/>
                  </a:lnTo>
                  <a:lnTo>
                    <a:pt x="854106" y="55610"/>
                  </a:lnTo>
                  <a:lnTo>
                    <a:pt x="939516" y="55610"/>
                  </a:lnTo>
                  <a:lnTo>
                    <a:pt x="1024927" y="41708"/>
                  </a:lnTo>
                  <a:lnTo>
                    <a:pt x="1110337" y="55610"/>
                  </a:lnTo>
                  <a:lnTo>
                    <a:pt x="1195748" y="41708"/>
                  </a:lnTo>
                  <a:lnTo>
                    <a:pt x="1281159" y="27805"/>
                  </a:lnTo>
                  <a:lnTo>
                    <a:pt x="1366569" y="13902"/>
                  </a:lnTo>
                  <a:lnTo>
                    <a:pt x="1451980" y="13902"/>
                  </a:lnTo>
                  <a:lnTo>
                    <a:pt x="1537390" y="13902"/>
                  </a:lnTo>
                  <a:lnTo>
                    <a:pt x="1622801" y="0"/>
                  </a:lnTo>
                  <a:lnTo>
                    <a:pt x="1708212" y="0"/>
                  </a:lnTo>
                  <a:lnTo>
                    <a:pt x="1793622" y="0"/>
                  </a:lnTo>
                  <a:lnTo>
                    <a:pt x="1879033" y="13902"/>
                  </a:lnTo>
                  <a:lnTo>
                    <a:pt x="1964443" y="13902"/>
                  </a:lnTo>
                  <a:lnTo>
                    <a:pt x="2049854" y="13902"/>
                  </a:lnTo>
                  <a:lnTo>
                    <a:pt x="2135265" y="13902"/>
                  </a:lnTo>
                </a:path>
              </a:pathLst>
            </a:custGeom>
            <a:ln w="27101" cap="flat">
              <a:solidFill>
                <a:srgbClr val="1CABE2">
                  <a:alpha val="100000"/>
                </a:srgbClr>
              </a:solidFill>
              <a:prstDash val="solid"/>
              <a:round/>
            </a:ln>
          </p:spPr>
          <p:txBody>
            <a:bodyPr/>
            <a:lstStyle/>
            <a:p/>
          </p:txBody>
        </p:sp>
        <p:sp>
          <p:nvSpPr>
            <p:cNvPr id="74" name="pt74"/>
            <p:cNvSpPr/>
            <p:nvPr/>
          </p:nvSpPr>
          <p:spPr>
            <a:xfrm>
              <a:off x="1038054"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1123464"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1208875"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1294285"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1379696"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1465107"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1550517"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1635928"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1721338"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1806749"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1892160"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pt85"/>
            <p:cNvSpPr/>
            <p:nvPr/>
          </p:nvSpPr>
          <p:spPr>
            <a:xfrm>
              <a:off x="1977570"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6" name="pt86"/>
            <p:cNvSpPr/>
            <p:nvPr/>
          </p:nvSpPr>
          <p:spPr>
            <a:xfrm>
              <a:off x="2062981"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7" name="pt87"/>
            <p:cNvSpPr/>
            <p:nvPr/>
          </p:nvSpPr>
          <p:spPr>
            <a:xfrm>
              <a:off x="2148391"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8" name="pt88"/>
            <p:cNvSpPr/>
            <p:nvPr/>
          </p:nvSpPr>
          <p:spPr>
            <a:xfrm>
              <a:off x="2233802"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9" name="pt89"/>
            <p:cNvSpPr/>
            <p:nvPr/>
          </p:nvSpPr>
          <p:spPr>
            <a:xfrm>
              <a:off x="2319213"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0" name="pt90"/>
            <p:cNvSpPr/>
            <p:nvPr/>
          </p:nvSpPr>
          <p:spPr>
            <a:xfrm>
              <a:off x="2404623"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1" name="pt91"/>
            <p:cNvSpPr/>
            <p:nvPr/>
          </p:nvSpPr>
          <p:spPr>
            <a:xfrm>
              <a:off x="2490034"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2" name="pt92"/>
            <p:cNvSpPr/>
            <p:nvPr/>
          </p:nvSpPr>
          <p:spPr>
            <a:xfrm>
              <a:off x="2575444"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3" name="pt93"/>
            <p:cNvSpPr/>
            <p:nvPr/>
          </p:nvSpPr>
          <p:spPr>
            <a:xfrm>
              <a:off x="2660855"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4" name="pt94"/>
            <p:cNvSpPr/>
            <p:nvPr/>
          </p:nvSpPr>
          <p:spPr>
            <a:xfrm>
              <a:off x="2746266"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5" name="pt95"/>
            <p:cNvSpPr/>
            <p:nvPr/>
          </p:nvSpPr>
          <p:spPr>
            <a:xfrm>
              <a:off x="2831676"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6" name="pt96"/>
            <p:cNvSpPr/>
            <p:nvPr/>
          </p:nvSpPr>
          <p:spPr>
            <a:xfrm>
              <a:off x="2917087"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7" name="pt97"/>
            <p:cNvSpPr/>
            <p:nvPr/>
          </p:nvSpPr>
          <p:spPr>
            <a:xfrm>
              <a:off x="3002498"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8" name="pt98"/>
            <p:cNvSpPr/>
            <p:nvPr/>
          </p:nvSpPr>
          <p:spPr>
            <a:xfrm>
              <a:off x="3087908"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9" name="pt99"/>
            <p:cNvSpPr/>
            <p:nvPr/>
          </p:nvSpPr>
          <p:spPr>
            <a:xfrm>
              <a:off x="3173319"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0" name="tx100"/>
            <p:cNvSpPr/>
            <p:nvPr/>
          </p:nvSpPr>
          <p:spPr>
            <a:xfrm>
              <a:off x="904174" y="40644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01" name="tx101"/>
            <p:cNvSpPr/>
            <p:nvPr/>
          </p:nvSpPr>
          <p:spPr>
            <a:xfrm>
              <a:off x="3223926" y="39532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02" name="tx102"/>
            <p:cNvSpPr/>
            <p:nvPr/>
          </p:nvSpPr>
          <p:spPr>
            <a:xfrm>
              <a:off x="2624645" y="38904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03" name="tx103"/>
            <p:cNvSpPr/>
            <p:nvPr/>
          </p:nvSpPr>
          <p:spPr>
            <a:xfrm>
              <a:off x="3051698" y="39043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04" name="pl104"/>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7" name="pl107"/>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8" name="pl108"/>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9" name="pl109"/>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0" name="pl110"/>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3" name="pl113"/>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4" name="pl114"/>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5" name="pl115"/>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6" name="pl116"/>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3850292" y="2064967"/>
              <a:ext cx="2135265" cy="97318"/>
            </a:xfrm>
            <a:custGeom>
              <a:avLst/>
              <a:pathLst>
                <a:path w="2135265" h="97318">
                  <a:moveTo>
                    <a:pt x="0" y="97318"/>
                  </a:moveTo>
                  <a:lnTo>
                    <a:pt x="85410" y="83416"/>
                  </a:lnTo>
                  <a:lnTo>
                    <a:pt x="170821" y="55610"/>
                  </a:lnTo>
                  <a:lnTo>
                    <a:pt x="256231" y="69513"/>
                  </a:lnTo>
                  <a:lnTo>
                    <a:pt x="341642" y="69513"/>
                  </a:lnTo>
                  <a:lnTo>
                    <a:pt x="427053" y="83416"/>
                  </a:lnTo>
                  <a:lnTo>
                    <a:pt x="512463" y="41708"/>
                  </a:lnTo>
                  <a:lnTo>
                    <a:pt x="597874" y="55610"/>
                  </a:lnTo>
                  <a:lnTo>
                    <a:pt x="683284" y="41708"/>
                  </a:lnTo>
                  <a:lnTo>
                    <a:pt x="768695" y="41708"/>
                  </a:lnTo>
                  <a:lnTo>
                    <a:pt x="854106" y="55610"/>
                  </a:lnTo>
                  <a:lnTo>
                    <a:pt x="939516" y="41708"/>
                  </a:lnTo>
                  <a:lnTo>
                    <a:pt x="1024927" y="27805"/>
                  </a:lnTo>
                  <a:lnTo>
                    <a:pt x="1110337" y="41708"/>
                  </a:lnTo>
                  <a:lnTo>
                    <a:pt x="1195748" y="55610"/>
                  </a:lnTo>
                  <a:lnTo>
                    <a:pt x="1281159" y="27805"/>
                  </a:lnTo>
                  <a:lnTo>
                    <a:pt x="1366569" y="13902"/>
                  </a:lnTo>
                  <a:lnTo>
                    <a:pt x="1451980" y="13902"/>
                  </a:lnTo>
                  <a:lnTo>
                    <a:pt x="1537390" y="13902"/>
                  </a:lnTo>
                  <a:lnTo>
                    <a:pt x="1622801" y="0"/>
                  </a:lnTo>
                  <a:lnTo>
                    <a:pt x="1708212" y="0"/>
                  </a:lnTo>
                  <a:lnTo>
                    <a:pt x="1793622" y="0"/>
                  </a:lnTo>
                  <a:lnTo>
                    <a:pt x="1879033" y="0"/>
                  </a:lnTo>
                  <a:lnTo>
                    <a:pt x="1964443" y="13902"/>
                  </a:lnTo>
                  <a:lnTo>
                    <a:pt x="2049854" y="0"/>
                  </a:lnTo>
                  <a:lnTo>
                    <a:pt x="2135265" y="13902"/>
                  </a:lnTo>
                </a:path>
              </a:pathLst>
            </a:custGeom>
            <a:ln w="27101" cap="flat">
              <a:solidFill>
                <a:srgbClr val="1CABE2">
                  <a:alpha val="100000"/>
                </a:srgbClr>
              </a:solidFill>
              <a:prstDash val="solid"/>
              <a:round/>
            </a:ln>
          </p:spPr>
          <p:txBody>
            <a:bodyPr/>
            <a:lstStyle/>
            <a:p/>
          </p:txBody>
        </p:sp>
        <p:sp>
          <p:nvSpPr>
            <p:cNvPr id="124" name="pt124"/>
            <p:cNvSpPr/>
            <p:nvPr/>
          </p:nvSpPr>
          <p:spPr>
            <a:xfrm>
              <a:off x="3832241"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3917652"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4003062"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4088473"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4173883"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4259294"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4344705"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4430115"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4515526"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600936"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4686347"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pt135"/>
            <p:cNvSpPr/>
            <p:nvPr/>
          </p:nvSpPr>
          <p:spPr>
            <a:xfrm>
              <a:off x="4771758"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857168"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7" name="pt137"/>
            <p:cNvSpPr/>
            <p:nvPr/>
          </p:nvSpPr>
          <p:spPr>
            <a:xfrm>
              <a:off x="4942579"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5027989"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5113400"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5198811"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5284221"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5369632"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5455042"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554045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562586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571127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5796685"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588209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5967506"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tx150"/>
            <p:cNvSpPr/>
            <p:nvPr/>
          </p:nvSpPr>
          <p:spPr>
            <a:xfrm>
              <a:off x="3698362" y="20700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51" name="tx151"/>
            <p:cNvSpPr/>
            <p:nvPr/>
          </p:nvSpPr>
          <p:spPr>
            <a:xfrm>
              <a:off x="6018113" y="19866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52" name="tx152"/>
            <p:cNvSpPr/>
            <p:nvPr/>
          </p:nvSpPr>
          <p:spPr>
            <a:xfrm>
              <a:off x="5418832" y="19238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53" name="tx153"/>
            <p:cNvSpPr/>
            <p:nvPr/>
          </p:nvSpPr>
          <p:spPr>
            <a:xfrm>
              <a:off x="5845885" y="19238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54" name="pl154"/>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5" name="pl155"/>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6" name="pl156"/>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7" name="pl157"/>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8" name="pl158"/>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9" name="pl159"/>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0" name="pl160"/>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1" name="pl161"/>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2" name="pl162"/>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3" name="pl163"/>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4" name="pl164"/>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5" name="pl165"/>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6" name="pl166"/>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3850292" y="4031642"/>
              <a:ext cx="2135265" cy="111221"/>
            </a:xfrm>
            <a:custGeom>
              <a:avLst/>
              <a:pathLst>
                <a:path w="2135265" h="111221">
                  <a:moveTo>
                    <a:pt x="0" y="97318"/>
                  </a:moveTo>
                  <a:lnTo>
                    <a:pt x="85410" y="97318"/>
                  </a:lnTo>
                  <a:lnTo>
                    <a:pt x="170821" y="97318"/>
                  </a:lnTo>
                  <a:lnTo>
                    <a:pt x="256231" y="111221"/>
                  </a:lnTo>
                  <a:lnTo>
                    <a:pt x="341642" y="97318"/>
                  </a:lnTo>
                  <a:lnTo>
                    <a:pt x="427053" y="83416"/>
                  </a:lnTo>
                  <a:lnTo>
                    <a:pt x="512463" y="83416"/>
                  </a:lnTo>
                  <a:lnTo>
                    <a:pt x="597874" y="55610"/>
                  </a:lnTo>
                  <a:lnTo>
                    <a:pt x="683284" y="27805"/>
                  </a:lnTo>
                  <a:lnTo>
                    <a:pt x="768695" y="13902"/>
                  </a:lnTo>
                  <a:lnTo>
                    <a:pt x="854106" y="0"/>
                  </a:lnTo>
                  <a:lnTo>
                    <a:pt x="939516" y="41708"/>
                  </a:lnTo>
                  <a:lnTo>
                    <a:pt x="1024927" y="83416"/>
                  </a:lnTo>
                  <a:lnTo>
                    <a:pt x="1110337" y="83416"/>
                  </a:lnTo>
                  <a:lnTo>
                    <a:pt x="1195748" y="69513"/>
                  </a:lnTo>
                  <a:lnTo>
                    <a:pt x="1281159" y="83416"/>
                  </a:lnTo>
                  <a:lnTo>
                    <a:pt x="1366569" y="83416"/>
                  </a:lnTo>
                  <a:lnTo>
                    <a:pt x="1451980" y="83416"/>
                  </a:lnTo>
                  <a:lnTo>
                    <a:pt x="1537390" y="55610"/>
                  </a:lnTo>
                  <a:lnTo>
                    <a:pt x="1622801" y="27805"/>
                  </a:lnTo>
                  <a:lnTo>
                    <a:pt x="1708212" y="27805"/>
                  </a:lnTo>
                  <a:lnTo>
                    <a:pt x="1793622" y="27805"/>
                  </a:lnTo>
                  <a:lnTo>
                    <a:pt x="1879033" y="41708"/>
                  </a:lnTo>
                  <a:lnTo>
                    <a:pt x="1964443" y="41708"/>
                  </a:lnTo>
                  <a:lnTo>
                    <a:pt x="2049854" y="41708"/>
                  </a:lnTo>
                  <a:lnTo>
                    <a:pt x="2135265" y="27805"/>
                  </a:lnTo>
                </a:path>
              </a:pathLst>
            </a:custGeom>
            <a:ln w="27101" cap="flat">
              <a:solidFill>
                <a:srgbClr val="1CABE2">
                  <a:alpha val="100000"/>
                </a:srgbClr>
              </a:solidFill>
              <a:prstDash val="solid"/>
              <a:round/>
            </a:ln>
          </p:spPr>
          <p:txBody>
            <a:bodyPr/>
            <a:lstStyle/>
            <a:p/>
          </p:txBody>
        </p:sp>
        <p:sp>
          <p:nvSpPr>
            <p:cNvPr id="174" name="pt174"/>
            <p:cNvSpPr/>
            <p:nvPr/>
          </p:nvSpPr>
          <p:spPr>
            <a:xfrm>
              <a:off x="3832241"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3917652"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4003062"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4088473"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4173883"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4259294"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4344705"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4430115"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4515526"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4600936"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4686347"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4771758"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6" name="pt186"/>
            <p:cNvSpPr/>
            <p:nvPr/>
          </p:nvSpPr>
          <p:spPr>
            <a:xfrm>
              <a:off x="4857168"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7" name="pt187"/>
            <p:cNvSpPr/>
            <p:nvPr/>
          </p:nvSpPr>
          <p:spPr>
            <a:xfrm>
              <a:off x="4942579"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pt188"/>
            <p:cNvSpPr/>
            <p:nvPr/>
          </p:nvSpPr>
          <p:spPr>
            <a:xfrm>
              <a:off x="5027989"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pt189"/>
            <p:cNvSpPr/>
            <p:nvPr/>
          </p:nvSpPr>
          <p:spPr>
            <a:xfrm>
              <a:off x="5113400"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5198811"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5284221"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5369632"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5455042"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5540453"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5625864"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5711274"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5796685"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5882095"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5967506"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tx200"/>
            <p:cNvSpPr/>
            <p:nvPr/>
          </p:nvSpPr>
          <p:spPr>
            <a:xfrm>
              <a:off x="3698362" y="40366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01" name="tx201"/>
            <p:cNvSpPr/>
            <p:nvPr/>
          </p:nvSpPr>
          <p:spPr>
            <a:xfrm>
              <a:off x="6018113" y="39671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02" name="tx202"/>
            <p:cNvSpPr/>
            <p:nvPr/>
          </p:nvSpPr>
          <p:spPr>
            <a:xfrm>
              <a:off x="5418832" y="39182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03" name="tx203"/>
            <p:cNvSpPr/>
            <p:nvPr/>
          </p:nvSpPr>
          <p:spPr>
            <a:xfrm>
              <a:off x="5845885" y="39321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04" name="pl204"/>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5" name="pl205"/>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6" name="pl206"/>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7" name="pl207"/>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8" name="pl208"/>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9" name="pl209"/>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0" name="pl210"/>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1" name="pl211"/>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2" name="pl212"/>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3" name="pl213"/>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4" name="pl214"/>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5" name="pl215"/>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6" name="pl216"/>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7" name="pl217"/>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1" name="pl221"/>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2" name="pl222"/>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3" name="pl223"/>
            <p:cNvSpPr/>
            <p:nvPr/>
          </p:nvSpPr>
          <p:spPr>
            <a:xfrm>
              <a:off x="7925638" y="2037162"/>
              <a:ext cx="854106" cy="13902"/>
            </a:xfrm>
            <a:custGeom>
              <a:avLst/>
              <a:pathLst>
                <a:path w="854106" h="13902">
                  <a:moveTo>
                    <a:pt x="0" y="0"/>
                  </a:moveTo>
                  <a:lnTo>
                    <a:pt x="85410" y="0"/>
                  </a:lnTo>
                  <a:lnTo>
                    <a:pt x="170821" y="0"/>
                  </a:lnTo>
                  <a:lnTo>
                    <a:pt x="256231" y="0"/>
                  </a:lnTo>
                  <a:lnTo>
                    <a:pt x="341642" y="0"/>
                  </a:lnTo>
                  <a:lnTo>
                    <a:pt x="427053" y="13902"/>
                  </a:lnTo>
                  <a:lnTo>
                    <a:pt x="512463" y="13902"/>
                  </a:lnTo>
                  <a:lnTo>
                    <a:pt x="597874" y="13902"/>
                  </a:lnTo>
                  <a:lnTo>
                    <a:pt x="683284" y="0"/>
                  </a:lnTo>
                  <a:lnTo>
                    <a:pt x="768695" y="0"/>
                  </a:lnTo>
                  <a:lnTo>
                    <a:pt x="854106" y="0"/>
                  </a:lnTo>
                </a:path>
              </a:pathLst>
            </a:custGeom>
            <a:ln w="27101" cap="flat">
              <a:solidFill>
                <a:srgbClr val="1CABE2">
                  <a:alpha val="100000"/>
                </a:srgbClr>
              </a:solidFill>
              <a:prstDash val="solid"/>
              <a:round/>
            </a:ln>
          </p:spPr>
          <p:txBody>
            <a:bodyPr/>
            <a:lstStyle/>
            <a:p/>
          </p:txBody>
        </p:sp>
        <p:sp>
          <p:nvSpPr>
            <p:cNvPr id="224" name="pt224"/>
            <p:cNvSpPr/>
            <p:nvPr/>
          </p:nvSpPr>
          <p:spPr>
            <a:xfrm>
              <a:off x="790758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799299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07840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16381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24923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334640"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42005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50546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859087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867628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pt234"/>
            <p:cNvSpPr/>
            <p:nvPr/>
          </p:nvSpPr>
          <p:spPr>
            <a:xfrm>
              <a:off x="876169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tx235"/>
            <p:cNvSpPr/>
            <p:nvPr/>
          </p:nvSpPr>
          <p:spPr>
            <a:xfrm>
              <a:off x="7773708"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6" name="tx236"/>
            <p:cNvSpPr/>
            <p:nvPr/>
          </p:nvSpPr>
          <p:spPr>
            <a:xfrm>
              <a:off x="8812300"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7" name="tx237"/>
            <p:cNvSpPr/>
            <p:nvPr/>
          </p:nvSpPr>
          <p:spPr>
            <a:xfrm>
              <a:off x="8213020"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8" name="tx238"/>
            <p:cNvSpPr/>
            <p:nvPr/>
          </p:nvSpPr>
          <p:spPr>
            <a:xfrm>
              <a:off x="8640073"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9" name="pl239"/>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3" name="pl243"/>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4" name="pl244"/>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5" name="pl245"/>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9" name="pl249"/>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1" name="pl251"/>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8181870" y="4045544"/>
              <a:ext cx="597874" cy="41708"/>
            </a:xfrm>
            <a:custGeom>
              <a:avLst/>
              <a:pathLst>
                <a:path w="597874" h="41708">
                  <a:moveTo>
                    <a:pt x="0" y="41708"/>
                  </a:moveTo>
                  <a:lnTo>
                    <a:pt x="85410" y="13902"/>
                  </a:lnTo>
                  <a:lnTo>
                    <a:pt x="170821" y="13902"/>
                  </a:lnTo>
                  <a:lnTo>
                    <a:pt x="256231" y="0"/>
                  </a:lnTo>
                  <a:lnTo>
                    <a:pt x="341642" y="13902"/>
                  </a:lnTo>
                  <a:lnTo>
                    <a:pt x="427053" y="13902"/>
                  </a:lnTo>
                  <a:lnTo>
                    <a:pt x="512463" y="13902"/>
                  </a:lnTo>
                  <a:lnTo>
                    <a:pt x="597874" y="13902"/>
                  </a:lnTo>
                </a:path>
              </a:pathLst>
            </a:custGeom>
            <a:ln w="27101" cap="flat">
              <a:solidFill>
                <a:srgbClr val="1CABE2">
                  <a:alpha val="100000"/>
                </a:srgbClr>
              </a:solidFill>
              <a:prstDash val="solid"/>
              <a:round/>
            </a:ln>
          </p:spPr>
          <p:txBody>
            <a:bodyPr/>
            <a:lstStyle/>
            <a:p/>
          </p:txBody>
        </p:sp>
        <p:sp>
          <p:nvSpPr>
            <p:cNvPr id="259" name="pt259"/>
            <p:cNvSpPr/>
            <p:nvPr/>
          </p:nvSpPr>
          <p:spPr>
            <a:xfrm>
              <a:off x="8163819"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8249230"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8334640"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420051"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505461"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590872"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676283"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761693"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tx267"/>
            <p:cNvSpPr/>
            <p:nvPr/>
          </p:nvSpPr>
          <p:spPr>
            <a:xfrm>
              <a:off x="8029940" y="399493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68" name="tx268"/>
            <p:cNvSpPr/>
            <p:nvPr/>
          </p:nvSpPr>
          <p:spPr>
            <a:xfrm>
              <a:off x="8812300" y="39671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69" name="tx269"/>
            <p:cNvSpPr/>
            <p:nvPr/>
          </p:nvSpPr>
          <p:spPr>
            <a:xfrm>
              <a:off x="8213020" y="39182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70" name="tx270"/>
            <p:cNvSpPr/>
            <p:nvPr/>
          </p:nvSpPr>
          <p:spPr>
            <a:xfrm>
              <a:off x="8640073" y="39182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71" name="tx271"/>
            <p:cNvSpPr/>
            <p:nvPr/>
          </p:nvSpPr>
          <p:spPr>
            <a:xfrm>
              <a:off x="1968484"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72" name="tx272"/>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73" name="tx273"/>
            <p:cNvSpPr/>
            <p:nvPr/>
          </p:nvSpPr>
          <p:spPr>
            <a:xfrm>
              <a:off x="7516531" y="3624228"/>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74" name="tx274"/>
            <p:cNvSpPr/>
            <p:nvPr/>
          </p:nvSpPr>
          <p:spPr>
            <a:xfrm>
              <a:off x="1980899"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75" name="tx275"/>
            <p:cNvSpPr/>
            <p:nvPr/>
          </p:nvSpPr>
          <p:spPr>
            <a:xfrm>
              <a:off x="4775086"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76" name="tx276"/>
            <p:cNvSpPr/>
            <p:nvPr/>
          </p:nvSpPr>
          <p:spPr>
            <a:xfrm>
              <a:off x="7590965" y="1660009"/>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77" name="tx277"/>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8" name="tx278"/>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9" name="tx279"/>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80" name="tx280"/>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81" name="tx281"/>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2" name="tx282"/>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3" name="tx283"/>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84" name="tx284"/>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85" name="tx285"/>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86" name="tx286"/>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87" name="tx287"/>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88" name="tx288"/>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9" name="tx289"/>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90" name="tx290"/>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91" name="tx291"/>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2" name="tx292"/>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3" name="tx293"/>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4" name="tx294"/>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5" name="tx295"/>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6" name="tx296"/>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97" name="tx297"/>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98" name="tx298"/>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9" name="tx299"/>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0" name="tx300"/>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1" name="tx301"/>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02" name="tx302"/>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3" name="tx303"/>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4" name="tx304"/>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05" name="tx305"/>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6" name="tx306"/>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7" name="tx307"/>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08" name="tx308"/>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9" name="tx309"/>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10" name="tx310"/>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11" name="pt311"/>
            <p:cNvSpPr/>
            <p:nvPr/>
          </p:nvSpPr>
          <p:spPr>
            <a:xfrm>
              <a:off x="4469151"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tx312"/>
            <p:cNvSpPr/>
            <p:nvPr/>
          </p:nvSpPr>
          <p:spPr>
            <a:xfrm>
              <a:off x="4693619"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13" name="tx313"/>
            <p:cNvSpPr/>
            <p:nvPr/>
          </p:nvSpPr>
          <p:spPr>
            <a:xfrm>
              <a:off x="2392560" y="1330710"/>
              <a:ext cx="505072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Norway, 2000-2025</a:t>
              </a:r>
            </a:p>
          </p:txBody>
        </p:sp>
        <p:sp>
          <p:nvSpPr>
            <p:cNvPr id="314" name="tx314"/>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15" name="tx315"/>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and ROTAC had the lowest coverage (95%), followed by DTP3 and MCV1 (96%).
Compared to 2019, coverage of 4 vaccines remained constant (DTP1, IPV1, MCV2 and ROTAC) and 2 vaccines decreased (DTP3 and MCV1).
Compared to 2024, coverage of 4 vaccines remained constant (DTP1, IPV1, MCV1 and ROTAC), one vaccine decreased (DTP3), and one vaccine increased (MCV2).</a:t>
            </a:r>
          </a:p>
        </p:txBody>
      </p:sp>
      <p:sp>
        <p:nvSpPr>
          <p:cNvPr id="3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Norway had its lowest coverage in MCV2 and ROTAC (95%), while most other routine vaccines clustered around 96-99%; 4 antigens remained constant since 2019, and 4 antigens remained constant since 2024.</a:t>
            </a:r>
          </a:p>
        </p:txBody>
      </p:sp>
      <p:grpSp xmlns:pic="http://schemas.openxmlformats.org/drawingml/2006/picture">
        <p:nvGrpSpPr>
          <p:cNvPr id="318" name=""/>
          <p:cNvGrpSpPr/>
          <p:nvPr/>
        </p:nvGrpSpPr>
        <p:grpSpPr>
          <a:xfrm>
            <a:off x="292608" y="1097280"/>
            <a:ext cx="8595360" cy="28575"/>
            <a:chOff x="292608" y="1097280"/>
            <a:chExt cx="8595360" cy="28575"/>
          </a:xfrm>
        </p:grpSpPr>
        <p:sp>
          <p:nvSpPr>
            <p:cNvPr id="31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2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025698"/>
              <a:ext cx="6518190" cy="332147"/>
            </a:xfrm>
            <a:custGeom>
              <a:avLst/>
              <a:pathLst>
                <a:path w="6518190" h="332147">
                  <a:moveTo>
                    <a:pt x="0" y="332147"/>
                  </a:moveTo>
                  <a:lnTo>
                    <a:pt x="260727" y="284697"/>
                  </a:lnTo>
                  <a:lnTo>
                    <a:pt x="521455" y="189798"/>
                  </a:lnTo>
                  <a:lnTo>
                    <a:pt x="782182" y="237248"/>
                  </a:lnTo>
                  <a:lnTo>
                    <a:pt x="1042910" y="237248"/>
                  </a:lnTo>
                  <a:lnTo>
                    <a:pt x="1303638" y="284697"/>
                  </a:lnTo>
                  <a:lnTo>
                    <a:pt x="1564365" y="142348"/>
                  </a:lnTo>
                  <a:lnTo>
                    <a:pt x="1825093" y="189798"/>
                  </a:lnTo>
                  <a:lnTo>
                    <a:pt x="2085820" y="142348"/>
                  </a:lnTo>
                  <a:lnTo>
                    <a:pt x="2346548" y="142348"/>
                  </a:lnTo>
                  <a:lnTo>
                    <a:pt x="2607276" y="189798"/>
                  </a:lnTo>
                  <a:lnTo>
                    <a:pt x="2868003" y="142348"/>
                  </a:lnTo>
                  <a:lnTo>
                    <a:pt x="3128731" y="94899"/>
                  </a:lnTo>
                  <a:lnTo>
                    <a:pt x="3389458" y="142348"/>
                  </a:lnTo>
                  <a:lnTo>
                    <a:pt x="3650186" y="189798"/>
                  </a:lnTo>
                  <a:lnTo>
                    <a:pt x="3910914" y="94899"/>
                  </a:lnTo>
                  <a:lnTo>
                    <a:pt x="4171641" y="47449"/>
                  </a:lnTo>
                  <a:lnTo>
                    <a:pt x="4432369" y="47449"/>
                  </a:lnTo>
                  <a:lnTo>
                    <a:pt x="4693096" y="47449"/>
                  </a:lnTo>
                  <a:lnTo>
                    <a:pt x="4953824" y="0"/>
                  </a:lnTo>
                  <a:lnTo>
                    <a:pt x="5214552" y="0"/>
                  </a:lnTo>
                  <a:lnTo>
                    <a:pt x="5475279" y="0"/>
                  </a:lnTo>
                  <a:lnTo>
                    <a:pt x="5736007" y="0"/>
                  </a:lnTo>
                  <a:lnTo>
                    <a:pt x="5996734" y="47449"/>
                  </a:lnTo>
                  <a:lnTo>
                    <a:pt x="6257462" y="0"/>
                  </a:lnTo>
                  <a:lnTo>
                    <a:pt x="6518190" y="47449"/>
                  </a:lnTo>
                </a:path>
              </a:pathLst>
            </a:custGeom>
            <a:ln w="27101" cap="flat">
              <a:solidFill>
                <a:srgbClr val="1C86EE">
                  <a:alpha val="100000"/>
                </a:srgbClr>
              </a:solidFill>
              <a:prstDash val="solid"/>
              <a:round/>
            </a:ln>
          </p:spPr>
          <p:txBody>
            <a:bodyPr/>
            <a:lstStyle/>
            <a:p/>
          </p:txBody>
        </p:sp>
        <p:sp>
          <p:nvSpPr>
            <p:cNvPr id="39" name="pl39"/>
            <p:cNvSpPr/>
            <p:nvPr/>
          </p:nvSpPr>
          <p:spPr>
            <a:xfrm>
              <a:off x="6089079" y="1025698"/>
              <a:ext cx="1564365" cy="47449"/>
            </a:xfrm>
            <a:custGeom>
              <a:avLst/>
              <a:pathLst>
                <a:path w="1564365" h="47449">
                  <a:moveTo>
                    <a:pt x="0" y="47449"/>
                  </a:moveTo>
                  <a:lnTo>
                    <a:pt x="260727" y="0"/>
                  </a:lnTo>
                  <a:lnTo>
                    <a:pt x="521455" y="47449"/>
                  </a:lnTo>
                  <a:lnTo>
                    <a:pt x="782182" y="47449"/>
                  </a:lnTo>
                  <a:lnTo>
                    <a:pt x="1042910" y="47449"/>
                  </a:lnTo>
                  <a:lnTo>
                    <a:pt x="1303638" y="47449"/>
                  </a:lnTo>
                  <a:lnTo>
                    <a:pt x="1564365" y="47449"/>
                  </a:lnTo>
                </a:path>
              </a:pathLst>
            </a:custGeom>
            <a:ln w="27101" cap="flat">
              <a:solidFill>
                <a:srgbClr val="80BD41">
                  <a:alpha val="100000"/>
                </a:srgbClr>
              </a:solidFill>
              <a:prstDash val="solid"/>
              <a:round/>
            </a:ln>
          </p:spPr>
          <p:txBody>
            <a:bodyPr/>
            <a:lstStyle/>
            <a:p/>
          </p:txBody>
        </p:sp>
        <p:sp>
          <p:nvSpPr>
            <p:cNvPr id="40" name="pl40"/>
            <p:cNvSpPr/>
            <p:nvPr/>
          </p:nvSpPr>
          <p:spPr>
            <a:xfrm>
              <a:off x="1135255" y="1025698"/>
              <a:ext cx="6518190" cy="189798"/>
            </a:xfrm>
            <a:custGeom>
              <a:avLst/>
              <a:pathLst>
                <a:path w="6518190" h="189798">
                  <a:moveTo>
                    <a:pt x="0" y="189798"/>
                  </a:moveTo>
                  <a:lnTo>
                    <a:pt x="260727" y="189798"/>
                  </a:lnTo>
                  <a:lnTo>
                    <a:pt x="521455" y="94899"/>
                  </a:lnTo>
                  <a:lnTo>
                    <a:pt x="782182" y="142348"/>
                  </a:lnTo>
                  <a:lnTo>
                    <a:pt x="1042910" y="142348"/>
                  </a:lnTo>
                  <a:lnTo>
                    <a:pt x="1303638" y="189798"/>
                  </a:lnTo>
                  <a:lnTo>
                    <a:pt x="1564365" y="94899"/>
                  </a:lnTo>
                  <a:lnTo>
                    <a:pt x="1825093" y="94899"/>
                  </a:lnTo>
                  <a:lnTo>
                    <a:pt x="2085820" y="142348"/>
                  </a:lnTo>
                  <a:lnTo>
                    <a:pt x="2346548" y="94899"/>
                  </a:lnTo>
                  <a:lnTo>
                    <a:pt x="2607276" y="142348"/>
                  </a:lnTo>
                  <a:lnTo>
                    <a:pt x="2868003" y="94899"/>
                  </a:lnTo>
                  <a:lnTo>
                    <a:pt x="3128731" y="94899"/>
                  </a:lnTo>
                  <a:lnTo>
                    <a:pt x="3389458" y="94899"/>
                  </a:lnTo>
                  <a:lnTo>
                    <a:pt x="3650186" y="142348"/>
                  </a:lnTo>
                  <a:lnTo>
                    <a:pt x="3910914" y="94899"/>
                  </a:lnTo>
                  <a:lnTo>
                    <a:pt x="4171641" y="47449"/>
                  </a:lnTo>
                  <a:lnTo>
                    <a:pt x="4432369" y="47449"/>
                  </a:lnTo>
                  <a:lnTo>
                    <a:pt x="4693096" y="47449"/>
                  </a:lnTo>
                  <a:lnTo>
                    <a:pt x="4953824" y="0"/>
                  </a:lnTo>
                  <a:lnTo>
                    <a:pt x="5214552" y="0"/>
                  </a:lnTo>
                  <a:lnTo>
                    <a:pt x="5475279" y="0"/>
                  </a:lnTo>
                  <a:lnTo>
                    <a:pt x="5736007" y="0"/>
                  </a:lnTo>
                  <a:lnTo>
                    <a:pt x="5996734" y="47449"/>
                  </a:lnTo>
                  <a:lnTo>
                    <a:pt x="6257462" y="0"/>
                  </a:lnTo>
                  <a:lnTo>
                    <a:pt x="6518190" y="0"/>
                  </a:lnTo>
                </a:path>
              </a:pathLst>
            </a:custGeom>
            <a:ln w="27101" cap="flat">
              <a:solidFill>
                <a:srgbClr val="EE00EE">
                  <a:alpha val="100000"/>
                </a:srgbClr>
              </a:solidFill>
              <a:prstDash val="solid"/>
              <a:round/>
            </a:ln>
          </p:spPr>
          <p:txBody>
            <a:bodyPr/>
            <a:lstStyle/>
            <a:p/>
          </p:txBody>
        </p:sp>
        <p:sp>
          <p:nvSpPr>
            <p:cNvPr id="41" name="pl41"/>
            <p:cNvSpPr/>
            <p:nvPr/>
          </p:nvSpPr>
          <p:spPr>
            <a:xfrm>
              <a:off x="3742531" y="1262946"/>
              <a:ext cx="3910914" cy="1613286"/>
            </a:xfrm>
            <a:custGeom>
              <a:avLst/>
              <a:pathLst>
                <a:path w="3910914" h="1613286">
                  <a:moveTo>
                    <a:pt x="0" y="1613286"/>
                  </a:moveTo>
                  <a:lnTo>
                    <a:pt x="260727" y="901542"/>
                  </a:lnTo>
                  <a:lnTo>
                    <a:pt x="521455" y="901542"/>
                  </a:lnTo>
                  <a:lnTo>
                    <a:pt x="782182" y="854093"/>
                  </a:lnTo>
                  <a:lnTo>
                    <a:pt x="1042910" y="569395"/>
                  </a:lnTo>
                  <a:lnTo>
                    <a:pt x="1303638" y="474496"/>
                  </a:lnTo>
                  <a:lnTo>
                    <a:pt x="1564365" y="427046"/>
                  </a:lnTo>
                  <a:lnTo>
                    <a:pt x="1825093" y="332147"/>
                  </a:lnTo>
                  <a:lnTo>
                    <a:pt x="2085820" y="284697"/>
                  </a:lnTo>
                  <a:lnTo>
                    <a:pt x="2346548" y="47449"/>
                  </a:lnTo>
                  <a:lnTo>
                    <a:pt x="2607276" y="94899"/>
                  </a:lnTo>
                  <a:lnTo>
                    <a:pt x="2868003" y="94899"/>
                  </a:lnTo>
                  <a:lnTo>
                    <a:pt x="3128731" y="94899"/>
                  </a:lnTo>
                  <a:lnTo>
                    <a:pt x="3389458" y="0"/>
                  </a:lnTo>
                  <a:lnTo>
                    <a:pt x="3650186" y="47449"/>
                  </a:lnTo>
                  <a:lnTo>
                    <a:pt x="3910914" y="0"/>
                  </a:lnTo>
                </a:path>
              </a:pathLst>
            </a:custGeom>
            <a:ln w="27101" cap="flat">
              <a:solidFill>
                <a:srgbClr val="6A3D9A">
                  <a:alpha val="100000"/>
                </a:srgbClr>
              </a:solidFill>
              <a:prstDash val="solid"/>
              <a:round/>
            </a:ln>
          </p:spPr>
          <p:txBody>
            <a:bodyPr/>
            <a:lstStyle/>
            <a:p/>
          </p:txBody>
        </p:sp>
        <p:sp>
          <p:nvSpPr>
            <p:cNvPr id="42" name="pl42"/>
            <p:cNvSpPr/>
            <p:nvPr/>
          </p:nvSpPr>
          <p:spPr>
            <a:xfrm>
              <a:off x="5046169" y="930799"/>
              <a:ext cx="2607276" cy="47449"/>
            </a:xfrm>
            <a:custGeom>
              <a:avLst/>
              <a:pathLst>
                <a:path w="2607276" h="47449">
                  <a:moveTo>
                    <a:pt x="0" y="0"/>
                  </a:moveTo>
                  <a:lnTo>
                    <a:pt x="260727" y="0"/>
                  </a:lnTo>
                  <a:lnTo>
                    <a:pt x="521455" y="0"/>
                  </a:lnTo>
                  <a:lnTo>
                    <a:pt x="782182" y="0"/>
                  </a:lnTo>
                  <a:lnTo>
                    <a:pt x="1042910" y="0"/>
                  </a:lnTo>
                  <a:lnTo>
                    <a:pt x="1303638" y="47449"/>
                  </a:lnTo>
                  <a:lnTo>
                    <a:pt x="1564365" y="47449"/>
                  </a:lnTo>
                  <a:lnTo>
                    <a:pt x="1825093" y="47449"/>
                  </a:lnTo>
                  <a:lnTo>
                    <a:pt x="2085820" y="0"/>
                  </a:lnTo>
                  <a:lnTo>
                    <a:pt x="2346548" y="0"/>
                  </a:lnTo>
                  <a:lnTo>
                    <a:pt x="2607276" y="0"/>
                  </a:lnTo>
                </a:path>
              </a:pathLst>
            </a:custGeom>
            <a:ln w="27101" cap="flat">
              <a:solidFill>
                <a:srgbClr val="E31A1C">
                  <a:alpha val="100000"/>
                </a:srgbClr>
              </a:solidFill>
              <a:prstDash val="solid"/>
              <a:round/>
            </a:ln>
          </p:spPr>
          <p:txBody>
            <a:bodyPr/>
            <a:lstStyle/>
            <a:p/>
          </p:txBody>
        </p:sp>
        <p:sp>
          <p:nvSpPr>
            <p:cNvPr id="43" name="pl43"/>
            <p:cNvSpPr/>
            <p:nvPr/>
          </p:nvSpPr>
          <p:spPr>
            <a:xfrm>
              <a:off x="6610535" y="1025698"/>
              <a:ext cx="1042910" cy="47449"/>
            </a:xfrm>
            <a:custGeom>
              <a:avLst/>
              <a:pathLst>
                <a:path w="1042910" h="47449">
                  <a:moveTo>
                    <a:pt x="0" y="0"/>
                  </a:moveTo>
                  <a:lnTo>
                    <a:pt x="260727" y="0"/>
                  </a:lnTo>
                  <a:lnTo>
                    <a:pt x="521455" y="47449"/>
                  </a:lnTo>
                  <a:lnTo>
                    <a:pt x="782182" y="0"/>
                  </a:lnTo>
                  <a:lnTo>
                    <a:pt x="1042910" y="47449"/>
                  </a:lnTo>
                </a:path>
              </a:pathLst>
            </a:custGeom>
            <a:ln w="27101" cap="flat">
              <a:solidFill>
                <a:srgbClr val="FF7F00">
                  <a:alpha val="100000"/>
                </a:srgbClr>
              </a:solidFill>
              <a:prstDash val="solid"/>
              <a:round/>
            </a:ln>
          </p:spPr>
          <p:txBody>
            <a:bodyPr/>
            <a:lstStyle/>
            <a:p/>
          </p:txBody>
        </p:sp>
        <p:sp>
          <p:nvSpPr>
            <p:cNvPr id="44" name="pl44"/>
            <p:cNvSpPr/>
            <p:nvPr/>
          </p:nvSpPr>
          <p:spPr>
            <a:xfrm>
              <a:off x="1135255" y="1025698"/>
              <a:ext cx="6518190" cy="521945"/>
            </a:xfrm>
            <a:custGeom>
              <a:avLst/>
              <a:pathLst>
                <a:path w="6518190" h="521945">
                  <a:moveTo>
                    <a:pt x="0" y="427046"/>
                  </a:moveTo>
                  <a:lnTo>
                    <a:pt x="260727" y="332147"/>
                  </a:lnTo>
                  <a:lnTo>
                    <a:pt x="521455" y="474496"/>
                  </a:lnTo>
                  <a:lnTo>
                    <a:pt x="782182" y="521945"/>
                  </a:lnTo>
                  <a:lnTo>
                    <a:pt x="1042910" y="379596"/>
                  </a:lnTo>
                  <a:lnTo>
                    <a:pt x="1303638" y="332147"/>
                  </a:lnTo>
                  <a:lnTo>
                    <a:pt x="1564365" y="237248"/>
                  </a:lnTo>
                  <a:lnTo>
                    <a:pt x="1825093" y="237248"/>
                  </a:lnTo>
                  <a:lnTo>
                    <a:pt x="2085820" y="189798"/>
                  </a:lnTo>
                  <a:lnTo>
                    <a:pt x="2346548" y="189798"/>
                  </a:lnTo>
                  <a:lnTo>
                    <a:pt x="2607276" y="189798"/>
                  </a:lnTo>
                  <a:lnTo>
                    <a:pt x="2868003" y="189798"/>
                  </a:lnTo>
                  <a:lnTo>
                    <a:pt x="3128731" y="142348"/>
                  </a:lnTo>
                  <a:lnTo>
                    <a:pt x="3389458" y="189798"/>
                  </a:lnTo>
                  <a:lnTo>
                    <a:pt x="3650186" y="142348"/>
                  </a:lnTo>
                  <a:lnTo>
                    <a:pt x="3910914" y="94899"/>
                  </a:lnTo>
                  <a:lnTo>
                    <a:pt x="4171641" y="47449"/>
                  </a:lnTo>
                  <a:lnTo>
                    <a:pt x="4432369" y="47449"/>
                  </a:lnTo>
                  <a:lnTo>
                    <a:pt x="4693096" y="47449"/>
                  </a:lnTo>
                  <a:lnTo>
                    <a:pt x="4953824" y="0"/>
                  </a:lnTo>
                  <a:lnTo>
                    <a:pt x="5214552" y="0"/>
                  </a:lnTo>
                  <a:lnTo>
                    <a:pt x="5475279" y="0"/>
                  </a:lnTo>
                  <a:lnTo>
                    <a:pt x="5736007" y="47449"/>
                  </a:lnTo>
                  <a:lnTo>
                    <a:pt x="5996734" y="47449"/>
                  </a:lnTo>
                  <a:lnTo>
                    <a:pt x="6257462" y="47449"/>
                  </a:lnTo>
                  <a:lnTo>
                    <a:pt x="6518190" y="47449"/>
                  </a:lnTo>
                </a:path>
              </a:pathLst>
            </a:custGeom>
            <a:ln w="27101" cap="flat">
              <a:solidFill>
                <a:srgbClr val="FFC20E">
                  <a:alpha val="100000"/>
                </a:srgbClr>
              </a:solidFill>
              <a:prstDash val="solid"/>
              <a:round/>
            </a:ln>
          </p:spPr>
          <p:txBody>
            <a:bodyPr/>
            <a:lstStyle/>
            <a:p/>
          </p:txBody>
        </p:sp>
        <p:sp>
          <p:nvSpPr>
            <p:cNvPr id="45" name="pl45"/>
            <p:cNvSpPr/>
            <p:nvPr/>
          </p:nvSpPr>
          <p:spPr>
            <a:xfrm>
              <a:off x="1135255" y="1025698"/>
              <a:ext cx="6518190" cy="379596"/>
            </a:xfrm>
            <a:custGeom>
              <a:avLst/>
              <a:pathLst>
                <a:path w="6518190" h="379596">
                  <a:moveTo>
                    <a:pt x="0" y="332147"/>
                  </a:moveTo>
                  <a:lnTo>
                    <a:pt x="260727" y="332147"/>
                  </a:lnTo>
                  <a:lnTo>
                    <a:pt x="521455" y="332147"/>
                  </a:lnTo>
                  <a:lnTo>
                    <a:pt x="782182" y="379596"/>
                  </a:lnTo>
                  <a:lnTo>
                    <a:pt x="1042910" y="332147"/>
                  </a:lnTo>
                  <a:lnTo>
                    <a:pt x="1303638" y="284697"/>
                  </a:lnTo>
                  <a:lnTo>
                    <a:pt x="1564365" y="284697"/>
                  </a:lnTo>
                  <a:lnTo>
                    <a:pt x="1825093" y="189798"/>
                  </a:lnTo>
                  <a:lnTo>
                    <a:pt x="2085820" y="94899"/>
                  </a:lnTo>
                  <a:lnTo>
                    <a:pt x="2346548" y="47449"/>
                  </a:lnTo>
                  <a:lnTo>
                    <a:pt x="2607276" y="0"/>
                  </a:lnTo>
                  <a:lnTo>
                    <a:pt x="2868003" y="142348"/>
                  </a:lnTo>
                  <a:lnTo>
                    <a:pt x="3128731" y="284697"/>
                  </a:lnTo>
                  <a:lnTo>
                    <a:pt x="3389458" y="284697"/>
                  </a:lnTo>
                  <a:lnTo>
                    <a:pt x="3650186" y="237248"/>
                  </a:lnTo>
                  <a:lnTo>
                    <a:pt x="3910914" y="284697"/>
                  </a:lnTo>
                  <a:lnTo>
                    <a:pt x="4171641" y="284697"/>
                  </a:lnTo>
                  <a:lnTo>
                    <a:pt x="4432369" y="284697"/>
                  </a:lnTo>
                  <a:lnTo>
                    <a:pt x="4693096" y="189798"/>
                  </a:lnTo>
                  <a:lnTo>
                    <a:pt x="4953824" y="94899"/>
                  </a:lnTo>
                  <a:lnTo>
                    <a:pt x="5214552" y="94899"/>
                  </a:lnTo>
                  <a:lnTo>
                    <a:pt x="5475279" y="94899"/>
                  </a:lnTo>
                  <a:lnTo>
                    <a:pt x="5736007" y="142348"/>
                  </a:lnTo>
                  <a:lnTo>
                    <a:pt x="5996734" y="142348"/>
                  </a:lnTo>
                  <a:lnTo>
                    <a:pt x="6257462" y="142348"/>
                  </a:lnTo>
                  <a:lnTo>
                    <a:pt x="6518190" y="94899"/>
                  </a:lnTo>
                </a:path>
              </a:pathLst>
            </a:custGeom>
            <a:ln w="27101" cap="flat">
              <a:solidFill>
                <a:srgbClr val="008B00">
                  <a:alpha val="100000"/>
                </a:srgbClr>
              </a:solidFill>
              <a:prstDash val="solid"/>
              <a:round/>
            </a:ln>
          </p:spPr>
          <p:txBody>
            <a:bodyPr/>
            <a:lstStyle/>
            <a:p/>
          </p:txBody>
        </p:sp>
        <p:sp>
          <p:nvSpPr>
            <p:cNvPr id="46" name="pl46"/>
            <p:cNvSpPr/>
            <p:nvPr/>
          </p:nvSpPr>
          <p:spPr>
            <a:xfrm>
              <a:off x="3221076" y="1073148"/>
              <a:ext cx="4432369" cy="474496"/>
            </a:xfrm>
            <a:custGeom>
              <a:avLst/>
              <a:pathLst>
                <a:path w="4432369" h="474496">
                  <a:moveTo>
                    <a:pt x="0" y="474496"/>
                  </a:moveTo>
                  <a:lnTo>
                    <a:pt x="260727" y="237248"/>
                  </a:lnTo>
                  <a:lnTo>
                    <a:pt x="521455" y="237248"/>
                  </a:lnTo>
                  <a:lnTo>
                    <a:pt x="782182" y="189798"/>
                  </a:lnTo>
                  <a:lnTo>
                    <a:pt x="1042910" y="142348"/>
                  </a:lnTo>
                  <a:lnTo>
                    <a:pt x="1303638" y="142348"/>
                  </a:lnTo>
                  <a:lnTo>
                    <a:pt x="1564365" y="237248"/>
                  </a:lnTo>
                  <a:lnTo>
                    <a:pt x="1825093" y="142348"/>
                  </a:lnTo>
                  <a:lnTo>
                    <a:pt x="2085820" y="94899"/>
                  </a:lnTo>
                  <a:lnTo>
                    <a:pt x="2346548" y="94899"/>
                  </a:lnTo>
                  <a:lnTo>
                    <a:pt x="2607276" y="94899"/>
                  </a:lnTo>
                  <a:lnTo>
                    <a:pt x="2868003" y="47449"/>
                  </a:lnTo>
                  <a:lnTo>
                    <a:pt x="3128731" y="0"/>
                  </a:lnTo>
                  <a:lnTo>
                    <a:pt x="3389458" y="0"/>
                  </a:lnTo>
                  <a:lnTo>
                    <a:pt x="3650186" y="47449"/>
                  </a:lnTo>
                  <a:lnTo>
                    <a:pt x="3910914" y="47449"/>
                  </a:lnTo>
                  <a:lnTo>
                    <a:pt x="4171641" y="47449"/>
                  </a:lnTo>
                  <a:lnTo>
                    <a:pt x="4432369" y="47449"/>
                  </a:lnTo>
                </a:path>
              </a:pathLst>
            </a:custGeom>
            <a:ln w="27101" cap="flat">
              <a:solidFill>
                <a:srgbClr val="9A32CD">
                  <a:alpha val="100000"/>
                </a:srgbClr>
              </a:solidFill>
              <a:prstDash val="solid"/>
              <a:round/>
            </a:ln>
          </p:spPr>
          <p:txBody>
            <a:bodyPr/>
            <a:lstStyle/>
            <a:p/>
          </p:txBody>
        </p:sp>
        <p:sp>
          <p:nvSpPr>
            <p:cNvPr id="47" name="pl47"/>
            <p:cNvSpPr/>
            <p:nvPr/>
          </p:nvSpPr>
          <p:spPr>
            <a:xfrm>
              <a:off x="5828352" y="1073148"/>
              <a:ext cx="1825093" cy="142348"/>
            </a:xfrm>
            <a:custGeom>
              <a:avLst/>
              <a:pathLst>
                <a:path w="1825093" h="142348">
                  <a:moveTo>
                    <a:pt x="0" y="142348"/>
                  </a:moveTo>
                  <a:lnTo>
                    <a:pt x="260727" y="47449"/>
                  </a:lnTo>
                  <a:lnTo>
                    <a:pt x="521455" y="47449"/>
                  </a:lnTo>
                  <a:lnTo>
                    <a:pt x="782182" y="0"/>
                  </a:lnTo>
                  <a:lnTo>
                    <a:pt x="1042910" y="47449"/>
                  </a:lnTo>
                  <a:lnTo>
                    <a:pt x="1303638" y="47449"/>
                  </a:lnTo>
                  <a:lnTo>
                    <a:pt x="1564365" y="47449"/>
                  </a:lnTo>
                  <a:lnTo>
                    <a:pt x="1825093" y="47449"/>
                  </a:lnTo>
                </a:path>
              </a:pathLst>
            </a:custGeom>
            <a:ln w="27101" cap="flat">
              <a:solidFill>
                <a:srgbClr val="836FFF">
                  <a:alpha val="100000"/>
                </a:srgbClr>
              </a:solidFill>
              <a:prstDash val="solid"/>
              <a:round/>
            </a:ln>
          </p:spPr>
          <p:txBody>
            <a:bodyPr/>
            <a:lstStyle/>
            <a:p/>
          </p:txBody>
        </p:sp>
        <p:sp>
          <p:nvSpPr>
            <p:cNvPr id="48" name="pl48"/>
            <p:cNvSpPr/>
            <p:nvPr/>
          </p:nvSpPr>
          <p:spPr>
            <a:xfrm>
              <a:off x="1135255" y="1025698"/>
              <a:ext cx="6518190" cy="521945"/>
            </a:xfrm>
            <a:custGeom>
              <a:avLst/>
              <a:pathLst>
                <a:path w="6518190" h="521945">
                  <a:moveTo>
                    <a:pt x="0" y="427046"/>
                  </a:moveTo>
                  <a:lnTo>
                    <a:pt x="260727" y="332147"/>
                  </a:lnTo>
                  <a:lnTo>
                    <a:pt x="521455" y="474496"/>
                  </a:lnTo>
                  <a:lnTo>
                    <a:pt x="782182" y="521945"/>
                  </a:lnTo>
                  <a:lnTo>
                    <a:pt x="1042910" y="379596"/>
                  </a:lnTo>
                  <a:lnTo>
                    <a:pt x="1303638" y="332147"/>
                  </a:lnTo>
                  <a:lnTo>
                    <a:pt x="1564365" y="237248"/>
                  </a:lnTo>
                  <a:lnTo>
                    <a:pt x="1825093" y="237248"/>
                  </a:lnTo>
                  <a:lnTo>
                    <a:pt x="2085820" y="189798"/>
                  </a:lnTo>
                  <a:lnTo>
                    <a:pt x="2346548" y="189798"/>
                  </a:lnTo>
                  <a:lnTo>
                    <a:pt x="2607276" y="189798"/>
                  </a:lnTo>
                  <a:lnTo>
                    <a:pt x="2868003" y="189798"/>
                  </a:lnTo>
                  <a:lnTo>
                    <a:pt x="3128731" y="142348"/>
                  </a:lnTo>
                  <a:lnTo>
                    <a:pt x="3389458" y="189798"/>
                  </a:lnTo>
                  <a:lnTo>
                    <a:pt x="3650186" y="142348"/>
                  </a:lnTo>
                  <a:lnTo>
                    <a:pt x="3910914" y="94899"/>
                  </a:lnTo>
                  <a:lnTo>
                    <a:pt x="4171641" y="47449"/>
                  </a:lnTo>
                  <a:lnTo>
                    <a:pt x="4432369" y="47449"/>
                  </a:lnTo>
                  <a:lnTo>
                    <a:pt x="4693096" y="47449"/>
                  </a:lnTo>
                  <a:lnTo>
                    <a:pt x="4953824" y="0"/>
                  </a:lnTo>
                  <a:lnTo>
                    <a:pt x="5214552" y="0"/>
                  </a:lnTo>
                  <a:lnTo>
                    <a:pt x="5475279" y="0"/>
                  </a:lnTo>
                  <a:lnTo>
                    <a:pt x="5736007" y="47449"/>
                  </a:lnTo>
                  <a:lnTo>
                    <a:pt x="5996734" y="47449"/>
                  </a:lnTo>
                  <a:lnTo>
                    <a:pt x="6257462" y="47449"/>
                  </a:lnTo>
                  <a:lnTo>
                    <a:pt x="6518190" y="47449"/>
                  </a:lnTo>
                </a:path>
              </a:pathLst>
            </a:custGeom>
            <a:ln w="27101" cap="flat">
              <a:solidFill>
                <a:srgbClr val="FB9A99">
                  <a:alpha val="100000"/>
                </a:srgbClr>
              </a:solidFill>
              <a:prstDash val="solid"/>
              <a:round/>
            </a:ln>
          </p:spPr>
          <p:txBody>
            <a:bodyPr/>
            <a:lstStyle/>
            <a:p/>
          </p:txBody>
        </p:sp>
        <p:sp>
          <p:nvSpPr>
            <p:cNvPr id="49" name="pl49"/>
            <p:cNvSpPr/>
            <p:nvPr/>
          </p:nvSpPr>
          <p:spPr>
            <a:xfrm>
              <a:off x="7670765" y="780018"/>
              <a:ext cx="754261" cy="147396"/>
            </a:xfrm>
            <a:custGeom>
              <a:avLst/>
              <a:pathLst>
                <a:path w="754261" h="147396">
                  <a:moveTo>
                    <a:pt x="754261" y="0"/>
                  </a:moveTo>
                  <a:lnTo>
                    <a:pt x="0" y="147396"/>
                  </a:lnTo>
                </a:path>
              </a:pathLst>
            </a:custGeom>
          </p:spPr>
          <p:txBody>
            <a:bodyPr/>
            <a:lstStyle/>
            <a:p/>
          </p:txBody>
        </p:sp>
        <p:sp>
          <p:nvSpPr>
            <p:cNvPr id="50" name="pl50"/>
            <p:cNvSpPr/>
            <p:nvPr/>
          </p:nvSpPr>
          <p:spPr>
            <a:xfrm>
              <a:off x="7671582" y="1025929"/>
              <a:ext cx="765513" cy="9751"/>
            </a:xfrm>
            <a:custGeom>
              <a:avLst/>
              <a:pathLst>
                <a:path w="765513" h="9751">
                  <a:moveTo>
                    <a:pt x="765513" y="9751"/>
                  </a:moveTo>
                  <a:lnTo>
                    <a:pt x="0" y="0"/>
                  </a:lnTo>
                </a:path>
              </a:pathLst>
            </a:custGeom>
          </p:spPr>
          <p:txBody>
            <a:bodyPr/>
            <a:lstStyle/>
            <a:p/>
          </p:txBody>
        </p:sp>
        <p:sp>
          <p:nvSpPr>
            <p:cNvPr id="51" name="pl51"/>
            <p:cNvSpPr/>
            <p:nvPr/>
          </p:nvSpPr>
          <p:spPr>
            <a:xfrm>
              <a:off x="7666027" y="1081348"/>
              <a:ext cx="716918" cy="467261"/>
            </a:xfrm>
            <a:custGeom>
              <a:avLst/>
              <a:pathLst>
                <a:path w="716918" h="467261">
                  <a:moveTo>
                    <a:pt x="716918" y="467261"/>
                  </a:moveTo>
                  <a:lnTo>
                    <a:pt x="0" y="0"/>
                  </a:lnTo>
                </a:path>
              </a:pathLst>
            </a:custGeom>
          </p:spPr>
          <p:txBody>
            <a:bodyPr/>
            <a:lstStyle/>
            <a:p/>
          </p:txBody>
        </p:sp>
        <p:sp>
          <p:nvSpPr>
            <p:cNvPr id="52" name="pl52"/>
            <p:cNvSpPr/>
            <p:nvPr/>
          </p:nvSpPr>
          <p:spPr>
            <a:xfrm>
              <a:off x="7669620" y="1078301"/>
              <a:ext cx="658964" cy="209968"/>
            </a:xfrm>
            <a:custGeom>
              <a:avLst/>
              <a:pathLst>
                <a:path w="658964" h="209968">
                  <a:moveTo>
                    <a:pt x="658964" y="209968"/>
                  </a:moveTo>
                  <a:lnTo>
                    <a:pt x="0" y="0"/>
                  </a:lnTo>
                </a:path>
              </a:pathLst>
            </a:custGeom>
          </p:spPr>
          <p:txBody>
            <a:bodyPr/>
            <a:lstStyle/>
            <a:p/>
          </p:txBody>
        </p:sp>
        <p:sp>
          <p:nvSpPr>
            <p:cNvPr id="53" name="pl53"/>
            <p:cNvSpPr/>
            <p:nvPr/>
          </p:nvSpPr>
          <p:spPr>
            <a:xfrm>
              <a:off x="7663239" y="1082730"/>
              <a:ext cx="743790" cy="727686"/>
            </a:xfrm>
            <a:custGeom>
              <a:avLst/>
              <a:pathLst>
                <a:path w="743790" h="727686">
                  <a:moveTo>
                    <a:pt x="743790" y="727686"/>
                  </a:moveTo>
                  <a:lnTo>
                    <a:pt x="0" y="0"/>
                  </a:lnTo>
                </a:path>
              </a:pathLst>
            </a:custGeom>
          </p:spPr>
          <p:txBody>
            <a:bodyPr/>
            <a:lstStyle/>
            <a:p/>
          </p:txBody>
        </p:sp>
        <p:sp>
          <p:nvSpPr>
            <p:cNvPr id="54" name="pl54"/>
            <p:cNvSpPr/>
            <p:nvPr/>
          </p:nvSpPr>
          <p:spPr>
            <a:xfrm>
              <a:off x="7659456" y="1083888"/>
              <a:ext cx="699404" cy="1249638"/>
            </a:xfrm>
            <a:custGeom>
              <a:avLst/>
              <a:pathLst>
                <a:path w="699404" h="1249638">
                  <a:moveTo>
                    <a:pt x="699404" y="1249638"/>
                  </a:moveTo>
                  <a:lnTo>
                    <a:pt x="0" y="0"/>
                  </a:lnTo>
                </a:path>
              </a:pathLst>
            </a:custGeom>
          </p:spPr>
          <p:txBody>
            <a:bodyPr/>
            <a:lstStyle/>
            <a:p/>
          </p:txBody>
        </p:sp>
        <p:sp>
          <p:nvSpPr>
            <p:cNvPr id="55" name="pl55"/>
            <p:cNvSpPr/>
            <p:nvPr/>
          </p:nvSpPr>
          <p:spPr>
            <a:xfrm>
              <a:off x="7660187" y="1083716"/>
              <a:ext cx="632244" cy="991172"/>
            </a:xfrm>
            <a:custGeom>
              <a:avLst/>
              <a:pathLst>
                <a:path w="632244" h="991172">
                  <a:moveTo>
                    <a:pt x="632244" y="991172"/>
                  </a:moveTo>
                  <a:lnTo>
                    <a:pt x="0" y="0"/>
                  </a:lnTo>
                </a:path>
              </a:pathLst>
            </a:custGeom>
          </p:spPr>
          <p:txBody>
            <a:bodyPr/>
            <a:lstStyle/>
            <a:p/>
          </p:txBody>
        </p:sp>
        <p:sp>
          <p:nvSpPr>
            <p:cNvPr id="56" name="pl56"/>
            <p:cNvSpPr/>
            <p:nvPr/>
          </p:nvSpPr>
          <p:spPr>
            <a:xfrm>
              <a:off x="7660030" y="1131205"/>
              <a:ext cx="1021344" cy="1645174"/>
            </a:xfrm>
            <a:custGeom>
              <a:avLst/>
              <a:pathLst>
                <a:path w="1021344" h="1645174">
                  <a:moveTo>
                    <a:pt x="1021344" y="1645174"/>
                  </a:moveTo>
                  <a:lnTo>
                    <a:pt x="0" y="0"/>
                  </a:lnTo>
                </a:path>
              </a:pathLst>
            </a:custGeom>
          </p:spPr>
          <p:txBody>
            <a:bodyPr/>
            <a:lstStyle/>
            <a:p/>
          </p:txBody>
        </p:sp>
        <p:sp>
          <p:nvSpPr>
            <p:cNvPr id="57" name="pl57"/>
            <p:cNvSpPr/>
            <p:nvPr/>
          </p:nvSpPr>
          <p:spPr>
            <a:xfrm>
              <a:off x="7661104" y="1130917"/>
              <a:ext cx="1029007" cy="1386380"/>
            </a:xfrm>
            <a:custGeom>
              <a:avLst/>
              <a:pathLst>
                <a:path w="1029007" h="1386380">
                  <a:moveTo>
                    <a:pt x="1029007" y="1386380"/>
                  </a:moveTo>
                  <a:lnTo>
                    <a:pt x="0" y="0"/>
                  </a:lnTo>
                </a:path>
              </a:pathLst>
            </a:custGeom>
          </p:spPr>
          <p:txBody>
            <a:bodyPr/>
            <a:lstStyle/>
            <a:p/>
          </p:txBody>
        </p:sp>
        <p:sp>
          <p:nvSpPr>
            <p:cNvPr id="58" name="pl58"/>
            <p:cNvSpPr/>
            <p:nvPr/>
          </p:nvSpPr>
          <p:spPr>
            <a:xfrm>
              <a:off x="7659224" y="1131388"/>
              <a:ext cx="1021856" cy="1907988"/>
            </a:xfrm>
            <a:custGeom>
              <a:avLst/>
              <a:pathLst>
                <a:path w="1021856" h="1907988">
                  <a:moveTo>
                    <a:pt x="1021856" y="1907988"/>
                  </a:moveTo>
                  <a:lnTo>
                    <a:pt x="0" y="0"/>
                  </a:lnTo>
                </a:path>
              </a:pathLst>
            </a:custGeom>
          </p:spPr>
          <p:txBody>
            <a:bodyPr/>
            <a:lstStyle/>
            <a:p/>
          </p:txBody>
        </p:sp>
        <p:sp>
          <p:nvSpPr>
            <p:cNvPr id="59" name="pl59"/>
            <p:cNvSpPr/>
            <p:nvPr/>
          </p:nvSpPr>
          <p:spPr>
            <a:xfrm>
              <a:off x="7658997" y="1273784"/>
              <a:ext cx="1038752" cy="2027488"/>
            </a:xfrm>
            <a:custGeom>
              <a:avLst/>
              <a:pathLst>
                <a:path w="1038752" h="2027488">
                  <a:moveTo>
                    <a:pt x="1038752" y="2027488"/>
                  </a:moveTo>
                  <a:lnTo>
                    <a:pt x="0" y="0"/>
                  </a:lnTo>
                </a:path>
              </a:pathLst>
            </a:custGeom>
          </p:spPr>
          <p:txBody>
            <a:bodyPr/>
            <a:lstStyle/>
            <a:p/>
          </p:txBody>
        </p:sp>
        <p:sp>
          <p:nvSpPr>
            <p:cNvPr id="60" name="pg60"/>
            <p:cNvSpPr/>
            <p:nvPr/>
          </p:nvSpPr>
          <p:spPr>
            <a:xfrm>
              <a:off x="8356446" y="692350"/>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79306" y="733888"/>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62" name="pg62"/>
            <p:cNvSpPr/>
            <p:nvPr/>
          </p:nvSpPr>
          <p:spPr>
            <a:xfrm>
              <a:off x="8368515" y="951163"/>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3" name="tx63"/>
            <p:cNvSpPr/>
            <p:nvPr/>
          </p:nvSpPr>
          <p:spPr>
            <a:xfrm>
              <a:off x="8391375" y="992701"/>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97%</a:t>
              </a:r>
            </a:p>
          </p:txBody>
        </p:sp>
        <p:sp>
          <p:nvSpPr>
            <p:cNvPr id="64" name="pg64"/>
            <p:cNvSpPr/>
            <p:nvPr/>
          </p:nvSpPr>
          <p:spPr>
            <a:xfrm>
              <a:off x="8314365" y="147152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5" name="tx65"/>
            <p:cNvSpPr/>
            <p:nvPr/>
          </p:nvSpPr>
          <p:spPr>
            <a:xfrm>
              <a:off x="8337225" y="151306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96%</a:t>
              </a:r>
            </a:p>
          </p:txBody>
        </p:sp>
        <p:sp>
          <p:nvSpPr>
            <p:cNvPr id="66" name="pg66"/>
            <p:cNvSpPr/>
            <p:nvPr/>
          </p:nvSpPr>
          <p:spPr>
            <a:xfrm>
              <a:off x="8260004" y="1209539"/>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7" name="tx67"/>
            <p:cNvSpPr/>
            <p:nvPr/>
          </p:nvSpPr>
          <p:spPr>
            <a:xfrm>
              <a:off x="8282864" y="1232392"/>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96%</a:t>
              </a:r>
            </a:p>
          </p:txBody>
        </p:sp>
        <p:sp>
          <p:nvSpPr>
            <p:cNvPr id="68" name="pg68"/>
            <p:cNvSpPr/>
            <p:nvPr/>
          </p:nvSpPr>
          <p:spPr>
            <a:xfrm>
              <a:off x="8338449" y="1732614"/>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9" name="tx69"/>
            <p:cNvSpPr/>
            <p:nvPr/>
          </p:nvSpPr>
          <p:spPr>
            <a:xfrm>
              <a:off x="8361309" y="1774152"/>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96%</a:t>
              </a:r>
            </a:p>
          </p:txBody>
        </p:sp>
        <p:sp>
          <p:nvSpPr>
            <p:cNvPr id="70" name="pg70"/>
            <p:cNvSpPr/>
            <p:nvPr/>
          </p:nvSpPr>
          <p:spPr>
            <a:xfrm>
              <a:off x="8290281" y="225401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1" name="tx71"/>
            <p:cNvSpPr/>
            <p:nvPr/>
          </p:nvSpPr>
          <p:spPr>
            <a:xfrm>
              <a:off x="8313141" y="229555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96%</a:t>
              </a:r>
            </a:p>
          </p:txBody>
        </p:sp>
        <p:sp>
          <p:nvSpPr>
            <p:cNvPr id="72" name="pg72"/>
            <p:cNvSpPr/>
            <p:nvPr/>
          </p:nvSpPr>
          <p:spPr>
            <a:xfrm>
              <a:off x="8223851" y="1996451"/>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3" name="tx73"/>
            <p:cNvSpPr/>
            <p:nvPr/>
          </p:nvSpPr>
          <p:spPr>
            <a:xfrm>
              <a:off x="8246711" y="2037989"/>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96%</a:t>
              </a:r>
            </a:p>
          </p:txBody>
        </p:sp>
        <p:sp>
          <p:nvSpPr>
            <p:cNvPr id="74" name="pg74"/>
            <p:cNvSpPr/>
            <p:nvPr/>
          </p:nvSpPr>
          <p:spPr>
            <a:xfrm>
              <a:off x="8290281" y="277637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5" name="tx75"/>
            <p:cNvSpPr/>
            <p:nvPr/>
          </p:nvSpPr>
          <p:spPr>
            <a:xfrm>
              <a:off x="8313141" y="281791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95%</a:t>
              </a:r>
            </a:p>
          </p:txBody>
        </p:sp>
        <p:sp>
          <p:nvSpPr>
            <p:cNvPr id="76" name="pg76"/>
            <p:cNvSpPr/>
            <p:nvPr/>
          </p:nvSpPr>
          <p:spPr>
            <a:xfrm>
              <a:off x="8314365" y="251729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7" name="tx77"/>
            <p:cNvSpPr/>
            <p:nvPr/>
          </p:nvSpPr>
          <p:spPr>
            <a:xfrm>
              <a:off x="8337225" y="255883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95%</a:t>
              </a:r>
            </a:p>
          </p:txBody>
        </p:sp>
        <p:sp>
          <p:nvSpPr>
            <p:cNvPr id="78" name="pg78"/>
            <p:cNvSpPr/>
            <p:nvPr/>
          </p:nvSpPr>
          <p:spPr>
            <a:xfrm>
              <a:off x="8284194" y="3039377"/>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2"/>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9" name="tx79"/>
            <p:cNvSpPr/>
            <p:nvPr/>
          </p:nvSpPr>
          <p:spPr>
            <a:xfrm>
              <a:off x="8307054" y="3080915"/>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95%</a:t>
              </a:r>
            </a:p>
          </p:txBody>
        </p:sp>
        <p:sp>
          <p:nvSpPr>
            <p:cNvPr id="80" name="pg80"/>
            <p:cNvSpPr/>
            <p:nvPr/>
          </p:nvSpPr>
          <p:spPr>
            <a:xfrm>
              <a:off x="8314365" y="330127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37225" y="334281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92%</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463019" y="401416"/>
              <a:ext cx="290557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Norway,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(92%), followed by MCV2 and RotaC (95%).
Coverage of 3 vaccines decreased (DTP3, MCV1 and RUBELLA), 5 vaccines were the same (HEPB3, HIB3, IPV1, MCV2 and ROTAC), and 1 vaccine increased (HPVC) compared to respective coverage in 2019.
Coverage of 2 vaccines decreased (DTP3 and IPVC), 6 vaccines were the same (HEPB3, HIB3, IPV1, MCV1, ROTAC and RUBELLA), and 2 vaccines increased (HPVC and MCV2)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568896" y="932216"/>
              <a:ext cx="72216" cy="0"/>
            </a:xfrm>
            <a:custGeom>
              <a:avLst/>
              <a:pathLst>
                <a:path w="72216" h="0">
                  <a:moveTo>
                    <a:pt x="0" y="0"/>
                  </a:moveTo>
                  <a:lnTo>
                    <a:pt x="0" y="0"/>
                  </a:ln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0" name="pl20"/>
            <p:cNvSpPr/>
            <p:nvPr/>
          </p:nvSpPr>
          <p:spPr>
            <a:xfrm>
              <a:off x="8424463" y="1385547"/>
              <a:ext cx="72216" cy="0"/>
            </a:xfrm>
            <a:custGeom>
              <a:avLst/>
              <a:pathLst>
                <a:path w="72216" h="0">
                  <a:moveTo>
                    <a:pt x="0" y="0"/>
                  </a:moveTo>
                  <a:lnTo>
                    <a:pt x="0"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1" name="pl21"/>
            <p:cNvSpPr/>
            <p:nvPr/>
          </p:nvSpPr>
          <p:spPr>
            <a:xfrm>
              <a:off x="8424463" y="1838878"/>
              <a:ext cx="72216" cy="0"/>
            </a:xfrm>
            <a:custGeom>
              <a:avLst/>
              <a:pathLst>
                <a:path w="72216" h="0">
                  <a:moveTo>
                    <a:pt x="0" y="0"/>
                  </a:moveTo>
                  <a:lnTo>
                    <a:pt x="0" y="0"/>
                  </a:lnTo>
                  <a:lnTo>
                    <a:pt x="0" y="0"/>
                  </a:lnTo>
                  <a:lnTo>
                    <a:pt x="0" y="0"/>
                  </a:lnTo>
                  <a:lnTo>
                    <a:pt x="0" y="0"/>
                  </a:lnTo>
                  <a:lnTo>
                    <a:pt x="0" y="0"/>
                  </a:lnTo>
                  <a:lnTo>
                    <a:pt x="72216" y="0"/>
                  </a:lnTo>
                </a:path>
              </a:pathLst>
            </a:custGeom>
            <a:ln w="116535" cap="flat">
              <a:solidFill>
                <a:srgbClr val="E8E8E8">
                  <a:alpha val="100000"/>
                </a:srgbClr>
              </a:solidFill>
              <a:prstDash val="solid"/>
              <a:round/>
            </a:ln>
          </p:spPr>
          <p:txBody>
            <a:bodyPr/>
            <a:lstStyle/>
            <a:p/>
          </p:txBody>
        </p:sp>
        <p:sp>
          <p:nvSpPr>
            <p:cNvPr id="22" name="pl22"/>
            <p:cNvSpPr/>
            <p:nvPr/>
          </p:nvSpPr>
          <p:spPr>
            <a:xfrm>
              <a:off x="8424463" y="2292210"/>
              <a:ext cx="72216" cy="0"/>
            </a:xfrm>
            <a:custGeom>
              <a:avLst/>
              <a:pathLst>
                <a:path w="72216" h="0">
                  <a:moveTo>
                    <a:pt x="0" y="0"/>
                  </a:moveTo>
                  <a:lnTo>
                    <a:pt x="72216"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3" name="pl23"/>
            <p:cNvSpPr/>
            <p:nvPr/>
          </p:nvSpPr>
          <p:spPr>
            <a:xfrm>
              <a:off x="8568896" y="2745541"/>
              <a:ext cx="72216" cy="0"/>
            </a:xfrm>
            <a:custGeom>
              <a:avLst/>
              <a:pathLst>
                <a:path w="72216" h="0">
                  <a:moveTo>
                    <a:pt x="0" y="0"/>
                  </a:moveTo>
                  <a:lnTo>
                    <a:pt x="0" y="0"/>
                  </a:ln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4" name="pl24"/>
            <p:cNvSpPr/>
            <p:nvPr/>
          </p:nvSpPr>
          <p:spPr>
            <a:xfrm>
              <a:off x="8424463" y="3198872"/>
              <a:ext cx="72216" cy="0"/>
            </a:xfrm>
            <a:custGeom>
              <a:avLst/>
              <a:pathLst>
                <a:path w="72216" h="0">
                  <a:moveTo>
                    <a:pt x="0" y="0"/>
                  </a:moveTo>
                  <a:lnTo>
                    <a:pt x="0" y="0"/>
                  </a:ln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5" name="pl25"/>
            <p:cNvSpPr/>
            <p:nvPr/>
          </p:nvSpPr>
          <p:spPr>
            <a:xfrm>
              <a:off x="8280030" y="3652203"/>
              <a:ext cx="72216" cy="0"/>
            </a:xfrm>
            <a:custGeom>
              <a:avLst/>
              <a:pathLst>
                <a:path w="72216" h="0">
                  <a:moveTo>
                    <a:pt x="0" y="0"/>
                  </a:moveTo>
                  <a:lnTo>
                    <a:pt x="0" y="0"/>
                  </a:ln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6" name="pl26"/>
            <p:cNvSpPr/>
            <p:nvPr/>
          </p:nvSpPr>
          <p:spPr>
            <a:xfrm>
              <a:off x="8352246" y="4105534"/>
              <a:ext cx="72216" cy="0"/>
            </a:xfrm>
            <a:custGeom>
              <a:avLst/>
              <a:pathLst>
                <a:path w="72216" h="0">
                  <a:moveTo>
                    <a:pt x="0" y="0"/>
                  </a:moveTo>
                  <a:lnTo>
                    <a:pt x="0" y="0"/>
                  </a:lnTo>
                  <a:lnTo>
                    <a:pt x="0" y="0"/>
                  </a:lnTo>
                  <a:lnTo>
                    <a:pt x="0" y="0"/>
                  </a:lnTo>
                  <a:lnTo>
                    <a:pt x="0" y="0"/>
                  </a:lnTo>
                  <a:lnTo>
                    <a:pt x="72216" y="0"/>
                  </a:lnTo>
                  <a:lnTo>
                    <a:pt x="72216" y="0"/>
                  </a:lnTo>
                </a:path>
              </a:pathLst>
            </a:custGeom>
            <a:ln w="116535" cap="flat">
              <a:solidFill>
                <a:srgbClr val="E8E8E8">
                  <a:alpha val="100000"/>
                </a:srgbClr>
              </a:solidFill>
              <a:prstDash val="solid"/>
              <a:round/>
            </a:ln>
          </p:spPr>
          <p:txBody>
            <a:bodyPr/>
            <a:lstStyle/>
            <a:p/>
          </p:txBody>
        </p:sp>
        <p:sp>
          <p:nvSpPr>
            <p:cNvPr id="27" name="pl27"/>
            <p:cNvSpPr/>
            <p:nvPr/>
          </p:nvSpPr>
          <p:spPr>
            <a:xfrm>
              <a:off x="8424463" y="4558865"/>
              <a:ext cx="72216" cy="0"/>
            </a:xfrm>
            <a:custGeom>
              <a:avLst/>
              <a:pathLst>
                <a:path w="72216" h="0">
                  <a:moveTo>
                    <a:pt x="0" y="0"/>
                  </a:moveTo>
                  <a:lnTo>
                    <a:pt x="0" y="0"/>
                  </a:ln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8" name="pl28"/>
            <p:cNvSpPr/>
            <p:nvPr/>
          </p:nvSpPr>
          <p:spPr>
            <a:xfrm>
              <a:off x="8352246" y="5012197"/>
              <a:ext cx="72216" cy="0"/>
            </a:xfrm>
            <a:custGeom>
              <a:avLst/>
              <a:pathLst>
                <a:path w="72216" h="0">
                  <a:moveTo>
                    <a:pt x="0" y="0"/>
                  </a:moveTo>
                  <a:lnTo>
                    <a:pt x="0" y="0"/>
                  </a:lnTo>
                  <a:lnTo>
                    <a:pt x="0" y="0"/>
                  </a:lnTo>
                  <a:lnTo>
                    <a:pt x="0" y="0"/>
                  </a:lnTo>
                  <a:lnTo>
                    <a:pt x="0" y="0"/>
                  </a:lnTo>
                  <a:lnTo>
                    <a:pt x="0" y="0"/>
                  </a:lnTo>
                  <a:lnTo>
                    <a:pt x="72216" y="0"/>
                  </a:lnTo>
                </a:path>
              </a:pathLst>
            </a:custGeom>
            <a:ln w="116535" cap="flat">
              <a:solidFill>
                <a:srgbClr val="E8E8E8">
                  <a:alpha val="100000"/>
                </a:srgbClr>
              </a:solidFill>
              <a:prstDash val="solid"/>
              <a:round/>
            </a:ln>
          </p:spPr>
          <p:txBody>
            <a:bodyPr/>
            <a:lstStyle/>
            <a:p/>
          </p:txBody>
        </p:sp>
        <p:sp>
          <p:nvSpPr>
            <p:cNvPr id="29" name="pt29"/>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9217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49217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49217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49217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1996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9217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1996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19963"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9217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19963"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19963"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19963"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19963"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19963"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419963"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56439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56439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56439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49217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49217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49217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419963"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419963"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419963"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419963"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34774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34774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34774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27553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27553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27553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34774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41996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41996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49217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49217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49217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41996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41996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41996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41996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34774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34774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41996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34774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34774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34774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34774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578344"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578344"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578344"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433912"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433912"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361695"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361695"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361695"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361695"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433912"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433912"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433912"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78344"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578344"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578344"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433912"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361695"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361695"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289479"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217262"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289479"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289479"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289479"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289479"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433912"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361695"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361695"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289479"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289479"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289479"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600004" y="493170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RotaC</a:t>
              </a:r>
            </a:p>
          </p:txBody>
        </p:sp>
        <p:sp>
          <p:nvSpPr>
            <p:cNvPr id="130" name="tx130"/>
            <p:cNvSpPr/>
            <p:nvPr/>
          </p:nvSpPr>
          <p:spPr>
            <a:xfrm>
              <a:off x="508103" y="4480467"/>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1" name="tx13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PCVC</a:t>
              </a:r>
            </a:p>
          </p:txBody>
        </p:sp>
        <p:sp>
          <p:nvSpPr>
            <p:cNvPr id="132" name="tx132"/>
            <p:cNvSpPr/>
            <p:nvPr/>
          </p:nvSpPr>
          <p:spPr>
            <a:xfrm>
              <a:off x="609275" y="357170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MCV2</a:t>
              </a:r>
            </a:p>
          </p:txBody>
        </p:sp>
        <p:sp>
          <p:nvSpPr>
            <p:cNvPr id="133" name="tx133"/>
            <p:cNvSpPr/>
            <p:nvPr/>
          </p:nvSpPr>
          <p:spPr>
            <a:xfrm>
              <a:off x="609275" y="31183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4" name="tx134"/>
            <p:cNvSpPr/>
            <p:nvPr/>
          </p:nvSpPr>
          <p:spPr>
            <a:xfrm>
              <a:off x="710044" y="266859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35" name="tx135"/>
            <p:cNvSpPr/>
            <p:nvPr/>
          </p:nvSpPr>
          <p:spPr>
            <a:xfrm>
              <a:off x="728424" y="221316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36" name="tx136"/>
            <p:cNvSpPr/>
            <p:nvPr/>
          </p:nvSpPr>
          <p:spPr>
            <a:xfrm>
              <a:off x="563163" y="1729121"/>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HepB3</a:t>
              </a:r>
            </a:p>
          </p:txBody>
        </p:sp>
        <p:sp>
          <p:nvSpPr>
            <p:cNvPr id="137" name="tx137"/>
            <p:cNvSpPr/>
            <p:nvPr/>
          </p:nvSpPr>
          <p:spPr>
            <a:xfrm>
              <a:off x="645955" y="130650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38" name="tx138"/>
            <p:cNvSpPr/>
            <p:nvPr/>
          </p:nvSpPr>
          <p:spPr>
            <a:xfrm>
              <a:off x="645955" y="855269"/>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39" name="tx13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t14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130606" y="398022"/>
              <a:ext cx="319612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Norway, 2019-2025</a:t>
              </a:r>
            </a:p>
          </p:txBody>
        </p:sp>
        <p:sp>
          <p:nvSpPr>
            <p:cNvPr id="152" name="tx15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54" name="tx15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55" name="tx15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remained the same between 2019 (99%) and 2024 (99%). DTP1 coverage remained the same in 2025 (99%) compared to 2024, and was the same as in 2019. In 2019-2025, DTP1 coverage was at it's lowest level in 2020, 2021, and 2022 (98%).
In 2024, 3 vaccines had lower coverage than in 2019.
In 2025, 3 vaccines had lower coverage than in 2019.
In 2025, 1 vaccine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6517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3856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062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2674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0472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26779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4883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7088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292936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1498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37041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5909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1146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03199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2525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447304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1165170" y="2407790"/>
              <a:ext cx="3307869" cy="628822"/>
            </a:xfrm>
            <a:custGeom>
              <a:avLst/>
              <a:pathLst>
                <a:path w="3307869" h="628822">
                  <a:moveTo>
                    <a:pt x="0" y="628822"/>
                  </a:moveTo>
                  <a:lnTo>
                    <a:pt x="220524" y="492121"/>
                  </a:lnTo>
                  <a:lnTo>
                    <a:pt x="441049" y="464781"/>
                  </a:lnTo>
                  <a:lnTo>
                    <a:pt x="661573" y="300740"/>
                  </a:lnTo>
                  <a:lnTo>
                    <a:pt x="882098" y="218720"/>
                  </a:lnTo>
                  <a:lnTo>
                    <a:pt x="1102623" y="191380"/>
                  </a:lnTo>
                  <a:lnTo>
                    <a:pt x="1323147" y="109360"/>
                  </a:lnTo>
                  <a:lnTo>
                    <a:pt x="1543672" y="109360"/>
                  </a:lnTo>
                  <a:lnTo>
                    <a:pt x="1764197" y="27340"/>
                  </a:lnTo>
                  <a:lnTo>
                    <a:pt x="1984721" y="54680"/>
                  </a:lnTo>
                  <a:lnTo>
                    <a:pt x="2205246" y="27340"/>
                  </a:lnTo>
                  <a:lnTo>
                    <a:pt x="2425771" y="109360"/>
                  </a:lnTo>
                  <a:lnTo>
                    <a:pt x="2646295" y="0"/>
                  </a:lnTo>
                  <a:lnTo>
                    <a:pt x="2866820" y="82020"/>
                  </a:lnTo>
                  <a:lnTo>
                    <a:pt x="3087344" y="54680"/>
                  </a:lnTo>
                  <a:lnTo>
                    <a:pt x="3307869" y="109360"/>
                  </a:lnTo>
                </a:path>
              </a:pathLst>
            </a:custGeom>
            <a:ln w="29811" cap="flat">
              <a:solidFill>
                <a:srgbClr val="FF0000">
                  <a:alpha val="100000"/>
                </a:srgbClr>
              </a:solidFill>
              <a:prstDash val="solid"/>
              <a:round/>
            </a:ln>
          </p:spPr>
          <p:txBody>
            <a:bodyPr/>
            <a:lstStyle/>
            <a:p/>
          </p:txBody>
        </p:sp>
        <p:sp>
          <p:nvSpPr>
            <p:cNvPr id="34" name="pl34"/>
            <p:cNvSpPr/>
            <p:nvPr/>
          </p:nvSpPr>
          <p:spPr>
            <a:xfrm>
              <a:off x="1165170" y="2489810"/>
              <a:ext cx="3307869" cy="929562"/>
            </a:xfrm>
            <a:custGeom>
              <a:avLst/>
              <a:pathLst>
                <a:path w="3307869" h="929562">
                  <a:moveTo>
                    <a:pt x="0" y="929562"/>
                  </a:moveTo>
                  <a:lnTo>
                    <a:pt x="220524" y="519461"/>
                  </a:lnTo>
                  <a:lnTo>
                    <a:pt x="441049" y="519461"/>
                  </a:lnTo>
                  <a:lnTo>
                    <a:pt x="661573" y="492121"/>
                  </a:lnTo>
                  <a:lnTo>
                    <a:pt x="882098" y="328081"/>
                  </a:lnTo>
                  <a:lnTo>
                    <a:pt x="1102623" y="273400"/>
                  </a:lnTo>
                  <a:lnTo>
                    <a:pt x="1323147" y="246060"/>
                  </a:lnTo>
                  <a:lnTo>
                    <a:pt x="1543672" y="191380"/>
                  </a:lnTo>
                  <a:lnTo>
                    <a:pt x="1764197" y="164040"/>
                  </a:lnTo>
                  <a:lnTo>
                    <a:pt x="1984721" y="27340"/>
                  </a:lnTo>
                  <a:lnTo>
                    <a:pt x="2205246" y="54680"/>
                  </a:lnTo>
                  <a:lnTo>
                    <a:pt x="2425771" y="54680"/>
                  </a:lnTo>
                  <a:lnTo>
                    <a:pt x="2646295" y="54680"/>
                  </a:lnTo>
                  <a:lnTo>
                    <a:pt x="2866820" y="0"/>
                  </a:lnTo>
                  <a:lnTo>
                    <a:pt x="3087344" y="27340"/>
                  </a:lnTo>
                  <a:lnTo>
                    <a:pt x="3307869" y="0"/>
                  </a:lnTo>
                </a:path>
              </a:pathLst>
            </a:custGeom>
            <a:ln w="29811" cap="flat">
              <a:solidFill>
                <a:srgbClr val="0058AB">
                  <a:alpha val="100000"/>
                </a:srgbClr>
              </a:solidFill>
              <a:prstDash val="solid"/>
              <a:round/>
            </a:ln>
          </p:spPr>
          <p:txBody>
            <a:bodyPr/>
            <a:lstStyle/>
            <a:p/>
          </p:txBody>
        </p:sp>
        <p:sp>
          <p:nvSpPr>
            <p:cNvPr id="35" name="pt35"/>
            <p:cNvSpPr/>
            <p:nvPr/>
          </p:nvSpPr>
          <p:spPr>
            <a:xfrm>
              <a:off x="1140344" y="30117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360869" y="2875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581394" y="28477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1801918" y="26837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022443" y="26016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242968" y="25743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463492" y="24923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684017" y="24923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2904542" y="24103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125066" y="24376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345591" y="24103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566116" y="24923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786640" y="23829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007165" y="24649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4227689" y="24376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pt50"/>
            <p:cNvSpPr/>
            <p:nvPr/>
          </p:nvSpPr>
          <p:spPr>
            <a:xfrm>
              <a:off x="4448214" y="24923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1" name="pt51"/>
            <p:cNvSpPr/>
            <p:nvPr/>
          </p:nvSpPr>
          <p:spPr>
            <a:xfrm>
              <a:off x="1140344" y="33945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360869" y="29844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1581394" y="29844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1801918" y="29571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022443" y="27930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242968" y="273838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2463492" y="27110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2684017" y="26563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2904542" y="26290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125066" y="24923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345591" y="25196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3566116" y="25196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3786640" y="25196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pt64"/>
            <p:cNvSpPr/>
            <p:nvPr/>
          </p:nvSpPr>
          <p:spPr>
            <a:xfrm>
              <a:off x="4007165" y="246498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pt65"/>
            <p:cNvSpPr/>
            <p:nvPr/>
          </p:nvSpPr>
          <p:spPr>
            <a:xfrm>
              <a:off x="4227689" y="24923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6" name="pt66"/>
            <p:cNvSpPr/>
            <p:nvPr/>
          </p:nvSpPr>
          <p:spPr>
            <a:xfrm>
              <a:off x="4448214" y="246498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7" name="tx67"/>
            <p:cNvSpPr/>
            <p:nvPr/>
          </p:nvSpPr>
          <p:spPr>
            <a:xfrm>
              <a:off x="1165170" y="34890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58</a:t>
              </a:r>
            </a:p>
          </p:txBody>
        </p:sp>
        <p:sp>
          <p:nvSpPr>
            <p:cNvPr id="68" name="tx68"/>
            <p:cNvSpPr/>
            <p:nvPr/>
          </p:nvSpPr>
          <p:spPr>
            <a:xfrm>
              <a:off x="1385695" y="3078851"/>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73</a:t>
              </a:r>
            </a:p>
          </p:txBody>
        </p:sp>
        <p:sp>
          <p:nvSpPr>
            <p:cNvPr id="69" name="tx69"/>
            <p:cNvSpPr/>
            <p:nvPr/>
          </p:nvSpPr>
          <p:spPr>
            <a:xfrm>
              <a:off x="1606220" y="3078851"/>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73</a:t>
              </a:r>
            </a:p>
          </p:txBody>
        </p:sp>
        <p:sp>
          <p:nvSpPr>
            <p:cNvPr id="70" name="tx70"/>
            <p:cNvSpPr/>
            <p:nvPr/>
          </p:nvSpPr>
          <p:spPr>
            <a:xfrm>
              <a:off x="1826744" y="305306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71" name="tx71"/>
            <p:cNvSpPr/>
            <p:nvPr/>
          </p:nvSpPr>
          <p:spPr>
            <a:xfrm>
              <a:off x="2047269" y="288751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80</a:t>
              </a:r>
            </a:p>
          </p:txBody>
        </p:sp>
        <p:sp>
          <p:nvSpPr>
            <p:cNvPr id="72" name="tx72"/>
            <p:cNvSpPr/>
            <p:nvPr/>
          </p:nvSpPr>
          <p:spPr>
            <a:xfrm>
              <a:off x="2267794" y="283283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82</a:t>
              </a:r>
            </a:p>
          </p:txBody>
        </p:sp>
        <p:sp>
          <p:nvSpPr>
            <p:cNvPr id="73" name="tx73"/>
            <p:cNvSpPr/>
            <p:nvPr/>
          </p:nvSpPr>
          <p:spPr>
            <a:xfrm>
              <a:off x="2488318" y="280545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83</a:t>
              </a:r>
            </a:p>
          </p:txBody>
        </p:sp>
        <p:sp>
          <p:nvSpPr>
            <p:cNvPr id="74" name="tx74"/>
            <p:cNvSpPr/>
            <p:nvPr/>
          </p:nvSpPr>
          <p:spPr>
            <a:xfrm>
              <a:off x="2708843" y="275081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85</a:t>
              </a:r>
            </a:p>
          </p:txBody>
        </p:sp>
        <p:sp>
          <p:nvSpPr>
            <p:cNvPr id="75" name="tx75"/>
            <p:cNvSpPr/>
            <p:nvPr/>
          </p:nvSpPr>
          <p:spPr>
            <a:xfrm>
              <a:off x="2929368" y="27234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86</a:t>
              </a:r>
            </a:p>
          </p:txBody>
        </p:sp>
        <p:sp>
          <p:nvSpPr>
            <p:cNvPr id="76" name="tx76"/>
            <p:cNvSpPr/>
            <p:nvPr/>
          </p:nvSpPr>
          <p:spPr>
            <a:xfrm>
              <a:off x="3149892" y="25867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91</a:t>
              </a:r>
            </a:p>
          </p:txBody>
        </p:sp>
        <p:sp>
          <p:nvSpPr>
            <p:cNvPr id="77" name="tx77"/>
            <p:cNvSpPr/>
            <p:nvPr/>
          </p:nvSpPr>
          <p:spPr>
            <a:xfrm>
              <a:off x="3370417" y="261411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90</a:t>
              </a:r>
            </a:p>
          </p:txBody>
        </p:sp>
        <p:sp>
          <p:nvSpPr>
            <p:cNvPr id="78" name="tx78"/>
            <p:cNvSpPr/>
            <p:nvPr/>
          </p:nvSpPr>
          <p:spPr>
            <a:xfrm>
              <a:off x="3590941" y="261411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90</a:t>
              </a:r>
            </a:p>
          </p:txBody>
        </p:sp>
        <p:sp>
          <p:nvSpPr>
            <p:cNvPr id="79" name="tx79"/>
            <p:cNvSpPr/>
            <p:nvPr/>
          </p:nvSpPr>
          <p:spPr>
            <a:xfrm>
              <a:off x="3811466" y="261411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90</a:t>
              </a:r>
            </a:p>
          </p:txBody>
        </p:sp>
        <p:sp>
          <p:nvSpPr>
            <p:cNvPr id="80" name="tx80"/>
            <p:cNvSpPr/>
            <p:nvPr/>
          </p:nvSpPr>
          <p:spPr>
            <a:xfrm>
              <a:off x="4031991" y="255943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92</a:t>
              </a:r>
            </a:p>
          </p:txBody>
        </p:sp>
        <p:sp>
          <p:nvSpPr>
            <p:cNvPr id="81" name="tx81"/>
            <p:cNvSpPr/>
            <p:nvPr/>
          </p:nvSpPr>
          <p:spPr>
            <a:xfrm>
              <a:off x="4252515" y="25867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91</a:t>
              </a:r>
            </a:p>
          </p:txBody>
        </p:sp>
        <p:sp>
          <p:nvSpPr>
            <p:cNvPr id="82" name="tx82"/>
            <p:cNvSpPr/>
            <p:nvPr/>
          </p:nvSpPr>
          <p:spPr>
            <a:xfrm>
              <a:off x="4473040" y="255943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92</a:t>
              </a:r>
            </a:p>
          </p:txBody>
        </p:sp>
        <p:sp>
          <p:nvSpPr>
            <p:cNvPr id="83" name="tx83"/>
            <p:cNvSpPr/>
            <p:nvPr/>
          </p:nvSpPr>
          <p:spPr>
            <a:xfrm>
              <a:off x="1165170" y="286560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72</a:t>
              </a:r>
            </a:p>
          </p:txBody>
        </p:sp>
        <p:sp>
          <p:nvSpPr>
            <p:cNvPr id="84" name="tx84"/>
            <p:cNvSpPr/>
            <p:nvPr/>
          </p:nvSpPr>
          <p:spPr>
            <a:xfrm>
              <a:off x="1385695" y="2730116"/>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85" name="tx85"/>
            <p:cNvSpPr/>
            <p:nvPr/>
          </p:nvSpPr>
          <p:spPr>
            <a:xfrm>
              <a:off x="1606220" y="27003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86" name="tx86"/>
            <p:cNvSpPr/>
            <p:nvPr/>
          </p:nvSpPr>
          <p:spPr>
            <a:xfrm>
              <a:off x="1826744" y="25363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87" name="tx87"/>
            <p:cNvSpPr/>
            <p:nvPr/>
          </p:nvSpPr>
          <p:spPr>
            <a:xfrm>
              <a:off x="2047269" y="24542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88" name="tx88"/>
            <p:cNvSpPr/>
            <p:nvPr/>
          </p:nvSpPr>
          <p:spPr>
            <a:xfrm>
              <a:off x="2267794" y="242694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88</a:t>
              </a:r>
            </a:p>
          </p:txBody>
        </p:sp>
        <p:sp>
          <p:nvSpPr>
            <p:cNvPr id="89" name="tx89"/>
            <p:cNvSpPr/>
            <p:nvPr/>
          </p:nvSpPr>
          <p:spPr>
            <a:xfrm>
              <a:off x="2488318" y="23449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90" name="tx90"/>
            <p:cNvSpPr/>
            <p:nvPr/>
          </p:nvSpPr>
          <p:spPr>
            <a:xfrm>
              <a:off x="2708843" y="23449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91" name="tx91"/>
            <p:cNvSpPr/>
            <p:nvPr/>
          </p:nvSpPr>
          <p:spPr>
            <a:xfrm>
              <a:off x="2929368" y="22629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94</a:t>
              </a:r>
            </a:p>
          </p:txBody>
        </p:sp>
        <p:sp>
          <p:nvSpPr>
            <p:cNvPr id="92" name="tx92"/>
            <p:cNvSpPr/>
            <p:nvPr/>
          </p:nvSpPr>
          <p:spPr>
            <a:xfrm>
              <a:off x="3149892" y="229020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93</a:t>
              </a:r>
            </a:p>
          </p:txBody>
        </p:sp>
        <p:sp>
          <p:nvSpPr>
            <p:cNvPr id="93" name="tx93"/>
            <p:cNvSpPr/>
            <p:nvPr/>
          </p:nvSpPr>
          <p:spPr>
            <a:xfrm>
              <a:off x="3370417" y="22629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94</a:t>
              </a:r>
            </a:p>
          </p:txBody>
        </p:sp>
        <p:sp>
          <p:nvSpPr>
            <p:cNvPr id="94" name="tx94"/>
            <p:cNvSpPr/>
            <p:nvPr/>
          </p:nvSpPr>
          <p:spPr>
            <a:xfrm>
              <a:off x="3590941" y="23449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95" name="tx95"/>
            <p:cNvSpPr/>
            <p:nvPr/>
          </p:nvSpPr>
          <p:spPr>
            <a:xfrm>
              <a:off x="3811466" y="22355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95</a:t>
              </a:r>
            </a:p>
          </p:txBody>
        </p:sp>
        <p:sp>
          <p:nvSpPr>
            <p:cNvPr id="96" name="tx96"/>
            <p:cNvSpPr/>
            <p:nvPr/>
          </p:nvSpPr>
          <p:spPr>
            <a:xfrm>
              <a:off x="4031991" y="23175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92</a:t>
              </a:r>
            </a:p>
          </p:txBody>
        </p:sp>
        <p:sp>
          <p:nvSpPr>
            <p:cNvPr id="97" name="tx97"/>
            <p:cNvSpPr/>
            <p:nvPr/>
          </p:nvSpPr>
          <p:spPr>
            <a:xfrm>
              <a:off x="4252515" y="229020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93</a:t>
              </a:r>
            </a:p>
          </p:txBody>
        </p:sp>
        <p:sp>
          <p:nvSpPr>
            <p:cNvPr id="98" name="tx98"/>
            <p:cNvSpPr/>
            <p:nvPr/>
          </p:nvSpPr>
          <p:spPr>
            <a:xfrm>
              <a:off x="4473040" y="23449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99" name="pl99"/>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00" name="rc100"/>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101" name="pl101"/>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2" name="pl102"/>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3" name="pl103"/>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4" name="pl104"/>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5" name="pl105"/>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6" name="pl106"/>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7" name="pl107"/>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8" name="pl108"/>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9" name="pl109"/>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0" name="pl110"/>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1" name="pl111"/>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2" name="pl112"/>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3" name="pl113"/>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4" name="pl114"/>
            <p:cNvSpPr/>
            <p:nvPr/>
          </p:nvSpPr>
          <p:spPr>
            <a:xfrm>
              <a:off x="535857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5790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7996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602014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62406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646119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66817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69022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712276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73432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756381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77843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800486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822539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4459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66644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122767" y="2462470"/>
              <a:ext cx="1543672" cy="109360"/>
            </a:xfrm>
            <a:custGeom>
              <a:avLst/>
              <a:pathLst>
                <a:path w="1543672" h="109360">
                  <a:moveTo>
                    <a:pt x="0" y="82020"/>
                  </a:moveTo>
                  <a:lnTo>
                    <a:pt x="220524" y="27340"/>
                  </a:lnTo>
                  <a:lnTo>
                    <a:pt x="441049" y="0"/>
                  </a:lnTo>
                  <a:lnTo>
                    <a:pt x="661573" y="109360"/>
                  </a:lnTo>
                  <a:lnTo>
                    <a:pt x="882098" y="0"/>
                  </a:lnTo>
                  <a:lnTo>
                    <a:pt x="1102623" y="54680"/>
                  </a:lnTo>
                  <a:lnTo>
                    <a:pt x="1323147" y="27340"/>
                  </a:lnTo>
                  <a:lnTo>
                    <a:pt x="1543672" y="54680"/>
                  </a:lnTo>
                </a:path>
              </a:pathLst>
            </a:custGeom>
            <a:ln w="29811" cap="flat">
              <a:solidFill>
                <a:srgbClr val="FF0000">
                  <a:alpha val="100000"/>
                </a:srgbClr>
              </a:solidFill>
              <a:prstDash val="solid"/>
              <a:round/>
            </a:ln>
          </p:spPr>
          <p:txBody>
            <a:bodyPr/>
            <a:lstStyle/>
            <a:p/>
          </p:txBody>
        </p:sp>
        <p:sp>
          <p:nvSpPr>
            <p:cNvPr id="131" name="pl131"/>
            <p:cNvSpPr/>
            <p:nvPr/>
          </p:nvSpPr>
          <p:spPr>
            <a:xfrm>
              <a:off x="7343292" y="2517150"/>
              <a:ext cx="1323147" cy="109360"/>
            </a:xfrm>
            <a:custGeom>
              <a:avLst/>
              <a:pathLst>
                <a:path w="1323147" h="109360">
                  <a:moveTo>
                    <a:pt x="0" y="82020"/>
                  </a:moveTo>
                  <a:lnTo>
                    <a:pt x="220524" y="109360"/>
                  </a:lnTo>
                  <a:lnTo>
                    <a:pt x="441049" y="54680"/>
                  </a:lnTo>
                  <a:lnTo>
                    <a:pt x="661573" y="82020"/>
                  </a:lnTo>
                  <a:lnTo>
                    <a:pt x="882098" y="27340"/>
                  </a:lnTo>
                  <a:lnTo>
                    <a:pt x="1102623" y="27340"/>
                  </a:lnTo>
                  <a:lnTo>
                    <a:pt x="1323147" y="0"/>
                  </a:lnTo>
                </a:path>
              </a:pathLst>
            </a:custGeom>
            <a:ln w="29811" cap="flat">
              <a:solidFill>
                <a:srgbClr val="0058AB">
                  <a:alpha val="100000"/>
                </a:srgbClr>
              </a:solidFill>
              <a:prstDash val="solid"/>
              <a:round/>
            </a:ln>
          </p:spPr>
          <p:txBody>
            <a:bodyPr/>
            <a:lstStyle/>
            <a:p/>
          </p:txBody>
        </p:sp>
        <p:sp>
          <p:nvSpPr>
            <p:cNvPr id="132" name="pt132"/>
            <p:cNvSpPr/>
            <p:nvPr/>
          </p:nvSpPr>
          <p:spPr>
            <a:xfrm>
              <a:off x="7097941" y="25196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3" name="pt133"/>
            <p:cNvSpPr/>
            <p:nvPr/>
          </p:nvSpPr>
          <p:spPr>
            <a:xfrm>
              <a:off x="7318466" y="24649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4" name="pt134"/>
            <p:cNvSpPr/>
            <p:nvPr/>
          </p:nvSpPr>
          <p:spPr>
            <a:xfrm>
              <a:off x="7538991" y="24376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5" name="pt135"/>
            <p:cNvSpPr/>
            <p:nvPr/>
          </p:nvSpPr>
          <p:spPr>
            <a:xfrm>
              <a:off x="7759515" y="25470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6" name="pt136"/>
            <p:cNvSpPr/>
            <p:nvPr/>
          </p:nvSpPr>
          <p:spPr>
            <a:xfrm>
              <a:off x="7980040" y="24376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7" name="pt137"/>
            <p:cNvSpPr/>
            <p:nvPr/>
          </p:nvSpPr>
          <p:spPr>
            <a:xfrm>
              <a:off x="8200565" y="24923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8" name="pt138"/>
            <p:cNvSpPr/>
            <p:nvPr/>
          </p:nvSpPr>
          <p:spPr>
            <a:xfrm>
              <a:off x="8421089" y="24649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9" name="pt139"/>
            <p:cNvSpPr/>
            <p:nvPr/>
          </p:nvSpPr>
          <p:spPr>
            <a:xfrm>
              <a:off x="8641614" y="24923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0" name="pt140"/>
            <p:cNvSpPr/>
            <p:nvPr/>
          </p:nvSpPr>
          <p:spPr>
            <a:xfrm>
              <a:off x="7318466" y="257434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1" name="pt141"/>
            <p:cNvSpPr/>
            <p:nvPr/>
          </p:nvSpPr>
          <p:spPr>
            <a:xfrm>
              <a:off x="7538991" y="260168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2" name="pt142"/>
            <p:cNvSpPr/>
            <p:nvPr/>
          </p:nvSpPr>
          <p:spPr>
            <a:xfrm>
              <a:off x="7759515" y="254700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3" name="pt143"/>
            <p:cNvSpPr/>
            <p:nvPr/>
          </p:nvSpPr>
          <p:spPr>
            <a:xfrm>
              <a:off x="7980040" y="257434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4" name="pt144"/>
            <p:cNvSpPr/>
            <p:nvPr/>
          </p:nvSpPr>
          <p:spPr>
            <a:xfrm>
              <a:off x="8200565" y="25196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5" name="pt145"/>
            <p:cNvSpPr/>
            <p:nvPr/>
          </p:nvSpPr>
          <p:spPr>
            <a:xfrm>
              <a:off x="8421089" y="25196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6" name="pt146"/>
            <p:cNvSpPr/>
            <p:nvPr/>
          </p:nvSpPr>
          <p:spPr>
            <a:xfrm>
              <a:off x="8641614" y="24923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7" name="tx147"/>
            <p:cNvSpPr/>
            <p:nvPr/>
          </p:nvSpPr>
          <p:spPr>
            <a:xfrm>
              <a:off x="7343292" y="266879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88</a:t>
              </a:r>
            </a:p>
          </p:txBody>
        </p:sp>
        <p:sp>
          <p:nvSpPr>
            <p:cNvPr id="148" name="tx148"/>
            <p:cNvSpPr/>
            <p:nvPr/>
          </p:nvSpPr>
          <p:spPr>
            <a:xfrm>
              <a:off x="7563817" y="269613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87</a:t>
              </a:r>
            </a:p>
          </p:txBody>
        </p:sp>
        <p:sp>
          <p:nvSpPr>
            <p:cNvPr id="149" name="tx149"/>
            <p:cNvSpPr/>
            <p:nvPr/>
          </p:nvSpPr>
          <p:spPr>
            <a:xfrm>
              <a:off x="7784341" y="26414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89</a:t>
              </a:r>
            </a:p>
          </p:txBody>
        </p:sp>
        <p:sp>
          <p:nvSpPr>
            <p:cNvPr id="150" name="tx150"/>
            <p:cNvSpPr/>
            <p:nvPr/>
          </p:nvSpPr>
          <p:spPr>
            <a:xfrm>
              <a:off x="8004866" y="266879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88</a:t>
              </a:r>
            </a:p>
          </p:txBody>
        </p:sp>
        <p:sp>
          <p:nvSpPr>
            <p:cNvPr id="151" name="tx151"/>
            <p:cNvSpPr/>
            <p:nvPr/>
          </p:nvSpPr>
          <p:spPr>
            <a:xfrm>
              <a:off x="8225391" y="261411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90</a:t>
              </a:r>
            </a:p>
          </p:txBody>
        </p:sp>
        <p:sp>
          <p:nvSpPr>
            <p:cNvPr id="152" name="tx152"/>
            <p:cNvSpPr/>
            <p:nvPr/>
          </p:nvSpPr>
          <p:spPr>
            <a:xfrm>
              <a:off x="8445915" y="261411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90</a:t>
              </a:r>
            </a:p>
          </p:txBody>
        </p:sp>
        <p:sp>
          <p:nvSpPr>
            <p:cNvPr id="153" name="tx153"/>
            <p:cNvSpPr/>
            <p:nvPr/>
          </p:nvSpPr>
          <p:spPr>
            <a:xfrm>
              <a:off x="8666440" y="25867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91</a:t>
              </a:r>
            </a:p>
          </p:txBody>
        </p:sp>
        <p:sp>
          <p:nvSpPr>
            <p:cNvPr id="154" name="tx154"/>
            <p:cNvSpPr/>
            <p:nvPr/>
          </p:nvSpPr>
          <p:spPr>
            <a:xfrm>
              <a:off x="7122767" y="23722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155" name="tx155"/>
            <p:cNvSpPr/>
            <p:nvPr/>
          </p:nvSpPr>
          <p:spPr>
            <a:xfrm>
              <a:off x="7343292" y="23175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92</a:t>
              </a:r>
            </a:p>
          </p:txBody>
        </p:sp>
        <p:sp>
          <p:nvSpPr>
            <p:cNvPr id="156" name="tx156"/>
            <p:cNvSpPr/>
            <p:nvPr/>
          </p:nvSpPr>
          <p:spPr>
            <a:xfrm>
              <a:off x="7563817" y="229020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93</a:t>
              </a:r>
            </a:p>
          </p:txBody>
        </p:sp>
        <p:sp>
          <p:nvSpPr>
            <p:cNvPr id="157" name="tx157"/>
            <p:cNvSpPr/>
            <p:nvPr/>
          </p:nvSpPr>
          <p:spPr>
            <a:xfrm>
              <a:off x="7784341" y="23996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158" name="tx158"/>
            <p:cNvSpPr/>
            <p:nvPr/>
          </p:nvSpPr>
          <p:spPr>
            <a:xfrm>
              <a:off x="8004866" y="229020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93</a:t>
              </a:r>
            </a:p>
          </p:txBody>
        </p:sp>
        <p:sp>
          <p:nvSpPr>
            <p:cNvPr id="159" name="tx159"/>
            <p:cNvSpPr/>
            <p:nvPr/>
          </p:nvSpPr>
          <p:spPr>
            <a:xfrm>
              <a:off x="8225391" y="23449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160" name="tx160"/>
            <p:cNvSpPr/>
            <p:nvPr/>
          </p:nvSpPr>
          <p:spPr>
            <a:xfrm>
              <a:off x="8445915" y="23175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92</a:t>
              </a:r>
            </a:p>
          </p:txBody>
        </p:sp>
        <p:sp>
          <p:nvSpPr>
            <p:cNvPr id="161" name="tx161"/>
            <p:cNvSpPr/>
            <p:nvPr/>
          </p:nvSpPr>
          <p:spPr>
            <a:xfrm>
              <a:off x="8666440" y="23449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162" name="pl162"/>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63" name="rc163"/>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64" name="tx164"/>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65" name="tx165"/>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66" name="tx166"/>
            <p:cNvSpPr/>
            <p:nvPr/>
          </p:nvSpPr>
          <p:spPr>
            <a:xfrm rot="-5400000">
              <a:off x="103716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67" name="tx167"/>
            <p:cNvSpPr/>
            <p:nvPr/>
          </p:nvSpPr>
          <p:spPr>
            <a:xfrm rot="-5400000">
              <a:off x="125769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68" name="tx168"/>
            <p:cNvSpPr/>
            <p:nvPr/>
          </p:nvSpPr>
          <p:spPr>
            <a:xfrm rot="-5400000">
              <a:off x="147821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69" name="tx169"/>
            <p:cNvSpPr/>
            <p:nvPr/>
          </p:nvSpPr>
          <p:spPr>
            <a:xfrm rot="-5400000">
              <a:off x="169871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70" name="tx170"/>
            <p:cNvSpPr/>
            <p:nvPr/>
          </p:nvSpPr>
          <p:spPr>
            <a:xfrm rot="-5400000">
              <a:off x="191926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71" name="tx171"/>
            <p:cNvSpPr/>
            <p:nvPr/>
          </p:nvSpPr>
          <p:spPr>
            <a:xfrm rot="-5400000">
              <a:off x="213979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72" name="tx172"/>
            <p:cNvSpPr/>
            <p:nvPr/>
          </p:nvSpPr>
          <p:spPr>
            <a:xfrm rot="-5400000">
              <a:off x="236031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73" name="tx173"/>
            <p:cNvSpPr/>
            <p:nvPr/>
          </p:nvSpPr>
          <p:spPr>
            <a:xfrm rot="-5400000">
              <a:off x="258084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74" name="tx174"/>
            <p:cNvSpPr/>
            <p:nvPr/>
          </p:nvSpPr>
          <p:spPr>
            <a:xfrm rot="-5400000">
              <a:off x="28013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75" name="tx175"/>
            <p:cNvSpPr/>
            <p:nvPr/>
          </p:nvSpPr>
          <p:spPr>
            <a:xfrm rot="-5400000">
              <a:off x="30218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76" name="tx176"/>
            <p:cNvSpPr/>
            <p:nvPr/>
          </p:nvSpPr>
          <p:spPr>
            <a:xfrm rot="-5400000">
              <a:off x="324241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77" name="tx177"/>
            <p:cNvSpPr/>
            <p:nvPr/>
          </p:nvSpPr>
          <p:spPr>
            <a:xfrm rot="-5400000">
              <a:off x="34629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78" name="tx178"/>
            <p:cNvSpPr/>
            <p:nvPr/>
          </p:nvSpPr>
          <p:spPr>
            <a:xfrm rot="-5400000">
              <a:off x="368346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79" name="tx179"/>
            <p:cNvSpPr/>
            <p:nvPr/>
          </p:nvSpPr>
          <p:spPr>
            <a:xfrm rot="-5400000">
              <a:off x="390396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80" name="tx180"/>
            <p:cNvSpPr/>
            <p:nvPr/>
          </p:nvSpPr>
          <p:spPr>
            <a:xfrm rot="-5400000">
              <a:off x="41245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81" name="tx181"/>
            <p:cNvSpPr/>
            <p:nvPr/>
          </p:nvSpPr>
          <p:spPr>
            <a:xfrm rot="-5400000">
              <a:off x="434503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82" name="tx182"/>
            <p:cNvSpPr/>
            <p:nvPr/>
          </p:nvSpPr>
          <p:spPr>
            <a:xfrm rot="-5400000">
              <a:off x="523056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83" name="tx183"/>
            <p:cNvSpPr/>
            <p:nvPr/>
          </p:nvSpPr>
          <p:spPr>
            <a:xfrm rot="-5400000">
              <a:off x="545109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84" name="tx184"/>
            <p:cNvSpPr/>
            <p:nvPr/>
          </p:nvSpPr>
          <p:spPr>
            <a:xfrm rot="-5400000">
              <a:off x="567161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85" name="tx185"/>
            <p:cNvSpPr/>
            <p:nvPr/>
          </p:nvSpPr>
          <p:spPr>
            <a:xfrm rot="-5400000">
              <a:off x="589211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86" name="tx186"/>
            <p:cNvSpPr/>
            <p:nvPr/>
          </p:nvSpPr>
          <p:spPr>
            <a:xfrm rot="-5400000">
              <a:off x="611266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87" name="tx187"/>
            <p:cNvSpPr/>
            <p:nvPr/>
          </p:nvSpPr>
          <p:spPr>
            <a:xfrm rot="-5400000">
              <a:off x="633319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88" name="tx188"/>
            <p:cNvSpPr/>
            <p:nvPr/>
          </p:nvSpPr>
          <p:spPr>
            <a:xfrm rot="-5400000">
              <a:off x="655371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89" name="tx189"/>
            <p:cNvSpPr/>
            <p:nvPr/>
          </p:nvSpPr>
          <p:spPr>
            <a:xfrm rot="-5400000">
              <a:off x="677424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90" name="tx190"/>
            <p:cNvSpPr/>
            <p:nvPr/>
          </p:nvSpPr>
          <p:spPr>
            <a:xfrm rot="-5400000">
              <a:off x="69947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91" name="tx191"/>
            <p:cNvSpPr/>
            <p:nvPr/>
          </p:nvSpPr>
          <p:spPr>
            <a:xfrm rot="-5400000">
              <a:off x="72152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92" name="tx192"/>
            <p:cNvSpPr/>
            <p:nvPr/>
          </p:nvSpPr>
          <p:spPr>
            <a:xfrm rot="-5400000">
              <a:off x="743581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93" name="tx193"/>
            <p:cNvSpPr/>
            <p:nvPr/>
          </p:nvSpPr>
          <p:spPr>
            <a:xfrm rot="-5400000">
              <a:off x="76563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94" name="tx194"/>
            <p:cNvSpPr/>
            <p:nvPr/>
          </p:nvSpPr>
          <p:spPr>
            <a:xfrm rot="-5400000">
              <a:off x="78768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95" name="tx195"/>
            <p:cNvSpPr/>
            <p:nvPr/>
          </p:nvSpPr>
          <p:spPr>
            <a:xfrm rot="-5400000">
              <a:off x="809736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96" name="tx196"/>
            <p:cNvSpPr/>
            <p:nvPr/>
          </p:nvSpPr>
          <p:spPr>
            <a:xfrm rot="-5400000">
              <a:off x="83179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97" name="tx197"/>
            <p:cNvSpPr/>
            <p:nvPr/>
          </p:nvSpPr>
          <p:spPr>
            <a:xfrm rot="-5400000">
              <a:off x="853843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98" name="tx198"/>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99" name="tx199"/>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00" name="tx200"/>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01" name="tx201"/>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02" name="tx202"/>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03" name="tx203"/>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04" name="tx204"/>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05" name="pl205"/>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206" name="pl206"/>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207" name="tx207"/>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208" name="tx208"/>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209" name="tx209"/>
            <p:cNvSpPr/>
            <p:nvPr/>
          </p:nvSpPr>
          <p:spPr>
            <a:xfrm>
              <a:off x="757200" y="1330710"/>
              <a:ext cx="537610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Norway, 2010-2025</a:t>
              </a:r>
            </a:p>
          </p:txBody>
        </p:sp>
        <p:sp>
          <p:nvSpPr>
            <p:cNvPr id="210" name="tx210"/>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11" name="tx211"/>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21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Norway was 2010.
In 2025, first dose (HPV1) programme coverage among girls was 91%. In 2025, last dose (HPVc) programme coverage among girls was 92%.</a:t>
            </a:r>
          </a:p>
        </p:txBody>
      </p:sp>
      <p:sp>
        <p:nvSpPr>
          <p:cNvPr id="21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92% and coverage among boys increased to 91%.</a:t>
            </a:r>
          </a:p>
        </p:txBody>
      </p:sp>
      <p:grpSp xmlns:pic="http://schemas.openxmlformats.org/drawingml/2006/picture">
        <p:nvGrpSpPr>
          <p:cNvPr id="214" name=""/>
          <p:cNvGrpSpPr/>
          <p:nvPr/>
        </p:nvGrpSpPr>
        <p:grpSpPr>
          <a:xfrm>
            <a:off x="292608" y="1005840"/>
            <a:ext cx="8595360" cy="28575"/>
            <a:chOff x="292608" y="1005840"/>
            <a:chExt cx="8595360" cy="28575"/>
          </a:xfrm>
        </p:grpSpPr>
        <p:sp>
          <p:nvSpPr>
            <p:cNvPr id="21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95759"/>
              <a:ext cx="6481656" cy="210657"/>
            </a:xfrm>
            <a:custGeom>
              <a:avLst/>
              <a:pathLst>
                <a:path w="6481656" h="210657">
                  <a:moveTo>
                    <a:pt x="0" y="210657"/>
                  </a:moveTo>
                  <a:lnTo>
                    <a:pt x="259266" y="180563"/>
                  </a:lnTo>
                  <a:lnTo>
                    <a:pt x="518532" y="120375"/>
                  </a:lnTo>
                  <a:lnTo>
                    <a:pt x="777798" y="150469"/>
                  </a:lnTo>
                  <a:lnTo>
                    <a:pt x="1037065" y="150469"/>
                  </a:lnTo>
                  <a:lnTo>
                    <a:pt x="1296331" y="180563"/>
                  </a:lnTo>
                  <a:lnTo>
                    <a:pt x="1555597" y="90281"/>
                  </a:lnTo>
                  <a:lnTo>
                    <a:pt x="1814863" y="120375"/>
                  </a:lnTo>
                  <a:lnTo>
                    <a:pt x="2074130" y="90281"/>
                  </a:lnTo>
                  <a:lnTo>
                    <a:pt x="2333396" y="90281"/>
                  </a:lnTo>
                  <a:lnTo>
                    <a:pt x="2592662" y="120375"/>
                  </a:lnTo>
                  <a:lnTo>
                    <a:pt x="2851928" y="90281"/>
                  </a:lnTo>
                  <a:lnTo>
                    <a:pt x="3111195" y="60187"/>
                  </a:lnTo>
                  <a:lnTo>
                    <a:pt x="3370461" y="90281"/>
                  </a:lnTo>
                  <a:lnTo>
                    <a:pt x="3629727" y="120375"/>
                  </a:lnTo>
                  <a:lnTo>
                    <a:pt x="3888994" y="60187"/>
                  </a:lnTo>
                  <a:lnTo>
                    <a:pt x="4148260" y="30093"/>
                  </a:lnTo>
                  <a:lnTo>
                    <a:pt x="4407526" y="30093"/>
                  </a:lnTo>
                  <a:lnTo>
                    <a:pt x="4666792" y="30093"/>
                  </a:lnTo>
                  <a:lnTo>
                    <a:pt x="4926059" y="0"/>
                  </a:lnTo>
                  <a:lnTo>
                    <a:pt x="5185325" y="0"/>
                  </a:lnTo>
                  <a:lnTo>
                    <a:pt x="5444591" y="0"/>
                  </a:lnTo>
                  <a:lnTo>
                    <a:pt x="5703857" y="0"/>
                  </a:lnTo>
                  <a:lnTo>
                    <a:pt x="5963124" y="30093"/>
                  </a:lnTo>
                  <a:lnTo>
                    <a:pt x="6222390" y="0"/>
                  </a:lnTo>
                  <a:lnTo>
                    <a:pt x="6481656" y="30093"/>
                  </a:lnTo>
                </a:path>
              </a:pathLst>
            </a:custGeom>
            <a:ln w="27101" cap="flat">
              <a:solidFill>
                <a:srgbClr val="F8766D">
                  <a:alpha val="100000"/>
                </a:srgbClr>
              </a:solidFill>
              <a:prstDash val="solid"/>
              <a:round/>
            </a:ln>
          </p:spPr>
          <p:txBody>
            <a:bodyPr/>
            <a:lstStyle/>
            <a:p/>
          </p:txBody>
        </p:sp>
        <p:sp>
          <p:nvSpPr>
            <p:cNvPr id="28" name="pl28"/>
            <p:cNvSpPr/>
            <p:nvPr/>
          </p:nvSpPr>
          <p:spPr>
            <a:xfrm>
              <a:off x="1439019" y="2195759"/>
              <a:ext cx="6481656" cy="240750"/>
            </a:xfrm>
            <a:custGeom>
              <a:avLst/>
              <a:pathLst>
                <a:path w="6481656" h="240750">
                  <a:moveTo>
                    <a:pt x="0" y="210657"/>
                  </a:moveTo>
                  <a:lnTo>
                    <a:pt x="259266" y="210657"/>
                  </a:lnTo>
                  <a:lnTo>
                    <a:pt x="518532" y="210657"/>
                  </a:lnTo>
                  <a:lnTo>
                    <a:pt x="777798" y="240750"/>
                  </a:lnTo>
                  <a:lnTo>
                    <a:pt x="1037065" y="210657"/>
                  </a:lnTo>
                  <a:lnTo>
                    <a:pt x="1296331" y="180563"/>
                  </a:lnTo>
                  <a:lnTo>
                    <a:pt x="1555597" y="180563"/>
                  </a:lnTo>
                  <a:lnTo>
                    <a:pt x="1814863" y="120375"/>
                  </a:lnTo>
                  <a:lnTo>
                    <a:pt x="2074130" y="60187"/>
                  </a:lnTo>
                  <a:lnTo>
                    <a:pt x="2333396" y="30093"/>
                  </a:lnTo>
                  <a:lnTo>
                    <a:pt x="2592662" y="0"/>
                  </a:lnTo>
                  <a:lnTo>
                    <a:pt x="2851928" y="90281"/>
                  </a:lnTo>
                  <a:lnTo>
                    <a:pt x="3111195" y="180563"/>
                  </a:lnTo>
                  <a:lnTo>
                    <a:pt x="3370461" y="180563"/>
                  </a:lnTo>
                  <a:lnTo>
                    <a:pt x="3629727" y="150469"/>
                  </a:lnTo>
                  <a:lnTo>
                    <a:pt x="3888994" y="180563"/>
                  </a:lnTo>
                  <a:lnTo>
                    <a:pt x="4148260" y="180563"/>
                  </a:lnTo>
                  <a:lnTo>
                    <a:pt x="4407526" y="180563"/>
                  </a:lnTo>
                  <a:lnTo>
                    <a:pt x="4666792" y="120375"/>
                  </a:lnTo>
                  <a:lnTo>
                    <a:pt x="4926059" y="60187"/>
                  </a:lnTo>
                  <a:lnTo>
                    <a:pt x="5185325" y="60187"/>
                  </a:lnTo>
                  <a:lnTo>
                    <a:pt x="5444591" y="60187"/>
                  </a:lnTo>
                  <a:lnTo>
                    <a:pt x="5703857" y="90281"/>
                  </a:lnTo>
                  <a:lnTo>
                    <a:pt x="5963124" y="90281"/>
                  </a:lnTo>
                  <a:lnTo>
                    <a:pt x="6222390" y="90281"/>
                  </a:lnTo>
                  <a:lnTo>
                    <a:pt x="6481656" y="60187"/>
                  </a:lnTo>
                </a:path>
              </a:pathLst>
            </a:custGeom>
            <a:ln w="27101" cap="flat">
              <a:solidFill>
                <a:srgbClr val="7CAE00">
                  <a:alpha val="100000"/>
                </a:srgbClr>
              </a:solidFill>
              <a:prstDash val="solid"/>
              <a:round/>
            </a:ln>
          </p:spPr>
          <p:txBody>
            <a:bodyPr/>
            <a:lstStyle/>
            <a:p/>
          </p:txBody>
        </p:sp>
        <p:sp>
          <p:nvSpPr>
            <p:cNvPr id="29" name="pl29"/>
            <p:cNvSpPr/>
            <p:nvPr/>
          </p:nvSpPr>
          <p:spPr>
            <a:xfrm>
              <a:off x="3513149" y="2225853"/>
              <a:ext cx="4407526" cy="300938"/>
            </a:xfrm>
            <a:custGeom>
              <a:avLst/>
              <a:pathLst>
                <a:path w="4407526" h="300938">
                  <a:moveTo>
                    <a:pt x="0" y="300938"/>
                  </a:moveTo>
                  <a:lnTo>
                    <a:pt x="259266" y="150469"/>
                  </a:lnTo>
                  <a:lnTo>
                    <a:pt x="518532" y="150469"/>
                  </a:lnTo>
                  <a:lnTo>
                    <a:pt x="777798" y="120375"/>
                  </a:lnTo>
                  <a:lnTo>
                    <a:pt x="1037065" y="90281"/>
                  </a:lnTo>
                  <a:lnTo>
                    <a:pt x="1296331" y="90281"/>
                  </a:lnTo>
                  <a:lnTo>
                    <a:pt x="1555597" y="150469"/>
                  </a:lnTo>
                  <a:lnTo>
                    <a:pt x="1814863" y="90281"/>
                  </a:lnTo>
                  <a:lnTo>
                    <a:pt x="2074130" y="60187"/>
                  </a:lnTo>
                  <a:lnTo>
                    <a:pt x="2333396" y="60187"/>
                  </a:lnTo>
                  <a:lnTo>
                    <a:pt x="2592662" y="60187"/>
                  </a:lnTo>
                  <a:lnTo>
                    <a:pt x="2851928" y="30093"/>
                  </a:lnTo>
                  <a:lnTo>
                    <a:pt x="3111195" y="0"/>
                  </a:lnTo>
                  <a:lnTo>
                    <a:pt x="3370461" y="0"/>
                  </a:lnTo>
                  <a:lnTo>
                    <a:pt x="3629727" y="30093"/>
                  </a:lnTo>
                  <a:lnTo>
                    <a:pt x="3888994" y="30093"/>
                  </a:lnTo>
                  <a:lnTo>
                    <a:pt x="4148260" y="30093"/>
                  </a:lnTo>
                  <a:lnTo>
                    <a:pt x="4407526" y="30093"/>
                  </a:lnTo>
                </a:path>
              </a:pathLst>
            </a:custGeom>
            <a:ln w="27101" cap="flat">
              <a:solidFill>
                <a:srgbClr val="00BFC4">
                  <a:alpha val="100000"/>
                </a:srgbClr>
              </a:solidFill>
              <a:prstDash val="solid"/>
              <a:round/>
            </a:ln>
          </p:spPr>
          <p:txBody>
            <a:bodyPr/>
            <a:lstStyle/>
            <a:p/>
          </p:txBody>
        </p:sp>
        <p:sp>
          <p:nvSpPr>
            <p:cNvPr id="30" name="pl30"/>
            <p:cNvSpPr/>
            <p:nvPr/>
          </p:nvSpPr>
          <p:spPr>
            <a:xfrm>
              <a:off x="4031682" y="2346228"/>
              <a:ext cx="3888994" cy="1023191"/>
            </a:xfrm>
            <a:custGeom>
              <a:avLst/>
              <a:pathLst>
                <a:path w="3888994" h="1023191">
                  <a:moveTo>
                    <a:pt x="0" y="1023191"/>
                  </a:moveTo>
                  <a:lnTo>
                    <a:pt x="259266" y="571783"/>
                  </a:lnTo>
                  <a:lnTo>
                    <a:pt x="518532" y="571783"/>
                  </a:lnTo>
                  <a:lnTo>
                    <a:pt x="777798" y="541689"/>
                  </a:lnTo>
                  <a:lnTo>
                    <a:pt x="1037065" y="361126"/>
                  </a:lnTo>
                  <a:lnTo>
                    <a:pt x="1296331" y="300938"/>
                  </a:lnTo>
                  <a:lnTo>
                    <a:pt x="1555597" y="270844"/>
                  </a:lnTo>
                  <a:lnTo>
                    <a:pt x="1814863" y="210657"/>
                  </a:lnTo>
                  <a:lnTo>
                    <a:pt x="2074130" y="180563"/>
                  </a:lnTo>
                  <a:lnTo>
                    <a:pt x="2333396" y="30093"/>
                  </a:lnTo>
                  <a:lnTo>
                    <a:pt x="2592662" y="60187"/>
                  </a:lnTo>
                  <a:lnTo>
                    <a:pt x="2851928" y="60187"/>
                  </a:lnTo>
                  <a:lnTo>
                    <a:pt x="3111195" y="60187"/>
                  </a:lnTo>
                  <a:lnTo>
                    <a:pt x="3370461" y="0"/>
                  </a:lnTo>
                  <a:lnTo>
                    <a:pt x="3629727" y="30093"/>
                  </a:lnTo>
                  <a:lnTo>
                    <a:pt x="3888994"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18747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21757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21757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30785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3680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0642" y="23680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3474772" y="248841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3993305" y="333104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4384" y="2122502"/>
              <a:ext cx="245557" cy="97885"/>
            </a:xfrm>
            <a:custGeom>
              <a:avLst/>
              <a:pathLst>
                <a:path w="245557" h="97885">
                  <a:moveTo>
                    <a:pt x="245557" y="0"/>
                  </a:moveTo>
                  <a:lnTo>
                    <a:pt x="0" y="97885"/>
                  </a:lnTo>
                </a:path>
              </a:pathLst>
            </a:custGeom>
          </p:spPr>
          <p:txBody>
            <a:bodyPr/>
            <a:lstStyle/>
            <a:p/>
          </p:txBody>
        </p:sp>
        <p:sp>
          <p:nvSpPr>
            <p:cNvPr id="41" name="pl41"/>
            <p:cNvSpPr/>
            <p:nvPr/>
          </p:nvSpPr>
          <p:spPr>
            <a:xfrm>
              <a:off x="7932655" y="2262027"/>
              <a:ext cx="562493" cy="285528"/>
            </a:xfrm>
            <a:custGeom>
              <a:avLst/>
              <a:pathLst>
                <a:path w="562493" h="285528">
                  <a:moveTo>
                    <a:pt x="562493" y="285528"/>
                  </a:moveTo>
                  <a:lnTo>
                    <a:pt x="0" y="0"/>
                  </a:lnTo>
                </a:path>
              </a:pathLst>
            </a:custGeom>
          </p:spPr>
          <p:txBody>
            <a:bodyPr/>
            <a:lstStyle/>
            <a:p/>
          </p:txBody>
        </p:sp>
        <p:sp>
          <p:nvSpPr>
            <p:cNvPr id="42" name="pl42"/>
            <p:cNvSpPr/>
            <p:nvPr/>
          </p:nvSpPr>
          <p:spPr>
            <a:xfrm>
              <a:off x="7935875" y="2260738"/>
              <a:ext cx="244066" cy="76941"/>
            </a:xfrm>
            <a:custGeom>
              <a:avLst/>
              <a:pathLst>
                <a:path w="244066" h="76941">
                  <a:moveTo>
                    <a:pt x="244066" y="76941"/>
                  </a:moveTo>
                  <a:lnTo>
                    <a:pt x="0" y="0"/>
                  </a:lnTo>
                </a:path>
              </a:pathLst>
            </a:custGeom>
          </p:spPr>
          <p:txBody>
            <a:bodyPr/>
            <a:lstStyle/>
            <a:p/>
          </p:txBody>
        </p:sp>
        <p:sp>
          <p:nvSpPr>
            <p:cNvPr id="43" name="pl43"/>
            <p:cNvSpPr/>
            <p:nvPr/>
          </p:nvSpPr>
          <p:spPr>
            <a:xfrm>
              <a:off x="7929496" y="2353120"/>
              <a:ext cx="597931" cy="467221"/>
            </a:xfrm>
            <a:custGeom>
              <a:avLst/>
              <a:pathLst>
                <a:path w="597931" h="467221">
                  <a:moveTo>
                    <a:pt x="597931" y="467221"/>
                  </a:moveTo>
                  <a:lnTo>
                    <a:pt x="0" y="0"/>
                  </a:lnTo>
                </a:path>
              </a:pathLst>
            </a:custGeom>
          </p:spPr>
          <p:txBody>
            <a:bodyPr/>
            <a:lstStyle/>
            <a:p/>
          </p:txBody>
        </p:sp>
        <p:sp>
          <p:nvSpPr>
            <p:cNvPr id="44" name="pg44"/>
            <p:cNvSpPr/>
            <p:nvPr/>
          </p:nvSpPr>
          <p:spPr>
            <a:xfrm>
              <a:off x="8111362" y="200083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04167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96%</a:t>
              </a:r>
            </a:p>
          </p:txBody>
        </p:sp>
        <p:sp>
          <p:nvSpPr>
            <p:cNvPr id="46" name="pg46"/>
            <p:cNvSpPr/>
            <p:nvPr/>
          </p:nvSpPr>
          <p:spPr>
            <a:xfrm>
              <a:off x="8111362" y="2547556"/>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34222" y="2588397"/>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95%</a:t>
              </a:r>
            </a:p>
          </p:txBody>
        </p:sp>
        <p:sp>
          <p:nvSpPr>
            <p:cNvPr id="48" name="pg48"/>
            <p:cNvSpPr/>
            <p:nvPr/>
          </p:nvSpPr>
          <p:spPr>
            <a:xfrm>
              <a:off x="8111362" y="2274015"/>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34222" y="231485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95%</a:t>
              </a:r>
            </a:p>
          </p:txBody>
        </p:sp>
        <p:sp>
          <p:nvSpPr>
            <p:cNvPr id="50" name="pg50"/>
            <p:cNvSpPr/>
            <p:nvPr/>
          </p:nvSpPr>
          <p:spPr>
            <a:xfrm>
              <a:off x="8111362" y="282034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286118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92%</a:t>
              </a:r>
            </a:p>
          </p:txBody>
        </p:sp>
        <p:sp>
          <p:nvSpPr>
            <p:cNvPr id="52" name="pg52"/>
            <p:cNvSpPr/>
            <p:nvPr/>
          </p:nvSpPr>
          <p:spPr>
            <a:xfrm>
              <a:off x="1506409" y="224216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52129" y="22859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90</a:t>
              </a:r>
            </a:p>
          </p:txBody>
        </p:sp>
        <p:sp>
          <p:nvSpPr>
            <p:cNvPr id="54" name="pg54"/>
            <p:cNvSpPr/>
            <p:nvPr/>
          </p:nvSpPr>
          <p:spPr>
            <a:xfrm>
              <a:off x="1141756" y="238880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187476" y="243261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90</a:t>
              </a:r>
            </a:p>
          </p:txBody>
        </p:sp>
        <p:sp>
          <p:nvSpPr>
            <p:cNvPr id="56" name="pg56"/>
            <p:cNvSpPr/>
            <p:nvPr/>
          </p:nvSpPr>
          <p:spPr>
            <a:xfrm>
              <a:off x="3577367" y="236309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3623087" y="24069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86</a:t>
              </a:r>
            </a:p>
          </p:txBody>
        </p:sp>
        <p:sp>
          <p:nvSpPr>
            <p:cNvPr id="58" name="pg58"/>
            <p:cNvSpPr/>
            <p:nvPr/>
          </p:nvSpPr>
          <p:spPr>
            <a:xfrm>
              <a:off x="4095901" y="320681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4141621" y="32506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58</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207571" y="1694368"/>
              <a:ext cx="146308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Norway,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Norway has all 4 of the  SDG vaccines.
In 2025, Norway had achieved at least 90% coverage of all 4 of the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Norway met the 90% SDG coverage target for all SDG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2024 and 2025.
• DTP3 coverage declined 1 percentage point from 97% in 2024 to 96% in 2025.
• There were there were approximately the same number of zero-dose children in 2025. This leaves &lt;1,000 children without vaccination, vulnerable to vaccine-preventable diseases and a further 2,000 with incomplete protection.
• Norway accounted for 0.1% of zero-dose children in Non-programme and &lt;0.1% of zero-dose children globally.
• MCV1 coverage remained constant at 96% between 2024 and 2025. There were 2,000 children who missed out on the first measles vaccination.
• MCV2 coverage increased 1 percentage point from 94% in 2024 to 95% in 2025.
• Last dose coverage of HPV vaccination (HPVc) among girls increased from 91% to 92%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Norway,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1956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Norway.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P7TF5XRZ5TZD-1674051314-8136</_dlc_DocId>
    <_dlc_DocIdUrl xmlns="5ce71423-0d49-4a04-8822-86064e799dcd">
      <Url>https://unicef.sharepoint.com/teams/DAPM-DataComm/_layouts/15/DocIdRedir.aspx?ID=P7TF5XRZ5TZD-1674051314-8136</Url>
      <Description>P7TF5XRZ5TZD-1674051314-8136</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6FC3FA5E-640D-45D5-8FF9-68F182B6E69C}"/>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2026-07-10T23:46:41Z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75114cc8-b77f-4617-8ec6-f21558c11ed1</vt:lpwstr>
  </property>
</Properties>
</file>