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f66fed0f50e659227226843c4fc0eeb0e8f7bd3.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becf81737b2e61daf5c255c5104099b855f35e4.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6ac68bd47d641d3d83c93f5ffb7fd1385d92290.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363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363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363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363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5744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 name="rc56"/>
            <p:cNvSpPr/>
            <p:nvPr/>
          </p:nvSpPr>
          <p:spPr>
            <a:xfrm>
              <a:off x="4370381" y="2865085"/>
              <a:ext cx="311525"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57" name="rc57"/>
            <p:cNvSpPr/>
            <p:nvPr/>
          </p:nvSpPr>
          <p:spPr>
            <a:xfrm>
              <a:off x="4681906" y="2865085"/>
              <a:ext cx="311525"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58" name="rc58"/>
            <p:cNvSpPr/>
            <p:nvPr/>
          </p:nvSpPr>
          <p:spPr>
            <a:xfrm>
              <a:off x="4993431" y="2865085"/>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9" name="rc59"/>
            <p:cNvSpPr/>
            <p:nvPr/>
          </p:nvSpPr>
          <p:spPr>
            <a:xfrm>
              <a:off x="5304957"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5616482"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1" name="rc61"/>
            <p:cNvSpPr/>
            <p:nvPr/>
          </p:nvSpPr>
          <p:spPr>
            <a:xfrm>
              <a:off x="5928007"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2" name="rc62"/>
            <p:cNvSpPr/>
            <p:nvPr/>
          </p:nvSpPr>
          <p:spPr>
            <a:xfrm>
              <a:off x="6239532" y="2865085"/>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3" name="rc63"/>
            <p:cNvSpPr/>
            <p:nvPr/>
          </p:nvSpPr>
          <p:spPr>
            <a:xfrm>
              <a:off x="6551057" y="2865085"/>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4" name="rc64"/>
            <p:cNvSpPr/>
            <p:nvPr/>
          </p:nvSpPr>
          <p:spPr>
            <a:xfrm>
              <a:off x="6862582" y="2865085"/>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5" name="rc65"/>
            <p:cNvSpPr/>
            <p:nvPr/>
          </p:nvSpPr>
          <p:spPr>
            <a:xfrm>
              <a:off x="7174107"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 name="rc66"/>
            <p:cNvSpPr/>
            <p:nvPr/>
          </p:nvSpPr>
          <p:spPr>
            <a:xfrm>
              <a:off x="7485632"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7" name="rc67"/>
            <p:cNvSpPr/>
            <p:nvPr/>
          </p:nvSpPr>
          <p:spPr>
            <a:xfrm>
              <a:off x="7797157" y="2865085"/>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8" name="rc68"/>
            <p:cNvSpPr/>
            <p:nvPr/>
          </p:nvSpPr>
          <p:spPr>
            <a:xfrm>
              <a:off x="8108683" y="2865085"/>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9" name="rc69"/>
            <p:cNvSpPr/>
            <p:nvPr/>
          </p:nvSpPr>
          <p:spPr>
            <a:xfrm>
              <a:off x="8420208" y="2865085"/>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0" name="rc70"/>
            <p:cNvSpPr/>
            <p:nvPr/>
          </p:nvSpPr>
          <p:spPr>
            <a:xfrm>
              <a:off x="8731733" y="2865085"/>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1" name="rc71"/>
            <p:cNvSpPr/>
            <p:nvPr/>
          </p:nvSpPr>
          <p:spPr>
            <a:xfrm>
              <a:off x="943605"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 name="rc72"/>
            <p:cNvSpPr/>
            <p:nvPr/>
          </p:nvSpPr>
          <p:spPr>
            <a:xfrm>
              <a:off x="1255130"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1566655"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 name="rc74"/>
            <p:cNvSpPr/>
            <p:nvPr/>
          </p:nvSpPr>
          <p:spPr>
            <a:xfrm>
              <a:off x="1878180"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2189705"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6" name="rc76"/>
            <p:cNvSpPr/>
            <p:nvPr/>
          </p:nvSpPr>
          <p:spPr>
            <a:xfrm>
              <a:off x="2501230"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7" name="rc77"/>
            <p:cNvSpPr/>
            <p:nvPr/>
          </p:nvSpPr>
          <p:spPr>
            <a:xfrm>
              <a:off x="2812756"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8" name="rc78"/>
            <p:cNvSpPr/>
            <p:nvPr/>
          </p:nvSpPr>
          <p:spPr>
            <a:xfrm>
              <a:off x="3124281"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 name="rc79"/>
            <p:cNvSpPr/>
            <p:nvPr/>
          </p:nvSpPr>
          <p:spPr>
            <a:xfrm>
              <a:off x="3435806"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0" name="rc80"/>
            <p:cNvSpPr/>
            <p:nvPr/>
          </p:nvSpPr>
          <p:spPr>
            <a:xfrm>
              <a:off x="3747331"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4058856"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2" name="rc82"/>
            <p:cNvSpPr/>
            <p:nvPr/>
          </p:nvSpPr>
          <p:spPr>
            <a:xfrm>
              <a:off x="4370381"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3" name="rc83"/>
            <p:cNvSpPr/>
            <p:nvPr/>
          </p:nvSpPr>
          <p:spPr>
            <a:xfrm>
              <a:off x="4681906"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4" name="rc84"/>
            <p:cNvSpPr/>
            <p:nvPr/>
          </p:nvSpPr>
          <p:spPr>
            <a:xfrm>
              <a:off x="4993431"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5" name="rc85"/>
            <p:cNvSpPr/>
            <p:nvPr/>
          </p:nvSpPr>
          <p:spPr>
            <a:xfrm>
              <a:off x="5304957"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6" name="rc86"/>
            <p:cNvSpPr/>
            <p:nvPr/>
          </p:nvSpPr>
          <p:spPr>
            <a:xfrm>
              <a:off x="5616482"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7" name="rc87"/>
            <p:cNvSpPr/>
            <p:nvPr/>
          </p:nvSpPr>
          <p:spPr>
            <a:xfrm>
              <a:off x="5928007"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6239532"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9" name="rc89"/>
            <p:cNvSpPr/>
            <p:nvPr/>
          </p:nvSpPr>
          <p:spPr>
            <a:xfrm>
              <a:off x="6551057"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0" name="rc90"/>
            <p:cNvSpPr/>
            <p:nvPr/>
          </p:nvSpPr>
          <p:spPr>
            <a:xfrm>
              <a:off x="6862582"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1" name="rc91"/>
            <p:cNvSpPr/>
            <p:nvPr/>
          </p:nvSpPr>
          <p:spPr>
            <a:xfrm>
              <a:off x="7174107"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2" name="rc92"/>
            <p:cNvSpPr/>
            <p:nvPr/>
          </p:nvSpPr>
          <p:spPr>
            <a:xfrm>
              <a:off x="7485632"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3" name="rc93"/>
            <p:cNvSpPr/>
            <p:nvPr/>
          </p:nvSpPr>
          <p:spPr>
            <a:xfrm>
              <a:off x="7797157"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4" name="rc94"/>
            <p:cNvSpPr/>
            <p:nvPr/>
          </p:nvSpPr>
          <p:spPr>
            <a:xfrm>
              <a:off x="8108683"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5" name="rc95"/>
            <p:cNvSpPr/>
            <p:nvPr/>
          </p:nvSpPr>
          <p:spPr>
            <a:xfrm>
              <a:off x="8420208" y="2561267"/>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6" name="rc96"/>
            <p:cNvSpPr/>
            <p:nvPr/>
          </p:nvSpPr>
          <p:spPr>
            <a:xfrm>
              <a:off x="8731733" y="2561267"/>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3776538"/>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3776538"/>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3776538"/>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3776538"/>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3776538"/>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3776538"/>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3776538"/>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3776538"/>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3776538"/>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3776538"/>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3776538"/>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8" name="rc108"/>
            <p:cNvSpPr/>
            <p:nvPr/>
          </p:nvSpPr>
          <p:spPr>
            <a:xfrm>
              <a:off x="7485632" y="4080356"/>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9" name="rc109"/>
            <p:cNvSpPr/>
            <p:nvPr/>
          </p:nvSpPr>
          <p:spPr>
            <a:xfrm>
              <a:off x="7797157" y="4080356"/>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0" name="rc110"/>
            <p:cNvSpPr/>
            <p:nvPr/>
          </p:nvSpPr>
          <p:spPr>
            <a:xfrm>
              <a:off x="8108683" y="4080356"/>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1" name="rc111"/>
            <p:cNvSpPr/>
            <p:nvPr/>
          </p:nvSpPr>
          <p:spPr>
            <a:xfrm>
              <a:off x="8420208" y="4080356"/>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2" name="rc112"/>
            <p:cNvSpPr/>
            <p:nvPr/>
          </p:nvSpPr>
          <p:spPr>
            <a:xfrm>
              <a:off x="8731733" y="4080356"/>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3" name="rc113"/>
            <p:cNvSpPr/>
            <p:nvPr/>
          </p:nvSpPr>
          <p:spPr>
            <a:xfrm>
              <a:off x="943605"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4" name="rc114"/>
            <p:cNvSpPr/>
            <p:nvPr/>
          </p:nvSpPr>
          <p:spPr>
            <a:xfrm>
              <a:off x="1255130"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1566655"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1878180"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7" name="rc117"/>
            <p:cNvSpPr/>
            <p:nvPr/>
          </p:nvSpPr>
          <p:spPr>
            <a:xfrm>
              <a:off x="2189705"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8" name="rc118"/>
            <p:cNvSpPr/>
            <p:nvPr/>
          </p:nvSpPr>
          <p:spPr>
            <a:xfrm>
              <a:off x="2501230"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9" name="rc119"/>
            <p:cNvSpPr/>
            <p:nvPr/>
          </p:nvSpPr>
          <p:spPr>
            <a:xfrm>
              <a:off x="2812756"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0" name="rc120"/>
            <p:cNvSpPr/>
            <p:nvPr/>
          </p:nvSpPr>
          <p:spPr>
            <a:xfrm>
              <a:off x="3124281"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1" name="rc121"/>
            <p:cNvSpPr/>
            <p:nvPr/>
          </p:nvSpPr>
          <p:spPr>
            <a:xfrm>
              <a:off x="3435806"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2" name="rc122"/>
            <p:cNvSpPr/>
            <p:nvPr/>
          </p:nvSpPr>
          <p:spPr>
            <a:xfrm>
              <a:off x="3747331"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3" name="rc123"/>
            <p:cNvSpPr/>
            <p:nvPr/>
          </p:nvSpPr>
          <p:spPr>
            <a:xfrm>
              <a:off x="4058856"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4" name="rc124"/>
            <p:cNvSpPr/>
            <p:nvPr/>
          </p:nvSpPr>
          <p:spPr>
            <a:xfrm>
              <a:off x="4370381"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5" name="rc125"/>
            <p:cNvSpPr/>
            <p:nvPr/>
          </p:nvSpPr>
          <p:spPr>
            <a:xfrm>
              <a:off x="4681906"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6" name="rc126"/>
            <p:cNvSpPr/>
            <p:nvPr/>
          </p:nvSpPr>
          <p:spPr>
            <a:xfrm>
              <a:off x="4993431"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7" name="rc127"/>
            <p:cNvSpPr/>
            <p:nvPr/>
          </p:nvSpPr>
          <p:spPr>
            <a:xfrm>
              <a:off x="5304957"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8" name="rc128"/>
            <p:cNvSpPr/>
            <p:nvPr/>
          </p:nvSpPr>
          <p:spPr>
            <a:xfrm>
              <a:off x="5616482"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5928007"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0" name="rc130"/>
            <p:cNvSpPr/>
            <p:nvPr/>
          </p:nvSpPr>
          <p:spPr>
            <a:xfrm>
              <a:off x="6239532"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1" name="rc131"/>
            <p:cNvSpPr/>
            <p:nvPr/>
          </p:nvSpPr>
          <p:spPr>
            <a:xfrm>
              <a:off x="6551057"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2" name="rc132"/>
            <p:cNvSpPr/>
            <p:nvPr/>
          </p:nvSpPr>
          <p:spPr>
            <a:xfrm>
              <a:off x="6862582"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3" name="rc133"/>
            <p:cNvSpPr/>
            <p:nvPr/>
          </p:nvSpPr>
          <p:spPr>
            <a:xfrm>
              <a:off x="7174107"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4" name="rc134"/>
            <p:cNvSpPr/>
            <p:nvPr/>
          </p:nvSpPr>
          <p:spPr>
            <a:xfrm>
              <a:off x="7485632"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5" name="rc135"/>
            <p:cNvSpPr/>
            <p:nvPr/>
          </p:nvSpPr>
          <p:spPr>
            <a:xfrm>
              <a:off x="7797157" y="4384174"/>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6" name="rc136"/>
            <p:cNvSpPr/>
            <p:nvPr/>
          </p:nvSpPr>
          <p:spPr>
            <a:xfrm>
              <a:off x="8108683" y="4384174"/>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7" name="rc137"/>
            <p:cNvSpPr/>
            <p:nvPr/>
          </p:nvSpPr>
          <p:spPr>
            <a:xfrm>
              <a:off x="8420208" y="4384174"/>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8" name="rc138"/>
            <p:cNvSpPr/>
            <p:nvPr/>
          </p:nvSpPr>
          <p:spPr>
            <a:xfrm>
              <a:off x="8731733" y="4384174"/>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9" name="rc139"/>
            <p:cNvSpPr/>
            <p:nvPr/>
          </p:nvSpPr>
          <p:spPr>
            <a:xfrm>
              <a:off x="1566655" y="499180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0" name="rc140"/>
            <p:cNvSpPr/>
            <p:nvPr/>
          </p:nvSpPr>
          <p:spPr>
            <a:xfrm>
              <a:off x="1878180"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2189705"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2501230"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3" name="rc143"/>
            <p:cNvSpPr/>
            <p:nvPr/>
          </p:nvSpPr>
          <p:spPr>
            <a:xfrm>
              <a:off x="2812756"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4" name="rc144"/>
            <p:cNvSpPr/>
            <p:nvPr/>
          </p:nvSpPr>
          <p:spPr>
            <a:xfrm>
              <a:off x="3124281"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5" name="rc145"/>
            <p:cNvSpPr/>
            <p:nvPr/>
          </p:nvSpPr>
          <p:spPr>
            <a:xfrm>
              <a:off x="3435806"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6" name="rc146"/>
            <p:cNvSpPr/>
            <p:nvPr/>
          </p:nvSpPr>
          <p:spPr>
            <a:xfrm>
              <a:off x="3747331"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7" name="rc147"/>
            <p:cNvSpPr/>
            <p:nvPr/>
          </p:nvSpPr>
          <p:spPr>
            <a:xfrm>
              <a:off x="4058856"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8" name="rc148"/>
            <p:cNvSpPr/>
            <p:nvPr/>
          </p:nvSpPr>
          <p:spPr>
            <a:xfrm>
              <a:off x="4370381"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9" name="rc149"/>
            <p:cNvSpPr/>
            <p:nvPr/>
          </p:nvSpPr>
          <p:spPr>
            <a:xfrm>
              <a:off x="4681906"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0" name="rc150"/>
            <p:cNvSpPr/>
            <p:nvPr/>
          </p:nvSpPr>
          <p:spPr>
            <a:xfrm>
              <a:off x="4993431"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1" name="rc151"/>
            <p:cNvSpPr/>
            <p:nvPr/>
          </p:nvSpPr>
          <p:spPr>
            <a:xfrm>
              <a:off x="5304957"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2" name="rc152"/>
            <p:cNvSpPr/>
            <p:nvPr/>
          </p:nvSpPr>
          <p:spPr>
            <a:xfrm>
              <a:off x="5616482"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3" name="rc153"/>
            <p:cNvSpPr/>
            <p:nvPr/>
          </p:nvSpPr>
          <p:spPr>
            <a:xfrm>
              <a:off x="5928007"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4" name="rc154"/>
            <p:cNvSpPr/>
            <p:nvPr/>
          </p:nvSpPr>
          <p:spPr>
            <a:xfrm>
              <a:off x="6239532"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5" name="rc155"/>
            <p:cNvSpPr/>
            <p:nvPr/>
          </p:nvSpPr>
          <p:spPr>
            <a:xfrm>
              <a:off x="6551057" y="499180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6" name="rc156"/>
            <p:cNvSpPr/>
            <p:nvPr/>
          </p:nvSpPr>
          <p:spPr>
            <a:xfrm>
              <a:off x="6862582"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7" name="rc157"/>
            <p:cNvSpPr/>
            <p:nvPr/>
          </p:nvSpPr>
          <p:spPr>
            <a:xfrm>
              <a:off x="7174107" y="499180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8" name="rc158"/>
            <p:cNvSpPr/>
            <p:nvPr/>
          </p:nvSpPr>
          <p:spPr>
            <a:xfrm>
              <a:off x="7485632"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7797157" y="4991809"/>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0" name="rc160"/>
            <p:cNvSpPr/>
            <p:nvPr/>
          </p:nvSpPr>
          <p:spPr>
            <a:xfrm>
              <a:off x="8108683" y="4991809"/>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1" name="rc161"/>
            <p:cNvSpPr/>
            <p:nvPr/>
          </p:nvSpPr>
          <p:spPr>
            <a:xfrm>
              <a:off x="8420208" y="4991809"/>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2" name="rc162"/>
            <p:cNvSpPr/>
            <p:nvPr/>
          </p:nvSpPr>
          <p:spPr>
            <a:xfrm>
              <a:off x="8731733" y="4991809"/>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3" name="rc163"/>
            <p:cNvSpPr/>
            <p:nvPr/>
          </p:nvSpPr>
          <p:spPr>
            <a:xfrm>
              <a:off x="3747331"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4" name="rc164"/>
            <p:cNvSpPr/>
            <p:nvPr/>
          </p:nvSpPr>
          <p:spPr>
            <a:xfrm>
              <a:off x="4058856"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5" name="rc165"/>
            <p:cNvSpPr/>
            <p:nvPr/>
          </p:nvSpPr>
          <p:spPr>
            <a:xfrm>
              <a:off x="4370381"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6" name="rc166"/>
            <p:cNvSpPr/>
            <p:nvPr/>
          </p:nvSpPr>
          <p:spPr>
            <a:xfrm>
              <a:off x="4681906"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7" name="rc167"/>
            <p:cNvSpPr/>
            <p:nvPr/>
          </p:nvSpPr>
          <p:spPr>
            <a:xfrm>
              <a:off x="4993431"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8" name="rc168"/>
            <p:cNvSpPr/>
            <p:nvPr/>
          </p:nvSpPr>
          <p:spPr>
            <a:xfrm>
              <a:off x="5304957"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9" name="rc169"/>
            <p:cNvSpPr/>
            <p:nvPr/>
          </p:nvSpPr>
          <p:spPr>
            <a:xfrm>
              <a:off x="5616482"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0" name="rc170"/>
            <p:cNvSpPr/>
            <p:nvPr/>
          </p:nvSpPr>
          <p:spPr>
            <a:xfrm>
              <a:off x="5928007"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1" name="rc171"/>
            <p:cNvSpPr/>
            <p:nvPr/>
          </p:nvSpPr>
          <p:spPr>
            <a:xfrm>
              <a:off x="6239532"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2" name="rc172"/>
            <p:cNvSpPr/>
            <p:nvPr/>
          </p:nvSpPr>
          <p:spPr>
            <a:xfrm>
              <a:off x="6551057"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3" name="rc173"/>
            <p:cNvSpPr/>
            <p:nvPr/>
          </p:nvSpPr>
          <p:spPr>
            <a:xfrm>
              <a:off x="6862582"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4" name="rc174"/>
            <p:cNvSpPr/>
            <p:nvPr/>
          </p:nvSpPr>
          <p:spPr>
            <a:xfrm>
              <a:off x="7174107"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5" name="rc175"/>
            <p:cNvSpPr/>
            <p:nvPr/>
          </p:nvSpPr>
          <p:spPr>
            <a:xfrm>
              <a:off x="7485632"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6" name="rc176"/>
            <p:cNvSpPr/>
            <p:nvPr/>
          </p:nvSpPr>
          <p:spPr>
            <a:xfrm>
              <a:off x="7797157" y="3168903"/>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7" name="rc177"/>
            <p:cNvSpPr/>
            <p:nvPr/>
          </p:nvSpPr>
          <p:spPr>
            <a:xfrm>
              <a:off x="8108683" y="3168903"/>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8" name="rc178"/>
            <p:cNvSpPr/>
            <p:nvPr/>
          </p:nvSpPr>
          <p:spPr>
            <a:xfrm>
              <a:off x="8420208" y="3168903"/>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9" name="rc179"/>
            <p:cNvSpPr/>
            <p:nvPr/>
          </p:nvSpPr>
          <p:spPr>
            <a:xfrm>
              <a:off x="8731733" y="3168903"/>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0" name="rc180"/>
            <p:cNvSpPr/>
            <p:nvPr/>
          </p:nvSpPr>
          <p:spPr>
            <a:xfrm>
              <a:off x="943605"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1" name="rc181"/>
            <p:cNvSpPr/>
            <p:nvPr/>
          </p:nvSpPr>
          <p:spPr>
            <a:xfrm>
              <a:off x="1255130"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1566655"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1878180"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4" name="rc184"/>
            <p:cNvSpPr/>
            <p:nvPr/>
          </p:nvSpPr>
          <p:spPr>
            <a:xfrm>
              <a:off x="2189705"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5" name="rc185"/>
            <p:cNvSpPr/>
            <p:nvPr/>
          </p:nvSpPr>
          <p:spPr>
            <a:xfrm>
              <a:off x="2501230"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6" name="rc186"/>
            <p:cNvSpPr/>
            <p:nvPr/>
          </p:nvSpPr>
          <p:spPr>
            <a:xfrm>
              <a:off x="2812756"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7" name="rc187"/>
            <p:cNvSpPr/>
            <p:nvPr/>
          </p:nvSpPr>
          <p:spPr>
            <a:xfrm>
              <a:off x="3124281"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8" name="rc188"/>
            <p:cNvSpPr/>
            <p:nvPr/>
          </p:nvSpPr>
          <p:spPr>
            <a:xfrm>
              <a:off x="3435806"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9" name="rc189"/>
            <p:cNvSpPr/>
            <p:nvPr/>
          </p:nvSpPr>
          <p:spPr>
            <a:xfrm>
              <a:off x="3747331"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0" name="rc190"/>
            <p:cNvSpPr/>
            <p:nvPr/>
          </p:nvSpPr>
          <p:spPr>
            <a:xfrm>
              <a:off x="4058856"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1" name="rc191"/>
            <p:cNvSpPr/>
            <p:nvPr/>
          </p:nvSpPr>
          <p:spPr>
            <a:xfrm>
              <a:off x="4370381"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2" name="rc192"/>
            <p:cNvSpPr/>
            <p:nvPr/>
          </p:nvSpPr>
          <p:spPr>
            <a:xfrm>
              <a:off x="4681906"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4993431"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4" name="rc194"/>
            <p:cNvSpPr/>
            <p:nvPr/>
          </p:nvSpPr>
          <p:spPr>
            <a:xfrm>
              <a:off x="5304957"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5" name="rc195"/>
            <p:cNvSpPr/>
            <p:nvPr/>
          </p:nvSpPr>
          <p:spPr>
            <a:xfrm>
              <a:off x="5616482"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5928007"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7" name="rc197"/>
            <p:cNvSpPr/>
            <p:nvPr/>
          </p:nvSpPr>
          <p:spPr>
            <a:xfrm>
              <a:off x="6239532"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8" name="rc198"/>
            <p:cNvSpPr/>
            <p:nvPr/>
          </p:nvSpPr>
          <p:spPr>
            <a:xfrm>
              <a:off x="6551057"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9" name="rc199"/>
            <p:cNvSpPr/>
            <p:nvPr/>
          </p:nvSpPr>
          <p:spPr>
            <a:xfrm>
              <a:off x="6862582"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0" name="rc200"/>
            <p:cNvSpPr/>
            <p:nvPr/>
          </p:nvSpPr>
          <p:spPr>
            <a:xfrm>
              <a:off x="7174107"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1" name="rc201"/>
            <p:cNvSpPr/>
            <p:nvPr/>
          </p:nvSpPr>
          <p:spPr>
            <a:xfrm>
              <a:off x="7485632"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2" name="rc202"/>
            <p:cNvSpPr/>
            <p:nvPr/>
          </p:nvSpPr>
          <p:spPr>
            <a:xfrm>
              <a:off x="7797157" y="4687992"/>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3" name="rc203"/>
            <p:cNvSpPr/>
            <p:nvPr/>
          </p:nvSpPr>
          <p:spPr>
            <a:xfrm>
              <a:off x="8108683" y="4687992"/>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4" name="rc204"/>
            <p:cNvSpPr/>
            <p:nvPr/>
          </p:nvSpPr>
          <p:spPr>
            <a:xfrm>
              <a:off x="8420208" y="4687992"/>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5" name="rc205"/>
            <p:cNvSpPr/>
            <p:nvPr/>
          </p:nvSpPr>
          <p:spPr>
            <a:xfrm>
              <a:off x="8731733" y="4687992"/>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6" name="rc206"/>
            <p:cNvSpPr/>
            <p:nvPr/>
          </p:nvSpPr>
          <p:spPr>
            <a:xfrm>
              <a:off x="8731733" y="3472721"/>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7" name="rc207"/>
            <p:cNvSpPr/>
            <p:nvPr/>
          </p:nvSpPr>
          <p:spPr>
            <a:xfrm>
              <a:off x="4058856" y="5295627"/>
              <a:ext cx="311525"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08" name="rc208"/>
            <p:cNvSpPr/>
            <p:nvPr/>
          </p:nvSpPr>
          <p:spPr>
            <a:xfrm>
              <a:off x="4370381" y="5295627"/>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9" name="rc209"/>
            <p:cNvSpPr/>
            <p:nvPr/>
          </p:nvSpPr>
          <p:spPr>
            <a:xfrm>
              <a:off x="4681906" y="5295627"/>
              <a:ext cx="311525"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10" name="rc210"/>
            <p:cNvSpPr/>
            <p:nvPr/>
          </p:nvSpPr>
          <p:spPr>
            <a:xfrm>
              <a:off x="4993431" y="5295627"/>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1" name="rc211"/>
            <p:cNvSpPr/>
            <p:nvPr/>
          </p:nvSpPr>
          <p:spPr>
            <a:xfrm>
              <a:off x="5304957" y="5295627"/>
              <a:ext cx="311525"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2" name="rc212"/>
            <p:cNvSpPr/>
            <p:nvPr/>
          </p:nvSpPr>
          <p:spPr>
            <a:xfrm>
              <a:off x="5616482" y="5295627"/>
              <a:ext cx="311525"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3" name="rc213"/>
            <p:cNvSpPr/>
            <p:nvPr/>
          </p:nvSpPr>
          <p:spPr>
            <a:xfrm>
              <a:off x="5928007" y="5295627"/>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4" name="rc214"/>
            <p:cNvSpPr/>
            <p:nvPr/>
          </p:nvSpPr>
          <p:spPr>
            <a:xfrm>
              <a:off x="6239532" y="5295627"/>
              <a:ext cx="311525"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15" name="rc215"/>
            <p:cNvSpPr/>
            <p:nvPr/>
          </p:nvSpPr>
          <p:spPr>
            <a:xfrm>
              <a:off x="6551057" y="5295627"/>
              <a:ext cx="311525"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6" name="rc216"/>
            <p:cNvSpPr/>
            <p:nvPr/>
          </p:nvSpPr>
          <p:spPr>
            <a:xfrm>
              <a:off x="6862582" y="5295627"/>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7" name="rc217"/>
            <p:cNvSpPr/>
            <p:nvPr/>
          </p:nvSpPr>
          <p:spPr>
            <a:xfrm>
              <a:off x="7174107" y="5295627"/>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18" name="rc218"/>
            <p:cNvSpPr/>
            <p:nvPr/>
          </p:nvSpPr>
          <p:spPr>
            <a:xfrm>
              <a:off x="7485632" y="5295627"/>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9" name="rc219"/>
            <p:cNvSpPr/>
            <p:nvPr/>
          </p:nvSpPr>
          <p:spPr>
            <a:xfrm>
              <a:off x="7797157" y="5295627"/>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0" name="rc220"/>
            <p:cNvSpPr/>
            <p:nvPr/>
          </p:nvSpPr>
          <p:spPr>
            <a:xfrm>
              <a:off x="8108683" y="5295627"/>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21" name="rc221"/>
            <p:cNvSpPr/>
            <p:nvPr/>
          </p:nvSpPr>
          <p:spPr>
            <a:xfrm>
              <a:off x="8420208" y="5295627"/>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2" name="rc222"/>
            <p:cNvSpPr/>
            <p:nvPr/>
          </p:nvSpPr>
          <p:spPr>
            <a:xfrm>
              <a:off x="8731733" y="5295627"/>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3" name="tx223"/>
            <p:cNvSpPr/>
            <p:nvPr/>
          </p:nvSpPr>
          <p:spPr>
            <a:xfrm>
              <a:off x="10390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4" name="tx224"/>
            <p:cNvSpPr/>
            <p:nvPr/>
          </p:nvSpPr>
          <p:spPr>
            <a:xfrm>
              <a:off x="13506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5" name="tx225"/>
            <p:cNvSpPr/>
            <p:nvPr/>
          </p:nvSpPr>
          <p:spPr>
            <a:xfrm>
              <a:off x="16621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6" name="tx226"/>
            <p:cNvSpPr/>
            <p:nvPr/>
          </p:nvSpPr>
          <p:spPr>
            <a:xfrm>
              <a:off x="197365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7" name="tx227"/>
            <p:cNvSpPr/>
            <p:nvPr/>
          </p:nvSpPr>
          <p:spPr>
            <a:xfrm>
              <a:off x="2264085"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8" name="tx228"/>
            <p:cNvSpPr/>
            <p:nvPr/>
          </p:nvSpPr>
          <p:spPr>
            <a:xfrm>
              <a:off x="25967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9" name="tx229"/>
            <p:cNvSpPr/>
            <p:nvPr/>
          </p:nvSpPr>
          <p:spPr>
            <a:xfrm>
              <a:off x="2908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0" name="tx230"/>
            <p:cNvSpPr/>
            <p:nvPr/>
          </p:nvSpPr>
          <p:spPr>
            <a:xfrm>
              <a:off x="32197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1" name="tx231"/>
            <p:cNvSpPr/>
            <p:nvPr/>
          </p:nvSpPr>
          <p:spPr>
            <a:xfrm>
              <a:off x="35312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2" name="tx232"/>
            <p:cNvSpPr/>
            <p:nvPr/>
          </p:nvSpPr>
          <p:spPr>
            <a:xfrm>
              <a:off x="38428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3" name="tx233"/>
            <p:cNvSpPr/>
            <p:nvPr/>
          </p:nvSpPr>
          <p:spPr>
            <a:xfrm>
              <a:off x="41543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4" name="tx234"/>
            <p:cNvSpPr/>
            <p:nvPr/>
          </p:nvSpPr>
          <p:spPr>
            <a:xfrm>
              <a:off x="44658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5" name="tx235"/>
            <p:cNvSpPr/>
            <p:nvPr/>
          </p:nvSpPr>
          <p:spPr>
            <a:xfrm>
              <a:off x="47773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6" name="tx236"/>
            <p:cNvSpPr/>
            <p:nvPr/>
          </p:nvSpPr>
          <p:spPr>
            <a:xfrm>
              <a:off x="50889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7" name="tx237"/>
            <p:cNvSpPr/>
            <p:nvPr/>
          </p:nvSpPr>
          <p:spPr>
            <a:xfrm>
              <a:off x="54004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8" name="tx238"/>
            <p:cNvSpPr/>
            <p:nvPr/>
          </p:nvSpPr>
          <p:spPr>
            <a:xfrm>
              <a:off x="57119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9" name="tx239"/>
            <p:cNvSpPr/>
            <p:nvPr/>
          </p:nvSpPr>
          <p:spPr>
            <a:xfrm>
              <a:off x="60234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0" name="tx240"/>
            <p:cNvSpPr/>
            <p:nvPr/>
          </p:nvSpPr>
          <p:spPr>
            <a:xfrm>
              <a:off x="63350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1" name="tx241"/>
            <p:cNvSpPr/>
            <p:nvPr/>
          </p:nvSpPr>
          <p:spPr>
            <a:xfrm>
              <a:off x="6646530"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2" name="tx242"/>
            <p:cNvSpPr/>
            <p:nvPr/>
          </p:nvSpPr>
          <p:spPr>
            <a:xfrm>
              <a:off x="69580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3" name="tx243"/>
            <p:cNvSpPr/>
            <p:nvPr/>
          </p:nvSpPr>
          <p:spPr>
            <a:xfrm>
              <a:off x="72695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4" name="tx244"/>
            <p:cNvSpPr/>
            <p:nvPr/>
          </p:nvSpPr>
          <p:spPr>
            <a:xfrm>
              <a:off x="75811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5" name="tx245"/>
            <p:cNvSpPr/>
            <p:nvPr/>
          </p:nvSpPr>
          <p:spPr>
            <a:xfrm>
              <a:off x="7892630"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6" name="tx246"/>
            <p:cNvSpPr/>
            <p:nvPr/>
          </p:nvSpPr>
          <p:spPr>
            <a:xfrm>
              <a:off x="82041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7" name="tx247"/>
            <p:cNvSpPr/>
            <p:nvPr/>
          </p:nvSpPr>
          <p:spPr>
            <a:xfrm>
              <a:off x="851568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8" name="tx248"/>
            <p:cNvSpPr/>
            <p:nvPr/>
          </p:nvSpPr>
          <p:spPr>
            <a:xfrm>
              <a:off x="882720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9" name="tx249"/>
            <p:cNvSpPr/>
            <p:nvPr/>
          </p:nvSpPr>
          <p:spPr>
            <a:xfrm>
              <a:off x="10390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0" name="tx250"/>
            <p:cNvSpPr/>
            <p:nvPr/>
          </p:nvSpPr>
          <p:spPr>
            <a:xfrm>
              <a:off x="13506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1" name="tx251"/>
            <p:cNvSpPr/>
            <p:nvPr/>
          </p:nvSpPr>
          <p:spPr>
            <a:xfrm>
              <a:off x="16621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2" name="tx252"/>
            <p:cNvSpPr/>
            <p:nvPr/>
          </p:nvSpPr>
          <p:spPr>
            <a:xfrm>
              <a:off x="197365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3" name="tx253"/>
            <p:cNvSpPr/>
            <p:nvPr/>
          </p:nvSpPr>
          <p:spPr>
            <a:xfrm>
              <a:off x="2264085"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4" name="tx254"/>
            <p:cNvSpPr/>
            <p:nvPr/>
          </p:nvSpPr>
          <p:spPr>
            <a:xfrm>
              <a:off x="25967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5" name="tx255"/>
            <p:cNvSpPr/>
            <p:nvPr/>
          </p:nvSpPr>
          <p:spPr>
            <a:xfrm>
              <a:off x="2908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6" name="tx256"/>
            <p:cNvSpPr/>
            <p:nvPr/>
          </p:nvSpPr>
          <p:spPr>
            <a:xfrm>
              <a:off x="32197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7" name="tx257"/>
            <p:cNvSpPr/>
            <p:nvPr/>
          </p:nvSpPr>
          <p:spPr>
            <a:xfrm>
              <a:off x="35312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8" name="tx258"/>
            <p:cNvSpPr/>
            <p:nvPr/>
          </p:nvSpPr>
          <p:spPr>
            <a:xfrm>
              <a:off x="38428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9" name="tx259"/>
            <p:cNvSpPr/>
            <p:nvPr/>
          </p:nvSpPr>
          <p:spPr>
            <a:xfrm>
              <a:off x="41543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0" name="tx260"/>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1" name="tx261"/>
            <p:cNvSpPr/>
            <p:nvPr/>
          </p:nvSpPr>
          <p:spPr>
            <a:xfrm>
              <a:off x="47773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2" name="tx262"/>
            <p:cNvSpPr/>
            <p:nvPr/>
          </p:nvSpPr>
          <p:spPr>
            <a:xfrm>
              <a:off x="50889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3" name="tx263"/>
            <p:cNvSpPr/>
            <p:nvPr/>
          </p:nvSpPr>
          <p:spPr>
            <a:xfrm>
              <a:off x="54004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4" name="tx264"/>
            <p:cNvSpPr/>
            <p:nvPr/>
          </p:nvSpPr>
          <p:spPr>
            <a:xfrm>
              <a:off x="57119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5" name="tx265"/>
            <p:cNvSpPr/>
            <p:nvPr/>
          </p:nvSpPr>
          <p:spPr>
            <a:xfrm>
              <a:off x="60234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6" name="tx266"/>
            <p:cNvSpPr/>
            <p:nvPr/>
          </p:nvSpPr>
          <p:spPr>
            <a:xfrm>
              <a:off x="63350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7" name="tx267"/>
            <p:cNvSpPr/>
            <p:nvPr/>
          </p:nvSpPr>
          <p:spPr>
            <a:xfrm>
              <a:off x="6646530"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8" name="tx268"/>
            <p:cNvSpPr/>
            <p:nvPr/>
          </p:nvSpPr>
          <p:spPr>
            <a:xfrm>
              <a:off x="69580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9" name="tx269"/>
            <p:cNvSpPr/>
            <p:nvPr/>
          </p:nvSpPr>
          <p:spPr>
            <a:xfrm>
              <a:off x="72695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0" name="tx270"/>
            <p:cNvSpPr/>
            <p:nvPr/>
          </p:nvSpPr>
          <p:spPr>
            <a:xfrm>
              <a:off x="75811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1" name="tx271"/>
            <p:cNvSpPr/>
            <p:nvPr/>
          </p:nvSpPr>
          <p:spPr>
            <a:xfrm>
              <a:off x="7892630"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2" name="tx272"/>
            <p:cNvSpPr/>
            <p:nvPr/>
          </p:nvSpPr>
          <p:spPr>
            <a:xfrm>
              <a:off x="82041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3" name="tx273"/>
            <p:cNvSpPr/>
            <p:nvPr/>
          </p:nvSpPr>
          <p:spPr>
            <a:xfrm>
              <a:off x="851568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4" name="tx274"/>
            <p:cNvSpPr/>
            <p:nvPr/>
          </p:nvSpPr>
          <p:spPr>
            <a:xfrm>
              <a:off x="882720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5" name="tx275"/>
            <p:cNvSpPr/>
            <p:nvPr/>
          </p:nvSpPr>
          <p:spPr>
            <a:xfrm>
              <a:off x="54004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6" name="tx276"/>
            <p:cNvSpPr/>
            <p:nvPr/>
          </p:nvSpPr>
          <p:spPr>
            <a:xfrm>
              <a:off x="57119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7" name="tx277"/>
            <p:cNvSpPr/>
            <p:nvPr/>
          </p:nvSpPr>
          <p:spPr>
            <a:xfrm>
              <a:off x="6023480"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8" name="tx278"/>
            <p:cNvSpPr/>
            <p:nvPr/>
          </p:nvSpPr>
          <p:spPr>
            <a:xfrm>
              <a:off x="63350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9" name="tx279"/>
            <p:cNvSpPr/>
            <p:nvPr/>
          </p:nvSpPr>
          <p:spPr>
            <a:xfrm>
              <a:off x="66465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0" name="tx280"/>
            <p:cNvSpPr/>
            <p:nvPr/>
          </p:nvSpPr>
          <p:spPr>
            <a:xfrm>
              <a:off x="69580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1" name="tx281"/>
            <p:cNvSpPr/>
            <p:nvPr/>
          </p:nvSpPr>
          <p:spPr>
            <a:xfrm>
              <a:off x="7269580"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2" name="tx282"/>
            <p:cNvSpPr/>
            <p:nvPr/>
          </p:nvSpPr>
          <p:spPr>
            <a:xfrm>
              <a:off x="7581105"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3" name="tx283"/>
            <p:cNvSpPr/>
            <p:nvPr/>
          </p:nvSpPr>
          <p:spPr>
            <a:xfrm>
              <a:off x="78926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4" name="tx284"/>
            <p:cNvSpPr/>
            <p:nvPr/>
          </p:nvSpPr>
          <p:spPr>
            <a:xfrm>
              <a:off x="82041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5" name="tx285"/>
            <p:cNvSpPr/>
            <p:nvPr/>
          </p:nvSpPr>
          <p:spPr>
            <a:xfrm>
              <a:off x="851568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6" name="tx286"/>
            <p:cNvSpPr/>
            <p:nvPr/>
          </p:nvSpPr>
          <p:spPr>
            <a:xfrm>
              <a:off x="882720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7" name="tx287"/>
            <p:cNvSpPr/>
            <p:nvPr/>
          </p:nvSpPr>
          <p:spPr>
            <a:xfrm>
              <a:off x="10390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8" name="tx288"/>
            <p:cNvSpPr/>
            <p:nvPr/>
          </p:nvSpPr>
          <p:spPr>
            <a:xfrm>
              <a:off x="13506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9" name="tx289"/>
            <p:cNvSpPr/>
            <p:nvPr/>
          </p:nvSpPr>
          <p:spPr>
            <a:xfrm>
              <a:off x="16621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0" name="tx290"/>
            <p:cNvSpPr/>
            <p:nvPr/>
          </p:nvSpPr>
          <p:spPr>
            <a:xfrm>
              <a:off x="197365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1" name="tx291"/>
            <p:cNvSpPr/>
            <p:nvPr/>
          </p:nvSpPr>
          <p:spPr>
            <a:xfrm>
              <a:off x="2264085"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2" name="tx292"/>
            <p:cNvSpPr/>
            <p:nvPr/>
          </p:nvSpPr>
          <p:spPr>
            <a:xfrm>
              <a:off x="25967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3" name="tx293"/>
            <p:cNvSpPr/>
            <p:nvPr/>
          </p:nvSpPr>
          <p:spPr>
            <a:xfrm>
              <a:off x="2908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4" name="tx294"/>
            <p:cNvSpPr/>
            <p:nvPr/>
          </p:nvSpPr>
          <p:spPr>
            <a:xfrm>
              <a:off x="32197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5" name="tx295"/>
            <p:cNvSpPr/>
            <p:nvPr/>
          </p:nvSpPr>
          <p:spPr>
            <a:xfrm>
              <a:off x="35312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6" name="tx296"/>
            <p:cNvSpPr/>
            <p:nvPr/>
          </p:nvSpPr>
          <p:spPr>
            <a:xfrm>
              <a:off x="38428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7" name="tx297"/>
            <p:cNvSpPr/>
            <p:nvPr/>
          </p:nvSpPr>
          <p:spPr>
            <a:xfrm>
              <a:off x="41543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8" name="tx298"/>
            <p:cNvSpPr/>
            <p:nvPr/>
          </p:nvSpPr>
          <p:spPr>
            <a:xfrm>
              <a:off x="44658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9" name="tx299"/>
            <p:cNvSpPr/>
            <p:nvPr/>
          </p:nvSpPr>
          <p:spPr>
            <a:xfrm>
              <a:off x="47773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0" name="tx300"/>
            <p:cNvSpPr/>
            <p:nvPr/>
          </p:nvSpPr>
          <p:spPr>
            <a:xfrm>
              <a:off x="50889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1" name="tx301"/>
            <p:cNvSpPr/>
            <p:nvPr/>
          </p:nvSpPr>
          <p:spPr>
            <a:xfrm>
              <a:off x="54004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2" name="tx302"/>
            <p:cNvSpPr/>
            <p:nvPr/>
          </p:nvSpPr>
          <p:spPr>
            <a:xfrm>
              <a:off x="57119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3" name="tx303"/>
            <p:cNvSpPr/>
            <p:nvPr/>
          </p:nvSpPr>
          <p:spPr>
            <a:xfrm>
              <a:off x="60234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4" name="tx304"/>
            <p:cNvSpPr/>
            <p:nvPr/>
          </p:nvSpPr>
          <p:spPr>
            <a:xfrm>
              <a:off x="63350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5" name="tx305"/>
            <p:cNvSpPr/>
            <p:nvPr/>
          </p:nvSpPr>
          <p:spPr>
            <a:xfrm>
              <a:off x="6646530"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6" name="tx306"/>
            <p:cNvSpPr/>
            <p:nvPr/>
          </p:nvSpPr>
          <p:spPr>
            <a:xfrm>
              <a:off x="69580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7" name="tx307"/>
            <p:cNvSpPr/>
            <p:nvPr/>
          </p:nvSpPr>
          <p:spPr>
            <a:xfrm>
              <a:off x="72695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8" name="tx308"/>
            <p:cNvSpPr/>
            <p:nvPr/>
          </p:nvSpPr>
          <p:spPr>
            <a:xfrm>
              <a:off x="75811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9" name="tx309"/>
            <p:cNvSpPr/>
            <p:nvPr/>
          </p:nvSpPr>
          <p:spPr>
            <a:xfrm>
              <a:off x="78926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0" name="tx310"/>
            <p:cNvSpPr/>
            <p:nvPr/>
          </p:nvSpPr>
          <p:spPr>
            <a:xfrm>
              <a:off x="82041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1" name="tx311"/>
            <p:cNvSpPr/>
            <p:nvPr/>
          </p:nvSpPr>
          <p:spPr>
            <a:xfrm>
              <a:off x="851568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2" name="tx312"/>
            <p:cNvSpPr/>
            <p:nvPr/>
          </p:nvSpPr>
          <p:spPr>
            <a:xfrm>
              <a:off x="882720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3" name="tx313"/>
            <p:cNvSpPr/>
            <p:nvPr/>
          </p:nvSpPr>
          <p:spPr>
            <a:xfrm>
              <a:off x="57119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4" name="tx314"/>
            <p:cNvSpPr/>
            <p:nvPr/>
          </p:nvSpPr>
          <p:spPr>
            <a:xfrm>
              <a:off x="60234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5" name="tx315"/>
            <p:cNvSpPr/>
            <p:nvPr/>
          </p:nvSpPr>
          <p:spPr>
            <a:xfrm>
              <a:off x="63350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6" name="tx316"/>
            <p:cNvSpPr/>
            <p:nvPr/>
          </p:nvSpPr>
          <p:spPr>
            <a:xfrm>
              <a:off x="6646530"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7" name="tx317"/>
            <p:cNvSpPr/>
            <p:nvPr/>
          </p:nvSpPr>
          <p:spPr>
            <a:xfrm>
              <a:off x="69580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8" name="tx318"/>
            <p:cNvSpPr/>
            <p:nvPr/>
          </p:nvSpPr>
          <p:spPr>
            <a:xfrm>
              <a:off x="72695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9" name="tx319"/>
            <p:cNvSpPr/>
            <p:nvPr/>
          </p:nvSpPr>
          <p:spPr>
            <a:xfrm>
              <a:off x="75811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0" name="tx320"/>
            <p:cNvSpPr/>
            <p:nvPr/>
          </p:nvSpPr>
          <p:spPr>
            <a:xfrm>
              <a:off x="7892630"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1" name="tx321"/>
            <p:cNvSpPr/>
            <p:nvPr/>
          </p:nvSpPr>
          <p:spPr>
            <a:xfrm>
              <a:off x="82041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2" name="tx322"/>
            <p:cNvSpPr/>
            <p:nvPr/>
          </p:nvSpPr>
          <p:spPr>
            <a:xfrm>
              <a:off x="851568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3" name="tx323"/>
            <p:cNvSpPr/>
            <p:nvPr/>
          </p:nvSpPr>
          <p:spPr>
            <a:xfrm>
              <a:off x="882720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4" name="tx324"/>
            <p:cNvSpPr/>
            <p:nvPr/>
          </p:nvSpPr>
          <p:spPr>
            <a:xfrm>
              <a:off x="75811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5" name="tx325"/>
            <p:cNvSpPr/>
            <p:nvPr/>
          </p:nvSpPr>
          <p:spPr>
            <a:xfrm>
              <a:off x="7892630"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6" name="tx326"/>
            <p:cNvSpPr/>
            <p:nvPr/>
          </p:nvSpPr>
          <p:spPr>
            <a:xfrm>
              <a:off x="82041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7" name="tx327"/>
            <p:cNvSpPr/>
            <p:nvPr/>
          </p:nvSpPr>
          <p:spPr>
            <a:xfrm>
              <a:off x="851568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8" name="tx328"/>
            <p:cNvSpPr/>
            <p:nvPr/>
          </p:nvSpPr>
          <p:spPr>
            <a:xfrm>
              <a:off x="8827206"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9" name="tx329"/>
            <p:cNvSpPr/>
            <p:nvPr/>
          </p:nvSpPr>
          <p:spPr>
            <a:xfrm>
              <a:off x="10390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0" name="tx330"/>
            <p:cNvSpPr/>
            <p:nvPr/>
          </p:nvSpPr>
          <p:spPr>
            <a:xfrm>
              <a:off x="13506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1" name="tx331"/>
            <p:cNvSpPr/>
            <p:nvPr/>
          </p:nvSpPr>
          <p:spPr>
            <a:xfrm>
              <a:off x="16621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2" name="tx332"/>
            <p:cNvSpPr/>
            <p:nvPr/>
          </p:nvSpPr>
          <p:spPr>
            <a:xfrm>
              <a:off x="197365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3" name="tx333"/>
            <p:cNvSpPr/>
            <p:nvPr/>
          </p:nvSpPr>
          <p:spPr>
            <a:xfrm>
              <a:off x="22851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4" name="tx334"/>
            <p:cNvSpPr/>
            <p:nvPr/>
          </p:nvSpPr>
          <p:spPr>
            <a:xfrm>
              <a:off x="25967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5" name="tx335"/>
            <p:cNvSpPr/>
            <p:nvPr/>
          </p:nvSpPr>
          <p:spPr>
            <a:xfrm>
              <a:off x="2908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6" name="tx336"/>
            <p:cNvSpPr/>
            <p:nvPr/>
          </p:nvSpPr>
          <p:spPr>
            <a:xfrm>
              <a:off x="32197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7" name="tx337"/>
            <p:cNvSpPr/>
            <p:nvPr/>
          </p:nvSpPr>
          <p:spPr>
            <a:xfrm>
              <a:off x="35312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8" name="tx338"/>
            <p:cNvSpPr/>
            <p:nvPr/>
          </p:nvSpPr>
          <p:spPr>
            <a:xfrm>
              <a:off x="38428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9" name="tx339"/>
            <p:cNvSpPr/>
            <p:nvPr/>
          </p:nvSpPr>
          <p:spPr>
            <a:xfrm>
              <a:off x="41543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0" name="tx340"/>
            <p:cNvSpPr/>
            <p:nvPr/>
          </p:nvSpPr>
          <p:spPr>
            <a:xfrm>
              <a:off x="44658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1" name="tx341"/>
            <p:cNvSpPr/>
            <p:nvPr/>
          </p:nvSpPr>
          <p:spPr>
            <a:xfrm>
              <a:off x="47773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2" name="tx342"/>
            <p:cNvSpPr/>
            <p:nvPr/>
          </p:nvSpPr>
          <p:spPr>
            <a:xfrm>
              <a:off x="50889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3" name="tx343"/>
            <p:cNvSpPr/>
            <p:nvPr/>
          </p:nvSpPr>
          <p:spPr>
            <a:xfrm>
              <a:off x="54004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4" name="tx344"/>
            <p:cNvSpPr/>
            <p:nvPr/>
          </p:nvSpPr>
          <p:spPr>
            <a:xfrm>
              <a:off x="57119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5" name="tx345"/>
            <p:cNvSpPr/>
            <p:nvPr/>
          </p:nvSpPr>
          <p:spPr>
            <a:xfrm>
              <a:off x="60234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6" name="tx346"/>
            <p:cNvSpPr/>
            <p:nvPr/>
          </p:nvSpPr>
          <p:spPr>
            <a:xfrm>
              <a:off x="633500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7" name="tx347"/>
            <p:cNvSpPr/>
            <p:nvPr/>
          </p:nvSpPr>
          <p:spPr>
            <a:xfrm>
              <a:off x="6646530"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8" name="tx348"/>
            <p:cNvSpPr/>
            <p:nvPr/>
          </p:nvSpPr>
          <p:spPr>
            <a:xfrm>
              <a:off x="69580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9" name="tx349"/>
            <p:cNvSpPr/>
            <p:nvPr/>
          </p:nvSpPr>
          <p:spPr>
            <a:xfrm>
              <a:off x="72695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0" name="tx350"/>
            <p:cNvSpPr/>
            <p:nvPr/>
          </p:nvSpPr>
          <p:spPr>
            <a:xfrm>
              <a:off x="758110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1" name="tx351"/>
            <p:cNvSpPr/>
            <p:nvPr/>
          </p:nvSpPr>
          <p:spPr>
            <a:xfrm>
              <a:off x="78926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2" name="tx352"/>
            <p:cNvSpPr/>
            <p:nvPr/>
          </p:nvSpPr>
          <p:spPr>
            <a:xfrm>
              <a:off x="82041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3" name="tx353"/>
            <p:cNvSpPr/>
            <p:nvPr/>
          </p:nvSpPr>
          <p:spPr>
            <a:xfrm>
              <a:off x="851568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4" name="tx354"/>
            <p:cNvSpPr/>
            <p:nvPr/>
          </p:nvSpPr>
          <p:spPr>
            <a:xfrm>
              <a:off x="882720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5" name="tx355"/>
            <p:cNvSpPr/>
            <p:nvPr/>
          </p:nvSpPr>
          <p:spPr>
            <a:xfrm>
              <a:off x="16621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6" name="tx356"/>
            <p:cNvSpPr/>
            <p:nvPr/>
          </p:nvSpPr>
          <p:spPr>
            <a:xfrm>
              <a:off x="197365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7" name="tx357"/>
            <p:cNvSpPr/>
            <p:nvPr/>
          </p:nvSpPr>
          <p:spPr>
            <a:xfrm>
              <a:off x="228517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8" name="tx358"/>
            <p:cNvSpPr/>
            <p:nvPr/>
          </p:nvSpPr>
          <p:spPr>
            <a:xfrm>
              <a:off x="2596703"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9" name="tx359"/>
            <p:cNvSpPr/>
            <p:nvPr/>
          </p:nvSpPr>
          <p:spPr>
            <a:xfrm>
              <a:off x="29082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0" name="tx360"/>
            <p:cNvSpPr/>
            <p:nvPr/>
          </p:nvSpPr>
          <p:spPr>
            <a:xfrm>
              <a:off x="32197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1" name="tx361"/>
            <p:cNvSpPr/>
            <p:nvPr/>
          </p:nvSpPr>
          <p:spPr>
            <a:xfrm>
              <a:off x="3531279"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2" name="tx362"/>
            <p:cNvSpPr/>
            <p:nvPr/>
          </p:nvSpPr>
          <p:spPr>
            <a:xfrm>
              <a:off x="3842804"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3" name="tx363"/>
            <p:cNvSpPr/>
            <p:nvPr/>
          </p:nvSpPr>
          <p:spPr>
            <a:xfrm>
              <a:off x="41543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4" name="tx364"/>
            <p:cNvSpPr/>
            <p:nvPr/>
          </p:nvSpPr>
          <p:spPr>
            <a:xfrm>
              <a:off x="4465854"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5" name="tx365"/>
            <p:cNvSpPr/>
            <p:nvPr/>
          </p:nvSpPr>
          <p:spPr>
            <a:xfrm>
              <a:off x="4777379"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6" name="tx366"/>
            <p:cNvSpPr/>
            <p:nvPr/>
          </p:nvSpPr>
          <p:spPr>
            <a:xfrm>
              <a:off x="50889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7" name="tx367"/>
            <p:cNvSpPr/>
            <p:nvPr/>
          </p:nvSpPr>
          <p:spPr>
            <a:xfrm>
              <a:off x="5400429"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8" name="tx368"/>
            <p:cNvSpPr/>
            <p:nvPr/>
          </p:nvSpPr>
          <p:spPr>
            <a:xfrm>
              <a:off x="57119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9" name="tx369"/>
            <p:cNvSpPr/>
            <p:nvPr/>
          </p:nvSpPr>
          <p:spPr>
            <a:xfrm>
              <a:off x="60234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0" name="tx370"/>
            <p:cNvSpPr/>
            <p:nvPr/>
          </p:nvSpPr>
          <p:spPr>
            <a:xfrm>
              <a:off x="63350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1" name="tx371"/>
            <p:cNvSpPr/>
            <p:nvPr/>
          </p:nvSpPr>
          <p:spPr>
            <a:xfrm>
              <a:off x="66465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2" name="tx372"/>
            <p:cNvSpPr/>
            <p:nvPr/>
          </p:nvSpPr>
          <p:spPr>
            <a:xfrm>
              <a:off x="69580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3" name="tx373"/>
            <p:cNvSpPr/>
            <p:nvPr/>
          </p:nvSpPr>
          <p:spPr>
            <a:xfrm>
              <a:off x="72695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4" name="tx374"/>
            <p:cNvSpPr/>
            <p:nvPr/>
          </p:nvSpPr>
          <p:spPr>
            <a:xfrm>
              <a:off x="75811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5" name="tx375"/>
            <p:cNvSpPr/>
            <p:nvPr/>
          </p:nvSpPr>
          <p:spPr>
            <a:xfrm>
              <a:off x="78926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6" name="tx376"/>
            <p:cNvSpPr/>
            <p:nvPr/>
          </p:nvSpPr>
          <p:spPr>
            <a:xfrm>
              <a:off x="82041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7" name="tx377"/>
            <p:cNvSpPr/>
            <p:nvPr/>
          </p:nvSpPr>
          <p:spPr>
            <a:xfrm>
              <a:off x="851568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8" name="tx378"/>
            <p:cNvSpPr/>
            <p:nvPr/>
          </p:nvSpPr>
          <p:spPr>
            <a:xfrm>
              <a:off x="882720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9" name="tx379"/>
            <p:cNvSpPr/>
            <p:nvPr/>
          </p:nvSpPr>
          <p:spPr>
            <a:xfrm>
              <a:off x="38428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0" name="tx380"/>
            <p:cNvSpPr/>
            <p:nvPr/>
          </p:nvSpPr>
          <p:spPr>
            <a:xfrm>
              <a:off x="41543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1" name="tx381"/>
            <p:cNvSpPr/>
            <p:nvPr/>
          </p:nvSpPr>
          <p:spPr>
            <a:xfrm>
              <a:off x="446585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2" name="tx382"/>
            <p:cNvSpPr/>
            <p:nvPr/>
          </p:nvSpPr>
          <p:spPr>
            <a:xfrm>
              <a:off x="47773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3" name="tx383"/>
            <p:cNvSpPr/>
            <p:nvPr/>
          </p:nvSpPr>
          <p:spPr>
            <a:xfrm>
              <a:off x="50889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4" name="tx384"/>
            <p:cNvSpPr/>
            <p:nvPr/>
          </p:nvSpPr>
          <p:spPr>
            <a:xfrm>
              <a:off x="54004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5" name="tx385"/>
            <p:cNvSpPr/>
            <p:nvPr/>
          </p:nvSpPr>
          <p:spPr>
            <a:xfrm>
              <a:off x="57119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6" name="tx386"/>
            <p:cNvSpPr/>
            <p:nvPr/>
          </p:nvSpPr>
          <p:spPr>
            <a:xfrm>
              <a:off x="60234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7" name="tx387"/>
            <p:cNvSpPr/>
            <p:nvPr/>
          </p:nvSpPr>
          <p:spPr>
            <a:xfrm>
              <a:off x="633500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8" name="tx388"/>
            <p:cNvSpPr/>
            <p:nvPr/>
          </p:nvSpPr>
          <p:spPr>
            <a:xfrm>
              <a:off x="6646530"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9" name="tx389"/>
            <p:cNvSpPr/>
            <p:nvPr/>
          </p:nvSpPr>
          <p:spPr>
            <a:xfrm>
              <a:off x="695805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0" name="tx390"/>
            <p:cNvSpPr/>
            <p:nvPr/>
          </p:nvSpPr>
          <p:spPr>
            <a:xfrm>
              <a:off x="7269580"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1" name="tx391"/>
            <p:cNvSpPr/>
            <p:nvPr/>
          </p:nvSpPr>
          <p:spPr>
            <a:xfrm>
              <a:off x="758110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2" name="tx392"/>
            <p:cNvSpPr/>
            <p:nvPr/>
          </p:nvSpPr>
          <p:spPr>
            <a:xfrm>
              <a:off x="78926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3" name="tx393"/>
            <p:cNvSpPr/>
            <p:nvPr/>
          </p:nvSpPr>
          <p:spPr>
            <a:xfrm>
              <a:off x="82041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4" name="tx394"/>
            <p:cNvSpPr/>
            <p:nvPr/>
          </p:nvSpPr>
          <p:spPr>
            <a:xfrm>
              <a:off x="851568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5" name="tx395"/>
            <p:cNvSpPr/>
            <p:nvPr/>
          </p:nvSpPr>
          <p:spPr>
            <a:xfrm>
              <a:off x="882720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6" name="tx396"/>
            <p:cNvSpPr/>
            <p:nvPr/>
          </p:nvSpPr>
          <p:spPr>
            <a:xfrm>
              <a:off x="10390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7" name="tx397"/>
            <p:cNvSpPr/>
            <p:nvPr/>
          </p:nvSpPr>
          <p:spPr>
            <a:xfrm>
              <a:off x="13506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8" name="tx398"/>
            <p:cNvSpPr/>
            <p:nvPr/>
          </p:nvSpPr>
          <p:spPr>
            <a:xfrm>
              <a:off x="16621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9" name="tx399"/>
            <p:cNvSpPr/>
            <p:nvPr/>
          </p:nvSpPr>
          <p:spPr>
            <a:xfrm>
              <a:off x="197365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0" name="tx400"/>
            <p:cNvSpPr/>
            <p:nvPr/>
          </p:nvSpPr>
          <p:spPr>
            <a:xfrm>
              <a:off x="22851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1" name="tx401"/>
            <p:cNvSpPr/>
            <p:nvPr/>
          </p:nvSpPr>
          <p:spPr>
            <a:xfrm>
              <a:off x="25967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2" name="tx402"/>
            <p:cNvSpPr/>
            <p:nvPr/>
          </p:nvSpPr>
          <p:spPr>
            <a:xfrm>
              <a:off x="2908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3" name="tx403"/>
            <p:cNvSpPr/>
            <p:nvPr/>
          </p:nvSpPr>
          <p:spPr>
            <a:xfrm>
              <a:off x="32197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4" name="tx404"/>
            <p:cNvSpPr/>
            <p:nvPr/>
          </p:nvSpPr>
          <p:spPr>
            <a:xfrm>
              <a:off x="35312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5" name="tx405"/>
            <p:cNvSpPr/>
            <p:nvPr/>
          </p:nvSpPr>
          <p:spPr>
            <a:xfrm>
              <a:off x="38428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6" name="tx406"/>
            <p:cNvSpPr/>
            <p:nvPr/>
          </p:nvSpPr>
          <p:spPr>
            <a:xfrm>
              <a:off x="41543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7" name="tx407"/>
            <p:cNvSpPr/>
            <p:nvPr/>
          </p:nvSpPr>
          <p:spPr>
            <a:xfrm>
              <a:off x="44658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8" name="tx408"/>
            <p:cNvSpPr/>
            <p:nvPr/>
          </p:nvSpPr>
          <p:spPr>
            <a:xfrm>
              <a:off x="47773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9" name="tx409"/>
            <p:cNvSpPr/>
            <p:nvPr/>
          </p:nvSpPr>
          <p:spPr>
            <a:xfrm>
              <a:off x="50889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0" name="tx410"/>
            <p:cNvSpPr/>
            <p:nvPr/>
          </p:nvSpPr>
          <p:spPr>
            <a:xfrm>
              <a:off x="54004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1" name="tx411"/>
            <p:cNvSpPr/>
            <p:nvPr/>
          </p:nvSpPr>
          <p:spPr>
            <a:xfrm>
              <a:off x="57119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2" name="tx412"/>
            <p:cNvSpPr/>
            <p:nvPr/>
          </p:nvSpPr>
          <p:spPr>
            <a:xfrm>
              <a:off x="60234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3" name="tx413"/>
            <p:cNvSpPr/>
            <p:nvPr/>
          </p:nvSpPr>
          <p:spPr>
            <a:xfrm>
              <a:off x="6335005"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4" name="tx414"/>
            <p:cNvSpPr/>
            <p:nvPr/>
          </p:nvSpPr>
          <p:spPr>
            <a:xfrm>
              <a:off x="6646530"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5" name="tx415"/>
            <p:cNvSpPr/>
            <p:nvPr/>
          </p:nvSpPr>
          <p:spPr>
            <a:xfrm>
              <a:off x="69580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6" name="tx416"/>
            <p:cNvSpPr/>
            <p:nvPr/>
          </p:nvSpPr>
          <p:spPr>
            <a:xfrm>
              <a:off x="72695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7" name="tx417"/>
            <p:cNvSpPr/>
            <p:nvPr/>
          </p:nvSpPr>
          <p:spPr>
            <a:xfrm>
              <a:off x="7581105"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8" name="tx418"/>
            <p:cNvSpPr/>
            <p:nvPr/>
          </p:nvSpPr>
          <p:spPr>
            <a:xfrm>
              <a:off x="78926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9" name="tx419"/>
            <p:cNvSpPr/>
            <p:nvPr/>
          </p:nvSpPr>
          <p:spPr>
            <a:xfrm>
              <a:off x="82041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0" name="tx420"/>
            <p:cNvSpPr/>
            <p:nvPr/>
          </p:nvSpPr>
          <p:spPr>
            <a:xfrm>
              <a:off x="851568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1" name="tx421"/>
            <p:cNvSpPr/>
            <p:nvPr/>
          </p:nvSpPr>
          <p:spPr>
            <a:xfrm>
              <a:off x="882720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2" name="tx422"/>
            <p:cNvSpPr/>
            <p:nvPr/>
          </p:nvSpPr>
          <p:spPr>
            <a:xfrm>
              <a:off x="8827206"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23" name="tx423"/>
            <p:cNvSpPr/>
            <p:nvPr/>
          </p:nvSpPr>
          <p:spPr>
            <a:xfrm>
              <a:off x="540042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24" name="tx424"/>
            <p:cNvSpPr/>
            <p:nvPr/>
          </p:nvSpPr>
          <p:spPr>
            <a:xfrm>
              <a:off x="57119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25" name="tx425"/>
            <p:cNvSpPr/>
            <p:nvPr/>
          </p:nvSpPr>
          <p:spPr>
            <a:xfrm>
              <a:off x="726958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26" name="tx426"/>
            <p:cNvSpPr/>
            <p:nvPr/>
          </p:nvSpPr>
          <p:spPr>
            <a:xfrm>
              <a:off x="75811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27" name="tx427"/>
            <p:cNvSpPr/>
            <p:nvPr/>
          </p:nvSpPr>
          <p:spPr>
            <a:xfrm>
              <a:off x="789263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28" name="tx428"/>
            <p:cNvSpPr/>
            <p:nvPr/>
          </p:nvSpPr>
          <p:spPr>
            <a:xfrm>
              <a:off x="82041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29" name="tx429"/>
            <p:cNvSpPr/>
            <p:nvPr/>
          </p:nvSpPr>
          <p:spPr>
            <a:xfrm>
              <a:off x="8515681"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30" name="tx430"/>
            <p:cNvSpPr/>
            <p:nvPr/>
          </p:nvSpPr>
          <p:spPr>
            <a:xfrm>
              <a:off x="8827206"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31" name="tx431"/>
            <p:cNvSpPr/>
            <p:nvPr/>
          </p:nvSpPr>
          <p:spPr>
            <a:xfrm>
              <a:off x="44658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32" name="tx432"/>
            <p:cNvSpPr/>
            <p:nvPr/>
          </p:nvSpPr>
          <p:spPr>
            <a:xfrm>
              <a:off x="47773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33" name="tx433"/>
            <p:cNvSpPr/>
            <p:nvPr/>
          </p:nvSpPr>
          <p:spPr>
            <a:xfrm>
              <a:off x="50889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34" name="tx434"/>
            <p:cNvSpPr/>
            <p:nvPr/>
          </p:nvSpPr>
          <p:spPr>
            <a:xfrm>
              <a:off x="415432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35" name="tx435"/>
            <p:cNvSpPr/>
            <p:nvPr/>
          </p:nvSpPr>
          <p:spPr>
            <a:xfrm>
              <a:off x="446585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36" name="tx436"/>
            <p:cNvSpPr/>
            <p:nvPr/>
          </p:nvSpPr>
          <p:spPr>
            <a:xfrm>
              <a:off x="477737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37" name="tx437"/>
            <p:cNvSpPr/>
            <p:nvPr/>
          </p:nvSpPr>
          <p:spPr>
            <a:xfrm>
              <a:off x="508890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38" name="tx438"/>
            <p:cNvSpPr/>
            <p:nvPr/>
          </p:nvSpPr>
          <p:spPr>
            <a:xfrm>
              <a:off x="602348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39" name="tx439"/>
            <p:cNvSpPr/>
            <p:nvPr/>
          </p:nvSpPr>
          <p:spPr>
            <a:xfrm>
              <a:off x="63350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40" name="tx440"/>
            <p:cNvSpPr/>
            <p:nvPr/>
          </p:nvSpPr>
          <p:spPr>
            <a:xfrm>
              <a:off x="6646530" y="540741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41" name="tx441"/>
            <p:cNvSpPr/>
            <p:nvPr/>
          </p:nvSpPr>
          <p:spPr>
            <a:xfrm>
              <a:off x="695805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42" name="tx442"/>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43" name="tx443"/>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44" name="tx444"/>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45" name="tx445"/>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46" name="tx446"/>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47" name="tx447"/>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48" name="tx448"/>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49" name="tx449"/>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50" name="tx450"/>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51" name="tx451"/>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52" name="tx452"/>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53" name="tx453"/>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54" name="tx454"/>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55" name="tx455"/>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56" name="tx456"/>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57" name="tx457"/>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58" name="tx458"/>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59" name="tx459"/>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60" name="tx460"/>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61" name="tx461"/>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62" name="tx462"/>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63" name="tx463"/>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64" name="tx464"/>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65" name="tx465"/>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66" name="tx466"/>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67" name="tx467"/>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68" name="tx468"/>
            <p:cNvSpPr/>
            <p:nvPr/>
          </p:nvSpPr>
          <p:spPr>
            <a:xfrm>
              <a:off x="564147"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69" name="tx469"/>
            <p:cNvSpPr/>
            <p:nvPr/>
          </p:nvSpPr>
          <p:spPr>
            <a:xfrm>
              <a:off x="539317"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70" name="tx470"/>
            <p:cNvSpPr/>
            <p:nvPr/>
          </p:nvSpPr>
          <p:spPr>
            <a:xfrm>
              <a:off x="551705"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71" name="tx471"/>
            <p:cNvSpPr/>
            <p:nvPr/>
          </p:nvSpPr>
          <p:spPr>
            <a:xfrm>
              <a:off x="539317"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72" name="tx472"/>
            <p:cNvSpPr/>
            <p:nvPr/>
          </p:nvSpPr>
          <p:spPr>
            <a:xfrm>
              <a:off x="588976"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73" name="tx473"/>
            <p:cNvSpPr/>
            <p:nvPr/>
          </p:nvSpPr>
          <p:spPr>
            <a:xfrm>
              <a:off x="607530"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74" name="tx474"/>
            <p:cNvSpPr/>
            <p:nvPr/>
          </p:nvSpPr>
          <p:spPr>
            <a:xfrm>
              <a:off x="533042" y="358190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75" name="tx475"/>
            <p:cNvSpPr/>
            <p:nvPr/>
          </p:nvSpPr>
          <p:spPr>
            <a:xfrm>
              <a:off x="539317" y="32780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76" name="tx476"/>
            <p:cNvSpPr/>
            <p:nvPr/>
          </p:nvSpPr>
          <p:spPr>
            <a:xfrm>
              <a:off x="508103" y="29544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77" name="tx477"/>
            <p:cNvSpPr/>
            <p:nvPr/>
          </p:nvSpPr>
          <p:spPr>
            <a:xfrm>
              <a:off x="619972" y="2671430"/>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78" name="tx478"/>
            <p:cNvSpPr/>
            <p:nvPr/>
          </p:nvSpPr>
          <p:spPr>
            <a:xfrm>
              <a:off x="564147" y="236761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79" name="tx479"/>
            <p:cNvSpPr/>
            <p:nvPr/>
          </p:nvSpPr>
          <p:spPr>
            <a:xfrm>
              <a:off x="564147" y="206521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80" name="tx480"/>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81" name="pic481"/>
            <p:cNvPicPr/>
            <p:nvPr/>
          </p:nvPicPr>
          <p:blipFill>
            <a:blip r:embed="rId2" cstate="print"/>
            <a:stretch>
              <a:fillRect/>
            </a:stretch>
          </p:blipFill>
          <p:spPr>
            <a:xfrm>
              <a:off x="4647033" y="5838594"/>
              <a:ext cx="2160000" cy="219455"/>
            </a:xfrm>
            <a:prstGeom prst="rect">
              <a:avLst/>
            </a:prstGeom>
          </p:spPr>
        </p:pic>
        <p:sp>
          <p:nvSpPr>
            <p:cNvPr id="482" name="pl482"/>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3" name="pl483"/>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4" name="pl484"/>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5" name="pl485"/>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6" name="pl486"/>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7" name="pl487"/>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8" name="pl488"/>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9" name="pl489"/>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0" name="pl490"/>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1" name="pl491"/>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2" name="pl492"/>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3" name="pl493"/>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4" name="tx494"/>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95" name="tx495"/>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96" name="tx496"/>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97" name="tx497"/>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98" name="tx498"/>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99" name="tx499"/>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00" name="tx500"/>
            <p:cNvSpPr/>
            <p:nvPr/>
          </p:nvSpPr>
          <p:spPr>
            <a:xfrm>
              <a:off x="912452" y="1330710"/>
              <a:ext cx="45104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Netherlands (Kingdom of the), 2000-2025</a:t>
              </a:r>
            </a:p>
          </p:txBody>
        </p:sp>
        <p:sp>
          <p:nvSpPr>
            <p:cNvPr id="501" name="tx501"/>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02" name="tx502"/>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03" name="tx503"/>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4 out of 12 (33%) vaccines in the schedule achieved coverage of 90% or more. Vaccine coverage ranged from 73% to 90%.
Since 2002, estimates have been made for 7 new vaccines. RotaC is the newest vaccine reported (2025), which achieved 73% coverage in 2025.
In 2025, Netherlands (Kingdom of the) reported stockouts of vaccines/supplies (PCV) (more information on slide 8).</a:t>
            </a:r>
          </a:p>
        </p:txBody>
      </p:sp>
      <p:sp>
        <p:nvSpPr>
          <p:cNvPr id="5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one, and declined for 10, indicating limited improvement in routine immunization performance; four achieved at least 90% coverage.</a:t>
            </a:r>
          </a:p>
        </p:txBody>
      </p:sp>
      <p:grpSp xmlns:pic="http://schemas.openxmlformats.org/drawingml/2006/picture">
        <p:nvGrpSpPr>
          <p:cNvPr id="506" name=""/>
          <p:cNvGrpSpPr/>
          <p:nvPr/>
        </p:nvGrpSpPr>
        <p:grpSpPr>
          <a:xfrm>
            <a:off x="292608" y="1005840"/>
            <a:ext cx="8595360" cy="28575"/>
            <a:chOff x="292608" y="1005840"/>
            <a:chExt cx="8595360" cy="28575"/>
          </a:xfrm>
        </p:grpSpPr>
        <p:sp>
          <p:nvSpPr>
            <p:cNvPr id="5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58515"/>
              <a:ext cx="6481656" cy="319221"/>
            </a:xfrm>
            <a:custGeom>
              <a:avLst/>
              <a:pathLst>
                <a:path w="6481656" h="319221">
                  <a:moveTo>
                    <a:pt x="0" y="39902"/>
                  </a:moveTo>
                  <a:lnTo>
                    <a:pt x="259266" y="39902"/>
                  </a:lnTo>
                  <a:lnTo>
                    <a:pt x="518532" y="39902"/>
                  </a:lnTo>
                  <a:lnTo>
                    <a:pt x="777798" y="0"/>
                  </a:lnTo>
                  <a:lnTo>
                    <a:pt x="1037065" y="0"/>
                  </a:lnTo>
                  <a:lnTo>
                    <a:pt x="1296331" y="79805"/>
                  </a:lnTo>
                  <a:lnTo>
                    <a:pt x="1555597" y="79805"/>
                  </a:lnTo>
                  <a:lnTo>
                    <a:pt x="1814863" y="39902"/>
                  </a:lnTo>
                  <a:lnTo>
                    <a:pt x="2074130" y="39902"/>
                  </a:lnTo>
                  <a:lnTo>
                    <a:pt x="2333396" y="39902"/>
                  </a:lnTo>
                  <a:lnTo>
                    <a:pt x="2592662" y="39902"/>
                  </a:lnTo>
                  <a:lnTo>
                    <a:pt x="2851928" y="39902"/>
                  </a:lnTo>
                  <a:lnTo>
                    <a:pt x="3111195" y="39902"/>
                  </a:lnTo>
                  <a:lnTo>
                    <a:pt x="3370461" y="39902"/>
                  </a:lnTo>
                  <a:lnTo>
                    <a:pt x="3629727" y="79805"/>
                  </a:lnTo>
                  <a:lnTo>
                    <a:pt x="3888994" y="119708"/>
                  </a:lnTo>
                  <a:lnTo>
                    <a:pt x="4148260" y="119708"/>
                  </a:lnTo>
                  <a:lnTo>
                    <a:pt x="4407526" y="159610"/>
                  </a:lnTo>
                  <a:lnTo>
                    <a:pt x="4666792" y="199513"/>
                  </a:lnTo>
                  <a:lnTo>
                    <a:pt x="4926059" y="159610"/>
                  </a:lnTo>
                  <a:lnTo>
                    <a:pt x="5185325" y="159610"/>
                  </a:lnTo>
                  <a:lnTo>
                    <a:pt x="5444591" y="119708"/>
                  </a:lnTo>
                  <a:lnTo>
                    <a:pt x="5703857" y="199513"/>
                  </a:lnTo>
                  <a:lnTo>
                    <a:pt x="5963124" y="239416"/>
                  </a:lnTo>
                  <a:lnTo>
                    <a:pt x="6222390" y="279319"/>
                  </a:lnTo>
                  <a:lnTo>
                    <a:pt x="6481656" y="319221"/>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319221"/>
            </a:xfrm>
            <a:custGeom>
              <a:avLst/>
              <a:pathLst>
                <a:path w="6481656" h="319221">
                  <a:moveTo>
                    <a:pt x="0" y="39902"/>
                  </a:moveTo>
                  <a:lnTo>
                    <a:pt x="259266" y="39902"/>
                  </a:lnTo>
                  <a:lnTo>
                    <a:pt x="518532" y="39902"/>
                  </a:lnTo>
                  <a:lnTo>
                    <a:pt x="777798" y="0"/>
                  </a:lnTo>
                  <a:lnTo>
                    <a:pt x="1037065" y="0"/>
                  </a:lnTo>
                  <a:lnTo>
                    <a:pt x="1296331" y="79805"/>
                  </a:lnTo>
                  <a:lnTo>
                    <a:pt x="1555597" y="79805"/>
                  </a:lnTo>
                  <a:lnTo>
                    <a:pt x="1814863" y="39902"/>
                  </a:lnTo>
                  <a:lnTo>
                    <a:pt x="2074130" y="39902"/>
                  </a:lnTo>
                  <a:lnTo>
                    <a:pt x="2333396" y="39902"/>
                  </a:lnTo>
                  <a:lnTo>
                    <a:pt x="2592662" y="39902"/>
                  </a:lnTo>
                  <a:lnTo>
                    <a:pt x="2851928" y="39902"/>
                  </a:lnTo>
                  <a:lnTo>
                    <a:pt x="3111195" y="39902"/>
                  </a:lnTo>
                  <a:lnTo>
                    <a:pt x="3370461" y="39902"/>
                  </a:lnTo>
                  <a:lnTo>
                    <a:pt x="3629727" y="79805"/>
                  </a:lnTo>
                  <a:lnTo>
                    <a:pt x="3888994" y="119708"/>
                  </a:lnTo>
                  <a:lnTo>
                    <a:pt x="4148260" y="119708"/>
                  </a:lnTo>
                  <a:lnTo>
                    <a:pt x="4407526" y="159610"/>
                  </a:lnTo>
                  <a:lnTo>
                    <a:pt x="4666792" y="199513"/>
                  </a:lnTo>
                  <a:lnTo>
                    <a:pt x="4926059" y="159610"/>
                  </a:lnTo>
                  <a:lnTo>
                    <a:pt x="5185325" y="159610"/>
                  </a:lnTo>
                  <a:lnTo>
                    <a:pt x="5444591" y="119708"/>
                  </a:lnTo>
                  <a:lnTo>
                    <a:pt x="5703857" y="199513"/>
                  </a:lnTo>
                  <a:lnTo>
                    <a:pt x="5963124" y="239416"/>
                  </a:lnTo>
                  <a:lnTo>
                    <a:pt x="6222390" y="279319"/>
                  </a:lnTo>
                  <a:lnTo>
                    <a:pt x="6481656" y="319221"/>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38321"/>
              <a:ext cx="6481656" cy="319221"/>
            </a:xfrm>
            <a:custGeom>
              <a:avLst/>
              <a:pathLst>
                <a:path w="6481656" h="319221">
                  <a:moveTo>
                    <a:pt x="0" y="0"/>
                  </a:moveTo>
                  <a:lnTo>
                    <a:pt x="259266" y="39902"/>
                  </a:lnTo>
                  <a:lnTo>
                    <a:pt x="518532" y="39902"/>
                  </a:lnTo>
                  <a:lnTo>
                    <a:pt x="777798" y="0"/>
                  </a:lnTo>
                  <a:lnTo>
                    <a:pt x="1037065" y="0"/>
                  </a:lnTo>
                  <a:lnTo>
                    <a:pt x="1296331" y="39902"/>
                  </a:lnTo>
                  <a:lnTo>
                    <a:pt x="1555597" y="0"/>
                  </a:lnTo>
                  <a:lnTo>
                    <a:pt x="1814863" y="0"/>
                  </a:lnTo>
                  <a:lnTo>
                    <a:pt x="2074130" y="0"/>
                  </a:lnTo>
                  <a:lnTo>
                    <a:pt x="2333396" y="0"/>
                  </a:lnTo>
                  <a:lnTo>
                    <a:pt x="2592662" y="0"/>
                  </a:lnTo>
                  <a:lnTo>
                    <a:pt x="2851928" y="0"/>
                  </a:lnTo>
                  <a:lnTo>
                    <a:pt x="3111195" y="0"/>
                  </a:lnTo>
                  <a:lnTo>
                    <a:pt x="3370461" y="0"/>
                  </a:lnTo>
                  <a:lnTo>
                    <a:pt x="3629727" y="0"/>
                  </a:lnTo>
                  <a:lnTo>
                    <a:pt x="3888994" y="39902"/>
                  </a:lnTo>
                  <a:lnTo>
                    <a:pt x="4148260" y="79805"/>
                  </a:lnTo>
                  <a:lnTo>
                    <a:pt x="4407526" y="119708"/>
                  </a:lnTo>
                  <a:lnTo>
                    <a:pt x="4666792" y="119708"/>
                  </a:lnTo>
                  <a:lnTo>
                    <a:pt x="4926059" y="79805"/>
                  </a:lnTo>
                  <a:lnTo>
                    <a:pt x="5185325" y="79805"/>
                  </a:lnTo>
                  <a:lnTo>
                    <a:pt x="5444591" y="119708"/>
                  </a:lnTo>
                  <a:lnTo>
                    <a:pt x="5703857" y="279319"/>
                  </a:lnTo>
                  <a:lnTo>
                    <a:pt x="5963124" y="279319"/>
                  </a:lnTo>
                  <a:lnTo>
                    <a:pt x="6222390" y="279319"/>
                  </a:lnTo>
                  <a:lnTo>
                    <a:pt x="6481656" y="319221"/>
                  </a:lnTo>
                </a:path>
              </a:pathLst>
            </a:custGeom>
            <a:ln w="27101" cap="flat">
              <a:solidFill>
                <a:srgbClr val="00BFC4">
                  <a:alpha val="100000"/>
                </a:srgbClr>
              </a:solidFill>
              <a:prstDash val="solid"/>
              <a:round/>
            </a:ln>
          </p:spPr>
          <p:txBody>
            <a:bodyPr/>
            <a:lstStyle/>
            <a:p/>
          </p:txBody>
        </p:sp>
        <p:sp>
          <p:nvSpPr>
            <p:cNvPr id="31" name="pl31"/>
            <p:cNvSpPr/>
            <p:nvPr/>
          </p:nvSpPr>
          <p:spPr>
            <a:xfrm>
              <a:off x="1957551" y="1358515"/>
              <a:ext cx="5963124" cy="678346"/>
            </a:xfrm>
            <a:custGeom>
              <a:avLst/>
              <a:pathLst>
                <a:path w="5963124" h="678346">
                  <a:moveTo>
                    <a:pt x="0" y="79805"/>
                  </a:moveTo>
                  <a:lnTo>
                    <a:pt x="259266" y="0"/>
                  </a:lnTo>
                  <a:lnTo>
                    <a:pt x="518532" y="0"/>
                  </a:lnTo>
                  <a:lnTo>
                    <a:pt x="777798" y="199513"/>
                  </a:lnTo>
                  <a:lnTo>
                    <a:pt x="1037065" y="239416"/>
                  </a:lnTo>
                  <a:lnTo>
                    <a:pt x="1296331" y="239416"/>
                  </a:lnTo>
                  <a:lnTo>
                    <a:pt x="1555597" y="199513"/>
                  </a:lnTo>
                  <a:lnTo>
                    <a:pt x="1814863" y="199513"/>
                  </a:lnTo>
                  <a:lnTo>
                    <a:pt x="2074130" y="239416"/>
                  </a:lnTo>
                  <a:lnTo>
                    <a:pt x="2333396" y="199513"/>
                  </a:lnTo>
                  <a:lnTo>
                    <a:pt x="2592662" y="199513"/>
                  </a:lnTo>
                  <a:lnTo>
                    <a:pt x="2851928" y="239416"/>
                  </a:lnTo>
                  <a:lnTo>
                    <a:pt x="3111195" y="199513"/>
                  </a:lnTo>
                  <a:lnTo>
                    <a:pt x="3370461" y="239416"/>
                  </a:lnTo>
                  <a:lnTo>
                    <a:pt x="3629727" y="279319"/>
                  </a:lnTo>
                  <a:lnTo>
                    <a:pt x="3888994" y="319221"/>
                  </a:lnTo>
                  <a:lnTo>
                    <a:pt x="4148260" y="359124"/>
                  </a:lnTo>
                  <a:lnTo>
                    <a:pt x="4407526" y="319221"/>
                  </a:lnTo>
                  <a:lnTo>
                    <a:pt x="4666792" y="359124"/>
                  </a:lnTo>
                  <a:lnTo>
                    <a:pt x="4926059" y="319221"/>
                  </a:lnTo>
                  <a:lnTo>
                    <a:pt x="5185325" y="518735"/>
                  </a:lnTo>
                  <a:lnTo>
                    <a:pt x="5444591" y="678346"/>
                  </a:lnTo>
                  <a:lnTo>
                    <a:pt x="5703857" y="678346"/>
                  </a:lnTo>
                  <a:lnTo>
                    <a:pt x="5963124" y="678346"/>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99848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919175"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331" y="1430608"/>
              <a:ext cx="249610" cy="237924"/>
            </a:xfrm>
            <a:custGeom>
              <a:avLst/>
              <a:pathLst>
                <a:path w="249610" h="237924">
                  <a:moveTo>
                    <a:pt x="249610" y="0"/>
                  </a:moveTo>
                  <a:lnTo>
                    <a:pt x="0" y="237924"/>
                  </a:lnTo>
                </a:path>
              </a:pathLst>
            </a:custGeom>
          </p:spPr>
          <p:txBody>
            <a:bodyPr/>
            <a:lstStyle/>
            <a:p/>
          </p:txBody>
        </p:sp>
        <p:sp>
          <p:nvSpPr>
            <p:cNvPr id="42" name="pl42"/>
            <p:cNvSpPr/>
            <p:nvPr/>
          </p:nvSpPr>
          <p:spPr>
            <a:xfrm>
              <a:off x="7939156" y="1678048"/>
              <a:ext cx="240786" cy="4058"/>
            </a:xfrm>
            <a:custGeom>
              <a:avLst/>
              <a:pathLst>
                <a:path w="240786" h="4058">
                  <a:moveTo>
                    <a:pt x="240786" y="4058"/>
                  </a:moveTo>
                  <a:lnTo>
                    <a:pt x="0" y="0"/>
                  </a:lnTo>
                </a:path>
              </a:pathLst>
            </a:custGeom>
          </p:spPr>
          <p:txBody>
            <a:bodyPr/>
            <a:lstStyle/>
            <a:p/>
          </p:txBody>
        </p:sp>
        <p:sp>
          <p:nvSpPr>
            <p:cNvPr id="43" name="pl43"/>
            <p:cNvSpPr/>
            <p:nvPr/>
          </p:nvSpPr>
          <p:spPr>
            <a:xfrm>
              <a:off x="7932803" y="1765689"/>
              <a:ext cx="247138" cy="166013"/>
            </a:xfrm>
            <a:custGeom>
              <a:avLst/>
              <a:pathLst>
                <a:path w="247138" h="166013">
                  <a:moveTo>
                    <a:pt x="247138" y="166013"/>
                  </a:moveTo>
                  <a:lnTo>
                    <a:pt x="0" y="0"/>
                  </a:lnTo>
                </a:path>
              </a:pathLst>
            </a:custGeom>
          </p:spPr>
          <p:txBody>
            <a:bodyPr/>
            <a:lstStyle/>
            <a:p/>
          </p:txBody>
        </p:sp>
        <p:sp>
          <p:nvSpPr>
            <p:cNvPr id="44" name="pl44"/>
            <p:cNvSpPr/>
            <p:nvPr/>
          </p:nvSpPr>
          <p:spPr>
            <a:xfrm>
              <a:off x="7932959" y="2044928"/>
              <a:ext cx="246983" cy="162193"/>
            </a:xfrm>
            <a:custGeom>
              <a:avLst/>
              <a:pathLst>
                <a:path w="246983" h="162193">
                  <a:moveTo>
                    <a:pt x="246983" y="162193"/>
                  </a:moveTo>
                  <a:lnTo>
                    <a:pt x="0" y="0"/>
                  </a:lnTo>
                </a:path>
              </a:pathLst>
            </a:custGeom>
          </p:spPr>
          <p:txBody>
            <a:bodyPr/>
            <a:lstStyle/>
            <a:p/>
          </p:txBody>
        </p:sp>
        <p:sp>
          <p:nvSpPr>
            <p:cNvPr id="45" name="pg45"/>
            <p:cNvSpPr/>
            <p:nvPr/>
          </p:nvSpPr>
          <p:spPr>
            <a:xfrm>
              <a:off x="8111362" y="131752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5836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90%</a:t>
              </a:r>
            </a:p>
          </p:txBody>
        </p:sp>
        <p:sp>
          <p:nvSpPr>
            <p:cNvPr id="47" name="pg47"/>
            <p:cNvSpPr/>
            <p:nvPr/>
          </p:nvSpPr>
          <p:spPr>
            <a:xfrm>
              <a:off x="8111362" y="159112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63196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90%</a:t>
              </a:r>
            </a:p>
          </p:txBody>
        </p:sp>
        <p:sp>
          <p:nvSpPr>
            <p:cNvPr id="49" name="pg49"/>
            <p:cNvSpPr/>
            <p:nvPr/>
          </p:nvSpPr>
          <p:spPr>
            <a:xfrm>
              <a:off x="8111362" y="186402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90486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88%</a:t>
              </a:r>
            </a:p>
          </p:txBody>
        </p:sp>
        <p:sp>
          <p:nvSpPr>
            <p:cNvPr id="51" name="pg51"/>
            <p:cNvSpPr/>
            <p:nvPr/>
          </p:nvSpPr>
          <p:spPr>
            <a:xfrm>
              <a:off x="8111362" y="213941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18025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81%</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61688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Netherlands (Kingdom of the),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88%.
DTP3 coverage - a marker of how well countries are delivering immunization services to children - achieved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3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952516"/>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4422979"/>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5058424"/>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4317072"/>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4634794"/>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4846609"/>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4205281"/>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4081519"/>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(90%)</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(90%)</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(90%)</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(90%)</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(88%)</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(81%)</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(87%)</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(73%)</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426980" y="6568512"/>
              <a:ext cx="64363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nld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601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83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366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042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925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807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672516"/>
              <a:ext cx="239888" cy="443481"/>
            </a:xfrm>
            <a:prstGeom prst="rect">
              <a:avLst/>
            </a:prstGeom>
            <a:solidFill>
              <a:srgbClr val="1CABE2">
                <a:alpha val="85098"/>
              </a:srgbClr>
            </a:solidFill>
          </p:spPr>
          <p:txBody>
            <a:bodyPr/>
            <a:lstStyle/>
            <a:p/>
          </p:txBody>
        </p:sp>
        <p:sp>
          <p:nvSpPr>
            <p:cNvPr id="24" name="rc24"/>
            <p:cNvSpPr/>
            <p:nvPr/>
          </p:nvSpPr>
          <p:spPr>
            <a:xfrm>
              <a:off x="1562816" y="3680559"/>
              <a:ext cx="239888" cy="435438"/>
            </a:xfrm>
            <a:prstGeom prst="rect">
              <a:avLst/>
            </a:prstGeom>
            <a:solidFill>
              <a:srgbClr val="1CABE2">
                <a:alpha val="85098"/>
              </a:srgbClr>
            </a:solidFill>
          </p:spPr>
          <p:txBody>
            <a:bodyPr/>
            <a:lstStyle/>
            <a:p/>
          </p:txBody>
        </p:sp>
        <p:sp>
          <p:nvSpPr>
            <p:cNvPr id="25" name="rc25"/>
            <p:cNvSpPr/>
            <p:nvPr/>
          </p:nvSpPr>
          <p:spPr>
            <a:xfrm>
              <a:off x="1829360" y="3682623"/>
              <a:ext cx="239888" cy="433374"/>
            </a:xfrm>
            <a:prstGeom prst="rect">
              <a:avLst/>
            </a:prstGeom>
            <a:solidFill>
              <a:srgbClr val="1CABE2">
                <a:alpha val="85098"/>
              </a:srgbClr>
            </a:solidFill>
          </p:spPr>
          <p:txBody>
            <a:bodyPr/>
            <a:lstStyle/>
            <a:p/>
          </p:txBody>
        </p:sp>
        <p:sp>
          <p:nvSpPr>
            <p:cNvPr id="26" name="rc26"/>
            <p:cNvSpPr/>
            <p:nvPr/>
          </p:nvSpPr>
          <p:spPr>
            <a:xfrm>
              <a:off x="2095903" y="3830236"/>
              <a:ext cx="239888" cy="285761"/>
            </a:xfrm>
            <a:prstGeom prst="rect">
              <a:avLst/>
            </a:prstGeom>
            <a:solidFill>
              <a:srgbClr val="1CABE2">
                <a:alpha val="85098"/>
              </a:srgbClr>
            </a:solidFill>
          </p:spPr>
          <p:txBody>
            <a:bodyPr/>
            <a:lstStyle/>
            <a:p/>
          </p:txBody>
        </p:sp>
        <p:sp>
          <p:nvSpPr>
            <p:cNvPr id="27" name="rc27"/>
            <p:cNvSpPr/>
            <p:nvPr/>
          </p:nvSpPr>
          <p:spPr>
            <a:xfrm>
              <a:off x="2362446" y="3838777"/>
              <a:ext cx="239888" cy="277220"/>
            </a:xfrm>
            <a:prstGeom prst="rect">
              <a:avLst/>
            </a:prstGeom>
            <a:solidFill>
              <a:srgbClr val="1CABE2">
                <a:alpha val="85098"/>
              </a:srgbClr>
            </a:solidFill>
          </p:spPr>
          <p:txBody>
            <a:bodyPr/>
            <a:lstStyle/>
            <a:p/>
          </p:txBody>
        </p:sp>
        <p:sp>
          <p:nvSpPr>
            <p:cNvPr id="28" name="rc28"/>
            <p:cNvSpPr/>
            <p:nvPr/>
          </p:nvSpPr>
          <p:spPr>
            <a:xfrm>
              <a:off x="2628989" y="3578567"/>
              <a:ext cx="239888" cy="537430"/>
            </a:xfrm>
            <a:prstGeom prst="rect">
              <a:avLst/>
            </a:prstGeom>
            <a:solidFill>
              <a:srgbClr val="1CABE2">
                <a:alpha val="85098"/>
              </a:srgbClr>
            </a:solidFill>
          </p:spPr>
          <p:txBody>
            <a:bodyPr/>
            <a:lstStyle/>
            <a:p/>
          </p:txBody>
        </p:sp>
        <p:sp>
          <p:nvSpPr>
            <p:cNvPr id="29" name="rc29"/>
            <p:cNvSpPr/>
            <p:nvPr/>
          </p:nvSpPr>
          <p:spPr>
            <a:xfrm>
              <a:off x="2895532" y="3586966"/>
              <a:ext cx="239888" cy="529031"/>
            </a:xfrm>
            <a:prstGeom prst="rect">
              <a:avLst/>
            </a:prstGeom>
            <a:solidFill>
              <a:srgbClr val="1CABE2">
                <a:alpha val="85098"/>
              </a:srgbClr>
            </a:solidFill>
          </p:spPr>
          <p:txBody>
            <a:bodyPr/>
            <a:lstStyle/>
            <a:p/>
          </p:txBody>
        </p:sp>
        <p:sp>
          <p:nvSpPr>
            <p:cNvPr id="30" name="rc30"/>
            <p:cNvSpPr/>
            <p:nvPr/>
          </p:nvSpPr>
          <p:spPr>
            <a:xfrm>
              <a:off x="3162075" y="3727462"/>
              <a:ext cx="239888" cy="388535"/>
            </a:xfrm>
            <a:prstGeom prst="rect">
              <a:avLst/>
            </a:prstGeom>
            <a:solidFill>
              <a:srgbClr val="1CABE2">
                <a:alpha val="85098"/>
              </a:srgbClr>
            </a:solidFill>
          </p:spPr>
          <p:txBody>
            <a:bodyPr/>
            <a:lstStyle/>
            <a:p/>
          </p:txBody>
        </p:sp>
        <p:sp>
          <p:nvSpPr>
            <p:cNvPr id="31" name="rc31"/>
            <p:cNvSpPr/>
            <p:nvPr/>
          </p:nvSpPr>
          <p:spPr>
            <a:xfrm>
              <a:off x="3428618" y="3721910"/>
              <a:ext cx="239888" cy="394086"/>
            </a:xfrm>
            <a:prstGeom prst="rect">
              <a:avLst/>
            </a:prstGeom>
            <a:solidFill>
              <a:srgbClr val="1CABE2">
                <a:alpha val="85098"/>
              </a:srgbClr>
            </a:solidFill>
          </p:spPr>
          <p:txBody>
            <a:bodyPr/>
            <a:lstStyle/>
            <a:p/>
          </p:txBody>
        </p:sp>
        <p:sp>
          <p:nvSpPr>
            <p:cNvPr id="32" name="rc32"/>
            <p:cNvSpPr/>
            <p:nvPr/>
          </p:nvSpPr>
          <p:spPr>
            <a:xfrm>
              <a:off x="3695161" y="3720843"/>
              <a:ext cx="239888" cy="395154"/>
            </a:xfrm>
            <a:prstGeom prst="rect">
              <a:avLst/>
            </a:prstGeom>
            <a:solidFill>
              <a:srgbClr val="1CABE2">
                <a:alpha val="85098"/>
              </a:srgbClr>
            </a:solidFill>
          </p:spPr>
          <p:txBody>
            <a:bodyPr/>
            <a:lstStyle/>
            <a:p/>
          </p:txBody>
        </p:sp>
        <p:sp>
          <p:nvSpPr>
            <p:cNvPr id="33" name="rc33"/>
            <p:cNvSpPr/>
            <p:nvPr/>
          </p:nvSpPr>
          <p:spPr>
            <a:xfrm>
              <a:off x="3961705" y="3721910"/>
              <a:ext cx="239888" cy="394086"/>
            </a:xfrm>
            <a:prstGeom prst="rect">
              <a:avLst/>
            </a:prstGeom>
            <a:solidFill>
              <a:srgbClr val="1CABE2">
                <a:alpha val="85098"/>
              </a:srgbClr>
            </a:solidFill>
          </p:spPr>
          <p:txBody>
            <a:bodyPr/>
            <a:lstStyle/>
            <a:p/>
          </p:txBody>
        </p:sp>
        <p:sp>
          <p:nvSpPr>
            <p:cNvPr id="34" name="rc34"/>
            <p:cNvSpPr/>
            <p:nvPr/>
          </p:nvSpPr>
          <p:spPr>
            <a:xfrm>
              <a:off x="4228248" y="3730238"/>
              <a:ext cx="239888" cy="385759"/>
            </a:xfrm>
            <a:prstGeom prst="rect">
              <a:avLst/>
            </a:prstGeom>
            <a:solidFill>
              <a:srgbClr val="1CABE2">
                <a:alpha val="85098"/>
              </a:srgbClr>
            </a:solidFill>
          </p:spPr>
          <p:txBody>
            <a:bodyPr/>
            <a:lstStyle/>
            <a:p/>
          </p:txBody>
        </p:sp>
        <p:sp>
          <p:nvSpPr>
            <p:cNvPr id="35" name="rc35"/>
            <p:cNvSpPr/>
            <p:nvPr/>
          </p:nvSpPr>
          <p:spPr>
            <a:xfrm>
              <a:off x="4494791" y="3738494"/>
              <a:ext cx="239888" cy="377503"/>
            </a:xfrm>
            <a:prstGeom prst="rect">
              <a:avLst/>
            </a:prstGeom>
            <a:solidFill>
              <a:srgbClr val="1CABE2">
                <a:alpha val="85098"/>
              </a:srgbClr>
            </a:solidFill>
          </p:spPr>
          <p:txBody>
            <a:bodyPr/>
            <a:lstStyle/>
            <a:p/>
          </p:txBody>
        </p:sp>
        <p:sp>
          <p:nvSpPr>
            <p:cNvPr id="36" name="rc36"/>
            <p:cNvSpPr/>
            <p:nvPr/>
          </p:nvSpPr>
          <p:spPr>
            <a:xfrm>
              <a:off x="4761334" y="3747177"/>
              <a:ext cx="239888" cy="368820"/>
            </a:xfrm>
            <a:prstGeom prst="rect">
              <a:avLst/>
            </a:prstGeom>
            <a:solidFill>
              <a:srgbClr val="1CABE2">
                <a:alpha val="85098"/>
              </a:srgbClr>
            </a:solidFill>
          </p:spPr>
          <p:txBody>
            <a:bodyPr/>
            <a:lstStyle/>
            <a:p/>
          </p:txBody>
        </p:sp>
        <p:sp>
          <p:nvSpPr>
            <p:cNvPr id="37" name="rc37"/>
            <p:cNvSpPr/>
            <p:nvPr/>
          </p:nvSpPr>
          <p:spPr>
            <a:xfrm>
              <a:off x="5027877" y="3615221"/>
              <a:ext cx="239888" cy="500775"/>
            </a:xfrm>
            <a:prstGeom prst="rect">
              <a:avLst/>
            </a:prstGeom>
            <a:solidFill>
              <a:srgbClr val="1CABE2">
                <a:alpha val="85098"/>
              </a:srgbClr>
            </a:solidFill>
          </p:spPr>
          <p:txBody>
            <a:bodyPr/>
            <a:lstStyle/>
            <a:p/>
          </p:txBody>
        </p:sp>
        <p:sp>
          <p:nvSpPr>
            <p:cNvPr id="38" name="rc38"/>
            <p:cNvSpPr/>
            <p:nvPr/>
          </p:nvSpPr>
          <p:spPr>
            <a:xfrm>
              <a:off x="5294420" y="3504120"/>
              <a:ext cx="239888" cy="611877"/>
            </a:xfrm>
            <a:prstGeom prst="rect">
              <a:avLst/>
            </a:prstGeom>
            <a:solidFill>
              <a:srgbClr val="1CABE2">
                <a:alpha val="85098"/>
              </a:srgbClr>
            </a:solidFill>
          </p:spPr>
          <p:txBody>
            <a:bodyPr/>
            <a:lstStyle/>
            <a:p/>
          </p:txBody>
        </p:sp>
        <p:sp>
          <p:nvSpPr>
            <p:cNvPr id="39" name="rc39"/>
            <p:cNvSpPr/>
            <p:nvPr/>
          </p:nvSpPr>
          <p:spPr>
            <a:xfrm>
              <a:off x="5560963" y="3499066"/>
              <a:ext cx="239888" cy="616930"/>
            </a:xfrm>
            <a:prstGeom prst="rect">
              <a:avLst/>
            </a:prstGeom>
            <a:solidFill>
              <a:srgbClr val="1CABE2">
                <a:alpha val="85098"/>
              </a:srgbClr>
            </a:solidFill>
          </p:spPr>
          <p:txBody>
            <a:bodyPr/>
            <a:lstStyle/>
            <a:p/>
          </p:txBody>
        </p:sp>
        <p:sp>
          <p:nvSpPr>
            <p:cNvPr id="40" name="rc40"/>
            <p:cNvSpPr/>
            <p:nvPr/>
          </p:nvSpPr>
          <p:spPr>
            <a:xfrm>
              <a:off x="5827506" y="3385545"/>
              <a:ext cx="239888" cy="730452"/>
            </a:xfrm>
            <a:prstGeom prst="rect">
              <a:avLst/>
            </a:prstGeom>
            <a:solidFill>
              <a:srgbClr val="1CABE2">
                <a:alpha val="85098"/>
              </a:srgbClr>
            </a:solidFill>
          </p:spPr>
          <p:txBody>
            <a:bodyPr/>
            <a:lstStyle/>
            <a:p/>
          </p:txBody>
        </p:sp>
        <p:sp>
          <p:nvSpPr>
            <p:cNvPr id="41" name="rc41"/>
            <p:cNvSpPr/>
            <p:nvPr/>
          </p:nvSpPr>
          <p:spPr>
            <a:xfrm>
              <a:off x="6094049" y="3269604"/>
              <a:ext cx="239888" cy="846393"/>
            </a:xfrm>
            <a:prstGeom prst="rect">
              <a:avLst/>
            </a:prstGeom>
            <a:solidFill>
              <a:srgbClr val="1CABE2">
                <a:alpha val="85098"/>
              </a:srgbClr>
            </a:solidFill>
          </p:spPr>
          <p:txBody>
            <a:bodyPr/>
            <a:lstStyle/>
            <a:p/>
          </p:txBody>
        </p:sp>
        <p:sp>
          <p:nvSpPr>
            <p:cNvPr id="42" name="rc42"/>
            <p:cNvSpPr/>
            <p:nvPr/>
          </p:nvSpPr>
          <p:spPr>
            <a:xfrm>
              <a:off x="6360593" y="3386613"/>
              <a:ext cx="239888" cy="729384"/>
            </a:xfrm>
            <a:prstGeom prst="rect">
              <a:avLst/>
            </a:prstGeom>
            <a:solidFill>
              <a:srgbClr val="1CABE2">
                <a:alpha val="85098"/>
              </a:srgbClr>
            </a:solidFill>
          </p:spPr>
          <p:txBody>
            <a:bodyPr/>
            <a:lstStyle/>
            <a:p/>
          </p:txBody>
        </p:sp>
        <p:sp>
          <p:nvSpPr>
            <p:cNvPr id="43" name="rc43"/>
            <p:cNvSpPr/>
            <p:nvPr/>
          </p:nvSpPr>
          <p:spPr>
            <a:xfrm>
              <a:off x="6627136" y="3387680"/>
              <a:ext cx="239888" cy="728316"/>
            </a:xfrm>
            <a:prstGeom prst="rect">
              <a:avLst/>
            </a:prstGeom>
            <a:solidFill>
              <a:srgbClr val="1CABE2">
                <a:alpha val="85098"/>
              </a:srgbClr>
            </a:solidFill>
          </p:spPr>
          <p:txBody>
            <a:bodyPr/>
            <a:lstStyle/>
            <a:p/>
          </p:txBody>
        </p:sp>
        <p:sp>
          <p:nvSpPr>
            <p:cNvPr id="44" name="rc44"/>
            <p:cNvSpPr/>
            <p:nvPr/>
          </p:nvSpPr>
          <p:spPr>
            <a:xfrm>
              <a:off x="6893679" y="3470028"/>
              <a:ext cx="239888" cy="645969"/>
            </a:xfrm>
            <a:prstGeom prst="rect">
              <a:avLst/>
            </a:prstGeom>
            <a:solidFill>
              <a:srgbClr val="1CABE2">
                <a:alpha val="85098"/>
              </a:srgbClr>
            </a:solidFill>
          </p:spPr>
          <p:txBody>
            <a:bodyPr/>
            <a:lstStyle/>
            <a:p/>
          </p:txBody>
        </p:sp>
        <p:sp>
          <p:nvSpPr>
            <p:cNvPr id="45" name="rc45"/>
            <p:cNvSpPr/>
            <p:nvPr/>
          </p:nvSpPr>
          <p:spPr>
            <a:xfrm>
              <a:off x="7160222" y="3259212"/>
              <a:ext cx="239888" cy="856784"/>
            </a:xfrm>
            <a:prstGeom prst="rect">
              <a:avLst/>
            </a:prstGeom>
            <a:solidFill>
              <a:srgbClr val="1CABE2">
                <a:alpha val="85098"/>
              </a:srgbClr>
            </a:solidFill>
          </p:spPr>
          <p:txBody>
            <a:bodyPr/>
            <a:lstStyle/>
            <a:p/>
          </p:txBody>
        </p:sp>
        <p:sp>
          <p:nvSpPr>
            <p:cNvPr id="46" name="rc46"/>
            <p:cNvSpPr/>
            <p:nvPr/>
          </p:nvSpPr>
          <p:spPr>
            <a:xfrm>
              <a:off x="7426765" y="3163128"/>
              <a:ext cx="239888" cy="952868"/>
            </a:xfrm>
            <a:prstGeom prst="rect">
              <a:avLst/>
            </a:prstGeom>
            <a:solidFill>
              <a:srgbClr val="1CABE2">
                <a:alpha val="85098"/>
              </a:srgbClr>
            </a:solidFill>
          </p:spPr>
          <p:txBody>
            <a:bodyPr/>
            <a:lstStyle/>
            <a:p/>
          </p:txBody>
        </p:sp>
        <p:sp>
          <p:nvSpPr>
            <p:cNvPr id="47" name="rc47"/>
            <p:cNvSpPr/>
            <p:nvPr/>
          </p:nvSpPr>
          <p:spPr>
            <a:xfrm>
              <a:off x="7693308" y="3020212"/>
              <a:ext cx="239888" cy="1095785"/>
            </a:xfrm>
            <a:prstGeom prst="rect">
              <a:avLst/>
            </a:prstGeom>
            <a:solidFill>
              <a:srgbClr val="1CABE2">
                <a:alpha val="85098"/>
              </a:srgbClr>
            </a:solidFill>
          </p:spPr>
          <p:txBody>
            <a:bodyPr/>
            <a:lstStyle/>
            <a:p/>
          </p:txBody>
        </p:sp>
        <p:sp>
          <p:nvSpPr>
            <p:cNvPr id="48" name="rc48"/>
            <p:cNvSpPr/>
            <p:nvPr/>
          </p:nvSpPr>
          <p:spPr>
            <a:xfrm>
              <a:off x="7959851" y="2879289"/>
              <a:ext cx="239888" cy="1236708"/>
            </a:xfrm>
            <a:prstGeom prst="rect">
              <a:avLst/>
            </a:prstGeom>
            <a:solidFill>
              <a:srgbClr val="1CABE2">
                <a:alpha val="85098"/>
              </a:srgbClr>
            </a:solidFill>
          </p:spPr>
          <p:txBody>
            <a:bodyPr/>
            <a:lstStyle/>
            <a:p/>
          </p:txBody>
        </p:sp>
        <p:sp>
          <p:nvSpPr>
            <p:cNvPr id="49" name="rc49"/>
            <p:cNvSpPr/>
            <p:nvPr/>
          </p:nvSpPr>
          <p:spPr>
            <a:xfrm>
              <a:off x="1296273" y="3672516"/>
              <a:ext cx="239888" cy="0"/>
            </a:xfrm>
            <a:prstGeom prst="rect">
              <a:avLst/>
            </a:prstGeom>
            <a:solidFill>
              <a:srgbClr val="B3B3B3">
                <a:alpha val="85098"/>
              </a:srgbClr>
            </a:solidFill>
          </p:spPr>
          <p:txBody>
            <a:bodyPr/>
            <a:lstStyle/>
            <a:p/>
          </p:txBody>
        </p:sp>
        <p:sp>
          <p:nvSpPr>
            <p:cNvPr id="50" name="rc50"/>
            <p:cNvSpPr/>
            <p:nvPr/>
          </p:nvSpPr>
          <p:spPr>
            <a:xfrm>
              <a:off x="1562816" y="3680559"/>
              <a:ext cx="239888" cy="0"/>
            </a:xfrm>
            <a:prstGeom prst="rect">
              <a:avLst/>
            </a:prstGeom>
            <a:solidFill>
              <a:srgbClr val="B3B3B3">
                <a:alpha val="85098"/>
              </a:srgbClr>
            </a:solidFill>
          </p:spPr>
          <p:txBody>
            <a:bodyPr/>
            <a:lstStyle/>
            <a:p/>
          </p:txBody>
        </p:sp>
        <p:sp>
          <p:nvSpPr>
            <p:cNvPr id="51" name="rc51"/>
            <p:cNvSpPr/>
            <p:nvPr/>
          </p:nvSpPr>
          <p:spPr>
            <a:xfrm>
              <a:off x="1829360" y="3682623"/>
              <a:ext cx="239888" cy="0"/>
            </a:xfrm>
            <a:prstGeom prst="rect">
              <a:avLst/>
            </a:prstGeom>
            <a:solidFill>
              <a:srgbClr val="B3B3B3">
                <a:alpha val="85098"/>
              </a:srgbClr>
            </a:solidFill>
          </p:spPr>
          <p:txBody>
            <a:bodyPr/>
            <a:lstStyle/>
            <a:p/>
          </p:txBody>
        </p:sp>
        <p:sp>
          <p:nvSpPr>
            <p:cNvPr id="52" name="rc52"/>
            <p:cNvSpPr/>
            <p:nvPr/>
          </p:nvSpPr>
          <p:spPr>
            <a:xfrm>
              <a:off x="2095903" y="3830236"/>
              <a:ext cx="239888" cy="0"/>
            </a:xfrm>
            <a:prstGeom prst="rect">
              <a:avLst/>
            </a:prstGeom>
            <a:solidFill>
              <a:srgbClr val="B3B3B3">
                <a:alpha val="85098"/>
              </a:srgbClr>
            </a:solidFill>
          </p:spPr>
          <p:txBody>
            <a:bodyPr/>
            <a:lstStyle/>
            <a:p/>
          </p:txBody>
        </p:sp>
        <p:sp>
          <p:nvSpPr>
            <p:cNvPr id="53" name="rc53"/>
            <p:cNvSpPr/>
            <p:nvPr/>
          </p:nvSpPr>
          <p:spPr>
            <a:xfrm>
              <a:off x="2362446" y="3838777"/>
              <a:ext cx="239888" cy="0"/>
            </a:xfrm>
            <a:prstGeom prst="rect">
              <a:avLst/>
            </a:prstGeom>
            <a:solidFill>
              <a:srgbClr val="B3B3B3">
                <a:alpha val="85098"/>
              </a:srgbClr>
            </a:solidFill>
          </p:spPr>
          <p:txBody>
            <a:bodyPr/>
            <a:lstStyle/>
            <a:p/>
          </p:txBody>
        </p:sp>
        <p:sp>
          <p:nvSpPr>
            <p:cNvPr id="54" name="rc54"/>
            <p:cNvSpPr/>
            <p:nvPr/>
          </p:nvSpPr>
          <p:spPr>
            <a:xfrm>
              <a:off x="2628989" y="3578567"/>
              <a:ext cx="239888" cy="0"/>
            </a:xfrm>
            <a:prstGeom prst="rect">
              <a:avLst/>
            </a:prstGeom>
            <a:solidFill>
              <a:srgbClr val="B3B3B3">
                <a:alpha val="85098"/>
              </a:srgbClr>
            </a:solidFill>
          </p:spPr>
          <p:txBody>
            <a:bodyPr/>
            <a:lstStyle/>
            <a:p/>
          </p:txBody>
        </p:sp>
        <p:sp>
          <p:nvSpPr>
            <p:cNvPr id="55" name="rc55"/>
            <p:cNvSpPr/>
            <p:nvPr/>
          </p:nvSpPr>
          <p:spPr>
            <a:xfrm>
              <a:off x="2895532" y="3586966"/>
              <a:ext cx="239888" cy="0"/>
            </a:xfrm>
            <a:prstGeom prst="rect">
              <a:avLst/>
            </a:prstGeom>
            <a:solidFill>
              <a:srgbClr val="B3B3B3">
                <a:alpha val="85098"/>
              </a:srgbClr>
            </a:solidFill>
          </p:spPr>
          <p:txBody>
            <a:bodyPr/>
            <a:lstStyle/>
            <a:p/>
          </p:txBody>
        </p:sp>
        <p:sp>
          <p:nvSpPr>
            <p:cNvPr id="56" name="rc56"/>
            <p:cNvSpPr/>
            <p:nvPr/>
          </p:nvSpPr>
          <p:spPr>
            <a:xfrm>
              <a:off x="3162075" y="3727462"/>
              <a:ext cx="239888" cy="0"/>
            </a:xfrm>
            <a:prstGeom prst="rect">
              <a:avLst/>
            </a:prstGeom>
            <a:solidFill>
              <a:srgbClr val="B3B3B3">
                <a:alpha val="85098"/>
              </a:srgbClr>
            </a:solidFill>
          </p:spPr>
          <p:txBody>
            <a:bodyPr/>
            <a:lstStyle/>
            <a:p/>
          </p:txBody>
        </p:sp>
        <p:sp>
          <p:nvSpPr>
            <p:cNvPr id="57" name="rc57"/>
            <p:cNvSpPr/>
            <p:nvPr/>
          </p:nvSpPr>
          <p:spPr>
            <a:xfrm>
              <a:off x="3428618" y="3721910"/>
              <a:ext cx="239888" cy="0"/>
            </a:xfrm>
            <a:prstGeom prst="rect">
              <a:avLst/>
            </a:prstGeom>
            <a:solidFill>
              <a:srgbClr val="B3B3B3">
                <a:alpha val="85098"/>
              </a:srgbClr>
            </a:solidFill>
          </p:spPr>
          <p:txBody>
            <a:bodyPr/>
            <a:lstStyle/>
            <a:p/>
          </p:txBody>
        </p:sp>
        <p:sp>
          <p:nvSpPr>
            <p:cNvPr id="58" name="rc58"/>
            <p:cNvSpPr/>
            <p:nvPr/>
          </p:nvSpPr>
          <p:spPr>
            <a:xfrm>
              <a:off x="3695161" y="3720843"/>
              <a:ext cx="239888" cy="0"/>
            </a:xfrm>
            <a:prstGeom prst="rect">
              <a:avLst/>
            </a:prstGeom>
            <a:solidFill>
              <a:srgbClr val="B3B3B3">
                <a:alpha val="85098"/>
              </a:srgbClr>
            </a:solidFill>
          </p:spPr>
          <p:txBody>
            <a:bodyPr/>
            <a:lstStyle/>
            <a:p/>
          </p:txBody>
        </p:sp>
        <p:sp>
          <p:nvSpPr>
            <p:cNvPr id="59" name="rc59"/>
            <p:cNvSpPr/>
            <p:nvPr/>
          </p:nvSpPr>
          <p:spPr>
            <a:xfrm>
              <a:off x="3961705" y="3721910"/>
              <a:ext cx="239888" cy="0"/>
            </a:xfrm>
            <a:prstGeom prst="rect">
              <a:avLst/>
            </a:prstGeom>
            <a:solidFill>
              <a:srgbClr val="B3B3B3">
                <a:alpha val="85098"/>
              </a:srgbClr>
            </a:solidFill>
          </p:spPr>
          <p:txBody>
            <a:bodyPr/>
            <a:lstStyle/>
            <a:p/>
          </p:txBody>
        </p:sp>
        <p:sp>
          <p:nvSpPr>
            <p:cNvPr id="60" name="rc60"/>
            <p:cNvSpPr/>
            <p:nvPr/>
          </p:nvSpPr>
          <p:spPr>
            <a:xfrm>
              <a:off x="4228248" y="3730238"/>
              <a:ext cx="239888" cy="0"/>
            </a:xfrm>
            <a:prstGeom prst="rect">
              <a:avLst/>
            </a:prstGeom>
            <a:solidFill>
              <a:srgbClr val="B3B3B3">
                <a:alpha val="85098"/>
              </a:srgbClr>
            </a:solidFill>
          </p:spPr>
          <p:txBody>
            <a:bodyPr/>
            <a:lstStyle/>
            <a:p/>
          </p:txBody>
        </p:sp>
        <p:sp>
          <p:nvSpPr>
            <p:cNvPr id="61" name="rc61"/>
            <p:cNvSpPr/>
            <p:nvPr/>
          </p:nvSpPr>
          <p:spPr>
            <a:xfrm>
              <a:off x="4494791" y="3738494"/>
              <a:ext cx="239888" cy="0"/>
            </a:xfrm>
            <a:prstGeom prst="rect">
              <a:avLst/>
            </a:prstGeom>
            <a:solidFill>
              <a:srgbClr val="B3B3B3">
                <a:alpha val="85098"/>
              </a:srgbClr>
            </a:solidFill>
          </p:spPr>
          <p:txBody>
            <a:bodyPr/>
            <a:lstStyle/>
            <a:p/>
          </p:txBody>
        </p:sp>
        <p:sp>
          <p:nvSpPr>
            <p:cNvPr id="62" name="rc62"/>
            <p:cNvSpPr/>
            <p:nvPr/>
          </p:nvSpPr>
          <p:spPr>
            <a:xfrm>
              <a:off x="4761334" y="3747177"/>
              <a:ext cx="239888" cy="0"/>
            </a:xfrm>
            <a:prstGeom prst="rect">
              <a:avLst/>
            </a:prstGeom>
            <a:solidFill>
              <a:srgbClr val="B3B3B3">
                <a:alpha val="85098"/>
              </a:srgbClr>
            </a:solidFill>
          </p:spPr>
          <p:txBody>
            <a:bodyPr/>
            <a:lstStyle/>
            <a:p/>
          </p:txBody>
        </p:sp>
        <p:sp>
          <p:nvSpPr>
            <p:cNvPr id="63" name="rc63"/>
            <p:cNvSpPr/>
            <p:nvPr/>
          </p:nvSpPr>
          <p:spPr>
            <a:xfrm>
              <a:off x="5027877" y="3615221"/>
              <a:ext cx="239888" cy="0"/>
            </a:xfrm>
            <a:prstGeom prst="rect">
              <a:avLst/>
            </a:prstGeom>
            <a:solidFill>
              <a:srgbClr val="B3B3B3">
                <a:alpha val="85098"/>
              </a:srgbClr>
            </a:solidFill>
          </p:spPr>
          <p:txBody>
            <a:bodyPr/>
            <a:lstStyle/>
            <a:p/>
          </p:txBody>
        </p:sp>
        <p:sp>
          <p:nvSpPr>
            <p:cNvPr id="64" name="rc64"/>
            <p:cNvSpPr/>
            <p:nvPr/>
          </p:nvSpPr>
          <p:spPr>
            <a:xfrm>
              <a:off x="5294420" y="3504120"/>
              <a:ext cx="239888" cy="0"/>
            </a:xfrm>
            <a:prstGeom prst="rect">
              <a:avLst/>
            </a:prstGeom>
            <a:solidFill>
              <a:srgbClr val="B3B3B3">
                <a:alpha val="85098"/>
              </a:srgbClr>
            </a:solidFill>
          </p:spPr>
          <p:txBody>
            <a:bodyPr/>
            <a:lstStyle/>
            <a:p/>
          </p:txBody>
        </p:sp>
        <p:sp>
          <p:nvSpPr>
            <p:cNvPr id="65" name="rc65"/>
            <p:cNvSpPr/>
            <p:nvPr/>
          </p:nvSpPr>
          <p:spPr>
            <a:xfrm>
              <a:off x="5560963" y="3499066"/>
              <a:ext cx="239888" cy="0"/>
            </a:xfrm>
            <a:prstGeom prst="rect">
              <a:avLst/>
            </a:prstGeom>
            <a:solidFill>
              <a:srgbClr val="B3B3B3">
                <a:alpha val="85098"/>
              </a:srgbClr>
            </a:solidFill>
          </p:spPr>
          <p:txBody>
            <a:bodyPr/>
            <a:lstStyle/>
            <a:p/>
          </p:txBody>
        </p:sp>
        <p:sp>
          <p:nvSpPr>
            <p:cNvPr id="66" name="rc66"/>
            <p:cNvSpPr/>
            <p:nvPr/>
          </p:nvSpPr>
          <p:spPr>
            <a:xfrm>
              <a:off x="5827506" y="3385545"/>
              <a:ext cx="239888" cy="0"/>
            </a:xfrm>
            <a:prstGeom prst="rect">
              <a:avLst/>
            </a:prstGeom>
            <a:solidFill>
              <a:srgbClr val="B3B3B3">
                <a:alpha val="85098"/>
              </a:srgbClr>
            </a:solidFill>
          </p:spPr>
          <p:txBody>
            <a:bodyPr/>
            <a:lstStyle/>
            <a:p/>
          </p:txBody>
        </p:sp>
        <p:sp>
          <p:nvSpPr>
            <p:cNvPr id="67" name="rc67"/>
            <p:cNvSpPr/>
            <p:nvPr/>
          </p:nvSpPr>
          <p:spPr>
            <a:xfrm>
              <a:off x="6094049" y="3269604"/>
              <a:ext cx="239888" cy="0"/>
            </a:xfrm>
            <a:prstGeom prst="rect">
              <a:avLst/>
            </a:prstGeom>
            <a:solidFill>
              <a:srgbClr val="B3B3B3">
                <a:alpha val="85098"/>
              </a:srgbClr>
            </a:solidFill>
          </p:spPr>
          <p:txBody>
            <a:bodyPr/>
            <a:lstStyle/>
            <a:p/>
          </p:txBody>
        </p:sp>
        <p:sp>
          <p:nvSpPr>
            <p:cNvPr id="68" name="rc68"/>
            <p:cNvSpPr/>
            <p:nvPr/>
          </p:nvSpPr>
          <p:spPr>
            <a:xfrm>
              <a:off x="6360593" y="3386613"/>
              <a:ext cx="239888" cy="0"/>
            </a:xfrm>
            <a:prstGeom prst="rect">
              <a:avLst/>
            </a:prstGeom>
            <a:solidFill>
              <a:srgbClr val="B3B3B3">
                <a:alpha val="85098"/>
              </a:srgbClr>
            </a:solidFill>
          </p:spPr>
          <p:txBody>
            <a:bodyPr/>
            <a:lstStyle/>
            <a:p/>
          </p:txBody>
        </p:sp>
        <p:sp>
          <p:nvSpPr>
            <p:cNvPr id="69" name="rc69"/>
            <p:cNvSpPr/>
            <p:nvPr/>
          </p:nvSpPr>
          <p:spPr>
            <a:xfrm>
              <a:off x="6627136" y="3387680"/>
              <a:ext cx="239888" cy="0"/>
            </a:xfrm>
            <a:prstGeom prst="rect">
              <a:avLst/>
            </a:prstGeom>
            <a:solidFill>
              <a:srgbClr val="B3B3B3">
                <a:alpha val="85098"/>
              </a:srgbClr>
            </a:solidFill>
          </p:spPr>
          <p:txBody>
            <a:bodyPr/>
            <a:lstStyle/>
            <a:p/>
          </p:txBody>
        </p:sp>
        <p:sp>
          <p:nvSpPr>
            <p:cNvPr id="70" name="rc70"/>
            <p:cNvSpPr/>
            <p:nvPr/>
          </p:nvSpPr>
          <p:spPr>
            <a:xfrm>
              <a:off x="6893679" y="3470028"/>
              <a:ext cx="239888" cy="0"/>
            </a:xfrm>
            <a:prstGeom prst="rect">
              <a:avLst/>
            </a:prstGeom>
            <a:solidFill>
              <a:srgbClr val="B3B3B3">
                <a:alpha val="85098"/>
              </a:srgbClr>
            </a:solidFill>
          </p:spPr>
          <p:txBody>
            <a:bodyPr/>
            <a:lstStyle/>
            <a:p/>
          </p:txBody>
        </p:sp>
        <p:sp>
          <p:nvSpPr>
            <p:cNvPr id="71" name="rc71"/>
            <p:cNvSpPr/>
            <p:nvPr/>
          </p:nvSpPr>
          <p:spPr>
            <a:xfrm>
              <a:off x="7160222" y="3259212"/>
              <a:ext cx="239888" cy="0"/>
            </a:xfrm>
            <a:prstGeom prst="rect">
              <a:avLst/>
            </a:prstGeom>
            <a:solidFill>
              <a:srgbClr val="B3B3B3">
                <a:alpha val="85098"/>
              </a:srgbClr>
            </a:solidFill>
          </p:spPr>
          <p:txBody>
            <a:bodyPr/>
            <a:lstStyle/>
            <a:p/>
          </p:txBody>
        </p:sp>
        <p:sp>
          <p:nvSpPr>
            <p:cNvPr id="72" name="rc72"/>
            <p:cNvSpPr/>
            <p:nvPr/>
          </p:nvSpPr>
          <p:spPr>
            <a:xfrm>
              <a:off x="7426765" y="3163128"/>
              <a:ext cx="239888" cy="0"/>
            </a:xfrm>
            <a:prstGeom prst="rect">
              <a:avLst/>
            </a:prstGeom>
            <a:solidFill>
              <a:srgbClr val="B3B3B3">
                <a:alpha val="85098"/>
              </a:srgbClr>
            </a:solidFill>
          </p:spPr>
          <p:txBody>
            <a:bodyPr/>
            <a:lstStyle/>
            <a:p/>
          </p:txBody>
        </p:sp>
        <p:sp>
          <p:nvSpPr>
            <p:cNvPr id="73" name="rc73"/>
            <p:cNvSpPr/>
            <p:nvPr/>
          </p:nvSpPr>
          <p:spPr>
            <a:xfrm>
              <a:off x="7693308" y="3020212"/>
              <a:ext cx="239888" cy="0"/>
            </a:xfrm>
            <a:prstGeom prst="rect">
              <a:avLst/>
            </a:prstGeom>
            <a:solidFill>
              <a:srgbClr val="B3B3B3">
                <a:alpha val="85098"/>
              </a:srgbClr>
            </a:solidFill>
          </p:spPr>
          <p:txBody>
            <a:bodyPr/>
            <a:lstStyle/>
            <a:p/>
          </p:txBody>
        </p:sp>
        <p:sp>
          <p:nvSpPr>
            <p:cNvPr id="74" name="rc74"/>
            <p:cNvSpPr/>
            <p:nvPr/>
          </p:nvSpPr>
          <p:spPr>
            <a:xfrm>
              <a:off x="7959851" y="2879289"/>
              <a:ext cx="239888" cy="0"/>
            </a:xfrm>
            <a:prstGeom prst="rect">
              <a:avLst/>
            </a:prstGeom>
            <a:solidFill>
              <a:srgbClr val="B3B3B3">
                <a:alpha val="85098"/>
              </a:srgbClr>
            </a:solidFill>
          </p:spPr>
          <p:txBody>
            <a:bodyPr/>
            <a:lstStyle/>
            <a:p/>
          </p:txBody>
        </p:sp>
        <p:sp>
          <p:nvSpPr>
            <p:cNvPr id="75" name="pl75"/>
            <p:cNvSpPr/>
            <p:nvPr/>
          </p:nvSpPr>
          <p:spPr>
            <a:xfrm>
              <a:off x="1416218" y="2096040"/>
              <a:ext cx="6663577" cy="164894"/>
            </a:xfrm>
            <a:custGeom>
              <a:avLst/>
              <a:pathLst>
                <a:path w="6663577" h="164894">
                  <a:moveTo>
                    <a:pt x="0" y="20611"/>
                  </a:moveTo>
                  <a:lnTo>
                    <a:pt x="266543" y="20611"/>
                  </a:lnTo>
                  <a:lnTo>
                    <a:pt x="533086" y="20611"/>
                  </a:lnTo>
                  <a:lnTo>
                    <a:pt x="799629" y="0"/>
                  </a:lnTo>
                  <a:lnTo>
                    <a:pt x="1066172" y="0"/>
                  </a:lnTo>
                  <a:lnTo>
                    <a:pt x="1332715" y="41223"/>
                  </a:lnTo>
                  <a:lnTo>
                    <a:pt x="1599258" y="41223"/>
                  </a:lnTo>
                  <a:lnTo>
                    <a:pt x="1865801" y="20611"/>
                  </a:lnTo>
                  <a:lnTo>
                    <a:pt x="2132344" y="20611"/>
                  </a:lnTo>
                  <a:lnTo>
                    <a:pt x="2398888" y="20611"/>
                  </a:lnTo>
                  <a:lnTo>
                    <a:pt x="2665431" y="20611"/>
                  </a:lnTo>
                  <a:lnTo>
                    <a:pt x="2931974" y="20611"/>
                  </a:lnTo>
                  <a:lnTo>
                    <a:pt x="3198517" y="20611"/>
                  </a:lnTo>
                  <a:lnTo>
                    <a:pt x="3465060" y="20611"/>
                  </a:lnTo>
                  <a:lnTo>
                    <a:pt x="3731603" y="41223"/>
                  </a:lnTo>
                  <a:lnTo>
                    <a:pt x="3998146" y="61835"/>
                  </a:lnTo>
                  <a:lnTo>
                    <a:pt x="4264689" y="61835"/>
                  </a:lnTo>
                  <a:lnTo>
                    <a:pt x="4531233" y="82447"/>
                  </a:lnTo>
                  <a:lnTo>
                    <a:pt x="4797776" y="103059"/>
                  </a:lnTo>
                  <a:lnTo>
                    <a:pt x="5064319" y="82447"/>
                  </a:lnTo>
                  <a:lnTo>
                    <a:pt x="5330862" y="82447"/>
                  </a:lnTo>
                  <a:lnTo>
                    <a:pt x="5597405" y="61835"/>
                  </a:lnTo>
                  <a:lnTo>
                    <a:pt x="5863948" y="103059"/>
                  </a:lnTo>
                  <a:lnTo>
                    <a:pt x="6130491" y="123670"/>
                  </a:lnTo>
                  <a:lnTo>
                    <a:pt x="6397034" y="144282"/>
                  </a:lnTo>
                  <a:lnTo>
                    <a:pt x="6663577" y="164894"/>
                  </a:lnTo>
                </a:path>
              </a:pathLst>
            </a:custGeom>
            <a:ln w="27101" cap="flat">
              <a:solidFill>
                <a:srgbClr val="0058AB">
                  <a:alpha val="100000"/>
                </a:srgbClr>
              </a:solidFill>
              <a:prstDash val="solid"/>
              <a:round/>
            </a:ln>
          </p:spPr>
          <p:txBody>
            <a:bodyPr/>
            <a:lstStyle/>
            <a:p/>
          </p:txBody>
        </p:sp>
        <p:sp>
          <p:nvSpPr>
            <p:cNvPr id="76" name="pl76"/>
            <p:cNvSpPr/>
            <p:nvPr/>
          </p:nvSpPr>
          <p:spPr>
            <a:xfrm>
              <a:off x="1416218" y="2096040"/>
              <a:ext cx="6663577" cy="164894"/>
            </a:xfrm>
            <a:custGeom>
              <a:avLst/>
              <a:pathLst>
                <a:path w="6663577" h="164894">
                  <a:moveTo>
                    <a:pt x="0" y="20611"/>
                  </a:moveTo>
                  <a:lnTo>
                    <a:pt x="266543" y="20611"/>
                  </a:lnTo>
                  <a:lnTo>
                    <a:pt x="533086" y="20611"/>
                  </a:lnTo>
                  <a:lnTo>
                    <a:pt x="799629" y="0"/>
                  </a:lnTo>
                  <a:lnTo>
                    <a:pt x="1066172" y="0"/>
                  </a:lnTo>
                  <a:lnTo>
                    <a:pt x="1332715" y="41223"/>
                  </a:lnTo>
                  <a:lnTo>
                    <a:pt x="1599258" y="41223"/>
                  </a:lnTo>
                  <a:lnTo>
                    <a:pt x="1865801" y="20611"/>
                  </a:lnTo>
                  <a:lnTo>
                    <a:pt x="2132344" y="20611"/>
                  </a:lnTo>
                  <a:lnTo>
                    <a:pt x="2398888" y="20611"/>
                  </a:lnTo>
                  <a:lnTo>
                    <a:pt x="2665431" y="20611"/>
                  </a:lnTo>
                  <a:lnTo>
                    <a:pt x="2931974" y="20611"/>
                  </a:lnTo>
                  <a:lnTo>
                    <a:pt x="3198517" y="20611"/>
                  </a:lnTo>
                  <a:lnTo>
                    <a:pt x="3465060" y="20611"/>
                  </a:lnTo>
                  <a:lnTo>
                    <a:pt x="3731603" y="41223"/>
                  </a:lnTo>
                  <a:lnTo>
                    <a:pt x="3998146" y="61835"/>
                  </a:lnTo>
                  <a:lnTo>
                    <a:pt x="4264689" y="61835"/>
                  </a:lnTo>
                  <a:lnTo>
                    <a:pt x="4531233" y="82447"/>
                  </a:lnTo>
                  <a:lnTo>
                    <a:pt x="4797776" y="103059"/>
                  </a:lnTo>
                  <a:lnTo>
                    <a:pt x="5064319" y="82447"/>
                  </a:lnTo>
                  <a:lnTo>
                    <a:pt x="5330862" y="82447"/>
                  </a:lnTo>
                  <a:lnTo>
                    <a:pt x="5597405" y="61835"/>
                  </a:lnTo>
                  <a:lnTo>
                    <a:pt x="5863948" y="103059"/>
                  </a:lnTo>
                  <a:lnTo>
                    <a:pt x="6130491" y="123670"/>
                  </a:lnTo>
                  <a:lnTo>
                    <a:pt x="6397034" y="144282"/>
                  </a:lnTo>
                  <a:lnTo>
                    <a:pt x="6663577" y="164894"/>
                  </a:lnTo>
                </a:path>
              </a:pathLst>
            </a:custGeom>
            <a:ln w="27101" cap="flat">
              <a:solidFill>
                <a:srgbClr val="F26A21">
                  <a:alpha val="100000"/>
                </a:srgbClr>
              </a:solidFill>
              <a:prstDash val="solid"/>
              <a:round/>
            </a:ln>
          </p:spPr>
          <p:txBody>
            <a:bodyPr/>
            <a:lstStyle/>
            <a:p/>
          </p:txBody>
        </p:sp>
        <p:sp>
          <p:nvSpPr>
            <p:cNvPr id="77" name="tx77"/>
            <p:cNvSpPr/>
            <p:nvPr/>
          </p:nvSpPr>
          <p:spPr>
            <a:xfrm>
              <a:off x="1355928"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268864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354075"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420247"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686790"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695333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219877"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486420"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752963"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8019506"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1355928"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89" name="tx89"/>
            <p:cNvSpPr/>
            <p:nvPr/>
          </p:nvSpPr>
          <p:spPr>
            <a:xfrm>
              <a:off x="268864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0" name="tx90"/>
            <p:cNvSpPr/>
            <p:nvPr/>
          </p:nvSpPr>
          <p:spPr>
            <a:xfrm>
              <a:off x="4021359"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1" name="tx91"/>
            <p:cNvSpPr/>
            <p:nvPr/>
          </p:nvSpPr>
          <p:spPr>
            <a:xfrm>
              <a:off x="5354075"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2" name="tx92"/>
            <p:cNvSpPr/>
            <p:nvPr/>
          </p:nvSpPr>
          <p:spPr>
            <a:xfrm>
              <a:off x="6420247"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3" name="tx93"/>
            <p:cNvSpPr/>
            <p:nvPr/>
          </p:nvSpPr>
          <p:spPr>
            <a:xfrm>
              <a:off x="6686790"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4" name="tx94"/>
            <p:cNvSpPr/>
            <p:nvPr/>
          </p:nvSpPr>
          <p:spPr>
            <a:xfrm>
              <a:off x="6953334"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5" name="tx95"/>
            <p:cNvSpPr/>
            <p:nvPr/>
          </p:nvSpPr>
          <p:spPr>
            <a:xfrm>
              <a:off x="7219877"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6" name="tx96"/>
            <p:cNvSpPr/>
            <p:nvPr/>
          </p:nvSpPr>
          <p:spPr>
            <a:xfrm>
              <a:off x="7486420"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7" name="tx97"/>
            <p:cNvSpPr/>
            <p:nvPr/>
          </p:nvSpPr>
          <p:spPr>
            <a:xfrm>
              <a:off x="7752963"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8" name="tx98"/>
            <p:cNvSpPr/>
            <p:nvPr/>
          </p:nvSpPr>
          <p:spPr>
            <a:xfrm>
              <a:off x="8019506"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9" name="tx99"/>
            <p:cNvSpPr/>
            <p:nvPr/>
          </p:nvSpPr>
          <p:spPr>
            <a:xfrm>
              <a:off x="1340869" y="38538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00" name="tx100"/>
            <p:cNvSpPr/>
            <p:nvPr/>
          </p:nvSpPr>
          <p:spPr>
            <a:xfrm>
              <a:off x="2673584" y="38068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01" name="tx101"/>
            <p:cNvSpPr/>
            <p:nvPr/>
          </p:nvSpPr>
          <p:spPr>
            <a:xfrm>
              <a:off x="4006300" y="3879890"/>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2" name="tx102"/>
            <p:cNvSpPr/>
            <p:nvPr/>
          </p:nvSpPr>
          <p:spPr>
            <a:xfrm>
              <a:off x="5339016" y="37696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03" name="tx103"/>
            <p:cNvSpPr/>
            <p:nvPr/>
          </p:nvSpPr>
          <p:spPr>
            <a:xfrm>
              <a:off x="6375043" y="371086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04" name="tx104"/>
            <p:cNvSpPr/>
            <p:nvPr/>
          </p:nvSpPr>
          <p:spPr>
            <a:xfrm>
              <a:off x="6641586" y="371139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05" name="tx105"/>
            <p:cNvSpPr/>
            <p:nvPr/>
          </p:nvSpPr>
          <p:spPr>
            <a:xfrm>
              <a:off x="6938274" y="37525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06" name="tx106"/>
            <p:cNvSpPr/>
            <p:nvPr/>
          </p:nvSpPr>
          <p:spPr>
            <a:xfrm>
              <a:off x="7219877" y="36484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7" name="tx107"/>
            <p:cNvSpPr/>
            <p:nvPr/>
          </p:nvSpPr>
          <p:spPr>
            <a:xfrm>
              <a:off x="7441216" y="359907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08" name="tx108"/>
            <p:cNvSpPr/>
            <p:nvPr/>
          </p:nvSpPr>
          <p:spPr>
            <a:xfrm>
              <a:off x="7707759" y="352766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09" name="tx109"/>
            <p:cNvSpPr/>
            <p:nvPr/>
          </p:nvSpPr>
          <p:spPr>
            <a:xfrm>
              <a:off x="7974302" y="345852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17.4</a:t>
              </a:r>
            </a:p>
          </p:txBody>
        </p:sp>
        <p:sp>
          <p:nvSpPr>
            <p:cNvPr id="110" name="tx110"/>
            <p:cNvSpPr/>
            <p:nvPr/>
          </p:nvSpPr>
          <p:spPr>
            <a:xfrm>
              <a:off x="1340869" y="35544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11" name="tx111"/>
            <p:cNvSpPr/>
            <p:nvPr/>
          </p:nvSpPr>
          <p:spPr>
            <a:xfrm>
              <a:off x="2673584" y="34605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12" name="tx112"/>
            <p:cNvSpPr/>
            <p:nvPr/>
          </p:nvSpPr>
          <p:spPr>
            <a:xfrm>
              <a:off x="4006300" y="3605248"/>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113" name="tx113"/>
            <p:cNvSpPr/>
            <p:nvPr/>
          </p:nvSpPr>
          <p:spPr>
            <a:xfrm>
              <a:off x="5339016" y="33860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14" name="tx114"/>
            <p:cNvSpPr/>
            <p:nvPr/>
          </p:nvSpPr>
          <p:spPr>
            <a:xfrm>
              <a:off x="6375043" y="326857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10.2</a:t>
              </a:r>
            </a:p>
          </p:txBody>
        </p:sp>
        <p:sp>
          <p:nvSpPr>
            <p:cNvPr id="115" name="tx115"/>
            <p:cNvSpPr/>
            <p:nvPr/>
          </p:nvSpPr>
          <p:spPr>
            <a:xfrm>
              <a:off x="6641586" y="326964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10.2</a:t>
              </a:r>
            </a:p>
          </p:txBody>
        </p:sp>
        <p:sp>
          <p:nvSpPr>
            <p:cNvPr id="116" name="tx116"/>
            <p:cNvSpPr/>
            <p:nvPr/>
          </p:nvSpPr>
          <p:spPr>
            <a:xfrm>
              <a:off x="6938274" y="33519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17" name="tx117"/>
            <p:cNvSpPr/>
            <p:nvPr/>
          </p:nvSpPr>
          <p:spPr>
            <a:xfrm>
              <a:off x="7219877" y="31424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18" name="tx118"/>
            <p:cNvSpPr/>
            <p:nvPr/>
          </p:nvSpPr>
          <p:spPr>
            <a:xfrm>
              <a:off x="7441216" y="304503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13.4</a:t>
              </a:r>
            </a:p>
          </p:txBody>
        </p:sp>
        <p:sp>
          <p:nvSpPr>
            <p:cNvPr id="119" name="tx119"/>
            <p:cNvSpPr/>
            <p:nvPr/>
          </p:nvSpPr>
          <p:spPr>
            <a:xfrm>
              <a:off x="7707759" y="290217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15.4</a:t>
              </a:r>
            </a:p>
          </p:txBody>
        </p:sp>
        <p:sp>
          <p:nvSpPr>
            <p:cNvPr id="120" name="tx120"/>
            <p:cNvSpPr/>
            <p:nvPr/>
          </p:nvSpPr>
          <p:spPr>
            <a:xfrm>
              <a:off x="7974302" y="276257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17.4</a:t>
              </a:r>
            </a:p>
          </p:txBody>
        </p:sp>
        <p:sp>
          <p:nvSpPr>
            <p:cNvPr id="121" name="tx121"/>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2" name="tx122"/>
            <p:cNvSpPr/>
            <p:nvPr/>
          </p:nvSpPr>
          <p:spPr>
            <a:xfrm>
              <a:off x="639902" y="335214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3" name="tx123"/>
            <p:cNvSpPr/>
            <p:nvPr/>
          </p:nvSpPr>
          <p:spPr>
            <a:xfrm>
              <a:off x="639902" y="264041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4" name="tx124"/>
            <p:cNvSpPr/>
            <p:nvPr/>
          </p:nvSpPr>
          <p:spPr>
            <a:xfrm>
              <a:off x="639902" y="192861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25" name="tx12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2" name="tx14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3" name="pl14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4" name="pl14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5" name="tx14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6" name="tx14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7" name="rc147"/>
            <p:cNvSpPr/>
            <p:nvPr/>
          </p:nvSpPr>
          <p:spPr>
            <a:xfrm>
              <a:off x="4663170" y="4979579"/>
              <a:ext cx="201456" cy="201456"/>
            </a:xfrm>
            <a:prstGeom prst="rect">
              <a:avLst/>
            </a:prstGeom>
            <a:solidFill>
              <a:srgbClr val="B3B3B3">
                <a:alpha val="85098"/>
              </a:srgbClr>
            </a:solidFill>
          </p:spPr>
          <p:txBody>
            <a:bodyPr/>
            <a:lstStyle/>
            <a:p/>
          </p:txBody>
        </p:sp>
        <p:sp>
          <p:nvSpPr>
            <p:cNvPr id="148" name="rc148"/>
            <p:cNvSpPr/>
            <p:nvPr/>
          </p:nvSpPr>
          <p:spPr>
            <a:xfrm>
              <a:off x="5565324" y="4979579"/>
              <a:ext cx="201456" cy="201456"/>
            </a:xfrm>
            <a:prstGeom prst="rect">
              <a:avLst/>
            </a:prstGeom>
            <a:solidFill>
              <a:srgbClr val="1CABE2">
                <a:alpha val="85098"/>
              </a:srgbClr>
            </a:solidFill>
          </p:spPr>
          <p:txBody>
            <a:bodyPr/>
            <a:lstStyle/>
            <a:p/>
          </p:txBody>
        </p:sp>
        <p:sp>
          <p:nvSpPr>
            <p:cNvPr id="149" name="tx14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0" name="tx15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1" name="tx151"/>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2" name="tx152"/>
            <p:cNvSpPr/>
            <p:nvPr/>
          </p:nvSpPr>
          <p:spPr>
            <a:xfrm>
              <a:off x="951100" y="1581351"/>
              <a:ext cx="30846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Netherlands (Kingdom of the), 2000-2025</a:t>
              </a:r>
            </a:p>
          </p:txBody>
        </p:sp>
        <p:sp>
          <p:nvSpPr>
            <p:cNvPr id="153" name="pl153"/>
            <p:cNvSpPr/>
            <p:nvPr/>
          </p:nvSpPr>
          <p:spPr>
            <a:xfrm>
              <a:off x="228952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27601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26251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24900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28276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26926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25575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726143"/>
              <a:ext cx="4071519" cy="119033"/>
            </a:xfrm>
            <a:prstGeom prst="rect">
              <a:avLst/>
            </a:prstGeom>
            <a:solidFill>
              <a:srgbClr val="1CABE2">
                <a:alpha val="85098"/>
              </a:srgbClr>
            </a:solidFill>
          </p:spPr>
          <p:txBody>
            <a:bodyPr/>
            <a:lstStyle/>
            <a:p/>
          </p:txBody>
        </p:sp>
        <p:sp>
          <p:nvSpPr>
            <p:cNvPr id="165" name="rc165"/>
            <p:cNvSpPr/>
            <p:nvPr/>
          </p:nvSpPr>
          <p:spPr>
            <a:xfrm>
              <a:off x="1296273" y="5577352"/>
              <a:ext cx="6116814" cy="119033"/>
            </a:xfrm>
            <a:prstGeom prst="rect">
              <a:avLst/>
            </a:prstGeom>
            <a:solidFill>
              <a:srgbClr val="1CABE2">
                <a:alpha val="85098"/>
              </a:srgbClr>
            </a:solidFill>
          </p:spPr>
          <p:txBody>
            <a:bodyPr/>
            <a:lstStyle/>
            <a:p/>
          </p:txBody>
        </p:sp>
        <p:sp>
          <p:nvSpPr>
            <p:cNvPr id="166" name="rc166"/>
            <p:cNvSpPr/>
            <p:nvPr/>
          </p:nvSpPr>
          <p:spPr>
            <a:xfrm>
              <a:off x="1296273" y="5428560"/>
              <a:ext cx="6903466" cy="119033"/>
            </a:xfrm>
            <a:prstGeom prst="rect">
              <a:avLst/>
            </a:prstGeom>
            <a:solidFill>
              <a:srgbClr val="1CABE2">
                <a:alpha val="85098"/>
              </a:srgbClr>
            </a:solidFill>
          </p:spPr>
          <p:txBody>
            <a:bodyPr/>
            <a:lstStyle/>
            <a:p/>
          </p:txBody>
        </p:sp>
        <p:sp>
          <p:nvSpPr>
            <p:cNvPr id="167" name="rc167"/>
            <p:cNvSpPr/>
            <p:nvPr/>
          </p:nvSpPr>
          <p:spPr>
            <a:xfrm>
              <a:off x="5367793" y="5726143"/>
              <a:ext cx="0" cy="119033"/>
            </a:xfrm>
            <a:prstGeom prst="rect">
              <a:avLst/>
            </a:prstGeom>
            <a:solidFill>
              <a:srgbClr val="B3B3B3">
                <a:alpha val="85098"/>
              </a:srgbClr>
            </a:solidFill>
          </p:spPr>
          <p:txBody>
            <a:bodyPr/>
            <a:lstStyle/>
            <a:p/>
          </p:txBody>
        </p:sp>
        <p:sp>
          <p:nvSpPr>
            <p:cNvPr id="168" name="rc168"/>
            <p:cNvSpPr/>
            <p:nvPr/>
          </p:nvSpPr>
          <p:spPr>
            <a:xfrm>
              <a:off x="7413088" y="5577352"/>
              <a:ext cx="0" cy="119033"/>
            </a:xfrm>
            <a:prstGeom prst="rect">
              <a:avLst/>
            </a:prstGeom>
            <a:solidFill>
              <a:srgbClr val="B3B3B3">
                <a:alpha val="85098"/>
              </a:srgbClr>
            </a:solidFill>
          </p:spPr>
          <p:txBody>
            <a:bodyPr/>
            <a:lstStyle/>
            <a:p/>
          </p:txBody>
        </p:sp>
        <p:sp>
          <p:nvSpPr>
            <p:cNvPr id="169" name="rc169"/>
            <p:cNvSpPr/>
            <p:nvPr/>
          </p:nvSpPr>
          <p:spPr>
            <a:xfrm>
              <a:off x="8199740" y="5428560"/>
              <a:ext cx="0" cy="119033"/>
            </a:xfrm>
            <a:prstGeom prst="rect">
              <a:avLst/>
            </a:prstGeom>
            <a:solidFill>
              <a:srgbClr val="B3B3B3">
                <a:alpha val="85098"/>
              </a:srgbClr>
            </a:solidFill>
          </p:spPr>
          <p:txBody>
            <a:bodyPr/>
            <a:lstStyle/>
            <a:p/>
          </p:txBody>
        </p:sp>
        <p:sp>
          <p:nvSpPr>
            <p:cNvPr id="170" name="tx170"/>
            <p:cNvSpPr/>
            <p:nvPr/>
          </p:nvSpPr>
          <p:spPr>
            <a:xfrm>
              <a:off x="5480320"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10.2</a:t>
              </a:r>
            </a:p>
          </p:txBody>
        </p:sp>
        <p:sp>
          <p:nvSpPr>
            <p:cNvPr id="171" name="tx171"/>
            <p:cNvSpPr/>
            <p:nvPr/>
          </p:nvSpPr>
          <p:spPr>
            <a:xfrm>
              <a:off x="7525615"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15.4</a:t>
              </a:r>
            </a:p>
          </p:txBody>
        </p:sp>
        <p:sp>
          <p:nvSpPr>
            <p:cNvPr id="172" name="tx172"/>
            <p:cNvSpPr/>
            <p:nvPr/>
          </p:nvSpPr>
          <p:spPr>
            <a:xfrm>
              <a:off x="8312267"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17.4</a:t>
              </a:r>
            </a:p>
          </p:txBody>
        </p:sp>
        <p:sp>
          <p:nvSpPr>
            <p:cNvPr id="173" name="tx173"/>
            <p:cNvSpPr/>
            <p:nvPr/>
          </p:nvSpPr>
          <p:spPr>
            <a:xfrm>
              <a:off x="3219507"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10.2</a:t>
              </a:r>
            </a:p>
          </p:txBody>
        </p:sp>
        <p:sp>
          <p:nvSpPr>
            <p:cNvPr id="174" name="tx174"/>
            <p:cNvSpPr/>
            <p:nvPr/>
          </p:nvSpPr>
          <p:spPr>
            <a:xfrm>
              <a:off x="4242154"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15.4</a:t>
              </a:r>
            </a:p>
          </p:txBody>
        </p:sp>
        <p:sp>
          <p:nvSpPr>
            <p:cNvPr id="175" name="tx175"/>
            <p:cNvSpPr/>
            <p:nvPr/>
          </p:nvSpPr>
          <p:spPr>
            <a:xfrm>
              <a:off x="4635480"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17.4</a:t>
              </a:r>
            </a:p>
          </p:txBody>
        </p:sp>
        <p:sp>
          <p:nvSpPr>
            <p:cNvPr id="176" name="tx176"/>
            <p:cNvSpPr/>
            <p:nvPr/>
          </p:nvSpPr>
          <p:spPr>
            <a:xfrm>
              <a:off x="5253657"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7" name="tx177"/>
            <p:cNvSpPr/>
            <p:nvPr/>
          </p:nvSpPr>
          <p:spPr>
            <a:xfrm>
              <a:off x="7298952"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8" name="tx178"/>
            <p:cNvSpPr/>
            <p:nvPr/>
          </p:nvSpPr>
          <p:spPr>
            <a:xfrm>
              <a:off x="8085604"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9" name="tx179"/>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2" name="tx182"/>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3" name="tx183"/>
            <p:cNvSpPr/>
            <p:nvPr/>
          </p:nvSpPr>
          <p:spPr>
            <a:xfrm>
              <a:off x="3197332"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84" name="tx184"/>
            <p:cNvSpPr/>
            <p:nvPr/>
          </p:nvSpPr>
          <p:spPr>
            <a:xfrm>
              <a:off x="5144979"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5" name="tx185"/>
            <p:cNvSpPr/>
            <p:nvPr/>
          </p:nvSpPr>
          <p:spPr>
            <a:xfrm>
              <a:off x="713147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86" name="tx186"/>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7" name="tx187"/>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8" name="tx188"/>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9" name="tx189"/>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Netherlands (Kingdom of the).
In 2025, DTP1 coverage in Netherlands (Kingdom of the) remained relatively constant within 1% at 90%. The number of children missing out on any DTP vaccination (zero-dose children) increased from 15,000 in 2024 to 17,000 in 2025.
DTP3 coverage remained relatively constant within 1% at 90% in 2025, leaving 17,000 children vulnerable to vaccine-preventable diseases.</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90% and DTP3 was 90%, leaving 17,000 children un- or under-vaccinated, including 17,000 zero-dose and &lt;100 with only partial protection.</a:t>
            </a:r>
          </a:p>
        </p:txBody>
      </p:sp>
      <p:grpSp xmlns:pic="http://schemas.openxmlformats.org/drawingml/2006/picture">
        <p:nvGrpSpPr>
          <p:cNvPr id="192" name=""/>
          <p:cNvGrpSpPr/>
          <p:nvPr/>
        </p:nvGrpSpPr>
        <p:grpSpPr>
          <a:xfrm>
            <a:off x="292608" y="1005840"/>
            <a:ext cx="8595360" cy="28575"/>
            <a:chOff x="292608" y="1005840"/>
            <a:chExt cx="8595360" cy="28575"/>
          </a:xfrm>
        </p:grpSpPr>
        <p:sp>
          <p:nvSpPr>
            <p:cNvPr id="1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174970"/>
            </a:xfrm>
            <a:custGeom>
              <a:avLst/>
              <a:pathLst>
                <a:path w="3397293" h="174970">
                  <a:moveTo>
                    <a:pt x="0" y="21871"/>
                  </a:moveTo>
                  <a:lnTo>
                    <a:pt x="135891" y="21871"/>
                  </a:lnTo>
                  <a:lnTo>
                    <a:pt x="271783" y="21871"/>
                  </a:lnTo>
                  <a:lnTo>
                    <a:pt x="407675" y="0"/>
                  </a:lnTo>
                  <a:lnTo>
                    <a:pt x="543566" y="0"/>
                  </a:lnTo>
                  <a:lnTo>
                    <a:pt x="679458" y="43742"/>
                  </a:lnTo>
                  <a:lnTo>
                    <a:pt x="815350" y="43742"/>
                  </a:lnTo>
                  <a:lnTo>
                    <a:pt x="951242" y="21871"/>
                  </a:lnTo>
                  <a:lnTo>
                    <a:pt x="1087133" y="21871"/>
                  </a:lnTo>
                  <a:lnTo>
                    <a:pt x="1223025" y="21871"/>
                  </a:lnTo>
                  <a:lnTo>
                    <a:pt x="1358917" y="21871"/>
                  </a:lnTo>
                  <a:lnTo>
                    <a:pt x="1494809" y="21871"/>
                  </a:lnTo>
                  <a:lnTo>
                    <a:pt x="1630700" y="21871"/>
                  </a:lnTo>
                  <a:lnTo>
                    <a:pt x="1766592" y="21871"/>
                  </a:lnTo>
                  <a:lnTo>
                    <a:pt x="1902484" y="43742"/>
                  </a:lnTo>
                  <a:lnTo>
                    <a:pt x="2038375" y="65614"/>
                  </a:lnTo>
                  <a:lnTo>
                    <a:pt x="2174267" y="65614"/>
                  </a:lnTo>
                  <a:lnTo>
                    <a:pt x="2310159" y="87485"/>
                  </a:lnTo>
                  <a:lnTo>
                    <a:pt x="2446051" y="109356"/>
                  </a:lnTo>
                  <a:lnTo>
                    <a:pt x="2581942" y="87485"/>
                  </a:lnTo>
                  <a:lnTo>
                    <a:pt x="2717834" y="87485"/>
                  </a:lnTo>
                  <a:lnTo>
                    <a:pt x="2853726" y="65614"/>
                  </a:lnTo>
                  <a:lnTo>
                    <a:pt x="2989618" y="109356"/>
                  </a:lnTo>
                  <a:lnTo>
                    <a:pt x="3125509" y="131228"/>
                  </a:lnTo>
                  <a:lnTo>
                    <a:pt x="3261401" y="153099"/>
                  </a:lnTo>
                  <a:lnTo>
                    <a:pt x="3397293" y="1749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174970"/>
            </a:xfrm>
            <a:custGeom>
              <a:avLst/>
              <a:pathLst>
                <a:path w="3397293" h="174970">
                  <a:moveTo>
                    <a:pt x="0" y="21871"/>
                  </a:moveTo>
                  <a:lnTo>
                    <a:pt x="135891" y="21871"/>
                  </a:lnTo>
                  <a:lnTo>
                    <a:pt x="271783" y="21871"/>
                  </a:lnTo>
                  <a:lnTo>
                    <a:pt x="407675" y="0"/>
                  </a:lnTo>
                  <a:lnTo>
                    <a:pt x="543566" y="0"/>
                  </a:lnTo>
                  <a:lnTo>
                    <a:pt x="679458" y="43742"/>
                  </a:lnTo>
                  <a:lnTo>
                    <a:pt x="815350" y="43742"/>
                  </a:lnTo>
                  <a:lnTo>
                    <a:pt x="951242" y="21871"/>
                  </a:lnTo>
                  <a:lnTo>
                    <a:pt x="1087133" y="21871"/>
                  </a:lnTo>
                  <a:lnTo>
                    <a:pt x="1223025" y="21871"/>
                  </a:lnTo>
                  <a:lnTo>
                    <a:pt x="1358917" y="21871"/>
                  </a:lnTo>
                  <a:lnTo>
                    <a:pt x="1494809" y="21871"/>
                  </a:lnTo>
                  <a:lnTo>
                    <a:pt x="1630700" y="21871"/>
                  </a:lnTo>
                  <a:lnTo>
                    <a:pt x="1766592" y="21871"/>
                  </a:lnTo>
                  <a:lnTo>
                    <a:pt x="1902484" y="43742"/>
                  </a:lnTo>
                  <a:lnTo>
                    <a:pt x="2038375" y="65614"/>
                  </a:lnTo>
                  <a:lnTo>
                    <a:pt x="2174267" y="65614"/>
                  </a:lnTo>
                  <a:lnTo>
                    <a:pt x="2310159" y="87485"/>
                  </a:lnTo>
                  <a:lnTo>
                    <a:pt x="2446051" y="109356"/>
                  </a:lnTo>
                  <a:lnTo>
                    <a:pt x="2581942" y="87485"/>
                  </a:lnTo>
                  <a:lnTo>
                    <a:pt x="2717834" y="87485"/>
                  </a:lnTo>
                  <a:lnTo>
                    <a:pt x="2853726" y="65614"/>
                  </a:lnTo>
                  <a:lnTo>
                    <a:pt x="2989618" y="109356"/>
                  </a:lnTo>
                  <a:lnTo>
                    <a:pt x="3125509" y="131228"/>
                  </a:lnTo>
                  <a:lnTo>
                    <a:pt x="3261401" y="153099"/>
                  </a:lnTo>
                  <a:lnTo>
                    <a:pt x="3397293" y="1749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174970"/>
            </a:xfrm>
            <a:custGeom>
              <a:avLst/>
              <a:pathLst>
                <a:path w="3397293" h="174970">
                  <a:moveTo>
                    <a:pt x="0" y="21871"/>
                  </a:moveTo>
                  <a:lnTo>
                    <a:pt x="135891" y="21871"/>
                  </a:lnTo>
                  <a:lnTo>
                    <a:pt x="271783" y="21871"/>
                  </a:lnTo>
                  <a:lnTo>
                    <a:pt x="407675" y="0"/>
                  </a:lnTo>
                  <a:lnTo>
                    <a:pt x="543566" y="0"/>
                  </a:lnTo>
                  <a:lnTo>
                    <a:pt x="679458" y="43742"/>
                  </a:lnTo>
                  <a:lnTo>
                    <a:pt x="815350" y="43742"/>
                  </a:lnTo>
                  <a:lnTo>
                    <a:pt x="951242" y="21871"/>
                  </a:lnTo>
                  <a:lnTo>
                    <a:pt x="1087133" y="21871"/>
                  </a:lnTo>
                  <a:lnTo>
                    <a:pt x="1223025" y="21871"/>
                  </a:lnTo>
                  <a:lnTo>
                    <a:pt x="1358917" y="21871"/>
                  </a:lnTo>
                  <a:lnTo>
                    <a:pt x="1494809" y="21871"/>
                  </a:lnTo>
                  <a:lnTo>
                    <a:pt x="1630700" y="21871"/>
                  </a:lnTo>
                  <a:lnTo>
                    <a:pt x="1766592" y="21871"/>
                  </a:lnTo>
                  <a:lnTo>
                    <a:pt x="1902484" y="43742"/>
                  </a:lnTo>
                  <a:lnTo>
                    <a:pt x="2038375" y="65614"/>
                  </a:lnTo>
                  <a:lnTo>
                    <a:pt x="2174267" y="65614"/>
                  </a:lnTo>
                  <a:lnTo>
                    <a:pt x="2310159" y="87485"/>
                  </a:lnTo>
                  <a:lnTo>
                    <a:pt x="2446051" y="109356"/>
                  </a:lnTo>
                  <a:lnTo>
                    <a:pt x="2581942" y="87485"/>
                  </a:lnTo>
                  <a:lnTo>
                    <a:pt x="2717834" y="87485"/>
                  </a:lnTo>
                  <a:lnTo>
                    <a:pt x="2853726" y="65614"/>
                  </a:lnTo>
                  <a:lnTo>
                    <a:pt x="2989618" y="109356"/>
                  </a:lnTo>
                  <a:lnTo>
                    <a:pt x="3125509" y="131228"/>
                  </a:lnTo>
                  <a:lnTo>
                    <a:pt x="3261401" y="153099"/>
                  </a:lnTo>
                  <a:lnTo>
                    <a:pt x="3397293" y="1749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7155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7155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9901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6146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982647" y="4961275"/>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Netherlands (Kingdom of the)</a:t>
              </a:r>
            </a:p>
          </p:txBody>
        </p:sp>
        <p:sp>
          <p:nvSpPr>
            <p:cNvPr id="60" name="tx60"/>
            <p:cNvSpPr/>
            <p:nvPr/>
          </p:nvSpPr>
          <p:spPr>
            <a:xfrm>
              <a:off x="316611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2856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845741" y="1403693"/>
              <a:ext cx="394774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Netherlands (Kingdom of the), 2000-2025</a:t>
              </a:r>
            </a:p>
          </p:txBody>
        </p:sp>
        <p:sp>
          <p:nvSpPr>
            <p:cNvPr id="63" name="pl63"/>
            <p:cNvSpPr/>
            <p:nvPr/>
          </p:nvSpPr>
          <p:spPr>
            <a:xfrm>
              <a:off x="5267799" y="39099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106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12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129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95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603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610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618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1625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633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761677"/>
              <a:ext cx="3397293" cy="798779"/>
            </a:xfrm>
            <a:custGeom>
              <a:avLst/>
              <a:pathLst>
                <a:path w="3397293" h="798779">
                  <a:moveTo>
                    <a:pt x="0" y="99847"/>
                  </a:moveTo>
                  <a:lnTo>
                    <a:pt x="135891" y="99847"/>
                  </a:lnTo>
                  <a:lnTo>
                    <a:pt x="271783" y="99847"/>
                  </a:lnTo>
                  <a:lnTo>
                    <a:pt x="407675" y="0"/>
                  </a:lnTo>
                  <a:lnTo>
                    <a:pt x="543566" y="0"/>
                  </a:lnTo>
                  <a:lnTo>
                    <a:pt x="679458" y="199694"/>
                  </a:lnTo>
                  <a:lnTo>
                    <a:pt x="815350" y="199694"/>
                  </a:lnTo>
                  <a:lnTo>
                    <a:pt x="951242" y="99847"/>
                  </a:lnTo>
                  <a:lnTo>
                    <a:pt x="1087133" y="99847"/>
                  </a:lnTo>
                  <a:lnTo>
                    <a:pt x="1223025" y="99847"/>
                  </a:lnTo>
                  <a:lnTo>
                    <a:pt x="1358917" y="99847"/>
                  </a:lnTo>
                  <a:lnTo>
                    <a:pt x="1494809" y="99847"/>
                  </a:lnTo>
                  <a:lnTo>
                    <a:pt x="1630700" y="99847"/>
                  </a:lnTo>
                  <a:lnTo>
                    <a:pt x="1766592" y="99847"/>
                  </a:lnTo>
                  <a:lnTo>
                    <a:pt x="1902484" y="199694"/>
                  </a:lnTo>
                  <a:lnTo>
                    <a:pt x="2038375" y="299542"/>
                  </a:lnTo>
                  <a:lnTo>
                    <a:pt x="2174267" y="299542"/>
                  </a:lnTo>
                  <a:lnTo>
                    <a:pt x="2310159" y="399389"/>
                  </a:lnTo>
                  <a:lnTo>
                    <a:pt x="2446051" y="499237"/>
                  </a:lnTo>
                  <a:lnTo>
                    <a:pt x="2581942" y="399389"/>
                  </a:lnTo>
                  <a:lnTo>
                    <a:pt x="2717834" y="399389"/>
                  </a:lnTo>
                  <a:lnTo>
                    <a:pt x="2853726" y="299542"/>
                  </a:lnTo>
                  <a:lnTo>
                    <a:pt x="2989618" y="499237"/>
                  </a:lnTo>
                  <a:lnTo>
                    <a:pt x="3125509" y="599084"/>
                  </a:lnTo>
                  <a:lnTo>
                    <a:pt x="3261401" y="698932"/>
                  </a:lnTo>
                  <a:lnTo>
                    <a:pt x="3397293" y="798779"/>
                  </a:lnTo>
                </a:path>
              </a:pathLst>
            </a:custGeom>
            <a:ln w="27101" cap="flat">
              <a:solidFill>
                <a:srgbClr val="0058AB">
                  <a:alpha val="100000"/>
                </a:srgbClr>
              </a:solidFill>
              <a:prstDash val="solid"/>
              <a:round/>
            </a:ln>
          </p:spPr>
          <p:txBody>
            <a:bodyPr/>
            <a:lstStyle/>
            <a:p/>
          </p:txBody>
        </p:sp>
        <p:sp>
          <p:nvSpPr>
            <p:cNvPr id="82" name="pl82"/>
            <p:cNvSpPr/>
            <p:nvPr/>
          </p:nvSpPr>
          <p:spPr>
            <a:xfrm>
              <a:off x="5437664" y="3161067"/>
              <a:ext cx="3397293" cy="898627"/>
            </a:xfrm>
            <a:custGeom>
              <a:avLst/>
              <a:pathLst>
                <a:path w="3397293" h="898627">
                  <a:moveTo>
                    <a:pt x="0" y="898627"/>
                  </a:moveTo>
                  <a:lnTo>
                    <a:pt x="135891" y="798779"/>
                  </a:lnTo>
                  <a:lnTo>
                    <a:pt x="271783" y="798779"/>
                  </a:lnTo>
                  <a:lnTo>
                    <a:pt x="407675" y="698932"/>
                  </a:lnTo>
                  <a:lnTo>
                    <a:pt x="543566" y="599084"/>
                  </a:lnTo>
                  <a:lnTo>
                    <a:pt x="679458" y="499237"/>
                  </a:lnTo>
                  <a:lnTo>
                    <a:pt x="815350" y="399389"/>
                  </a:lnTo>
                  <a:lnTo>
                    <a:pt x="951242" y="399389"/>
                  </a:lnTo>
                  <a:lnTo>
                    <a:pt x="1087133" y="299542"/>
                  </a:lnTo>
                  <a:lnTo>
                    <a:pt x="1223025" y="199694"/>
                  </a:lnTo>
                  <a:lnTo>
                    <a:pt x="1358917" y="199694"/>
                  </a:lnTo>
                  <a:lnTo>
                    <a:pt x="1494809" y="99847"/>
                  </a:lnTo>
                  <a:lnTo>
                    <a:pt x="1630700" y="199694"/>
                  </a:lnTo>
                  <a:lnTo>
                    <a:pt x="1766592" y="199694"/>
                  </a:lnTo>
                  <a:lnTo>
                    <a:pt x="1902484" y="199694"/>
                  </a:lnTo>
                  <a:lnTo>
                    <a:pt x="2038375" y="199694"/>
                  </a:lnTo>
                  <a:lnTo>
                    <a:pt x="2174267" y="99847"/>
                  </a:lnTo>
                  <a:lnTo>
                    <a:pt x="2310159" y="99847"/>
                  </a:lnTo>
                  <a:lnTo>
                    <a:pt x="2446051" y="99847"/>
                  </a:lnTo>
                  <a:lnTo>
                    <a:pt x="2581942" y="0"/>
                  </a:lnTo>
                  <a:lnTo>
                    <a:pt x="2717834" y="299542"/>
                  </a:lnTo>
                  <a:lnTo>
                    <a:pt x="2853726" y="499237"/>
                  </a:lnTo>
                  <a:lnTo>
                    <a:pt x="2989618" y="199694"/>
                  </a:lnTo>
                  <a:lnTo>
                    <a:pt x="3125509" y="199694"/>
                  </a:lnTo>
                  <a:lnTo>
                    <a:pt x="3261401" y="199694"/>
                  </a:lnTo>
                  <a:lnTo>
                    <a:pt x="3397293" y="99847"/>
                  </a:lnTo>
                </a:path>
              </a:pathLst>
            </a:custGeom>
            <a:ln w="27101" cap="flat">
              <a:solidFill>
                <a:srgbClr val="80BD41">
                  <a:alpha val="100000"/>
                </a:srgbClr>
              </a:solidFill>
              <a:prstDash val="solid"/>
              <a:round/>
            </a:ln>
          </p:spPr>
          <p:txBody>
            <a:bodyPr/>
            <a:lstStyle/>
            <a:p/>
          </p:txBody>
        </p:sp>
        <p:sp>
          <p:nvSpPr>
            <p:cNvPr id="83" name="pl83"/>
            <p:cNvSpPr/>
            <p:nvPr/>
          </p:nvSpPr>
          <p:spPr>
            <a:xfrm>
              <a:off x="5437664" y="3061220"/>
              <a:ext cx="3397293" cy="199694"/>
            </a:xfrm>
            <a:custGeom>
              <a:avLst/>
              <a:pathLst>
                <a:path w="3397293" h="199694">
                  <a:moveTo>
                    <a:pt x="0" y="99847"/>
                  </a:moveTo>
                  <a:lnTo>
                    <a:pt x="135891" y="99847"/>
                  </a:lnTo>
                  <a:lnTo>
                    <a:pt x="271783" y="99847"/>
                  </a:lnTo>
                  <a:lnTo>
                    <a:pt x="407675" y="99847"/>
                  </a:lnTo>
                  <a:lnTo>
                    <a:pt x="543566" y="99847"/>
                  </a:lnTo>
                  <a:lnTo>
                    <a:pt x="679458" y="0"/>
                  </a:lnTo>
                  <a:lnTo>
                    <a:pt x="815350" y="0"/>
                  </a:lnTo>
                  <a:lnTo>
                    <a:pt x="951242" y="0"/>
                  </a:lnTo>
                  <a:lnTo>
                    <a:pt x="1087133" y="99847"/>
                  </a:lnTo>
                  <a:lnTo>
                    <a:pt x="1223025" y="99847"/>
                  </a:lnTo>
                  <a:lnTo>
                    <a:pt x="1358917" y="99847"/>
                  </a:lnTo>
                  <a:lnTo>
                    <a:pt x="1494809" y="99847"/>
                  </a:lnTo>
                  <a:lnTo>
                    <a:pt x="1630700" y="99847"/>
                  </a:lnTo>
                  <a:lnTo>
                    <a:pt x="1766592" y="99847"/>
                  </a:lnTo>
                  <a:lnTo>
                    <a:pt x="1902484" y="99847"/>
                  </a:lnTo>
                  <a:lnTo>
                    <a:pt x="2038375" y="99847"/>
                  </a:lnTo>
                  <a:lnTo>
                    <a:pt x="2174267" y="99847"/>
                  </a:lnTo>
                  <a:lnTo>
                    <a:pt x="2310159" y="99847"/>
                  </a:lnTo>
                  <a:lnTo>
                    <a:pt x="2446051" y="99847"/>
                  </a:lnTo>
                  <a:lnTo>
                    <a:pt x="2581942" y="99847"/>
                  </a:lnTo>
                  <a:lnTo>
                    <a:pt x="2717834" y="99847"/>
                  </a:lnTo>
                  <a:lnTo>
                    <a:pt x="2853726" y="99847"/>
                  </a:lnTo>
                  <a:lnTo>
                    <a:pt x="2989618" y="99847"/>
                  </a:lnTo>
                  <a:lnTo>
                    <a:pt x="3125509" y="99847"/>
                  </a:lnTo>
                  <a:lnTo>
                    <a:pt x="3261401" y="99847"/>
                  </a:lnTo>
                  <a:lnTo>
                    <a:pt x="3397293" y="199694"/>
                  </a:lnTo>
                </a:path>
              </a:pathLst>
            </a:custGeom>
            <a:ln w="27101" cap="flat">
              <a:solidFill>
                <a:srgbClr val="961A49">
                  <a:alpha val="100000"/>
                </a:srgbClr>
              </a:solidFill>
              <a:prstDash val="solid"/>
              <a:round/>
            </a:ln>
          </p:spPr>
          <p:txBody>
            <a:bodyPr/>
            <a:lstStyle/>
            <a:p/>
          </p:txBody>
        </p:sp>
        <p:sp>
          <p:nvSpPr>
            <p:cNvPr id="84" name="pl84"/>
            <p:cNvSpPr/>
            <p:nvPr/>
          </p:nvSpPr>
          <p:spPr>
            <a:xfrm>
              <a:off x="5437664" y="316106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761677"/>
              <a:ext cx="3397293" cy="798779"/>
            </a:xfrm>
            <a:custGeom>
              <a:avLst/>
              <a:pathLst>
                <a:path w="3397293" h="798779">
                  <a:moveTo>
                    <a:pt x="0" y="99847"/>
                  </a:moveTo>
                  <a:lnTo>
                    <a:pt x="135891" y="99847"/>
                  </a:lnTo>
                  <a:lnTo>
                    <a:pt x="271783" y="99847"/>
                  </a:lnTo>
                  <a:lnTo>
                    <a:pt x="407675" y="0"/>
                  </a:lnTo>
                  <a:lnTo>
                    <a:pt x="543566" y="0"/>
                  </a:lnTo>
                  <a:lnTo>
                    <a:pt x="679458" y="199694"/>
                  </a:lnTo>
                  <a:lnTo>
                    <a:pt x="815350" y="199694"/>
                  </a:lnTo>
                  <a:lnTo>
                    <a:pt x="951242" y="99847"/>
                  </a:lnTo>
                  <a:lnTo>
                    <a:pt x="1087133" y="99847"/>
                  </a:lnTo>
                  <a:lnTo>
                    <a:pt x="1223025" y="99847"/>
                  </a:lnTo>
                  <a:lnTo>
                    <a:pt x="1358917" y="99847"/>
                  </a:lnTo>
                  <a:lnTo>
                    <a:pt x="1494809" y="99847"/>
                  </a:lnTo>
                  <a:lnTo>
                    <a:pt x="1630700" y="99847"/>
                  </a:lnTo>
                  <a:lnTo>
                    <a:pt x="1766592" y="99847"/>
                  </a:lnTo>
                  <a:lnTo>
                    <a:pt x="1902484" y="199694"/>
                  </a:lnTo>
                  <a:lnTo>
                    <a:pt x="2038375" y="299542"/>
                  </a:lnTo>
                  <a:lnTo>
                    <a:pt x="2174267" y="299542"/>
                  </a:lnTo>
                  <a:lnTo>
                    <a:pt x="2310159" y="399389"/>
                  </a:lnTo>
                  <a:lnTo>
                    <a:pt x="2446051" y="499237"/>
                  </a:lnTo>
                  <a:lnTo>
                    <a:pt x="2581942" y="399389"/>
                  </a:lnTo>
                  <a:lnTo>
                    <a:pt x="2717834" y="399389"/>
                  </a:lnTo>
                  <a:lnTo>
                    <a:pt x="2853726" y="299542"/>
                  </a:lnTo>
                  <a:lnTo>
                    <a:pt x="2989618" y="499237"/>
                  </a:lnTo>
                  <a:lnTo>
                    <a:pt x="3125509" y="599084"/>
                  </a:lnTo>
                  <a:lnTo>
                    <a:pt x="3261401" y="698932"/>
                  </a:lnTo>
                  <a:lnTo>
                    <a:pt x="3397293" y="79877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801616"/>
              <a:ext cx="0" cy="59908"/>
            </a:xfrm>
            <a:custGeom>
              <a:avLst/>
              <a:pathLst>
                <a:path w="0" h="59908">
                  <a:moveTo>
                    <a:pt x="0" y="5990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801616"/>
              <a:ext cx="0" cy="159755"/>
            </a:xfrm>
            <a:custGeom>
              <a:avLst/>
              <a:pathLst>
                <a:path w="0" h="159755">
                  <a:moveTo>
                    <a:pt x="0" y="1597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801616"/>
              <a:ext cx="0" cy="59908"/>
            </a:xfrm>
            <a:custGeom>
              <a:avLst/>
              <a:pathLst>
                <a:path w="0" h="59908">
                  <a:moveTo>
                    <a:pt x="0" y="5990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801616"/>
              <a:ext cx="0" cy="259603"/>
            </a:xfrm>
            <a:custGeom>
              <a:avLst/>
              <a:pathLst>
                <a:path w="0" h="259603">
                  <a:moveTo>
                    <a:pt x="0" y="25960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801616"/>
              <a:ext cx="0" cy="359450"/>
            </a:xfrm>
            <a:custGeom>
              <a:avLst/>
              <a:pathLst>
                <a:path w="0" h="359450">
                  <a:moveTo>
                    <a:pt x="0" y="35945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801616"/>
              <a:ext cx="0" cy="658993"/>
            </a:xfrm>
            <a:custGeom>
              <a:avLst/>
              <a:pathLst>
                <a:path w="0" h="658993">
                  <a:moveTo>
                    <a:pt x="0" y="65899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801616"/>
              <a:ext cx="0" cy="758840"/>
            </a:xfrm>
            <a:custGeom>
              <a:avLst/>
              <a:pathLst>
                <a:path w="0" h="758840">
                  <a:moveTo>
                    <a:pt x="0" y="75884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761677"/>
              <a:ext cx="3397293" cy="798779"/>
            </a:xfrm>
            <a:custGeom>
              <a:avLst/>
              <a:pathLst>
                <a:path w="3397293" h="798779">
                  <a:moveTo>
                    <a:pt x="0" y="99847"/>
                  </a:moveTo>
                  <a:lnTo>
                    <a:pt x="135891" y="99847"/>
                  </a:lnTo>
                  <a:lnTo>
                    <a:pt x="271783" y="99847"/>
                  </a:lnTo>
                  <a:lnTo>
                    <a:pt x="407675" y="0"/>
                  </a:lnTo>
                  <a:lnTo>
                    <a:pt x="543566" y="0"/>
                  </a:lnTo>
                  <a:lnTo>
                    <a:pt x="679458" y="199694"/>
                  </a:lnTo>
                  <a:lnTo>
                    <a:pt x="815350" y="199694"/>
                  </a:lnTo>
                  <a:lnTo>
                    <a:pt x="951242" y="99847"/>
                  </a:lnTo>
                  <a:lnTo>
                    <a:pt x="1087133" y="99847"/>
                  </a:lnTo>
                  <a:lnTo>
                    <a:pt x="1223025" y="99847"/>
                  </a:lnTo>
                  <a:lnTo>
                    <a:pt x="1358917" y="99847"/>
                  </a:lnTo>
                  <a:lnTo>
                    <a:pt x="1494809" y="99847"/>
                  </a:lnTo>
                  <a:lnTo>
                    <a:pt x="1630700" y="99847"/>
                  </a:lnTo>
                  <a:lnTo>
                    <a:pt x="1766592" y="99847"/>
                  </a:lnTo>
                  <a:lnTo>
                    <a:pt x="1902484" y="199694"/>
                  </a:lnTo>
                  <a:lnTo>
                    <a:pt x="2038375" y="299542"/>
                  </a:lnTo>
                  <a:lnTo>
                    <a:pt x="2174267" y="299542"/>
                  </a:lnTo>
                  <a:lnTo>
                    <a:pt x="2310159" y="399389"/>
                  </a:lnTo>
                  <a:lnTo>
                    <a:pt x="2446051" y="499237"/>
                  </a:lnTo>
                  <a:lnTo>
                    <a:pt x="2581942" y="399389"/>
                  </a:lnTo>
                  <a:lnTo>
                    <a:pt x="2717834" y="399389"/>
                  </a:lnTo>
                  <a:lnTo>
                    <a:pt x="2853726" y="299542"/>
                  </a:lnTo>
                  <a:lnTo>
                    <a:pt x="2989618" y="499237"/>
                  </a:lnTo>
                  <a:lnTo>
                    <a:pt x="3125509" y="599084"/>
                  </a:lnTo>
                  <a:lnTo>
                    <a:pt x="3261401" y="698932"/>
                  </a:lnTo>
                  <a:lnTo>
                    <a:pt x="3397293" y="798779"/>
                  </a:lnTo>
                </a:path>
              </a:pathLst>
            </a:custGeom>
            <a:ln w="27101" cap="flat">
              <a:solidFill>
                <a:srgbClr val="0058AB">
                  <a:alpha val="100000"/>
                </a:srgbClr>
              </a:solidFill>
              <a:prstDash val="solid"/>
              <a:round/>
            </a:ln>
          </p:spPr>
          <p:txBody>
            <a:bodyPr/>
            <a:lstStyle/>
            <a:p/>
          </p:txBody>
        </p:sp>
        <p:sp>
          <p:nvSpPr>
            <p:cNvPr id="94" name="tx94"/>
            <p:cNvSpPr/>
            <p:nvPr/>
          </p:nvSpPr>
          <p:spPr>
            <a:xfrm>
              <a:off x="5407519" y="272118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086977" y="27225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766436" y="272118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445895" y="27225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989462" y="27212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72118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786762" y="272287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1" name="tx101"/>
            <p:cNvSpPr/>
            <p:nvPr/>
          </p:nvSpPr>
          <p:spPr>
            <a:xfrm>
              <a:off x="8902429" y="322179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322179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10742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80953" y="3609963"/>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127474" y="31089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127474" y="261148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049780" y="21104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16112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0322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0322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721571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97816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299346" y="4961275"/>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Netherlands (Kingdom of the)</a:t>
              </a:r>
            </a:p>
          </p:txBody>
        </p:sp>
        <p:sp>
          <p:nvSpPr>
            <p:cNvPr id="122" name="tx122"/>
            <p:cNvSpPr/>
            <p:nvPr/>
          </p:nvSpPr>
          <p:spPr>
            <a:xfrm>
              <a:off x="748281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824526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705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47738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5841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6909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239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5307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63759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4318105" cy="114824"/>
            </a:xfrm>
            <a:prstGeom prst="rect">
              <a:avLst/>
            </a:prstGeom>
            <a:solidFill>
              <a:srgbClr val="1CABE2">
                <a:alpha val="80000"/>
              </a:srgbClr>
            </a:solidFill>
          </p:spPr>
          <p:txBody>
            <a:bodyPr/>
            <a:lstStyle/>
            <a:p/>
          </p:txBody>
        </p:sp>
        <p:sp>
          <p:nvSpPr>
            <p:cNvPr id="137" name="rc137"/>
            <p:cNvSpPr/>
            <p:nvPr/>
          </p:nvSpPr>
          <p:spPr>
            <a:xfrm>
              <a:off x="1317178" y="5743865"/>
              <a:ext cx="6487270" cy="114824"/>
            </a:xfrm>
            <a:prstGeom prst="rect">
              <a:avLst/>
            </a:prstGeom>
            <a:solidFill>
              <a:srgbClr val="1CABE2">
                <a:alpha val="80000"/>
              </a:srgbClr>
            </a:solidFill>
          </p:spPr>
          <p:txBody>
            <a:bodyPr/>
            <a:lstStyle/>
            <a:p/>
          </p:txBody>
        </p:sp>
        <p:sp>
          <p:nvSpPr>
            <p:cNvPr id="138" name="rc138"/>
            <p:cNvSpPr/>
            <p:nvPr/>
          </p:nvSpPr>
          <p:spPr>
            <a:xfrm>
              <a:off x="1317178" y="5600334"/>
              <a:ext cx="7321564"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07439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4" name="tx144"/>
            <p:cNvSpPr/>
            <p:nvPr/>
          </p:nvSpPr>
          <p:spPr>
            <a:xfrm>
              <a:off x="510350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5" name="tx145"/>
            <p:cNvSpPr/>
            <p:nvPr/>
          </p:nvSpPr>
          <p:spPr>
            <a:xfrm>
              <a:off x="721030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6" name="tx146"/>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Netherlands (Kingdom of the) (90%) was the same as the global average and 6 percentage points lower than the average across all non-programme countries (96%).
National DTP1 coverage was 4 percentage points lower than in 2019 (94%).
This equates to 17,000 zero-dose children in 2025 compared to 10,000 zero-dose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Netherlands (Kingdom of the) DTP1 coverage was 90% - this is 4 percentage points lower than in 2019 and the same as the global average.</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Netherlands (Kingdom of the) ranked number 3 out of 41 countries for lowest DTP1 coverage (based on tied ranks).
Netherlands (Kingdom of the) was in the top 10 non-programme countries with the most zero-dose children (rank=9).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Netherlands (Kingdom of the) was among the countries with the lowest coverage and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F26A21">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Netherlands (Kingdom of the) ranked number 9 out of 41 countries with 9,000 zero-dose children.
In 2025, Netherlands (Kingdom of the) ranked number 9 out of 41 countries with 17,000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5768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70229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04689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39149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402998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37459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71919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06379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3365010"/>
              <a:ext cx="203168" cy="1320376"/>
            </a:xfrm>
            <a:prstGeom prst="rect">
              <a:avLst/>
            </a:prstGeom>
            <a:solidFill>
              <a:srgbClr val="80BD41">
                <a:alpha val="100000"/>
              </a:srgbClr>
            </a:solidFill>
          </p:spPr>
          <p:txBody>
            <a:bodyPr/>
            <a:lstStyle/>
            <a:p/>
          </p:txBody>
        </p:sp>
        <p:sp>
          <p:nvSpPr>
            <p:cNvPr id="28" name="rc28"/>
            <p:cNvSpPr/>
            <p:nvPr/>
          </p:nvSpPr>
          <p:spPr>
            <a:xfrm>
              <a:off x="1332670" y="3324172"/>
              <a:ext cx="203168" cy="40837"/>
            </a:xfrm>
            <a:prstGeom prst="rect">
              <a:avLst/>
            </a:prstGeom>
            <a:solidFill>
              <a:srgbClr val="0058AB">
                <a:alpha val="100000"/>
              </a:srgbClr>
            </a:solidFill>
          </p:spPr>
          <p:txBody>
            <a:bodyPr/>
            <a:lstStyle/>
            <a:p/>
          </p:txBody>
        </p:sp>
        <p:sp>
          <p:nvSpPr>
            <p:cNvPr id="29" name="rc29"/>
            <p:cNvSpPr/>
            <p:nvPr/>
          </p:nvSpPr>
          <p:spPr>
            <a:xfrm>
              <a:off x="1332670" y="3365010"/>
              <a:ext cx="203168" cy="0"/>
            </a:xfrm>
            <a:prstGeom prst="rect">
              <a:avLst/>
            </a:prstGeom>
            <a:solidFill>
              <a:srgbClr val="1CABE2">
                <a:alpha val="100000"/>
              </a:srgbClr>
            </a:solidFill>
          </p:spPr>
          <p:txBody>
            <a:bodyPr/>
            <a:lstStyle/>
            <a:p/>
          </p:txBody>
        </p:sp>
        <p:sp>
          <p:nvSpPr>
            <p:cNvPr id="30" name="rc30"/>
            <p:cNvSpPr/>
            <p:nvPr/>
          </p:nvSpPr>
          <p:spPr>
            <a:xfrm>
              <a:off x="1558413" y="3388991"/>
              <a:ext cx="203168" cy="1296395"/>
            </a:xfrm>
            <a:prstGeom prst="rect">
              <a:avLst/>
            </a:prstGeom>
            <a:solidFill>
              <a:srgbClr val="80BD41">
                <a:alpha val="100000"/>
              </a:srgbClr>
            </a:solidFill>
          </p:spPr>
          <p:txBody>
            <a:bodyPr/>
            <a:lstStyle/>
            <a:p/>
          </p:txBody>
        </p:sp>
        <p:sp>
          <p:nvSpPr>
            <p:cNvPr id="31" name="rc31"/>
            <p:cNvSpPr/>
            <p:nvPr/>
          </p:nvSpPr>
          <p:spPr>
            <a:xfrm>
              <a:off x="1558413" y="3348894"/>
              <a:ext cx="203168" cy="40097"/>
            </a:xfrm>
            <a:prstGeom prst="rect">
              <a:avLst/>
            </a:prstGeom>
            <a:solidFill>
              <a:srgbClr val="0058AB">
                <a:alpha val="100000"/>
              </a:srgbClr>
            </a:solidFill>
          </p:spPr>
          <p:txBody>
            <a:bodyPr/>
            <a:lstStyle/>
            <a:p/>
          </p:txBody>
        </p:sp>
        <p:sp>
          <p:nvSpPr>
            <p:cNvPr id="32" name="rc32"/>
            <p:cNvSpPr/>
            <p:nvPr/>
          </p:nvSpPr>
          <p:spPr>
            <a:xfrm>
              <a:off x="1558413" y="3388991"/>
              <a:ext cx="203168" cy="0"/>
            </a:xfrm>
            <a:prstGeom prst="rect">
              <a:avLst/>
            </a:prstGeom>
            <a:solidFill>
              <a:srgbClr val="1CABE2">
                <a:alpha val="100000"/>
              </a:srgbClr>
            </a:solidFill>
          </p:spPr>
          <p:txBody>
            <a:bodyPr/>
            <a:lstStyle/>
            <a:p/>
          </p:txBody>
        </p:sp>
        <p:sp>
          <p:nvSpPr>
            <p:cNvPr id="33" name="rc33"/>
            <p:cNvSpPr/>
            <p:nvPr/>
          </p:nvSpPr>
          <p:spPr>
            <a:xfrm>
              <a:off x="1784155" y="3395008"/>
              <a:ext cx="203168" cy="1290378"/>
            </a:xfrm>
            <a:prstGeom prst="rect">
              <a:avLst/>
            </a:prstGeom>
            <a:solidFill>
              <a:srgbClr val="80BD41">
                <a:alpha val="100000"/>
              </a:srgbClr>
            </a:solidFill>
          </p:spPr>
          <p:txBody>
            <a:bodyPr/>
            <a:lstStyle/>
            <a:p/>
          </p:txBody>
        </p:sp>
        <p:sp>
          <p:nvSpPr>
            <p:cNvPr id="34" name="rc34"/>
            <p:cNvSpPr/>
            <p:nvPr/>
          </p:nvSpPr>
          <p:spPr>
            <a:xfrm>
              <a:off x="1784155" y="3355101"/>
              <a:ext cx="203168" cy="39907"/>
            </a:xfrm>
            <a:prstGeom prst="rect">
              <a:avLst/>
            </a:prstGeom>
            <a:solidFill>
              <a:srgbClr val="0058AB">
                <a:alpha val="100000"/>
              </a:srgbClr>
            </a:solidFill>
          </p:spPr>
          <p:txBody>
            <a:bodyPr/>
            <a:lstStyle/>
            <a:p/>
          </p:txBody>
        </p:sp>
        <p:sp>
          <p:nvSpPr>
            <p:cNvPr id="35" name="rc35"/>
            <p:cNvSpPr/>
            <p:nvPr/>
          </p:nvSpPr>
          <p:spPr>
            <a:xfrm>
              <a:off x="1784155" y="3395008"/>
              <a:ext cx="203168" cy="0"/>
            </a:xfrm>
            <a:prstGeom prst="rect">
              <a:avLst/>
            </a:prstGeom>
            <a:solidFill>
              <a:srgbClr val="1CABE2">
                <a:alpha val="100000"/>
              </a:srgbClr>
            </a:solidFill>
          </p:spPr>
          <p:txBody>
            <a:bodyPr/>
            <a:lstStyle/>
            <a:p/>
          </p:txBody>
        </p:sp>
        <p:sp>
          <p:nvSpPr>
            <p:cNvPr id="36" name="rc36"/>
            <p:cNvSpPr/>
            <p:nvPr/>
          </p:nvSpPr>
          <p:spPr>
            <a:xfrm>
              <a:off x="2009898" y="3395958"/>
              <a:ext cx="203168" cy="1289428"/>
            </a:xfrm>
            <a:prstGeom prst="rect">
              <a:avLst/>
            </a:prstGeom>
            <a:solidFill>
              <a:srgbClr val="80BD41">
                <a:alpha val="100000"/>
              </a:srgbClr>
            </a:solidFill>
          </p:spPr>
          <p:txBody>
            <a:bodyPr/>
            <a:lstStyle/>
            <a:p/>
          </p:txBody>
        </p:sp>
        <p:sp>
          <p:nvSpPr>
            <p:cNvPr id="37" name="rc37"/>
            <p:cNvSpPr/>
            <p:nvPr/>
          </p:nvSpPr>
          <p:spPr>
            <a:xfrm>
              <a:off x="2009898" y="3369644"/>
              <a:ext cx="203168" cy="26314"/>
            </a:xfrm>
            <a:prstGeom prst="rect">
              <a:avLst/>
            </a:prstGeom>
            <a:solidFill>
              <a:srgbClr val="0058AB">
                <a:alpha val="100000"/>
              </a:srgbClr>
            </a:solidFill>
          </p:spPr>
          <p:txBody>
            <a:bodyPr/>
            <a:lstStyle/>
            <a:p/>
          </p:txBody>
        </p:sp>
        <p:sp>
          <p:nvSpPr>
            <p:cNvPr id="38" name="rc38"/>
            <p:cNvSpPr/>
            <p:nvPr/>
          </p:nvSpPr>
          <p:spPr>
            <a:xfrm>
              <a:off x="2009898" y="3395958"/>
              <a:ext cx="203168" cy="0"/>
            </a:xfrm>
            <a:prstGeom prst="rect">
              <a:avLst/>
            </a:prstGeom>
            <a:solidFill>
              <a:srgbClr val="1CABE2">
                <a:alpha val="100000"/>
              </a:srgbClr>
            </a:solidFill>
          </p:spPr>
          <p:txBody>
            <a:bodyPr/>
            <a:lstStyle/>
            <a:p/>
          </p:txBody>
        </p:sp>
        <p:sp>
          <p:nvSpPr>
            <p:cNvPr id="39" name="rc39"/>
            <p:cNvSpPr/>
            <p:nvPr/>
          </p:nvSpPr>
          <p:spPr>
            <a:xfrm>
              <a:off x="2235640" y="3434679"/>
              <a:ext cx="203168" cy="1250707"/>
            </a:xfrm>
            <a:prstGeom prst="rect">
              <a:avLst/>
            </a:prstGeom>
            <a:solidFill>
              <a:srgbClr val="80BD41">
                <a:alpha val="100000"/>
              </a:srgbClr>
            </a:solidFill>
          </p:spPr>
          <p:txBody>
            <a:bodyPr/>
            <a:lstStyle/>
            <a:p/>
          </p:txBody>
        </p:sp>
        <p:sp>
          <p:nvSpPr>
            <p:cNvPr id="40" name="rc40"/>
            <p:cNvSpPr/>
            <p:nvPr/>
          </p:nvSpPr>
          <p:spPr>
            <a:xfrm>
              <a:off x="2235640" y="3409151"/>
              <a:ext cx="203168" cy="25527"/>
            </a:xfrm>
            <a:prstGeom prst="rect">
              <a:avLst/>
            </a:prstGeom>
            <a:solidFill>
              <a:srgbClr val="0058AB">
                <a:alpha val="100000"/>
              </a:srgbClr>
            </a:solidFill>
          </p:spPr>
          <p:txBody>
            <a:bodyPr/>
            <a:lstStyle/>
            <a:p/>
          </p:txBody>
        </p:sp>
        <p:sp>
          <p:nvSpPr>
            <p:cNvPr id="41" name="rc41"/>
            <p:cNvSpPr/>
            <p:nvPr/>
          </p:nvSpPr>
          <p:spPr>
            <a:xfrm>
              <a:off x="2235640" y="3434679"/>
              <a:ext cx="203168" cy="0"/>
            </a:xfrm>
            <a:prstGeom prst="rect">
              <a:avLst/>
            </a:prstGeom>
            <a:solidFill>
              <a:srgbClr val="1CABE2">
                <a:alpha val="100000"/>
              </a:srgbClr>
            </a:solidFill>
          </p:spPr>
          <p:txBody>
            <a:bodyPr/>
            <a:lstStyle/>
            <a:p/>
          </p:txBody>
        </p:sp>
        <p:sp>
          <p:nvSpPr>
            <p:cNvPr id="42" name="rc42"/>
            <p:cNvSpPr/>
            <p:nvPr/>
          </p:nvSpPr>
          <p:spPr>
            <a:xfrm>
              <a:off x="2461382" y="3497617"/>
              <a:ext cx="203168" cy="1187769"/>
            </a:xfrm>
            <a:prstGeom prst="rect">
              <a:avLst/>
            </a:prstGeom>
            <a:solidFill>
              <a:srgbClr val="80BD41">
                <a:alpha val="100000"/>
              </a:srgbClr>
            </a:solidFill>
          </p:spPr>
          <p:txBody>
            <a:bodyPr/>
            <a:lstStyle/>
            <a:p/>
          </p:txBody>
        </p:sp>
        <p:sp>
          <p:nvSpPr>
            <p:cNvPr id="43" name="rc43"/>
            <p:cNvSpPr/>
            <p:nvPr/>
          </p:nvSpPr>
          <p:spPr>
            <a:xfrm>
              <a:off x="2461382" y="3448128"/>
              <a:ext cx="203168" cy="49489"/>
            </a:xfrm>
            <a:prstGeom prst="rect">
              <a:avLst/>
            </a:prstGeom>
            <a:solidFill>
              <a:srgbClr val="0058AB">
                <a:alpha val="100000"/>
              </a:srgbClr>
            </a:solidFill>
          </p:spPr>
          <p:txBody>
            <a:bodyPr/>
            <a:lstStyle/>
            <a:p/>
          </p:txBody>
        </p:sp>
        <p:sp>
          <p:nvSpPr>
            <p:cNvPr id="44" name="rc44"/>
            <p:cNvSpPr/>
            <p:nvPr/>
          </p:nvSpPr>
          <p:spPr>
            <a:xfrm>
              <a:off x="2461382" y="3497617"/>
              <a:ext cx="203168" cy="0"/>
            </a:xfrm>
            <a:prstGeom prst="rect">
              <a:avLst/>
            </a:prstGeom>
            <a:solidFill>
              <a:srgbClr val="1CABE2">
                <a:alpha val="100000"/>
              </a:srgbClr>
            </a:solidFill>
          </p:spPr>
          <p:txBody>
            <a:bodyPr/>
            <a:lstStyle/>
            <a:p/>
          </p:txBody>
        </p:sp>
        <p:sp>
          <p:nvSpPr>
            <p:cNvPr id="45" name="rc45"/>
            <p:cNvSpPr/>
            <p:nvPr/>
          </p:nvSpPr>
          <p:spPr>
            <a:xfrm>
              <a:off x="2687125" y="3516289"/>
              <a:ext cx="203168" cy="1169097"/>
            </a:xfrm>
            <a:prstGeom prst="rect">
              <a:avLst/>
            </a:prstGeom>
            <a:solidFill>
              <a:srgbClr val="80BD41">
                <a:alpha val="100000"/>
              </a:srgbClr>
            </a:solidFill>
          </p:spPr>
          <p:txBody>
            <a:bodyPr/>
            <a:lstStyle/>
            <a:p/>
          </p:txBody>
        </p:sp>
        <p:sp>
          <p:nvSpPr>
            <p:cNvPr id="46" name="rc46"/>
            <p:cNvSpPr/>
            <p:nvPr/>
          </p:nvSpPr>
          <p:spPr>
            <a:xfrm>
              <a:off x="2687125" y="3467573"/>
              <a:ext cx="203168" cy="48715"/>
            </a:xfrm>
            <a:prstGeom prst="rect">
              <a:avLst/>
            </a:prstGeom>
            <a:solidFill>
              <a:srgbClr val="0058AB">
                <a:alpha val="100000"/>
              </a:srgbClr>
            </a:solidFill>
          </p:spPr>
          <p:txBody>
            <a:bodyPr/>
            <a:lstStyle/>
            <a:p/>
          </p:txBody>
        </p:sp>
        <p:sp>
          <p:nvSpPr>
            <p:cNvPr id="47" name="rc47"/>
            <p:cNvSpPr/>
            <p:nvPr/>
          </p:nvSpPr>
          <p:spPr>
            <a:xfrm>
              <a:off x="2687125" y="3516289"/>
              <a:ext cx="203168" cy="0"/>
            </a:xfrm>
            <a:prstGeom prst="rect">
              <a:avLst/>
            </a:prstGeom>
            <a:solidFill>
              <a:srgbClr val="1CABE2">
                <a:alpha val="100000"/>
              </a:srgbClr>
            </a:solidFill>
          </p:spPr>
          <p:txBody>
            <a:bodyPr/>
            <a:lstStyle/>
            <a:p/>
          </p:txBody>
        </p:sp>
        <p:sp>
          <p:nvSpPr>
            <p:cNvPr id="48" name="rc48"/>
            <p:cNvSpPr/>
            <p:nvPr/>
          </p:nvSpPr>
          <p:spPr>
            <a:xfrm>
              <a:off x="2912867" y="3528479"/>
              <a:ext cx="203168" cy="1156907"/>
            </a:xfrm>
            <a:prstGeom prst="rect">
              <a:avLst/>
            </a:prstGeom>
            <a:solidFill>
              <a:srgbClr val="80BD41">
                <a:alpha val="100000"/>
              </a:srgbClr>
            </a:solidFill>
          </p:spPr>
          <p:txBody>
            <a:bodyPr/>
            <a:lstStyle/>
            <a:p/>
          </p:txBody>
        </p:sp>
        <p:sp>
          <p:nvSpPr>
            <p:cNvPr id="49" name="rc49"/>
            <p:cNvSpPr/>
            <p:nvPr/>
          </p:nvSpPr>
          <p:spPr>
            <a:xfrm>
              <a:off x="2912867" y="3492701"/>
              <a:ext cx="203168" cy="35778"/>
            </a:xfrm>
            <a:prstGeom prst="rect">
              <a:avLst/>
            </a:prstGeom>
            <a:solidFill>
              <a:srgbClr val="0058AB">
                <a:alpha val="100000"/>
              </a:srgbClr>
            </a:solidFill>
          </p:spPr>
          <p:txBody>
            <a:bodyPr/>
            <a:lstStyle/>
            <a:p/>
          </p:txBody>
        </p:sp>
        <p:sp>
          <p:nvSpPr>
            <p:cNvPr id="50" name="rc50"/>
            <p:cNvSpPr/>
            <p:nvPr/>
          </p:nvSpPr>
          <p:spPr>
            <a:xfrm>
              <a:off x="2912867" y="3528479"/>
              <a:ext cx="203168" cy="0"/>
            </a:xfrm>
            <a:prstGeom prst="rect">
              <a:avLst/>
            </a:prstGeom>
            <a:solidFill>
              <a:srgbClr val="1CABE2">
                <a:alpha val="100000"/>
              </a:srgbClr>
            </a:solidFill>
          </p:spPr>
          <p:txBody>
            <a:bodyPr/>
            <a:lstStyle/>
            <a:p/>
          </p:txBody>
        </p:sp>
        <p:sp>
          <p:nvSpPr>
            <p:cNvPr id="51" name="rc51"/>
            <p:cNvSpPr/>
            <p:nvPr/>
          </p:nvSpPr>
          <p:spPr>
            <a:xfrm>
              <a:off x="3138609" y="3512114"/>
              <a:ext cx="203168" cy="1173272"/>
            </a:xfrm>
            <a:prstGeom prst="rect">
              <a:avLst/>
            </a:prstGeom>
            <a:solidFill>
              <a:srgbClr val="80BD41">
                <a:alpha val="100000"/>
              </a:srgbClr>
            </a:solidFill>
          </p:spPr>
          <p:txBody>
            <a:bodyPr/>
            <a:lstStyle/>
            <a:p/>
          </p:txBody>
        </p:sp>
        <p:sp>
          <p:nvSpPr>
            <p:cNvPr id="52" name="rc52"/>
            <p:cNvSpPr/>
            <p:nvPr/>
          </p:nvSpPr>
          <p:spPr>
            <a:xfrm>
              <a:off x="3138609" y="3475825"/>
              <a:ext cx="203168" cy="36289"/>
            </a:xfrm>
            <a:prstGeom prst="rect">
              <a:avLst/>
            </a:prstGeom>
            <a:solidFill>
              <a:srgbClr val="0058AB">
                <a:alpha val="100000"/>
              </a:srgbClr>
            </a:solidFill>
          </p:spPr>
          <p:txBody>
            <a:bodyPr/>
            <a:lstStyle/>
            <a:p/>
          </p:txBody>
        </p:sp>
        <p:sp>
          <p:nvSpPr>
            <p:cNvPr id="53" name="rc53"/>
            <p:cNvSpPr/>
            <p:nvPr/>
          </p:nvSpPr>
          <p:spPr>
            <a:xfrm>
              <a:off x="3138609" y="3512114"/>
              <a:ext cx="203168" cy="0"/>
            </a:xfrm>
            <a:prstGeom prst="rect">
              <a:avLst/>
            </a:prstGeom>
            <a:solidFill>
              <a:srgbClr val="1CABE2">
                <a:alpha val="100000"/>
              </a:srgbClr>
            </a:solidFill>
          </p:spPr>
          <p:txBody>
            <a:bodyPr/>
            <a:lstStyle/>
            <a:p/>
          </p:txBody>
        </p:sp>
        <p:sp>
          <p:nvSpPr>
            <p:cNvPr id="54" name="rc54"/>
            <p:cNvSpPr/>
            <p:nvPr/>
          </p:nvSpPr>
          <p:spPr>
            <a:xfrm>
              <a:off x="3364352" y="3508935"/>
              <a:ext cx="203168" cy="1176451"/>
            </a:xfrm>
            <a:prstGeom prst="rect">
              <a:avLst/>
            </a:prstGeom>
            <a:solidFill>
              <a:srgbClr val="80BD41">
                <a:alpha val="100000"/>
              </a:srgbClr>
            </a:solidFill>
          </p:spPr>
          <p:txBody>
            <a:bodyPr/>
            <a:lstStyle/>
            <a:p/>
          </p:txBody>
        </p:sp>
        <p:sp>
          <p:nvSpPr>
            <p:cNvPr id="55" name="rc55"/>
            <p:cNvSpPr/>
            <p:nvPr/>
          </p:nvSpPr>
          <p:spPr>
            <a:xfrm>
              <a:off x="3364352" y="3472548"/>
              <a:ext cx="203168" cy="36387"/>
            </a:xfrm>
            <a:prstGeom prst="rect">
              <a:avLst/>
            </a:prstGeom>
            <a:solidFill>
              <a:srgbClr val="0058AB">
                <a:alpha val="100000"/>
              </a:srgbClr>
            </a:solidFill>
          </p:spPr>
          <p:txBody>
            <a:bodyPr/>
            <a:lstStyle/>
            <a:p/>
          </p:txBody>
        </p:sp>
        <p:sp>
          <p:nvSpPr>
            <p:cNvPr id="56" name="rc56"/>
            <p:cNvSpPr/>
            <p:nvPr/>
          </p:nvSpPr>
          <p:spPr>
            <a:xfrm>
              <a:off x="3364352" y="3508935"/>
              <a:ext cx="203168" cy="0"/>
            </a:xfrm>
            <a:prstGeom prst="rect">
              <a:avLst/>
            </a:prstGeom>
            <a:solidFill>
              <a:srgbClr val="1CABE2">
                <a:alpha val="100000"/>
              </a:srgbClr>
            </a:solidFill>
          </p:spPr>
          <p:txBody>
            <a:bodyPr/>
            <a:lstStyle/>
            <a:p/>
          </p:txBody>
        </p:sp>
        <p:sp>
          <p:nvSpPr>
            <p:cNvPr id="57" name="rc57"/>
            <p:cNvSpPr/>
            <p:nvPr/>
          </p:nvSpPr>
          <p:spPr>
            <a:xfrm>
              <a:off x="3590094" y="3511931"/>
              <a:ext cx="203168" cy="1173456"/>
            </a:xfrm>
            <a:prstGeom prst="rect">
              <a:avLst/>
            </a:prstGeom>
            <a:solidFill>
              <a:srgbClr val="80BD41">
                <a:alpha val="100000"/>
              </a:srgbClr>
            </a:solidFill>
          </p:spPr>
          <p:txBody>
            <a:bodyPr/>
            <a:lstStyle/>
            <a:p/>
          </p:txBody>
        </p:sp>
        <p:sp>
          <p:nvSpPr>
            <p:cNvPr id="58" name="rc58"/>
            <p:cNvSpPr/>
            <p:nvPr/>
          </p:nvSpPr>
          <p:spPr>
            <a:xfrm>
              <a:off x="3590094" y="3475641"/>
              <a:ext cx="203168" cy="36289"/>
            </a:xfrm>
            <a:prstGeom prst="rect">
              <a:avLst/>
            </a:prstGeom>
            <a:solidFill>
              <a:srgbClr val="0058AB">
                <a:alpha val="100000"/>
              </a:srgbClr>
            </a:solidFill>
          </p:spPr>
          <p:txBody>
            <a:bodyPr/>
            <a:lstStyle/>
            <a:p/>
          </p:txBody>
        </p:sp>
        <p:sp>
          <p:nvSpPr>
            <p:cNvPr id="59" name="rc59"/>
            <p:cNvSpPr/>
            <p:nvPr/>
          </p:nvSpPr>
          <p:spPr>
            <a:xfrm>
              <a:off x="3590094" y="3511931"/>
              <a:ext cx="203168" cy="0"/>
            </a:xfrm>
            <a:prstGeom prst="rect">
              <a:avLst/>
            </a:prstGeom>
            <a:solidFill>
              <a:srgbClr val="1CABE2">
                <a:alpha val="100000"/>
              </a:srgbClr>
            </a:solidFill>
          </p:spPr>
          <p:txBody>
            <a:bodyPr/>
            <a:lstStyle/>
            <a:p/>
          </p:txBody>
        </p:sp>
        <p:sp>
          <p:nvSpPr>
            <p:cNvPr id="60" name="rc60"/>
            <p:cNvSpPr/>
            <p:nvPr/>
          </p:nvSpPr>
          <p:spPr>
            <a:xfrm>
              <a:off x="3815836" y="3536810"/>
              <a:ext cx="203168" cy="1148577"/>
            </a:xfrm>
            <a:prstGeom prst="rect">
              <a:avLst/>
            </a:prstGeom>
            <a:solidFill>
              <a:srgbClr val="80BD41">
                <a:alpha val="100000"/>
              </a:srgbClr>
            </a:solidFill>
          </p:spPr>
          <p:txBody>
            <a:bodyPr/>
            <a:lstStyle/>
            <a:p/>
          </p:txBody>
        </p:sp>
        <p:sp>
          <p:nvSpPr>
            <p:cNvPr id="61" name="rc61"/>
            <p:cNvSpPr/>
            <p:nvPr/>
          </p:nvSpPr>
          <p:spPr>
            <a:xfrm>
              <a:off x="3815836" y="3501287"/>
              <a:ext cx="203168" cy="35522"/>
            </a:xfrm>
            <a:prstGeom prst="rect">
              <a:avLst/>
            </a:prstGeom>
            <a:solidFill>
              <a:srgbClr val="0058AB">
                <a:alpha val="100000"/>
              </a:srgbClr>
            </a:solidFill>
          </p:spPr>
          <p:txBody>
            <a:bodyPr/>
            <a:lstStyle/>
            <a:p/>
          </p:txBody>
        </p:sp>
        <p:sp>
          <p:nvSpPr>
            <p:cNvPr id="62" name="rc62"/>
            <p:cNvSpPr/>
            <p:nvPr/>
          </p:nvSpPr>
          <p:spPr>
            <a:xfrm>
              <a:off x="3815836" y="3536810"/>
              <a:ext cx="203168" cy="0"/>
            </a:xfrm>
            <a:prstGeom prst="rect">
              <a:avLst/>
            </a:prstGeom>
            <a:solidFill>
              <a:srgbClr val="1CABE2">
                <a:alpha val="100000"/>
              </a:srgbClr>
            </a:solidFill>
          </p:spPr>
          <p:txBody>
            <a:bodyPr/>
            <a:lstStyle/>
            <a:p/>
          </p:txBody>
        </p:sp>
        <p:sp>
          <p:nvSpPr>
            <p:cNvPr id="63" name="rc63"/>
            <p:cNvSpPr/>
            <p:nvPr/>
          </p:nvSpPr>
          <p:spPr>
            <a:xfrm>
              <a:off x="4041579" y="3561413"/>
              <a:ext cx="203168" cy="1123973"/>
            </a:xfrm>
            <a:prstGeom prst="rect">
              <a:avLst/>
            </a:prstGeom>
            <a:solidFill>
              <a:srgbClr val="80BD41">
                <a:alpha val="100000"/>
              </a:srgbClr>
            </a:solidFill>
          </p:spPr>
          <p:txBody>
            <a:bodyPr/>
            <a:lstStyle/>
            <a:p/>
          </p:txBody>
        </p:sp>
        <p:sp>
          <p:nvSpPr>
            <p:cNvPr id="64" name="rc64"/>
            <p:cNvSpPr/>
            <p:nvPr/>
          </p:nvSpPr>
          <p:spPr>
            <a:xfrm>
              <a:off x="4041579" y="3526651"/>
              <a:ext cx="203168" cy="34762"/>
            </a:xfrm>
            <a:prstGeom prst="rect">
              <a:avLst/>
            </a:prstGeom>
            <a:solidFill>
              <a:srgbClr val="0058AB">
                <a:alpha val="100000"/>
              </a:srgbClr>
            </a:solidFill>
          </p:spPr>
          <p:txBody>
            <a:bodyPr/>
            <a:lstStyle/>
            <a:p/>
          </p:txBody>
        </p:sp>
        <p:sp>
          <p:nvSpPr>
            <p:cNvPr id="65" name="rc65"/>
            <p:cNvSpPr/>
            <p:nvPr/>
          </p:nvSpPr>
          <p:spPr>
            <a:xfrm>
              <a:off x="4041579" y="3561413"/>
              <a:ext cx="203168" cy="0"/>
            </a:xfrm>
            <a:prstGeom prst="rect">
              <a:avLst/>
            </a:prstGeom>
            <a:solidFill>
              <a:srgbClr val="1CABE2">
                <a:alpha val="100000"/>
              </a:srgbClr>
            </a:solidFill>
          </p:spPr>
          <p:txBody>
            <a:bodyPr/>
            <a:lstStyle/>
            <a:p/>
          </p:txBody>
        </p:sp>
        <p:sp>
          <p:nvSpPr>
            <p:cNvPr id="66" name="rc66"/>
            <p:cNvSpPr/>
            <p:nvPr/>
          </p:nvSpPr>
          <p:spPr>
            <a:xfrm>
              <a:off x="4267321" y="3587255"/>
              <a:ext cx="203168" cy="1098131"/>
            </a:xfrm>
            <a:prstGeom prst="rect">
              <a:avLst/>
            </a:prstGeom>
            <a:solidFill>
              <a:srgbClr val="80BD41">
                <a:alpha val="100000"/>
              </a:srgbClr>
            </a:solidFill>
          </p:spPr>
          <p:txBody>
            <a:bodyPr/>
            <a:lstStyle/>
            <a:p/>
          </p:txBody>
        </p:sp>
        <p:sp>
          <p:nvSpPr>
            <p:cNvPr id="67" name="rc67"/>
            <p:cNvSpPr/>
            <p:nvPr/>
          </p:nvSpPr>
          <p:spPr>
            <a:xfrm>
              <a:off x="4267321" y="3553293"/>
              <a:ext cx="203168" cy="33962"/>
            </a:xfrm>
            <a:prstGeom prst="rect">
              <a:avLst/>
            </a:prstGeom>
            <a:solidFill>
              <a:srgbClr val="0058AB">
                <a:alpha val="100000"/>
              </a:srgbClr>
            </a:solidFill>
          </p:spPr>
          <p:txBody>
            <a:bodyPr/>
            <a:lstStyle/>
            <a:p/>
          </p:txBody>
        </p:sp>
        <p:sp>
          <p:nvSpPr>
            <p:cNvPr id="68" name="rc68"/>
            <p:cNvSpPr/>
            <p:nvPr/>
          </p:nvSpPr>
          <p:spPr>
            <a:xfrm>
              <a:off x="4267321" y="3587255"/>
              <a:ext cx="203168" cy="0"/>
            </a:xfrm>
            <a:prstGeom prst="rect">
              <a:avLst/>
            </a:prstGeom>
            <a:solidFill>
              <a:srgbClr val="1CABE2">
                <a:alpha val="100000"/>
              </a:srgbClr>
            </a:solidFill>
          </p:spPr>
          <p:txBody>
            <a:bodyPr/>
            <a:lstStyle/>
            <a:p/>
          </p:txBody>
        </p:sp>
        <p:sp>
          <p:nvSpPr>
            <p:cNvPr id="69" name="rc69"/>
            <p:cNvSpPr/>
            <p:nvPr/>
          </p:nvSpPr>
          <p:spPr>
            <a:xfrm>
              <a:off x="4493063" y="3578676"/>
              <a:ext cx="203168" cy="1106710"/>
            </a:xfrm>
            <a:prstGeom prst="rect">
              <a:avLst/>
            </a:prstGeom>
            <a:solidFill>
              <a:srgbClr val="80BD41">
                <a:alpha val="100000"/>
              </a:srgbClr>
            </a:solidFill>
          </p:spPr>
          <p:txBody>
            <a:bodyPr/>
            <a:lstStyle/>
            <a:p/>
          </p:txBody>
        </p:sp>
        <p:sp>
          <p:nvSpPr>
            <p:cNvPr id="70" name="rc70"/>
            <p:cNvSpPr/>
            <p:nvPr/>
          </p:nvSpPr>
          <p:spPr>
            <a:xfrm>
              <a:off x="4493063" y="3532563"/>
              <a:ext cx="203168" cy="46113"/>
            </a:xfrm>
            <a:prstGeom prst="rect">
              <a:avLst/>
            </a:prstGeom>
            <a:solidFill>
              <a:srgbClr val="0058AB">
                <a:alpha val="100000"/>
              </a:srgbClr>
            </a:solidFill>
          </p:spPr>
          <p:txBody>
            <a:bodyPr/>
            <a:lstStyle/>
            <a:p/>
          </p:txBody>
        </p:sp>
        <p:sp>
          <p:nvSpPr>
            <p:cNvPr id="71" name="rc71"/>
            <p:cNvSpPr/>
            <p:nvPr/>
          </p:nvSpPr>
          <p:spPr>
            <a:xfrm>
              <a:off x="4493063" y="3578676"/>
              <a:ext cx="203168" cy="0"/>
            </a:xfrm>
            <a:prstGeom prst="rect">
              <a:avLst/>
            </a:prstGeom>
            <a:solidFill>
              <a:srgbClr val="1CABE2">
                <a:alpha val="100000"/>
              </a:srgbClr>
            </a:solidFill>
          </p:spPr>
          <p:txBody>
            <a:bodyPr/>
            <a:lstStyle/>
            <a:p/>
          </p:txBody>
        </p:sp>
        <p:sp>
          <p:nvSpPr>
            <p:cNvPr id="72" name="rc72"/>
            <p:cNvSpPr/>
            <p:nvPr/>
          </p:nvSpPr>
          <p:spPr>
            <a:xfrm>
              <a:off x="4718806" y="3614880"/>
              <a:ext cx="203168" cy="1070506"/>
            </a:xfrm>
            <a:prstGeom prst="rect">
              <a:avLst/>
            </a:prstGeom>
            <a:solidFill>
              <a:srgbClr val="80BD41">
                <a:alpha val="100000"/>
              </a:srgbClr>
            </a:solidFill>
          </p:spPr>
          <p:txBody>
            <a:bodyPr/>
            <a:lstStyle/>
            <a:p/>
          </p:txBody>
        </p:sp>
        <p:sp>
          <p:nvSpPr>
            <p:cNvPr id="73" name="rc73"/>
            <p:cNvSpPr/>
            <p:nvPr/>
          </p:nvSpPr>
          <p:spPr>
            <a:xfrm>
              <a:off x="4718806" y="3558536"/>
              <a:ext cx="203168" cy="56344"/>
            </a:xfrm>
            <a:prstGeom prst="rect">
              <a:avLst/>
            </a:prstGeom>
            <a:solidFill>
              <a:srgbClr val="0058AB">
                <a:alpha val="100000"/>
              </a:srgbClr>
            </a:solidFill>
          </p:spPr>
          <p:txBody>
            <a:bodyPr/>
            <a:lstStyle/>
            <a:p/>
          </p:txBody>
        </p:sp>
        <p:sp>
          <p:nvSpPr>
            <p:cNvPr id="74" name="rc74"/>
            <p:cNvSpPr/>
            <p:nvPr/>
          </p:nvSpPr>
          <p:spPr>
            <a:xfrm>
              <a:off x="4718806" y="3614880"/>
              <a:ext cx="203168" cy="0"/>
            </a:xfrm>
            <a:prstGeom prst="rect">
              <a:avLst/>
            </a:prstGeom>
            <a:solidFill>
              <a:srgbClr val="1CABE2">
                <a:alpha val="100000"/>
              </a:srgbClr>
            </a:solidFill>
          </p:spPr>
          <p:txBody>
            <a:bodyPr/>
            <a:lstStyle/>
            <a:p/>
          </p:txBody>
        </p:sp>
        <p:sp>
          <p:nvSpPr>
            <p:cNvPr id="75" name="rc75"/>
            <p:cNvSpPr/>
            <p:nvPr/>
          </p:nvSpPr>
          <p:spPr>
            <a:xfrm>
              <a:off x="4944548" y="3605947"/>
              <a:ext cx="203168" cy="1079439"/>
            </a:xfrm>
            <a:prstGeom prst="rect">
              <a:avLst/>
            </a:prstGeom>
            <a:solidFill>
              <a:srgbClr val="80BD41">
                <a:alpha val="100000"/>
              </a:srgbClr>
            </a:solidFill>
          </p:spPr>
          <p:txBody>
            <a:bodyPr/>
            <a:lstStyle/>
            <a:p/>
          </p:txBody>
        </p:sp>
        <p:sp>
          <p:nvSpPr>
            <p:cNvPr id="76" name="rc76"/>
            <p:cNvSpPr/>
            <p:nvPr/>
          </p:nvSpPr>
          <p:spPr>
            <a:xfrm>
              <a:off x="4944548" y="3549138"/>
              <a:ext cx="203168" cy="56809"/>
            </a:xfrm>
            <a:prstGeom prst="rect">
              <a:avLst/>
            </a:prstGeom>
            <a:solidFill>
              <a:srgbClr val="0058AB">
                <a:alpha val="100000"/>
              </a:srgbClr>
            </a:solidFill>
          </p:spPr>
          <p:txBody>
            <a:bodyPr/>
            <a:lstStyle/>
            <a:p/>
          </p:txBody>
        </p:sp>
        <p:sp>
          <p:nvSpPr>
            <p:cNvPr id="77" name="rc77"/>
            <p:cNvSpPr/>
            <p:nvPr/>
          </p:nvSpPr>
          <p:spPr>
            <a:xfrm>
              <a:off x="4944548" y="3605947"/>
              <a:ext cx="203168" cy="0"/>
            </a:xfrm>
            <a:prstGeom prst="rect">
              <a:avLst/>
            </a:prstGeom>
            <a:solidFill>
              <a:srgbClr val="1CABE2">
                <a:alpha val="100000"/>
              </a:srgbClr>
            </a:solidFill>
          </p:spPr>
          <p:txBody>
            <a:bodyPr/>
            <a:lstStyle/>
            <a:p/>
          </p:txBody>
        </p:sp>
        <p:sp>
          <p:nvSpPr>
            <p:cNvPr id="78" name="rc78"/>
            <p:cNvSpPr/>
            <p:nvPr/>
          </p:nvSpPr>
          <p:spPr>
            <a:xfrm>
              <a:off x="5170291" y="3631619"/>
              <a:ext cx="203168" cy="1053767"/>
            </a:xfrm>
            <a:prstGeom prst="rect">
              <a:avLst/>
            </a:prstGeom>
            <a:solidFill>
              <a:srgbClr val="80BD41">
                <a:alpha val="100000"/>
              </a:srgbClr>
            </a:solidFill>
          </p:spPr>
          <p:txBody>
            <a:bodyPr/>
            <a:lstStyle/>
            <a:p/>
          </p:txBody>
        </p:sp>
        <p:sp>
          <p:nvSpPr>
            <p:cNvPr id="79" name="rc79"/>
            <p:cNvSpPr/>
            <p:nvPr/>
          </p:nvSpPr>
          <p:spPr>
            <a:xfrm>
              <a:off x="5170291" y="3564356"/>
              <a:ext cx="203168" cy="67263"/>
            </a:xfrm>
            <a:prstGeom prst="rect">
              <a:avLst/>
            </a:prstGeom>
            <a:solidFill>
              <a:srgbClr val="0058AB">
                <a:alpha val="100000"/>
              </a:srgbClr>
            </a:solidFill>
          </p:spPr>
          <p:txBody>
            <a:bodyPr/>
            <a:lstStyle/>
            <a:p/>
          </p:txBody>
        </p:sp>
        <p:sp>
          <p:nvSpPr>
            <p:cNvPr id="80" name="rc80"/>
            <p:cNvSpPr/>
            <p:nvPr/>
          </p:nvSpPr>
          <p:spPr>
            <a:xfrm>
              <a:off x="5170291" y="3631619"/>
              <a:ext cx="203168" cy="0"/>
            </a:xfrm>
            <a:prstGeom prst="rect">
              <a:avLst/>
            </a:prstGeom>
            <a:solidFill>
              <a:srgbClr val="1CABE2">
                <a:alpha val="100000"/>
              </a:srgbClr>
            </a:solidFill>
          </p:spPr>
          <p:txBody>
            <a:bodyPr/>
            <a:lstStyle/>
            <a:p/>
          </p:txBody>
        </p:sp>
        <p:sp>
          <p:nvSpPr>
            <p:cNvPr id="81" name="rc81"/>
            <p:cNvSpPr/>
            <p:nvPr/>
          </p:nvSpPr>
          <p:spPr>
            <a:xfrm>
              <a:off x="5396033" y="3649872"/>
              <a:ext cx="203168" cy="1035514"/>
            </a:xfrm>
            <a:prstGeom prst="rect">
              <a:avLst/>
            </a:prstGeom>
            <a:solidFill>
              <a:srgbClr val="80BD41">
                <a:alpha val="100000"/>
              </a:srgbClr>
            </a:solidFill>
          </p:spPr>
          <p:txBody>
            <a:bodyPr/>
            <a:lstStyle/>
            <a:p/>
          </p:txBody>
        </p:sp>
        <p:sp>
          <p:nvSpPr>
            <p:cNvPr id="82" name="rc82"/>
            <p:cNvSpPr/>
            <p:nvPr/>
          </p:nvSpPr>
          <p:spPr>
            <a:xfrm>
              <a:off x="5396033" y="3571932"/>
              <a:ext cx="203168" cy="77939"/>
            </a:xfrm>
            <a:prstGeom prst="rect">
              <a:avLst/>
            </a:prstGeom>
            <a:solidFill>
              <a:srgbClr val="0058AB">
                <a:alpha val="100000"/>
              </a:srgbClr>
            </a:solidFill>
          </p:spPr>
          <p:txBody>
            <a:bodyPr/>
            <a:lstStyle/>
            <a:p/>
          </p:txBody>
        </p:sp>
        <p:sp>
          <p:nvSpPr>
            <p:cNvPr id="83" name="rc83"/>
            <p:cNvSpPr/>
            <p:nvPr/>
          </p:nvSpPr>
          <p:spPr>
            <a:xfrm>
              <a:off x="5396033" y="3649872"/>
              <a:ext cx="203168" cy="0"/>
            </a:xfrm>
            <a:prstGeom prst="rect">
              <a:avLst/>
            </a:prstGeom>
            <a:solidFill>
              <a:srgbClr val="1CABE2">
                <a:alpha val="100000"/>
              </a:srgbClr>
            </a:solidFill>
          </p:spPr>
          <p:txBody>
            <a:bodyPr/>
            <a:lstStyle/>
            <a:p/>
          </p:txBody>
        </p:sp>
        <p:sp>
          <p:nvSpPr>
            <p:cNvPr id="84" name="rc84"/>
            <p:cNvSpPr/>
            <p:nvPr/>
          </p:nvSpPr>
          <p:spPr>
            <a:xfrm>
              <a:off x="5621775" y="3633173"/>
              <a:ext cx="203168" cy="1052214"/>
            </a:xfrm>
            <a:prstGeom prst="rect">
              <a:avLst/>
            </a:prstGeom>
            <a:solidFill>
              <a:srgbClr val="80BD41">
                <a:alpha val="100000"/>
              </a:srgbClr>
            </a:solidFill>
          </p:spPr>
          <p:txBody>
            <a:bodyPr/>
            <a:lstStyle/>
            <a:p/>
          </p:txBody>
        </p:sp>
        <p:sp>
          <p:nvSpPr>
            <p:cNvPr id="85" name="rc85"/>
            <p:cNvSpPr/>
            <p:nvPr/>
          </p:nvSpPr>
          <p:spPr>
            <a:xfrm>
              <a:off x="5621775" y="3566007"/>
              <a:ext cx="203168" cy="67165"/>
            </a:xfrm>
            <a:prstGeom prst="rect">
              <a:avLst/>
            </a:prstGeom>
            <a:solidFill>
              <a:srgbClr val="0058AB">
                <a:alpha val="100000"/>
              </a:srgbClr>
            </a:solidFill>
          </p:spPr>
          <p:txBody>
            <a:bodyPr/>
            <a:lstStyle/>
            <a:p/>
          </p:txBody>
        </p:sp>
        <p:sp>
          <p:nvSpPr>
            <p:cNvPr id="86" name="rc86"/>
            <p:cNvSpPr/>
            <p:nvPr/>
          </p:nvSpPr>
          <p:spPr>
            <a:xfrm>
              <a:off x="5621775" y="3633173"/>
              <a:ext cx="203168" cy="0"/>
            </a:xfrm>
            <a:prstGeom prst="rect">
              <a:avLst/>
            </a:prstGeom>
            <a:solidFill>
              <a:srgbClr val="1CABE2">
                <a:alpha val="100000"/>
              </a:srgbClr>
            </a:solidFill>
          </p:spPr>
          <p:txBody>
            <a:bodyPr/>
            <a:lstStyle/>
            <a:p/>
          </p:txBody>
        </p:sp>
        <p:sp>
          <p:nvSpPr>
            <p:cNvPr id="87" name="rc87"/>
            <p:cNvSpPr/>
            <p:nvPr/>
          </p:nvSpPr>
          <p:spPr>
            <a:xfrm>
              <a:off x="5847518" y="3634680"/>
              <a:ext cx="203168" cy="1050706"/>
            </a:xfrm>
            <a:prstGeom prst="rect">
              <a:avLst/>
            </a:prstGeom>
            <a:solidFill>
              <a:srgbClr val="80BD41">
                <a:alpha val="100000"/>
              </a:srgbClr>
            </a:solidFill>
          </p:spPr>
          <p:txBody>
            <a:bodyPr/>
            <a:lstStyle/>
            <a:p/>
          </p:txBody>
        </p:sp>
        <p:sp>
          <p:nvSpPr>
            <p:cNvPr id="88" name="rc88"/>
            <p:cNvSpPr/>
            <p:nvPr/>
          </p:nvSpPr>
          <p:spPr>
            <a:xfrm>
              <a:off x="5847518" y="3567613"/>
              <a:ext cx="203168" cy="67066"/>
            </a:xfrm>
            <a:prstGeom prst="rect">
              <a:avLst/>
            </a:prstGeom>
            <a:solidFill>
              <a:srgbClr val="0058AB">
                <a:alpha val="100000"/>
              </a:srgbClr>
            </a:solidFill>
          </p:spPr>
          <p:txBody>
            <a:bodyPr/>
            <a:lstStyle/>
            <a:p/>
          </p:txBody>
        </p:sp>
        <p:sp>
          <p:nvSpPr>
            <p:cNvPr id="89" name="rc89"/>
            <p:cNvSpPr/>
            <p:nvPr/>
          </p:nvSpPr>
          <p:spPr>
            <a:xfrm>
              <a:off x="5847518" y="3634680"/>
              <a:ext cx="203168" cy="0"/>
            </a:xfrm>
            <a:prstGeom prst="rect">
              <a:avLst/>
            </a:prstGeom>
            <a:solidFill>
              <a:srgbClr val="1CABE2">
                <a:alpha val="100000"/>
              </a:srgbClr>
            </a:solidFill>
          </p:spPr>
          <p:txBody>
            <a:bodyPr/>
            <a:lstStyle/>
            <a:p/>
          </p:txBody>
        </p:sp>
        <p:sp>
          <p:nvSpPr>
            <p:cNvPr id="90" name="rc90"/>
            <p:cNvSpPr/>
            <p:nvPr/>
          </p:nvSpPr>
          <p:spPr>
            <a:xfrm>
              <a:off x="6073260" y="3555246"/>
              <a:ext cx="203168" cy="1130140"/>
            </a:xfrm>
            <a:prstGeom prst="rect">
              <a:avLst/>
            </a:prstGeom>
            <a:solidFill>
              <a:srgbClr val="80BD41">
                <a:alpha val="100000"/>
              </a:srgbClr>
            </a:solidFill>
          </p:spPr>
          <p:txBody>
            <a:bodyPr/>
            <a:lstStyle/>
            <a:p/>
          </p:txBody>
        </p:sp>
        <p:sp>
          <p:nvSpPr>
            <p:cNvPr id="91" name="rc91"/>
            <p:cNvSpPr/>
            <p:nvPr/>
          </p:nvSpPr>
          <p:spPr>
            <a:xfrm>
              <a:off x="6073260" y="3495762"/>
              <a:ext cx="203168" cy="59483"/>
            </a:xfrm>
            <a:prstGeom prst="rect">
              <a:avLst/>
            </a:prstGeom>
            <a:solidFill>
              <a:srgbClr val="0058AB">
                <a:alpha val="100000"/>
              </a:srgbClr>
            </a:solidFill>
          </p:spPr>
          <p:txBody>
            <a:bodyPr/>
            <a:lstStyle/>
            <a:p/>
          </p:txBody>
        </p:sp>
        <p:sp>
          <p:nvSpPr>
            <p:cNvPr id="92" name="rc92"/>
            <p:cNvSpPr/>
            <p:nvPr/>
          </p:nvSpPr>
          <p:spPr>
            <a:xfrm>
              <a:off x="6073260" y="3555246"/>
              <a:ext cx="203168" cy="0"/>
            </a:xfrm>
            <a:prstGeom prst="rect">
              <a:avLst/>
            </a:prstGeom>
            <a:solidFill>
              <a:srgbClr val="1CABE2">
                <a:alpha val="100000"/>
              </a:srgbClr>
            </a:solidFill>
          </p:spPr>
          <p:txBody>
            <a:bodyPr/>
            <a:lstStyle/>
            <a:p/>
          </p:txBody>
        </p:sp>
        <p:sp>
          <p:nvSpPr>
            <p:cNvPr id="93" name="rc93"/>
            <p:cNvSpPr/>
            <p:nvPr/>
          </p:nvSpPr>
          <p:spPr>
            <a:xfrm>
              <a:off x="6299002" y="3637151"/>
              <a:ext cx="203168" cy="1048235"/>
            </a:xfrm>
            <a:prstGeom prst="rect">
              <a:avLst/>
            </a:prstGeom>
            <a:solidFill>
              <a:srgbClr val="80BD41">
                <a:alpha val="100000"/>
              </a:srgbClr>
            </a:solidFill>
          </p:spPr>
          <p:txBody>
            <a:bodyPr/>
            <a:lstStyle/>
            <a:p/>
          </p:txBody>
        </p:sp>
        <p:sp>
          <p:nvSpPr>
            <p:cNvPr id="94" name="rc94"/>
            <p:cNvSpPr/>
            <p:nvPr/>
          </p:nvSpPr>
          <p:spPr>
            <a:xfrm>
              <a:off x="6299002" y="3558254"/>
              <a:ext cx="203168" cy="78896"/>
            </a:xfrm>
            <a:prstGeom prst="rect">
              <a:avLst/>
            </a:prstGeom>
            <a:solidFill>
              <a:srgbClr val="0058AB">
                <a:alpha val="100000"/>
              </a:srgbClr>
            </a:solidFill>
          </p:spPr>
          <p:txBody>
            <a:bodyPr/>
            <a:lstStyle/>
            <a:p/>
          </p:txBody>
        </p:sp>
        <p:sp>
          <p:nvSpPr>
            <p:cNvPr id="95" name="rc95"/>
            <p:cNvSpPr/>
            <p:nvPr/>
          </p:nvSpPr>
          <p:spPr>
            <a:xfrm>
              <a:off x="6299002" y="3637151"/>
              <a:ext cx="203168" cy="0"/>
            </a:xfrm>
            <a:prstGeom prst="rect">
              <a:avLst/>
            </a:prstGeom>
            <a:solidFill>
              <a:srgbClr val="1CABE2">
                <a:alpha val="100000"/>
              </a:srgbClr>
            </a:solidFill>
          </p:spPr>
          <p:txBody>
            <a:bodyPr/>
            <a:lstStyle/>
            <a:p/>
          </p:txBody>
        </p:sp>
        <p:sp>
          <p:nvSpPr>
            <p:cNvPr id="96" name="rc96"/>
            <p:cNvSpPr/>
            <p:nvPr/>
          </p:nvSpPr>
          <p:spPr>
            <a:xfrm>
              <a:off x="6524745" y="3676298"/>
              <a:ext cx="203168" cy="1009088"/>
            </a:xfrm>
            <a:prstGeom prst="rect">
              <a:avLst/>
            </a:prstGeom>
            <a:solidFill>
              <a:srgbClr val="80BD41">
                <a:alpha val="100000"/>
              </a:srgbClr>
            </a:solidFill>
          </p:spPr>
          <p:txBody>
            <a:bodyPr/>
            <a:lstStyle/>
            <a:p/>
          </p:txBody>
        </p:sp>
        <p:sp>
          <p:nvSpPr>
            <p:cNvPr id="97" name="rc97"/>
            <p:cNvSpPr/>
            <p:nvPr/>
          </p:nvSpPr>
          <p:spPr>
            <a:xfrm>
              <a:off x="6524745" y="3588553"/>
              <a:ext cx="203168" cy="87744"/>
            </a:xfrm>
            <a:prstGeom prst="rect">
              <a:avLst/>
            </a:prstGeom>
            <a:solidFill>
              <a:srgbClr val="0058AB">
                <a:alpha val="100000"/>
              </a:srgbClr>
            </a:solidFill>
          </p:spPr>
          <p:txBody>
            <a:bodyPr/>
            <a:lstStyle/>
            <a:p/>
          </p:txBody>
        </p:sp>
        <p:sp>
          <p:nvSpPr>
            <p:cNvPr id="98" name="rc98"/>
            <p:cNvSpPr/>
            <p:nvPr/>
          </p:nvSpPr>
          <p:spPr>
            <a:xfrm>
              <a:off x="6524745" y="3676298"/>
              <a:ext cx="203168" cy="0"/>
            </a:xfrm>
            <a:prstGeom prst="rect">
              <a:avLst/>
            </a:prstGeom>
            <a:solidFill>
              <a:srgbClr val="1CABE2">
                <a:alpha val="100000"/>
              </a:srgbClr>
            </a:solidFill>
          </p:spPr>
          <p:txBody>
            <a:bodyPr/>
            <a:lstStyle/>
            <a:p/>
          </p:txBody>
        </p:sp>
        <p:sp>
          <p:nvSpPr>
            <p:cNvPr id="99" name="rc99"/>
            <p:cNvSpPr/>
            <p:nvPr/>
          </p:nvSpPr>
          <p:spPr>
            <a:xfrm>
              <a:off x="6750487" y="3665104"/>
              <a:ext cx="203168" cy="1020283"/>
            </a:xfrm>
            <a:prstGeom prst="rect">
              <a:avLst/>
            </a:prstGeom>
            <a:solidFill>
              <a:srgbClr val="80BD41">
                <a:alpha val="100000"/>
              </a:srgbClr>
            </a:solidFill>
          </p:spPr>
          <p:txBody>
            <a:bodyPr/>
            <a:lstStyle/>
            <a:p/>
          </p:txBody>
        </p:sp>
        <p:sp>
          <p:nvSpPr>
            <p:cNvPr id="100" name="rc100"/>
            <p:cNvSpPr/>
            <p:nvPr/>
          </p:nvSpPr>
          <p:spPr>
            <a:xfrm>
              <a:off x="6750487" y="3564199"/>
              <a:ext cx="203168" cy="100904"/>
            </a:xfrm>
            <a:prstGeom prst="rect">
              <a:avLst/>
            </a:prstGeom>
            <a:solidFill>
              <a:srgbClr val="0058AB">
                <a:alpha val="100000"/>
              </a:srgbClr>
            </a:solidFill>
          </p:spPr>
          <p:txBody>
            <a:bodyPr/>
            <a:lstStyle/>
            <a:p/>
          </p:txBody>
        </p:sp>
        <p:sp>
          <p:nvSpPr>
            <p:cNvPr id="101" name="rc101"/>
            <p:cNvSpPr/>
            <p:nvPr/>
          </p:nvSpPr>
          <p:spPr>
            <a:xfrm>
              <a:off x="6750487" y="3665104"/>
              <a:ext cx="203168" cy="0"/>
            </a:xfrm>
            <a:prstGeom prst="rect">
              <a:avLst/>
            </a:prstGeom>
            <a:solidFill>
              <a:srgbClr val="1CABE2">
                <a:alpha val="100000"/>
              </a:srgbClr>
            </a:solidFill>
          </p:spPr>
          <p:txBody>
            <a:bodyPr/>
            <a:lstStyle/>
            <a:p/>
          </p:txBody>
        </p:sp>
        <p:sp>
          <p:nvSpPr>
            <p:cNvPr id="102" name="rc102"/>
            <p:cNvSpPr/>
            <p:nvPr/>
          </p:nvSpPr>
          <p:spPr>
            <a:xfrm>
              <a:off x="6976229" y="3660437"/>
              <a:ext cx="203168" cy="1024949"/>
            </a:xfrm>
            <a:prstGeom prst="rect">
              <a:avLst/>
            </a:prstGeom>
            <a:solidFill>
              <a:srgbClr val="80BD41">
                <a:alpha val="100000"/>
              </a:srgbClr>
            </a:solidFill>
          </p:spPr>
          <p:txBody>
            <a:bodyPr/>
            <a:lstStyle/>
            <a:p/>
          </p:txBody>
        </p:sp>
        <p:sp>
          <p:nvSpPr>
            <p:cNvPr id="103" name="rc103"/>
            <p:cNvSpPr/>
            <p:nvPr/>
          </p:nvSpPr>
          <p:spPr>
            <a:xfrm>
              <a:off x="6976229" y="3546555"/>
              <a:ext cx="203168" cy="113881"/>
            </a:xfrm>
            <a:prstGeom prst="rect">
              <a:avLst/>
            </a:prstGeom>
            <a:solidFill>
              <a:srgbClr val="0058AB">
                <a:alpha val="100000"/>
              </a:srgbClr>
            </a:solidFill>
          </p:spPr>
          <p:txBody>
            <a:bodyPr/>
            <a:lstStyle/>
            <a:p/>
          </p:txBody>
        </p:sp>
        <p:sp>
          <p:nvSpPr>
            <p:cNvPr id="104" name="rc104"/>
            <p:cNvSpPr/>
            <p:nvPr/>
          </p:nvSpPr>
          <p:spPr>
            <a:xfrm>
              <a:off x="6976229" y="3660437"/>
              <a:ext cx="203168" cy="0"/>
            </a:xfrm>
            <a:prstGeom prst="rect">
              <a:avLst/>
            </a:prstGeom>
            <a:solidFill>
              <a:srgbClr val="1CABE2">
                <a:alpha val="100000"/>
              </a:srgbClr>
            </a:solidFill>
          </p:spPr>
          <p:txBody>
            <a:bodyPr/>
            <a:lstStyle/>
            <a:p/>
          </p:txBody>
        </p:sp>
        <p:sp>
          <p:nvSpPr>
            <p:cNvPr id="105" name="rc105"/>
            <p:cNvSpPr/>
            <p:nvPr/>
          </p:nvSpPr>
          <p:spPr>
            <a:xfrm>
              <a:off x="7201972" y="3534352"/>
              <a:ext cx="203168" cy="89204"/>
            </a:xfrm>
            <a:prstGeom prst="rect">
              <a:avLst/>
            </a:prstGeom>
            <a:solidFill>
              <a:srgbClr val="F26A21">
                <a:alpha val="100000"/>
              </a:srgbClr>
            </a:solidFill>
          </p:spPr>
          <p:txBody>
            <a:bodyPr/>
            <a:lstStyle/>
            <a:p/>
          </p:txBody>
        </p:sp>
        <p:sp>
          <p:nvSpPr>
            <p:cNvPr id="106" name="rc106"/>
            <p:cNvSpPr/>
            <p:nvPr/>
          </p:nvSpPr>
          <p:spPr>
            <a:xfrm>
              <a:off x="7201972" y="3623556"/>
              <a:ext cx="203168" cy="1061830"/>
            </a:xfrm>
            <a:prstGeom prst="rect">
              <a:avLst/>
            </a:prstGeom>
            <a:solidFill>
              <a:srgbClr val="FFC20E">
                <a:alpha val="100000"/>
              </a:srgbClr>
            </a:solidFill>
          </p:spPr>
          <p:txBody>
            <a:bodyPr/>
            <a:lstStyle/>
            <a:p/>
          </p:txBody>
        </p:sp>
        <p:sp>
          <p:nvSpPr>
            <p:cNvPr id="107" name="rc107"/>
            <p:cNvSpPr/>
            <p:nvPr/>
          </p:nvSpPr>
          <p:spPr>
            <a:xfrm>
              <a:off x="7427714" y="3524482"/>
              <a:ext cx="203168" cy="69874"/>
            </a:xfrm>
            <a:prstGeom prst="rect">
              <a:avLst/>
            </a:prstGeom>
            <a:solidFill>
              <a:srgbClr val="F26A21">
                <a:alpha val="100000"/>
              </a:srgbClr>
            </a:solidFill>
          </p:spPr>
          <p:txBody>
            <a:bodyPr/>
            <a:lstStyle/>
            <a:p/>
          </p:txBody>
        </p:sp>
        <p:sp>
          <p:nvSpPr>
            <p:cNvPr id="108" name="rc108"/>
            <p:cNvSpPr/>
            <p:nvPr/>
          </p:nvSpPr>
          <p:spPr>
            <a:xfrm>
              <a:off x="7427714" y="3594356"/>
              <a:ext cx="203168" cy="1091030"/>
            </a:xfrm>
            <a:prstGeom prst="rect">
              <a:avLst/>
            </a:prstGeom>
            <a:solidFill>
              <a:srgbClr val="FFC20E">
                <a:alpha val="100000"/>
              </a:srgbClr>
            </a:solidFill>
          </p:spPr>
          <p:txBody>
            <a:bodyPr/>
            <a:lstStyle/>
            <a:p/>
          </p:txBody>
        </p:sp>
        <p:sp>
          <p:nvSpPr>
            <p:cNvPr id="109" name="rc109"/>
            <p:cNvSpPr/>
            <p:nvPr/>
          </p:nvSpPr>
          <p:spPr>
            <a:xfrm>
              <a:off x="7653457" y="3515680"/>
              <a:ext cx="203168" cy="54733"/>
            </a:xfrm>
            <a:prstGeom prst="rect">
              <a:avLst/>
            </a:prstGeom>
            <a:solidFill>
              <a:srgbClr val="F26A21">
                <a:alpha val="100000"/>
              </a:srgbClr>
            </a:solidFill>
          </p:spPr>
          <p:txBody>
            <a:bodyPr/>
            <a:lstStyle/>
            <a:p/>
          </p:txBody>
        </p:sp>
        <p:sp>
          <p:nvSpPr>
            <p:cNvPr id="110" name="rc110"/>
            <p:cNvSpPr/>
            <p:nvPr/>
          </p:nvSpPr>
          <p:spPr>
            <a:xfrm>
              <a:off x="7653457" y="3570413"/>
              <a:ext cx="203168" cy="1114974"/>
            </a:xfrm>
            <a:prstGeom prst="rect">
              <a:avLst/>
            </a:prstGeom>
            <a:solidFill>
              <a:srgbClr val="FFC20E">
                <a:alpha val="100000"/>
              </a:srgbClr>
            </a:solidFill>
          </p:spPr>
          <p:txBody>
            <a:bodyPr/>
            <a:lstStyle/>
            <a:p/>
          </p:txBody>
        </p:sp>
        <p:sp>
          <p:nvSpPr>
            <p:cNvPr id="111" name="rc111"/>
            <p:cNvSpPr/>
            <p:nvPr/>
          </p:nvSpPr>
          <p:spPr>
            <a:xfrm>
              <a:off x="7879199" y="3508857"/>
              <a:ext cx="203168" cy="42872"/>
            </a:xfrm>
            <a:prstGeom prst="rect">
              <a:avLst/>
            </a:prstGeom>
            <a:solidFill>
              <a:srgbClr val="F26A21">
                <a:alpha val="100000"/>
              </a:srgbClr>
            </a:solidFill>
          </p:spPr>
          <p:txBody>
            <a:bodyPr/>
            <a:lstStyle/>
            <a:p/>
          </p:txBody>
        </p:sp>
        <p:sp>
          <p:nvSpPr>
            <p:cNvPr id="112" name="rc112"/>
            <p:cNvSpPr/>
            <p:nvPr/>
          </p:nvSpPr>
          <p:spPr>
            <a:xfrm>
              <a:off x="7879199" y="3551730"/>
              <a:ext cx="203168" cy="1133657"/>
            </a:xfrm>
            <a:prstGeom prst="rect">
              <a:avLst/>
            </a:prstGeom>
            <a:solidFill>
              <a:srgbClr val="FFC20E">
                <a:alpha val="100000"/>
              </a:srgbClr>
            </a:solidFill>
          </p:spPr>
          <p:txBody>
            <a:bodyPr/>
            <a:lstStyle/>
            <a:p/>
          </p:txBody>
        </p:sp>
        <p:sp>
          <p:nvSpPr>
            <p:cNvPr id="113" name="rc113"/>
            <p:cNvSpPr/>
            <p:nvPr/>
          </p:nvSpPr>
          <p:spPr>
            <a:xfrm>
              <a:off x="8104941" y="3502663"/>
              <a:ext cx="203168" cy="33582"/>
            </a:xfrm>
            <a:prstGeom prst="rect">
              <a:avLst/>
            </a:prstGeom>
            <a:solidFill>
              <a:srgbClr val="F26A21">
                <a:alpha val="100000"/>
              </a:srgbClr>
            </a:solidFill>
          </p:spPr>
          <p:txBody>
            <a:bodyPr/>
            <a:lstStyle/>
            <a:p/>
          </p:txBody>
        </p:sp>
        <p:sp>
          <p:nvSpPr>
            <p:cNvPr id="114" name="rc114"/>
            <p:cNvSpPr/>
            <p:nvPr/>
          </p:nvSpPr>
          <p:spPr>
            <a:xfrm>
              <a:off x="8104941" y="3536246"/>
              <a:ext cx="203168" cy="1149140"/>
            </a:xfrm>
            <a:prstGeom prst="rect">
              <a:avLst/>
            </a:prstGeom>
            <a:solidFill>
              <a:srgbClr val="FFC20E">
                <a:alpha val="100000"/>
              </a:srgbClr>
            </a:solidFill>
          </p:spPr>
          <p:txBody>
            <a:bodyPr/>
            <a:lstStyle/>
            <a:p/>
          </p:txBody>
        </p:sp>
        <p:sp>
          <p:nvSpPr>
            <p:cNvPr id="115" name="pl115"/>
            <p:cNvSpPr/>
            <p:nvPr/>
          </p:nvSpPr>
          <p:spPr>
            <a:xfrm>
              <a:off x="1434255" y="2097449"/>
              <a:ext cx="5643558" cy="211260"/>
            </a:xfrm>
            <a:custGeom>
              <a:avLst/>
              <a:pathLst>
                <a:path w="5643558" h="211260">
                  <a:moveTo>
                    <a:pt x="0" y="26407"/>
                  </a:moveTo>
                  <a:lnTo>
                    <a:pt x="225742" y="26407"/>
                  </a:lnTo>
                  <a:lnTo>
                    <a:pt x="451484" y="26407"/>
                  </a:lnTo>
                  <a:lnTo>
                    <a:pt x="677227" y="0"/>
                  </a:lnTo>
                  <a:lnTo>
                    <a:pt x="902969" y="0"/>
                  </a:lnTo>
                  <a:lnTo>
                    <a:pt x="1128711" y="52815"/>
                  </a:lnTo>
                  <a:lnTo>
                    <a:pt x="1354454" y="52815"/>
                  </a:lnTo>
                  <a:lnTo>
                    <a:pt x="1580196" y="26407"/>
                  </a:lnTo>
                  <a:lnTo>
                    <a:pt x="1805938" y="26407"/>
                  </a:lnTo>
                  <a:lnTo>
                    <a:pt x="2031681" y="26407"/>
                  </a:lnTo>
                  <a:lnTo>
                    <a:pt x="2257423" y="26407"/>
                  </a:lnTo>
                  <a:lnTo>
                    <a:pt x="2483165" y="26407"/>
                  </a:lnTo>
                  <a:lnTo>
                    <a:pt x="2708908" y="26407"/>
                  </a:lnTo>
                  <a:lnTo>
                    <a:pt x="2934650" y="26407"/>
                  </a:lnTo>
                  <a:lnTo>
                    <a:pt x="3160393" y="52815"/>
                  </a:lnTo>
                  <a:lnTo>
                    <a:pt x="3386135" y="79222"/>
                  </a:lnTo>
                  <a:lnTo>
                    <a:pt x="3611877" y="79222"/>
                  </a:lnTo>
                  <a:lnTo>
                    <a:pt x="3837620" y="105630"/>
                  </a:lnTo>
                  <a:lnTo>
                    <a:pt x="4063362" y="132037"/>
                  </a:lnTo>
                  <a:lnTo>
                    <a:pt x="4289104" y="105630"/>
                  </a:lnTo>
                  <a:lnTo>
                    <a:pt x="4514847" y="105630"/>
                  </a:lnTo>
                  <a:lnTo>
                    <a:pt x="4740589" y="79222"/>
                  </a:lnTo>
                  <a:lnTo>
                    <a:pt x="4966331" y="132037"/>
                  </a:lnTo>
                  <a:lnTo>
                    <a:pt x="5192074" y="158445"/>
                  </a:lnTo>
                  <a:lnTo>
                    <a:pt x="5417816" y="184852"/>
                  </a:lnTo>
                  <a:lnTo>
                    <a:pt x="5643558" y="211260"/>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2097449"/>
              <a:ext cx="5643558" cy="211260"/>
            </a:xfrm>
            <a:custGeom>
              <a:avLst/>
              <a:pathLst>
                <a:path w="5643558" h="211260">
                  <a:moveTo>
                    <a:pt x="0" y="26407"/>
                  </a:moveTo>
                  <a:lnTo>
                    <a:pt x="225742" y="26407"/>
                  </a:lnTo>
                  <a:lnTo>
                    <a:pt x="451484" y="26407"/>
                  </a:lnTo>
                  <a:lnTo>
                    <a:pt x="677227" y="0"/>
                  </a:lnTo>
                  <a:lnTo>
                    <a:pt x="902969" y="0"/>
                  </a:lnTo>
                  <a:lnTo>
                    <a:pt x="1128711" y="52815"/>
                  </a:lnTo>
                  <a:lnTo>
                    <a:pt x="1354454" y="52815"/>
                  </a:lnTo>
                  <a:lnTo>
                    <a:pt x="1580196" y="26407"/>
                  </a:lnTo>
                  <a:lnTo>
                    <a:pt x="1805938" y="26407"/>
                  </a:lnTo>
                  <a:lnTo>
                    <a:pt x="2031681" y="26407"/>
                  </a:lnTo>
                  <a:lnTo>
                    <a:pt x="2257423" y="26407"/>
                  </a:lnTo>
                  <a:lnTo>
                    <a:pt x="2483165" y="26407"/>
                  </a:lnTo>
                  <a:lnTo>
                    <a:pt x="2708908" y="26407"/>
                  </a:lnTo>
                  <a:lnTo>
                    <a:pt x="2934650" y="26407"/>
                  </a:lnTo>
                  <a:lnTo>
                    <a:pt x="3160393" y="52815"/>
                  </a:lnTo>
                  <a:lnTo>
                    <a:pt x="3386135" y="79222"/>
                  </a:lnTo>
                  <a:lnTo>
                    <a:pt x="3611877" y="79222"/>
                  </a:lnTo>
                  <a:lnTo>
                    <a:pt x="3837620" y="105630"/>
                  </a:lnTo>
                  <a:lnTo>
                    <a:pt x="4063362" y="132037"/>
                  </a:lnTo>
                  <a:lnTo>
                    <a:pt x="4289104" y="105630"/>
                  </a:lnTo>
                  <a:lnTo>
                    <a:pt x="4514847" y="105630"/>
                  </a:lnTo>
                  <a:lnTo>
                    <a:pt x="4740589" y="79222"/>
                  </a:lnTo>
                  <a:lnTo>
                    <a:pt x="4966331" y="132037"/>
                  </a:lnTo>
                  <a:lnTo>
                    <a:pt x="5192074" y="158445"/>
                  </a:lnTo>
                  <a:lnTo>
                    <a:pt x="5417816" y="184852"/>
                  </a:lnTo>
                  <a:lnTo>
                    <a:pt x="5643558" y="211260"/>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249463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3623350"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4752062"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1" name="tx121"/>
            <p:cNvSpPr/>
            <p:nvPr/>
          </p:nvSpPr>
          <p:spPr>
            <a:xfrm>
              <a:off x="5655031"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2" name="tx122"/>
            <p:cNvSpPr/>
            <p:nvPr/>
          </p:nvSpPr>
          <p:spPr>
            <a:xfrm>
              <a:off x="5880773"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3" name="tx123"/>
            <p:cNvSpPr/>
            <p:nvPr/>
          </p:nvSpPr>
          <p:spPr>
            <a:xfrm>
              <a:off x="6106516"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6332258"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6558000"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6" name="tx126"/>
            <p:cNvSpPr/>
            <p:nvPr/>
          </p:nvSpPr>
          <p:spPr>
            <a:xfrm>
              <a:off x="6783743"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7" name="tx127"/>
            <p:cNvSpPr/>
            <p:nvPr/>
          </p:nvSpPr>
          <p:spPr>
            <a:xfrm>
              <a:off x="7009485"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8" name="tx128"/>
            <p:cNvSpPr/>
            <p:nvPr/>
          </p:nvSpPr>
          <p:spPr>
            <a:xfrm>
              <a:off x="1365926"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2494638"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0" name="tx130"/>
            <p:cNvSpPr/>
            <p:nvPr/>
          </p:nvSpPr>
          <p:spPr>
            <a:xfrm>
              <a:off x="3623350"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1" name="tx131"/>
            <p:cNvSpPr/>
            <p:nvPr/>
          </p:nvSpPr>
          <p:spPr>
            <a:xfrm>
              <a:off x="4752062"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5655031"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3" name="tx133"/>
            <p:cNvSpPr/>
            <p:nvPr/>
          </p:nvSpPr>
          <p:spPr>
            <a:xfrm>
              <a:off x="5880773"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4" name="tx134"/>
            <p:cNvSpPr/>
            <p:nvPr/>
          </p:nvSpPr>
          <p:spPr>
            <a:xfrm>
              <a:off x="6106516"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5" name="tx135"/>
            <p:cNvSpPr/>
            <p:nvPr/>
          </p:nvSpPr>
          <p:spPr>
            <a:xfrm>
              <a:off x="6332258"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6" name="tx136"/>
            <p:cNvSpPr/>
            <p:nvPr/>
          </p:nvSpPr>
          <p:spPr>
            <a:xfrm>
              <a:off x="6558000"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7" name="tx137"/>
            <p:cNvSpPr/>
            <p:nvPr/>
          </p:nvSpPr>
          <p:spPr>
            <a:xfrm>
              <a:off x="6783743"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8" name="tx138"/>
            <p:cNvSpPr/>
            <p:nvPr/>
          </p:nvSpPr>
          <p:spPr>
            <a:xfrm>
              <a:off x="7009485"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9" name="tx139"/>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08103" y="397256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1" name="tx141"/>
            <p:cNvSpPr/>
            <p:nvPr/>
          </p:nvSpPr>
          <p:spPr>
            <a:xfrm>
              <a:off x="508103" y="331716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2" name="tx142"/>
            <p:cNvSpPr/>
            <p:nvPr/>
          </p:nvSpPr>
          <p:spPr>
            <a:xfrm>
              <a:off x="508103" y="266176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3" name="tx143"/>
            <p:cNvSpPr/>
            <p:nvPr/>
          </p:nvSpPr>
          <p:spPr>
            <a:xfrm>
              <a:off x="508103" y="200636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15824" y="5522891"/>
              <a:ext cx="201455" cy="201456"/>
            </a:xfrm>
            <a:prstGeom prst="rect">
              <a:avLst/>
            </a:prstGeom>
            <a:solidFill>
              <a:srgbClr val="80BD41">
                <a:alpha val="100000"/>
              </a:srgbClr>
            </a:solidFill>
          </p:spPr>
          <p:txBody>
            <a:bodyPr/>
            <a:lstStyle/>
            <a:p/>
          </p:txBody>
        </p:sp>
        <p:sp>
          <p:nvSpPr>
            <p:cNvPr id="166" name="rc166"/>
            <p:cNvSpPr/>
            <p:nvPr/>
          </p:nvSpPr>
          <p:spPr>
            <a:xfrm>
              <a:off x="2617773" y="5522891"/>
              <a:ext cx="201456" cy="201456"/>
            </a:xfrm>
            <a:prstGeom prst="rect">
              <a:avLst/>
            </a:prstGeom>
            <a:solidFill>
              <a:srgbClr val="1CABE2">
                <a:alpha val="100000"/>
              </a:srgbClr>
            </a:solidFill>
          </p:spPr>
          <p:txBody>
            <a:bodyPr/>
            <a:lstStyle/>
            <a:p/>
          </p:txBody>
        </p:sp>
        <p:sp>
          <p:nvSpPr>
            <p:cNvPr id="167" name="rc167"/>
            <p:cNvSpPr/>
            <p:nvPr/>
          </p:nvSpPr>
          <p:spPr>
            <a:xfrm>
              <a:off x="3690596" y="5522891"/>
              <a:ext cx="201456" cy="201456"/>
            </a:xfrm>
            <a:prstGeom prst="rect">
              <a:avLst/>
            </a:prstGeom>
            <a:solidFill>
              <a:srgbClr val="0058AB">
                <a:alpha val="100000"/>
              </a:srgbClr>
            </a:solidFill>
          </p:spPr>
          <p:txBody>
            <a:bodyPr/>
            <a:lstStyle/>
            <a:p/>
          </p:txBody>
        </p:sp>
        <p:sp>
          <p:nvSpPr>
            <p:cNvPr id="168" name="rc168"/>
            <p:cNvSpPr/>
            <p:nvPr/>
          </p:nvSpPr>
          <p:spPr>
            <a:xfrm>
              <a:off x="4685930" y="5522891"/>
              <a:ext cx="201456" cy="201456"/>
            </a:xfrm>
            <a:prstGeom prst="rect">
              <a:avLst/>
            </a:prstGeom>
            <a:solidFill>
              <a:srgbClr val="FFC20E">
                <a:alpha val="100000"/>
              </a:srgbClr>
            </a:solidFill>
          </p:spPr>
          <p:txBody>
            <a:bodyPr/>
            <a:lstStyle/>
            <a:p/>
          </p:txBody>
        </p:sp>
        <p:sp>
          <p:nvSpPr>
            <p:cNvPr id="169" name="rc169"/>
            <p:cNvSpPr/>
            <p:nvPr/>
          </p:nvSpPr>
          <p:spPr>
            <a:xfrm>
              <a:off x="6590063" y="5522891"/>
              <a:ext cx="201456" cy="201456"/>
            </a:xfrm>
            <a:prstGeom prst="rect">
              <a:avLst/>
            </a:prstGeom>
            <a:solidFill>
              <a:srgbClr val="F26A21">
                <a:alpha val="100000"/>
              </a:srgbClr>
            </a:solidFill>
          </p:spPr>
          <p:txBody>
            <a:bodyPr/>
            <a:lstStyle/>
            <a:p/>
          </p:txBody>
        </p:sp>
        <p:sp>
          <p:nvSpPr>
            <p:cNvPr id="170" name="tx170"/>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983899" y="1511762"/>
              <a:ext cx="58619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Netherlands (Kingdom of the)</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Netherlands (Kingdom of the) is projected to have a  small increase (&lt;10,000) in the number of surviving infants by 2030. Therefore, to achieve the IA2030 ZD target, more (~2.31%) children need to be vaccinated with DTP1 each year.</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7681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62923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68164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73405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10302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15543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20785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3869729"/>
              <a:ext cx="215906" cy="1180882"/>
            </a:xfrm>
            <a:prstGeom prst="rect">
              <a:avLst/>
            </a:prstGeom>
            <a:solidFill>
              <a:srgbClr val="0058AB">
                <a:alpha val="100000"/>
              </a:srgbClr>
            </a:solidFill>
          </p:spPr>
          <p:txBody>
            <a:bodyPr/>
            <a:lstStyle/>
            <a:p/>
          </p:txBody>
        </p:sp>
        <p:sp>
          <p:nvSpPr>
            <p:cNvPr id="41" name="rc41"/>
            <p:cNvSpPr/>
            <p:nvPr/>
          </p:nvSpPr>
          <p:spPr>
            <a:xfrm>
              <a:off x="1530867" y="3891144"/>
              <a:ext cx="215906" cy="1159467"/>
            </a:xfrm>
            <a:prstGeom prst="rect">
              <a:avLst/>
            </a:prstGeom>
            <a:solidFill>
              <a:srgbClr val="0058AB">
                <a:alpha val="100000"/>
              </a:srgbClr>
            </a:solidFill>
          </p:spPr>
          <p:txBody>
            <a:bodyPr/>
            <a:lstStyle/>
            <a:p/>
          </p:txBody>
        </p:sp>
        <p:sp>
          <p:nvSpPr>
            <p:cNvPr id="42" name="rc42"/>
            <p:cNvSpPr/>
            <p:nvPr/>
          </p:nvSpPr>
          <p:spPr>
            <a:xfrm>
              <a:off x="1770763" y="3896640"/>
              <a:ext cx="215906" cy="1153971"/>
            </a:xfrm>
            <a:prstGeom prst="rect">
              <a:avLst/>
            </a:prstGeom>
            <a:solidFill>
              <a:srgbClr val="0058AB">
                <a:alpha val="100000"/>
              </a:srgbClr>
            </a:solidFill>
          </p:spPr>
          <p:txBody>
            <a:bodyPr/>
            <a:lstStyle/>
            <a:p/>
          </p:txBody>
        </p:sp>
        <p:sp>
          <p:nvSpPr>
            <p:cNvPr id="43" name="rc43"/>
            <p:cNvSpPr/>
            <p:nvPr/>
          </p:nvSpPr>
          <p:spPr>
            <a:xfrm>
              <a:off x="2010660" y="4289699"/>
              <a:ext cx="215906" cy="760912"/>
            </a:xfrm>
            <a:prstGeom prst="rect">
              <a:avLst/>
            </a:prstGeom>
            <a:solidFill>
              <a:srgbClr val="0058AB">
                <a:alpha val="100000"/>
              </a:srgbClr>
            </a:solidFill>
          </p:spPr>
          <p:txBody>
            <a:bodyPr/>
            <a:lstStyle/>
            <a:p/>
          </p:txBody>
        </p:sp>
        <p:sp>
          <p:nvSpPr>
            <p:cNvPr id="44" name="rc44"/>
            <p:cNvSpPr/>
            <p:nvPr/>
          </p:nvSpPr>
          <p:spPr>
            <a:xfrm>
              <a:off x="2250556" y="4312441"/>
              <a:ext cx="215906" cy="738170"/>
            </a:xfrm>
            <a:prstGeom prst="rect">
              <a:avLst/>
            </a:prstGeom>
            <a:solidFill>
              <a:srgbClr val="0058AB">
                <a:alpha val="100000"/>
              </a:srgbClr>
            </a:solidFill>
          </p:spPr>
          <p:txBody>
            <a:bodyPr/>
            <a:lstStyle/>
            <a:p/>
          </p:txBody>
        </p:sp>
        <p:sp>
          <p:nvSpPr>
            <p:cNvPr id="45" name="rc45"/>
            <p:cNvSpPr/>
            <p:nvPr/>
          </p:nvSpPr>
          <p:spPr>
            <a:xfrm>
              <a:off x="2490453" y="3619566"/>
              <a:ext cx="215906" cy="1431045"/>
            </a:xfrm>
            <a:prstGeom prst="rect">
              <a:avLst/>
            </a:prstGeom>
            <a:solidFill>
              <a:srgbClr val="0058AB">
                <a:alpha val="100000"/>
              </a:srgbClr>
            </a:solidFill>
          </p:spPr>
          <p:txBody>
            <a:bodyPr/>
            <a:lstStyle/>
            <a:p/>
          </p:txBody>
        </p:sp>
        <p:sp>
          <p:nvSpPr>
            <p:cNvPr id="46" name="rc46"/>
            <p:cNvSpPr/>
            <p:nvPr/>
          </p:nvSpPr>
          <p:spPr>
            <a:xfrm>
              <a:off x="2730349" y="3641929"/>
              <a:ext cx="215906" cy="1408682"/>
            </a:xfrm>
            <a:prstGeom prst="rect">
              <a:avLst/>
            </a:prstGeom>
            <a:solidFill>
              <a:srgbClr val="0058AB">
                <a:alpha val="100000"/>
              </a:srgbClr>
            </a:solidFill>
          </p:spPr>
          <p:txBody>
            <a:bodyPr/>
            <a:lstStyle/>
            <a:p/>
          </p:txBody>
        </p:sp>
        <p:sp>
          <p:nvSpPr>
            <p:cNvPr id="47" name="rc47"/>
            <p:cNvSpPr/>
            <p:nvPr/>
          </p:nvSpPr>
          <p:spPr>
            <a:xfrm>
              <a:off x="2970245" y="4016036"/>
              <a:ext cx="215906" cy="1034575"/>
            </a:xfrm>
            <a:prstGeom prst="rect">
              <a:avLst/>
            </a:prstGeom>
            <a:solidFill>
              <a:srgbClr val="0058AB">
                <a:alpha val="100000"/>
              </a:srgbClr>
            </a:solidFill>
          </p:spPr>
          <p:txBody>
            <a:bodyPr/>
            <a:lstStyle/>
            <a:p/>
          </p:txBody>
        </p:sp>
        <p:sp>
          <p:nvSpPr>
            <p:cNvPr id="48" name="rc48"/>
            <p:cNvSpPr/>
            <p:nvPr/>
          </p:nvSpPr>
          <p:spPr>
            <a:xfrm>
              <a:off x="3210142" y="4001254"/>
              <a:ext cx="215906" cy="1049357"/>
            </a:xfrm>
            <a:prstGeom prst="rect">
              <a:avLst/>
            </a:prstGeom>
            <a:solidFill>
              <a:srgbClr val="0058AB">
                <a:alpha val="100000"/>
              </a:srgbClr>
            </a:solidFill>
          </p:spPr>
          <p:txBody>
            <a:bodyPr/>
            <a:lstStyle/>
            <a:p/>
          </p:txBody>
        </p:sp>
        <p:sp>
          <p:nvSpPr>
            <p:cNvPr id="49" name="rc49"/>
            <p:cNvSpPr/>
            <p:nvPr/>
          </p:nvSpPr>
          <p:spPr>
            <a:xfrm>
              <a:off x="3450038" y="3998411"/>
              <a:ext cx="215906" cy="1052200"/>
            </a:xfrm>
            <a:prstGeom prst="rect">
              <a:avLst/>
            </a:prstGeom>
            <a:solidFill>
              <a:srgbClr val="0058AB">
                <a:alpha val="100000"/>
              </a:srgbClr>
            </a:solidFill>
          </p:spPr>
          <p:txBody>
            <a:bodyPr/>
            <a:lstStyle/>
            <a:p/>
          </p:txBody>
        </p:sp>
        <p:sp>
          <p:nvSpPr>
            <p:cNvPr id="50" name="rc50"/>
            <p:cNvSpPr/>
            <p:nvPr/>
          </p:nvSpPr>
          <p:spPr>
            <a:xfrm>
              <a:off x="3689935" y="4001254"/>
              <a:ext cx="215906" cy="1049357"/>
            </a:xfrm>
            <a:prstGeom prst="rect">
              <a:avLst/>
            </a:prstGeom>
            <a:solidFill>
              <a:srgbClr val="0058AB">
                <a:alpha val="100000"/>
              </a:srgbClr>
            </a:solidFill>
          </p:spPr>
          <p:txBody>
            <a:bodyPr/>
            <a:lstStyle/>
            <a:p/>
          </p:txBody>
        </p:sp>
        <p:sp>
          <p:nvSpPr>
            <p:cNvPr id="51" name="rc51"/>
            <p:cNvSpPr/>
            <p:nvPr/>
          </p:nvSpPr>
          <p:spPr>
            <a:xfrm>
              <a:off x="3929831" y="4023427"/>
              <a:ext cx="215906" cy="1027183"/>
            </a:xfrm>
            <a:prstGeom prst="rect">
              <a:avLst/>
            </a:prstGeom>
            <a:solidFill>
              <a:srgbClr val="0058AB">
                <a:alpha val="100000"/>
              </a:srgbClr>
            </a:solidFill>
          </p:spPr>
          <p:txBody>
            <a:bodyPr/>
            <a:lstStyle/>
            <a:p/>
          </p:txBody>
        </p:sp>
        <p:sp>
          <p:nvSpPr>
            <p:cNvPr id="52" name="rc52"/>
            <p:cNvSpPr/>
            <p:nvPr/>
          </p:nvSpPr>
          <p:spPr>
            <a:xfrm>
              <a:off x="4169728" y="4045411"/>
              <a:ext cx="215906" cy="1005199"/>
            </a:xfrm>
            <a:prstGeom prst="rect">
              <a:avLst/>
            </a:prstGeom>
            <a:solidFill>
              <a:srgbClr val="0058AB">
                <a:alpha val="100000"/>
              </a:srgbClr>
            </a:solidFill>
          </p:spPr>
          <p:txBody>
            <a:bodyPr/>
            <a:lstStyle/>
            <a:p/>
          </p:txBody>
        </p:sp>
        <p:sp>
          <p:nvSpPr>
            <p:cNvPr id="53" name="rc53"/>
            <p:cNvSpPr/>
            <p:nvPr/>
          </p:nvSpPr>
          <p:spPr>
            <a:xfrm>
              <a:off x="4409624" y="4068532"/>
              <a:ext cx="215906" cy="982078"/>
            </a:xfrm>
            <a:prstGeom prst="rect">
              <a:avLst/>
            </a:prstGeom>
            <a:solidFill>
              <a:srgbClr val="0058AB">
                <a:alpha val="100000"/>
              </a:srgbClr>
            </a:solidFill>
          </p:spPr>
          <p:txBody>
            <a:bodyPr/>
            <a:lstStyle/>
            <a:p/>
          </p:txBody>
        </p:sp>
        <p:sp>
          <p:nvSpPr>
            <p:cNvPr id="54" name="rc54"/>
            <p:cNvSpPr/>
            <p:nvPr/>
          </p:nvSpPr>
          <p:spPr>
            <a:xfrm>
              <a:off x="4649521" y="3717167"/>
              <a:ext cx="215906" cy="1333443"/>
            </a:xfrm>
            <a:prstGeom prst="rect">
              <a:avLst/>
            </a:prstGeom>
            <a:solidFill>
              <a:srgbClr val="0058AB">
                <a:alpha val="100000"/>
              </a:srgbClr>
            </a:solidFill>
          </p:spPr>
          <p:txBody>
            <a:bodyPr/>
            <a:lstStyle/>
            <a:p/>
          </p:txBody>
        </p:sp>
        <p:sp>
          <p:nvSpPr>
            <p:cNvPr id="55" name="rc55"/>
            <p:cNvSpPr/>
            <p:nvPr/>
          </p:nvSpPr>
          <p:spPr>
            <a:xfrm>
              <a:off x="4889417" y="3421331"/>
              <a:ext cx="215906" cy="1629280"/>
            </a:xfrm>
            <a:prstGeom prst="rect">
              <a:avLst/>
            </a:prstGeom>
            <a:solidFill>
              <a:srgbClr val="0058AB">
                <a:alpha val="100000"/>
              </a:srgbClr>
            </a:solidFill>
          </p:spPr>
          <p:txBody>
            <a:bodyPr/>
            <a:lstStyle/>
            <a:p/>
          </p:txBody>
        </p:sp>
        <p:sp>
          <p:nvSpPr>
            <p:cNvPr id="56" name="rc56"/>
            <p:cNvSpPr/>
            <p:nvPr/>
          </p:nvSpPr>
          <p:spPr>
            <a:xfrm>
              <a:off x="5129313" y="3407875"/>
              <a:ext cx="215906" cy="1642736"/>
            </a:xfrm>
            <a:prstGeom prst="rect">
              <a:avLst/>
            </a:prstGeom>
            <a:solidFill>
              <a:srgbClr val="0058AB">
                <a:alpha val="100000"/>
              </a:srgbClr>
            </a:solidFill>
          </p:spPr>
          <p:txBody>
            <a:bodyPr/>
            <a:lstStyle/>
            <a:p/>
          </p:txBody>
        </p:sp>
        <p:sp>
          <p:nvSpPr>
            <p:cNvPr id="57" name="rc57"/>
            <p:cNvSpPr/>
            <p:nvPr/>
          </p:nvSpPr>
          <p:spPr>
            <a:xfrm>
              <a:off x="5369210" y="3105595"/>
              <a:ext cx="215906" cy="1945016"/>
            </a:xfrm>
            <a:prstGeom prst="rect">
              <a:avLst/>
            </a:prstGeom>
            <a:solidFill>
              <a:srgbClr val="0058AB">
                <a:alpha val="100000"/>
              </a:srgbClr>
            </a:solidFill>
          </p:spPr>
          <p:txBody>
            <a:bodyPr/>
            <a:lstStyle/>
            <a:p/>
          </p:txBody>
        </p:sp>
        <p:sp>
          <p:nvSpPr>
            <p:cNvPr id="58" name="rc58"/>
            <p:cNvSpPr/>
            <p:nvPr/>
          </p:nvSpPr>
          <p:spPr>
            <a:xfrm>
              <a:off x="5609106" y="2796871"/>
              <a:ext cx="215906" cy="2253740"/>
            </a:xfrm>
            <a:prstGeom prst="rect">
              <a:avLst/>
            </a:prstGeom>
            <a:solidFill>
              <a:srgbClr val="0058AB">
                <a:alpha val="100000"/>
              </a:srgbClr>
            </a:solidFill>
          </p:spPr>
          <p:txBody>
            <a:bodyPr/>
            <a:lstStyle/>
            <a:p/>
          </p:txBody>
        </p:sp>
        <p:sp>
          <p:nvSpPr>
            <p:cNvPr id="59" name="rc59"/>
            <p:cNvSpPr/>
            <p:nvPr/>
          </p:nvSpPr>
          <p:spPr>
            <a:xfrm>
              <a:off x="5849003" y="3108438"/>
              <a:ext cx="215906" cy="1942173"/>
            </a:xfrm>
            <a:prstGeom prst="rect">
              <a:avLst/>
            </a:prstGeom>
            <a:solidFill>
              <a:srgbClr val="0058AB">
                <a:alpha val="100000"/>
              </a:srgbClr>
            </a:solidFill>
          </p:spPr>
          <p:txBody>
            <a:bodyPr/>
            <a:lstStyle/>
            <a:p/>
          </p:txBody>
        </p:sp>
        <p:sp>
          <p:nvSpPr>
            <p:cNvPr id="60" name="rc60"/>
            <p:cNvSpPr/>
            <p:nvPr/>
          </p:nvSpPr>
          <p:spPr>
            <a:xfrm>
              <a:off x="6088899" y="3111280"/>
              <a:ext cx="215906" cy="1939330"/>
            </a:xfrm>
            <a:prstGeom prst="rect">
              <a:avLst/>
            </a:prstGeom>
            <a:solidFill>
              <a:srgbClr val="0058AB">
                <a:alpha val="100000"/>
              </a:srgbClr>
            </a:solidFill>
          </p:spPr>
          <p:txBody>
            <a:bodyPr/>
            <a:lstStyle/>
            <a:p/>
          </p:txBody>
        </p:sp>
        <p:sp>
          <p:nvSpPr>
            <p:cNvPr id="61" name="rc61"/>
            <p:cNvSpPr/>
            <p:nvPr/>
          </p:nvSpPr>
          <p:spPr>
            <a:xfrm>
              <a:off x="6328796" y="3330552"/>
              <a:ext cx="215906" cy="1720059"/>
            </a:xfrm>
            <a:prstGeom prst="rect">
              <a:avLst/>
            </a:prstGeom>
            <a:solidFill>
              <a:srgbClr val="0058AB">
                <a:alpha val="100000"/>
              </a:srgbClr>
            </a:solidFill>
          </p:spPr>
          <p:txBody>
            <a:bodyPr/>
            <a:lstStyle/>
            <a:p/>
          </p:txBody>
        </p:sp>
        <p:sp>
          <p:nvSpPr>
            <p:cNvPr id="62" name="rc62"/>
            <p:cNvSpPr/>
            <p:nvPr/>
          </p:nvSpPr>
          <p:spPr>
            <a:xfrm>
              <a:off x="6568692" y="2769202"/>
              <a:ext cx="215906" cy="2281409"/>
            </a:xfrm>
            <a:prstGeom prst="rect">
              <a:avLst/>
            </a:prstGeom>
            <a:solidFill>
              <a:srgbClr val="0058AB">
                <a:alpha val="100000"/>
              </a:srgbClr>
            </a:solidFill>
          </p:spPr>
          <p:txBody>
            <a:bodyPr/>
            <a:lstStyle/>
            <a:p/>
          </p:txBody>
        </p:sp>
        <p:sp>
          <p:nvSpPr>
            <p:cNvPr id="63" name="rc63"/>
            <p:cNvSpPr/>
            <p:nvPr/>
          </p:nvSpPr>
          <p:spPr>
            <a:xfrm>
              <a:off x="6808589" y="2513353"/>
              <a:ext cx="215906" cy="2537258"/>
            </a:xfrm>
            <a:prstGeom prst="rect">
              <a:avLst/>
            </a:prstGeom>
            <a:solidFill>
              <a:srgbClr val="0058AB">
                <a:alpha val="100000"/>
              </a:srgbClr>
            </a:solidFill>
          </p:spPr>
          <p:txBody>
            <a:bodyPr/>
            <a:lstStyle/>
            <a:p/>
          </p:txBody>
        </p:sp>
        <p:sp>
          <p:nvSpPr>
            <p:cNvPr id="64" name="rc64"/>
            <p:cNvSpPr/>
            <p:nvPr/>
          </p:nvSpPr>
          <p:spPr>
            <a:xfrm>
              <a:off x="7048485" y="2132802"/>
              <a:ext cx="215906" cy="2917808"/>
            </a:xfrm>
            <a:prstGeom prst="rect">
              <a:avLst/>
            </a:prstGeom>
            <a:solidFill>
              <a:srgbClr val="0058AB">
                <a:alpha val="100000"/>
              </a:srgbClr>
            </a:solidFill>
          </p:spPr>
          <p:txBody>
            <a:bodyPr/>
            <a:lstStyle/>
            <a:p/>
          </p:txBody>
        </p:sp>
        <p:sp>
          <p:nvSpPr>
            <p:cNvPr id="65" name="rc65"/>
            <p:cNvSpPr/>
            <p:nvPr/>
          </p:nvSpPr>
          <p:spPr>
            <a:xfrm>
              <a:off x="7288381" y="1757558"/>
              <a:ext cx="215906" cy="3293053"/>
            </a:xfrm>
            <a:prstGeom prst="rect">
              <a:avLst/>
            </a:prstGeom>
            <a:solidFill>
              <a:srgbClr val="0058AB">
                <a:alpha val="100000"/>
              </a:srgbClr>
            </a:solidFill>
          </p:spPr>
          <p:txBody>
            <a:bodyPr/>
            <a:lstStyle/>
            <a:p/>
          </p:txBody>
        </p:sp>
        <p:sp>
          <p:nvSpPr>
            <p:cNvPr id="66" name="rc66"/>
            <p:cNvSpPr/>
            <p:nvPr/>
          </p:nvSpPr>
          <p:spPr>
            <a:xfrm>
              <a:off x="8487864" y="4079524"/>
              <a:ext cx="215906" cy="971086"/>
            </a:xfrm>
            <a:prstGeom prst="rect">
              <a:avLst/>
            </a:prstGeom>
            <a:solidFill>
              <a:srgbClr val="69DBFF">
                <a:alpha val="100000"/>
              </a:srgbClr>
            </a:solidFill>
          </p:spPr>
          <p:txBody>
            <a:bodyPr/>
            <a:lstStyle/>
            <a:p/>
          </p:txBody>
        </p:sp>
        <p:sp>
          <p:nvSpPr>
            <p:cNvPr id="67" name="pl67"/>
            <p:cNvSpPr/>
            <p:nvPr/>
          </p:nvSpPr>
          <p:spPr>
            <a:xfrm>
              <a:off x="6196853" y="3108438"/>
              <a:ext cx="2398964" cy="971086"/>
            </a:xfrm>
            <a:custGeom>
              <a:avLst/>
              <a:pathLst>
                <a:path w="2398964" h="971086">
                  <a:moveTo>
                    <a:pt x="0" y="0"/>
                  </a:moveTo>
                  <a:lnTo>
                    <a:pt x="239896" y="97108"/>
                  </a:lnTo>
                  <a:lnTo>
                    <a:pt x="479792" y="194217"/>
                  </a:lnTo>
                  <a:lnTo>
                    <a:pt x="719689" y="291326"/>
                  </a:lnTo>
                  <a:lnTo>
                    <a:pt x="959585" y="388434"/>
                  </a:lnTo>
                  <a:lnTo>
                    <a:pt x="1199482" y="485543"/>
                  </a:lnTo>
                  <a:lnTo>
                    <a:pt x="1439378" y="582652"/>
                  </a:lnTo>
                  <a:lnTo>
                    <a:pt x="1679275" y="679760"/>
                  </a:lnTo>
                  <a:lnTo>
                    <a:pt x="1919171" y="776869"/>
                  </a:lnTo>
                  <a:lnTo>
                    <a:pt x="2159067" y="873978"/>
                  </a:lnTo>
                  <a:lnTo>
                    <a:pt x="2398964" y="971086"/>
                  </a:lnTo>
                </a:path>
              </a:pathLst>
            </a:custGeom>
            <a:ln w="13550" cap="flat">
              <a:solidFill>
                <a:srgbClr val="000000">
                  <a:alpha val="100000"/>
                </a:srgbClr>
              </a:solidFill>
              <a:prstDash val="solid"/>
              <a:round/>
            </a:ln>
          </p:spPr>
          <p:txBody>
            <a:bodyPr/>
            <a:lstStyle/>
            <a:p/>
          </p:txBody>
        </p:sp>
        <p:sp>
          <p:nvSpPr>
            <p:cNvPr id="68" name="pt68"/>
            <p:cNvSpPr/>
            <p:nvPr/>
          </p:nvSpPr>
          <p:spPr>
            <a:xfrm>
              <a:off x="6172027" y="30836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11923" y="31807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51820" y="32778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91716" y="33749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31612" y="34720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71509" y="35691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11405" y="36662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51302" y="37633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1198" y="38604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1095" y="39575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0991" y="40546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71671" y="404559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1" name="tx81"/>
            <p:cNvSpPr/>
            <p:nvPr/>
          </p:nvSpPr>
          <p:spPr>
            <a:xfrm>
              <a:off x="508103" y="309800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2" name="tx82"/>
            <p:cNvSpPr/>
            <p:nvPr/>
          </p:nvSpPr>
          <p:spPr>
            <a:xfrm>
              <a:off x="508103" y="215042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3" name="tx83"/>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61384" y="5900002"/>
              <a:ext cx="201456" cy="201456"/>
            </a:xfrm>
            <a:prstGeom prst="rect">
              <a:avLst/>
            </a:prstGeom>
            <a:solidFill>
              <a:srgbClr val="0058AB">
                <a:alpha val="100000"/>
              </a:srgbClr>
            </a:solidFill>
          </p:spPr>
          <p:txBody>
            <a:bodyPr/>
            <a:lstStyle/>
            <a:p/>
          </p:txBody>
        </p:sp>
        <p:sp>
          <p:nvSpPr>
            <p:cNvPr id="113" name="rc113"/>
            <p:cNvSpPr/>
            <p:nvPr/>
          </p:nvSpPr>
          <p:spPr>
            <a:xfrm>
              <a:off x="4563470" y="5900002"/>
              <a:ext cx="201456" cy="201456"/>
            </a:xfrm>
            <a:prstGeom prst="rect">
              <a:avLst/>
            </a:prstGeom>
            <a:solidFill>
              <a:srgbClr val="69DBFF">
                <a:alpha val="100000"/>
              </a:srgbClr>
            </a:solidFill>
          </p:spPr>
          <p:txBody>
            <a:bodyPr/>
            <a:lstStyle/>
            <a:p/>
          </p:txBody>
        </p:sp>
        <p:sp>
          <p:nvSpPr>
            <p:cNvPr id="114" name="tx114"/>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199931" y="1330710"/>
              <a:ext cx="759487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Netherlands (Kingdom of the)</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126%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126%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Netherlands (Kingdom of the)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51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93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36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478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22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164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707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07061"/>
              <a:ext cx="239888" cy="1300960"/>
            </a:xfrm>
            <a:prstGeom prst="rect">
              <a:avLst/>
            </a:prstGeom>
            <a:solidFill>
              <a:srgbClr val="80BD41">
                <a:alpha val="100000"/>
              </a:srgbClr>
            </a:solidFill>
          </p:spPr>
          <p:txBody>
            <a:bodyPr/>
            <a:lstStyle/>
            <a:p/>
          </p:txBody>
        </p:sp>
        <p:sp>
          <p:nvSpPr>
            <p:cNvPr id="25" name="rc25"/>
            <p:cNvSpPr/>
            <p:nvPr/>
          </p:nvSpPr>
          <p:spPr>
            <a:xfrm>
              <a:off x="1296273" y="2966829"/>
              <a:ext cx="239888" cy="40231"/>
            </a:xfrm>
            <a:prstGeom prst="rect">
              <a:avLst/>
            </a:prstGeom>
            <a:solidFill>
              <a:srgbClr val="1CABE2">
                <a:alpha val="100000"/>
              </a:srgbClr>
            </a:solidFill>
          </p:spPr>
          <p:txBody>
            <a:bodyPr/>
            <a:lstStyle/>
            <a:p/>
          </p:txBody>
        </p:sp>
        <p:sp>
          <p:nvSpPr>
            <p:cNvPr id="26" name="rc26"/>
            <p:cNvSpPr/>
            <p:nvPr/>
          </p:nvSpPr>
          <p:spPr>
            <a:xfrm>
              <a:off x="1562816" y="3030696"/>
              <a:ext cx="239888" cy="1277325"/>
            </a:xfrm>
            <a:prstGeom prst="rect">
              <a:avLst/>
            </a:prstGeom>
            <a:solidFill>
              <a:srgbClr val="80BD41">
                <a:alpha val="100000"/>
              </a:srgbClr>
            </a:solidFill>
          </p:spPr>
          <p:txBody>
            <a:bodyPr/>
            <a:lstStyle/>
            <a:p/>
          </p:txBody>
        </p:sp>
        <p:sp>
          <p:nvSpPr>
            <p:cNvPr id="27" name="rc27"/>
            <p:cNvSpPr/>
            <p:nvPr/>
          </p:nvSpPr>
          <p:spPr>
            <a:xfrm>
              <a:off x="1562816" y="2991175"/>
              <a:ext cx="239888" cy="39520"/>
            </a:xfrm>
            <a:prstGeom prst="rect">
              <a:avLst/>
            </a:prstGeom>
            <a:solidFill>
              <a:srgbClr val="1CABE2">
                <a:alpha val="100000"/>
              </a:srgbClr>
            </a:solidFill>
          </p:spPr>
          <p:txBody>
            <a:bodyPr/>
            <a:lstStyle/>
            <a:p/>
          </p:txBody>
        </p:sp>
        <p:sp>
          <p:nvSpPr>
            <p:cNvPr id="28" name="rc28"/>
            <p:cNvSpPr/>
            <p:nvPr/>
          </p:nvSpPr>
          <p:spPr>
            <a:xfrm>
              <a:off x="1829360" y="3036637"/>
              <a:ext cx="239888" cy="1271384"/>
            </a:xfrm>
            <a:prstGeom prst="rect">
              <a:avLst/>
            </a:prstGeom>
            <a:solidFill>
              <a:srgbClr val="80BD41">
                <a:alpha val="100000"/>
              </a:srgbClr>
            </a:solidFill>
          </p:spPr>
          <p:txBody>
            <a:bodyPr/>
            <a:lstStyle/>
            <a:p/>
          </p:txBody>
        </p:sp>
        <p:sp>
          <p:nvSpPr>
            <p:cNvPr id="29" name="rc29"/>
            <p:cNvSpPr/>
            <p:nvPr/>
          </p:nvSpPr>
          <p:spPr>
            <a:xfrm>
              <a:off x="1829360" y="2997310"/>
              <a:ext cx="239888" cy="39327"/>
            </a:xfrm>
            <a:prstGeom prst="rect">
              <a:avLst/>
            </a:prstGeom>
            <a:solidFill>
              <a:srgbClr val="1CABE2">
                <a:alpha val="100000"/>
              </a:srgbClr>
            </a:solidFill>
          </p:spPr>
          <p:txBody>
            <a:bodyPr/>
            <a:lstStyle/>
            <a:p/>
          </p:txBody>
        </p:sp>
        <p:sp>
          <p:nvSpPr>
            <p:cNvPr id="30" name="rc30"/>
            <p:cNvSpPr/>
            <p:nvPr/>
          </p:nvSpPr>
          <p:spPr>
            <a:xfrm>
              <a:off x="2095903" y="3037541"/>
              <a:ext cx="239888" cy="1270480"/>
            </a:xfrm>
            <a:prstGeom prst="rect">
              <a:avLst/>
            </a:prstGeom>
            <a:solidFill>
              <a:srgbClr val="80BD41">
                <a:alpha val="100000"/>
              </a:srgbClr>
            </a:solidFill>
          </p:spPr>
          <p:txBody>
            <a:bodyPr/>
            <a:lstStyle/>
            <a:p/>
          </p:txBody>
        </p:sp>
        <p:sp>
          <p:nvSpPr>
            <p:cNvPr id="31" name="rc31"/>
            <p:cNvSpPr/>
            <p:nvPr/>
          </p:nvSpPr>
          <p:spPr>
            <a:xfrm>
              <a:off x="2095903" y="3011581"/>
              <a:ext cx="239888" cy="25959"/>
            </a:xfrm>
            <a:prstGeom prst="rect">
              <a:avLst/>
            </a:prstGeom>
            <a:solidFill>
              <a:srgbClr val="1CABE2">
                <a:alpha val="100000"/>
              </a:srgbClr>
            </a:solidFill>
          </p:spPr>
          <p:txBody>
            <a:bodyPr/>
            <a:lstStyle/>
            <a:p/>
          </p:txBody>
        </p:sp>
        <p:sp>
          <p:nvSpPr>
            <p:cNvPr id="32" name="rc32"/>
            <p:cNvSpPr/>
            <p:nvPr/>
          </p:nvSpPr>
          <p:spPr>
            <a:xfrm>
              <a:off x="2362446" y="3075706"/>
              <a:ext cx="239888" cy="1232315"/>
            </a:xfrm>
            <a:prstGeom prst="rect">
              <a:avLst/>
            </a:prstGeom>
            <a:solidFill>
              <a:srgbClr val="80BD41">
                <a:alpha val="100000"/>
              </a:srgbClr>
            </a:solidFill>
          </p:spPr>
          <p:txBody>
            <a:bodyPr/>
            <a:lstStyle/>
            <a:p/>
          </p:txBody>
        </p:sp>
        <p:sp>
          <p:nvSpPr>
            <p:cNvPr id="33" name="rc33"/>
            <p:cNvSpPr/>
            <p:nvPr/>
          </p:nvSpPr>
          <p:spPr>
            <a:xfrm>
              <a:off x="2362446" y="3050521"/>
              <a:ext cx="239888" cy="25184"/>
            </a:xfrm>
            <a:prstGeom prst="rect">
              <a:avLst/>
            </a:prstGeom>
            <a:solidFill>
              <a:srgbClr val="1CABE2">
                <a:alpha val="100000"/>
              </a:srgbClr>
            </a:solidFill>
          </p:spPr>
          <p:txBody>
            <a:bodyPr/>
            <a:lstStyle/>
            <a:p/>
          </p:txBody>
        </p:sp>
        <p:sp>
          <p:nvSpPr>
            <p:cNvPr id="34" name="rc34"/>
            <p:cNvSpPr/>
            <p:nvPr/>
          </p:nvSpPr>
          <p:spPr>
            <a:xfrm>
              <a:off x="2628989" y="3137699"/>
              <a:ext cx="239888" cy="1170322"/>
            </a:xfrm>
            <a:prstGeom prst="rect">
              <a:avLst/>
            </a:prstGeom>
            <a:solidFill>
              <a:srgbClr val="80BD41">
                <a:alpha val="100000"/>
              </a:srgbClr>
            </a:solidFill>
          </p:spPr>
          <p:txBody>
            <a:bodyPr/>
            <a:lstStyle/>
            <a:p/>
          </p:txBody>
        </p:sp>
        <p:sp>
          <p:nvSpPr>
            <p:cNvPr id="35" name="rc35"/>
            <p:cNvSpPr/>
            <p:nvPr/>
          </p:nvSpPr>
          <p:spPr>
            <a:xfrm>
              <a:off x="2628989" y="3088944"/>
              <a:ext cx="239888" cy="48755"/>
            </a:xfrm>
            <a:prstGeom prst="rect">
              <a:avLst/>
            </a:prstGeom>
            <a:solidFill>
              <a:srgbClr val="1CABE2">
                <a:alpha val="100000"/>
              </a:srgbClr>
            </a:solidFill>
          </p:spPr>
          <p:txBody>
            <a:bodyPr/>
            <a:lstStyle/>
            <a:p/>
          </p:txBody>
        </p:sp>
        <p:sp>
          <p:nvSpPr>
            <p:cNvPr id="36" name="rc36"/>
            <p:cNvSpPr/>
            <p:nvPr/>
          </p:nvSpPr>
          <p:spPr>
            <a:xfrm>
              <a:off x="2895532" y="3156103"/>
              <a:ext cx="239888" cy="1151917"/>
            </a:xfrm>
            <a:prstGeom prst="rect">
              <a:avLst/>
            </a:prstGeom>
            <a:solidFill>
              <a:srgbClr val="80BD41">
                <a:alpha val="100000"/>
              </a:srgbClr>
            </a:solidFill>
          </p:spPr>
          <p:txBody>
            <a:bodyPr/>
            <a:lstStyle/>
            <a:p/>
          </p:txBody>
        </p:sp>
        <p:sp>
          <p:nvSpPr>
            <p:cNvPr id="37" name="rc37"/>
            <p:cNvSpPr/>
            <p:nvPr/>
          </p:nvSpPr>
          <p:spPr>
            <a:xfrm>
              <a:off x="2895532" y="3108123"/>
              <a:ext cx="239888" cy="47980"/>
            </a:xfrm>
            <a:prstGeom prst="rect">
              <a:avLst/>
            </a:prstGeom>
            <a:solidFill>
              <a:srgbClr val="1CABE2">
                <a:alpha val="100000"/>
              </a:srgbClr>
            </a:solidFill>
          </p:spPr>
          <p:txBody>
            <a:bodyPr/>
            <a:lstStyle/>
            <a:p/>
          </p:txBody>
        </p:sp>
        <p:sp>
          <p:nvSpPr>
            <p:cNvPr id="38" name="rc38"/>
            <p:cNvSpPr/>
            <p:nvPr/>
          </p:nvSpPr>
          <p:spPr>
            <a:xfrm>
              <a:off x="3162075" y="3168115"/>
              <a:ext cx="239888" cy="1139906"/>
            </a:xfrm>
            <a:prstGeom prst="rect">
              <a:avLst/>
            </a:prstGeom>
            <a:solidFill>
              <a:srgbClr val="80BD41">
                <a:alpha val="100000"/>
              </a:srgbClr>
            </a:solidFill>
          </p:spPr>
          <p:txBody>
            <a:bodyPr/>
            <a:lstStyle/>
            <a:p/>
          </p:txBody>
        </p:sp>
        <p:sp>
          <p:nvSpPr>
            <p:cNvPr id="39" name="rc39"/>
            <p:cNvSpPr/>
            <p:nvPr/>
          </p:nvSpPr>
          <p:spPr>
            <a:xfrm>
              <a:off x="3162075" y="3132856"/>
              <a:ext cx="239888" cy="35258"/>
            </a:xfrm>
            <a:prstGeom prst="rect">
              <a:avLst/>
            </a:prstGeom>
            <a:solidFill>
              <a:srgbClr val="1CABE2">
                <a:alpha val="100000"/>
              </a:srgbClr>
            </a:solidFill>
          </p:spPr>
          <p:txBody>
            <a:bodyPr/>
            <a:lstStyle/>
            <a:p/>
          </p:txBody>
        </p:sp>
        <p:sp>
          <p:nvSpPr>
            <p:cNvPr id="40" name="rc40"/>
            <p:cNvSpPr/>
            <p:nvPr/>
          </p:nvSpPr>
          <p:spPr>
            <a:xfrm>
              <a:off x="3428618" y="3151971"/>
              <a:ext cx="239888" cy="1156050"/>
            </a:xfrm>
            <a:prstGeom prst="rect">
              <a:avLst/>
            </a:prstGeom>
            <a:solidFill>
              <a:srgbClr val="80BD41">
                <a:alpha val="100000"/>
              </a:srgbClr>
            </a:solidFill>
          </p:spPr>
          <p:txBody>
            <a:bodyPr/>
            <a:lstStyle/>
            <a:p/>
          </p:txBody>
        </p:sp>
        <p:sp>
          <p:nvSpPr>
            <p:cNvPr id="41" name="rc41"/>
            <p:cNvSpPr/>
            <p:nvPr/>
          </p:nvSpPr>
          <p:spPr>
            <a:xfrm>
              <a:off x="3428618" y="3116195"/>
              <a:ext cx="239888" cy="35775"/>
            </a:xfrm>
            <a:prstGeom prst="rect">
              <a:avLst/>
            </a:prstGeom>
            <a:solidFill>
              <a:srgbClr val="1CABE2">
                <a:alpha val="100000"/>
              </a:srgbClr>
            </a:solidFill>
          </p:spPr>
          <p:txBody>
            <a:bodyPr/>
            <a:lstStyle/>
            <a:p/>
          </p:txBody>
        </p:sp>
        <p:sp>
          <p:nvSpPr>
            <p:cNvPr id="42" name="rc42"/>
            <p:cNvSpPr/>
            <p:nvPr/>
          </p:nvSpPr>
          <p:spPr>
            <a:xfrm>
              <a:off x="3695161" y="3148871"/>
              <a:ext cx="239888" cy="1159150"/>
            </a:xfrm>
            <a:prstGeom prst="rect">
              <a:avLst/>
            </a:prstGeom>
            <a:solidFill>
              <a:srgbClr val="80BD41">
                <a:alpha val="100000"/>
              </a:srgbClr>
            </a:solidFill>
          </p:spPr>
          <p:txBody>
            <a:bodyPr/>
            <a:lstStyle/>
            <a:p/>
          </p:txBody>
        </p:sp>
        <p:sp>
          <p:nvSpPr>
            <p:cNvPr id="43" name="rc43"/>
            <p:cNvSpPr/>
            <p:nvPr/>
          </p:nvSpPr>
          <p:spPr>
            <a:xfrm>
              <a:off x="3695161" y="3113031"/>
              <a:ext cx="239888" cy="35840"/>
            </a:xfrm>
            <a:prstGeom prst="rect">
              <a:avLst/>
            </a:prstGeom>
            <a:solidFill>
              <a:srgbClr val="1CABE2">
                <a:alpha val="100000"/>
              </a:srgbClr>
            </a:solidFill>
          </p:spPr>
          <p:txBody>
            <a:bodyPr/>
            <a:lstStyle/>
            <a:p/>
          </p:txBody>
        </p:sp>
        <p:sp>
          <p:nvSpPr>
            <p:cNvPr id="44" name="rc44"/>
            <p:cNvSpPr/>
            <p:nvPr/>
          </p:nvSpPr>
          <p:spPr>
            <a:xfrm>
              <a:off x="3961705" y="3151841"/>
              <a:ext cx="239888" cy="1156179"/>
            </a:xfrm>
            <a:prstGeom prst="rect">
              <a:avLst/>
            </a:prstGeom>
            <a:solidFill>
              <a:srgbClr val="80BD41">
                <a:alpha val="100000"/>
              </a:srgbClr>
            </a:solidFill>
          </p:spPr>
          <p:txBody>
            <a:bodyPr/>
            <a:lstStyle/>
            <a:p/>
          </p:txBody>
        </p:sp>
        <p:sp>
          <p:nvSpPr>
            <p:cNvPr id="45" name="rc45"/>
            <p:cNvSpPr/>
            <p:nvPr/>
          </p:nvSpPr>
          <p:spPr>
            <a:xfrm>
              <a:off x="3961705" y="3116066"/>
              <a:ext cx="239888" cy="35775"/>
            </a:xfrm>
            <a:prstGeom prst="rect">
              <a:avLst/>
            </a:prstGeom>
            <a:solidFill>
              <a:srgbClr val="1CABE2">
                <a:alpha val="100000"/>
              </a:srgbClr>
            </a:solidFill>
          </p:spPr>
          <p:txBody>
            <a:bodyPr/>
            <a:lstStyle/>
            <a:p/>
          </p:txBody>
        </p:sp>
        <p:sp>
          <p:nvSpPr>
            <p:cNvPr id="46" name="rc46"/>
            <p:cNvSpPr/>
            <p:nvPr/>
          </p:nvSpPr>
          <p:spPr>
            <a:xfrm>
              <a:off x="4228248" y="3176316"/>
              <a:ext cx="239888" cy="1131705"/>
            </a:xfrm>
            <a:prstGeom prst="rect">
              <a:avLst/>
            </a:prstGeom>
            <a:solidFill>
              <a:srgbClr val="80BD41">
                <a:alpha val="100000"/>
              </a:srgbClr>
            </a:solidFill>
          </p:spPr>
          <p:txBody>
            <a:bodyPr/>
            <a:lstStyle/>
            <a:p/>
          </p:txBody>
        </p:sp>
        <p:sp>
          <p:nvSpPr>
            <p:cNvPr id="47" name="rc47"/>
            <p:cNvSpPr/>
            <p:nvPr/>
          </p:nvSpPr>
          <p:spPr>
            <a:xfrm>
              <a:off x="4228248" y="3141315"/>
              <a:ext cx="239888" cy="35000"/>
            </a:xfrm>
            <a:prstGeom prst="rect">
              <a:avLst/>
            </a:prstGeom>
            <a:solidFill>
              <a:srgbClr val="1CABE2">
                <a:alpha val="100000"/>
              </a:srgbClr>
            </a:solidFill>
          </p:spPr>
          <p:txBody>
            <a:bodyPr/>
            <a:lstStyle/>
            <a:p/>
          </p:txBody>
        </p:sp>
        <p:sp>
          <p:nvSpPr>
            <p:cNvPr id="48" name="rc48"/>
            <p:cNvSpPr/>
            <p:nvPr/>
          </p:nvSpPr>
          <p:spPr>
            <a:xfrm>
              <a:off x="4494791" y="3200532"/>
              <a:ext cx="239888" cy="1107489"/>
            </a:xfrm>
            <a:prstGeom prst="rect">
              <a:avLst/>
            </a:prstGeom>
            <a:solidFill>
              <a:srgbClr val="80BD41">
                <a:alpha val="100000"/>
              </a:srgbClr>
            </a:solidFill>
          </p:spPr>
          <p:txBody>
            <a:bodyPr/>
            <a:lstStyle/>
            <a:p/>
          </p:txBody>
        </p:sp>
        <p:sp>
          <p:nvSpPr>
            <p:cNvPr id="49" name="rc49"/>
            <p:cNvSpPr/>
            <p:nvPr/>
          </p:nvSpPr>
          <p:spPr>
            <a:xfrm>
              <a:off x="4494791" y="3166307"/>
              <a:ext cx="239888" cy="34225"/>
            </a:xfrm>
            <a:prstGeom prst="rect">
              <a:avLst/>
            </a:prstGeom>
            <a:solidFill>
              <a:srgbClr val="1CABE2">
                <a:alpha val="100000"/>
              </a:srgbClr>
            </a:solidFill>
          </p:spPr>
          <p:txBody>
            <a:bodyPr/>
            <a:lstStyle/>
            <a:p/>
          </p:txBody>
        </p:sp>
        <p:sp>
          <p:nvSpPr>
            <p:cNvPr id="50" name="rc50"/>
            <p:cNvSpPr/>
            <p:nvPr/>
          </p:nvSpPr>
          <p:spPr>
            <a:xfrm>
              <a:off x="4761334" y="3226040"/>
              <a:ext cx="239888" cy="1081981"/>
            </a:xfrm>
            <a:prstGeom prst="rect">
              <a:avLst/>
            </a:prstGeom>
            <a:solidFill>
              <a:srgbClr val="80BD41">
                <a:alpha val="100000"/>
              </a:srgbClr>
            </a:solidFill>
          </p:spPr>
          <p:txBody>
            <a:bodyPr/>
            <a:lstStyle/>
            <a:p/>
          </p:txBody>
        </p:sp>
        <p:sp>
          <p:nvSpPr>
            <p:cNvPr id="51" name="rc51"/>
            <p:cNvSpPr/>
            <p:nvPr/>
          </p:nvSpPr>
          <p:spPr>
            <a:xfrm>
              <a:off x="4761334" y="3192589"/>
              <a:ext cx="239888" cy="33450"/>
            </a:xfrm>
            <a:prstGeom prst="rect">
              <a:avLst/>
            </a:prstGeom>
            <a:solidFill>
              <a:srgbClr val="1CABE2">
                <a:alpha val="100000"/>
              </a:srgbClr>
            </a:solidFill>
          </p:spPr>
          <p:txBody>
            <a:bodyPr/>
            <a:lstStyle/>
            <a:p/>
          </p:txBody>
        </p:sp>
        <p:sp>
          <p:nvSpPr>
            <p:cNvPr id="52" name="rc52"/>
            <p:cNvSpPr/>
            <p:nvPr/>
          </p:nvSpPr>
          <p:spPr>
            <a:xfrm>
              <a:off x="5027877" y="3217580"/>
              <a:ext cx="239888" cy="1090440"/>
            </a:xfrm>
            <a:prstGeom prst="rect">
              <a:avLst/>
            </a:prstGeom>
            <a:solidFill>
              <a:srgbClr val="80BD41">
                <a:alpha val="100000"/>
              </a:srgbClr>
            </a:solidFill>
          </p:spPr>
          <p:txBody>
            <a:bodyPr/>
            <a:lstStyle/>
            <a:p/>
          </p:txBody>
        </p:sp>
        <p:sp>
          <p:nvSpPr>
            <p:cNvPr id="53" name="rc53"/>
            <p:cNvSpPr/>
            <p:nvPr/>
          </p:nvSpPr>
          <p:spPr>
            <a:xfrm>
              <a:off x="5027877" y="3172118"/>
              <a:ext cx="239888" cy="45461"/>
            </a:xfrm>
            <a:prstGeom prst="rect">
              <a:avLst/>
            </a:prstGeom>
            <a:solidFill>
              <a:srgbClr val="1CABE2">
                <a:alpha val="100000"/>
              </a:srgbClr>
            </a:solidFill>
          </p:spPr>
          <p:txBody>
            <a:bodyPr/>
            <a:lstStyle/>
            <a:p/>
          </p:txBody>
        </p:sp>
        <p:sp>
          <p:nvSpPr>
            <p:cNvPr id="54" name="rc54"/>
            <p:cNvSpPr/>
            <p:nvPr/>
          </p:nvSpPr>
          <p:spPr>
            <a:xfrm>
              <a:off x="5294420" y="3253227"/>
              <a:ext cx="239888" cy="1054794"/>
            </a:xfrm>
            <a:prstGeom prst="rect">
              <a:avLst/>
            </a:prstGeom>
            <a:solidFill>
              <a:srgbClr val="80BD41">
                <a:alpha val="100000"/>
              </a:srgbClr>
            </a:solidFill>
          </p:spPr>
          <p:txBody>
            <a:bodyPr/>
            <a:lstStyle/>
            <a:p/>
          </p:txBody>
        </p:sp>
        <p:sp>
          <p:nvSpPr>
            <p:cNvPr id="55" name="rc55"/>
            <p:cNvSpPr/>
            <p:nvPr/>
          </p:nvSpPr>
          <p:spPr>
            <a:xfrm>
              <a:off x="5294420" y="3197691"/>
              <a:ext cx="239888" cy="55535"/>
            </a:xfrm>
            <a:prstGeom prst="rect">
              <a:avLst/>
            </a:prstGeom>
            <a:solidFill>
              <a:srgbClr val="1CABE2">
                <a:alpha val="100000"/>
              </a:srgbClr>
            </a:solidFill>
          </p:spPr>
          <p:txBody>
            <a:bodyPr/>
            <a:lstStyle/>
            <a:p/>
          </p:txBody>
        </p:sp>
        <p:sp>
          <p:nvSpPr>
            <p:cNvPr id="56" name="rc56"/>
            <p:cNvSpPr/>
            <p:nvPr/>
          </p:nvSpPr>
          <p:spPr>
            <a:xfrm>
              <a:off x="5560963" y="3244444"/>
              <a:ext cx="239888" cy="1063576"/>
            </a:xfrm>
            <a:prstGeom prst="rect">
              <a:avLst/>
            </a:prstGeom>
            <a:solidFill>
              <a:srgbClr val="80BD41">
                <a:alpha val="100000"/>
              </a:srgbClr>
            </a:solidFill>
          </p:spPr>
          <p:txBody>
            <a:bodyPr/>
            <a:lstStyle/>
            <a:p/>
          </p:txBody>
        </p:sp>
        <p:sp>
          <p:nvSpPr>
            <p:cNvPr id="57" name="rc57"/>
            <p:cNvSpPr/>
            <p:nvPr/>
          </p:nvSpPr>
          <p:spPr>
            <a:xfrm>
              <a:off x="5560963" y="3188456"/>
              <a:ext cx="239888" cy="55987"/>
            </a:xfrm>
            <a:prstGeom prst="rect">
              <a:avLst/>
            </a:prstGeom>
            <a:solidFill>
              <a:srgbClr val="1CABE2">
                <a:alpha val="100000"/>
              </a:srgbClr>
            </a:solidFill>
          </p:spPr>
          <p:txBody>
            <a:bodyPr/>
            <a:lstStyle/>
            <a:p/>
          </p:txBody>
        </p:sp>
        <p:sp>
          <p:nvSpPr>
            <p:cNvPr id="58" name="rc58"/>
            <p:cNvSpPr/>
            <p:nvPr/>
          </p:nvSpPr>
          <p:spPr>
            <a:xfrm>
              <a:off x="5827506" y="3269758"/>
              <a:ext cx="239888" cy="1038262"/>
            </a:xfrm>
            <a:prstGeom prst="rect">
              <a:avLst/>
            </a:prstGeom>
            <a:solidFill>
              <a:srgbClr val="80BD41">
                <a:alpha val="100000"/>
              </a:srgbClr>
            </a:solidFill>
          </p:spPr>
          <p:txBody>
            <a:bodyPr/>
            <a:lstStyle/>
            <a:p/>
          </p:txBody>
        </p:sp>
        <p:sp>
          <p:nvSpPr>
            <p:cNvPr id="59" name="rc59"/>
            <p:cNvSpPr/>
            <p:nvPr/>
          </p:nvSpPr>
          <p:spPr>
            <a:xfrm>
              <a:off x="5827506" y="3203503"/>
              <a:ext cx="239888" cy="66255"/>
            </a:xfrm>
            <a:prstGeom prst="rect">
              <a:avLst/>
            </a:prstGeom>
            <a:solidFill>
              <a:srgbClr val="1CABE2">
                <a:alpha val="100000"/>
              </a:srgbClr>
            </a:solidFill>
          </p:spPr>
          <p:txBody>
            <a:bodyPr/>
            <a:lstStyle/>
            <a:p/>
          </p:txBody>
        </p:sp>
        <p:sp>
          <p:nvSpPr>
            <p:cNvPr id="60" name="rc60"/>
            <p:cNvSpPr/>
            <p:nvPr/>
          </p:nvSpPr>
          <p:spPr>
            <a:xfrm>
              <a:off x="6094049" y="3287711"/>
              <a:ext cx="239888" cy="1020310"/>
            </a:xfrm>
            <a:prstGeom prst="rect">
              <a:avLst/>
            </a:prstGeom>
            <a:solidFill>
              <a:srgbClr val="80BD41">
                <a:alpha val="100000"/>
              </a:srgbClr>
            </a:solidFill>
          </p:spPr>
          <p:txBody>
            <a:bodyPr/>
            <a:lstStyle/>
            <a:p/>
          </p:txBody>
        </p:sp>
        <p:sp>
          <p:nvSpPr>
            <p:cNvPr id="61" name="rc61"/>
            <p:cNvSpPr/>
            <p:nvPr/>
          </p:nvSpPr>
          <p:spPr>
            <a:xfrm>
              <a:off x="6094049" y="3210929"/>
              <a:ext cx="239888" cy="76781"/>
            </a:xfrm>
            <a:prstGeom prst="rect">
              <a:avLst/>
            </a:prstGeom>
            <a:solidFill>
              <a:srgbClr val="1CABE2">
                <a:alpha val="100000"/>
              </a:srgbClr>
            </a:solidFill>
          </p:spPr>
          <p:txBody>
            <a:bodyPr/>
            <a:lstStyle/>
            <a:p/>
          </p:txBody>
        </p:sp>
        <p:sp>
          <p:nvSpPr>
            <p:cNvPr id="62" name="rc62"/>
            <p:cNvSpPr/>
            <p:nvPr/>
          </p:nvSpPr>
          <p:spPr>
            <a:xfrm>
              <a:off x="6360593" y="3271244"/>
              <a:ext cx="239888" cy="1036777"/>
            </a:xfrm>
            <a:prstGeom prst="rect">
              <a:avLst/>
            </a:prstGeom>
            <a:solidFill>
              <a:srgbClr val="80BD41">
                <a:alpha val="100000"/>
              </a:srgbClr>
            </a:solidFill>
          </p:spPr>
          <p:txBody>
            <a:bodyPr/>
            <a:lstStyle/>
            <a:p/>
          </p:txBody>
        </p:sp>
        <p:sp>
          <p:nvSpPr>
            <p:cNvPr id="63" name="rc63"/>
            <p:cNvSpPr/>
            <p:nvPr/>
          </p:nvSpPr>
          <p:spPr>
            <a:xfrm>
              <a:off x="6360593" y="3205053"/>
              <a:ext cx="239888" cy="66191"/>
            </a:xfrm>
            <a:prstGeom prst="rect">
              <a:avLst/>
            </a:prstGeom>
            <a:solidFill>
              <a:srgbClr val="1CABE2">
                <a:alpha val="100000"/>
              </a:srgbClr>
            </a:solidFill>
          </p:spPr>
          <p:txBody>
            <a:bodyPr/>
            <a:lstStyle/>
            <a:p/>
          </p:txBody>
        </p:sp>
        <p:sp>
          <p:nvSpPr>
            <p:cNvPr id="64" name="rc64"/>
            <p:cNvSpPr/>
            <p:nvPr/>
          </p:nvSpPr>
          <p:spPr>
            <a:xfrm>
              <a:off x="6627136" y="3272729"/>
              <a:ext cx="239888" cy="1035292"/>
            </a:xfrm>
            <a:prstGeom prst="rect">
              <a:avLst/>
            </a:prstGeom>
            <a:solidFill>
              <a:srgbClr val="80BD41">
                <a:alpha val="100000"/>
              </a:srgbClr>
            </a:solidFill>
          </p:spPr>
          <p:txBody>
            <a:bodyPr/>
            <a:lstStyle/>
            <a:p/>
          </p:txBody>
        </p:sp>
        <p:sp>
          <p:nvSpPr>
            <p:cNvPr id="65" name="rc65"/>
            <p:cNvSpPr/>
            <p:nvPr/>
          </p:nvSpPr>
          <p:spPr>
            <a:xfrm>
              <a:off x="6627136" y="3206667"/>
              <a:ext cx="239888" cy="66061"/>
            </a:xfrm>
            <a:prstGeom prst="rect">
              <a:avLst/>
            </a:prstGeom>
            <a:solidFill>
              <a:srgbClr val="1CABE2">
                <a:alpha val="100000"/>
              </a:srgbClr>
            </a:solidFill>
          </p:spPr>
          <p:txBody>
            <a:bodyPr/>
            <a:lstStyle/>
            <a:p/>
          </p:txBody>
        </p:sp>
        <p:sp>
          <p:nvSpPr>
            <p:cNvPr id="66" name="rc66"/>
            <p:cNvSpPr/>
            <p:nvPr/>
          </p:nvSpPr>
          <p:spPr>
            <a:xfrm>
              <a:off x="6893679" y="3194462"/>
              <a:ext cx="239888" cy="1113559"/>
            </a:xfrm>
            <a:prstGeom prst="rect">
              <a:avLst/>
            </a:prstGeom>
            <a:solidFill>
              <a:srgbClr val="80BD41">
                <a:alpha val="100000"/>
              </a:srgbClr>
            </a:solidFill>
          </p:spPr>
          <p:txBody>
            <a:bodyPr/>
            <a:lstStyle/>
            <a:p/>
          </p:txBody>
        </p:sp>
        <p:sp>
          <p:nvSpPr>
            <p:cNvPr id="67" name="rc67"/>
            <p:cNvSpPr/>
            <p:nvPr/>
          </p:nvSpPr>
          <p:spPr>
            <a:xfrm>
              <a:off x="6893679" y="3135826"/>
              <a:ext cx="239888" cy="58635"/>
            </a:xfrm>
            <a:prstGeom prst="rect">
              <a:avLst/>
            </a:prstGeom>
            <a:solidFill>
              <a:srgbClr val="1CABE2">
                <a:alpha val="100000"/>
              </a:srgbClr>
            </a:solidFill>
          </p:spPr>
          <p:txBody>
            <a:bodyPr/>
            <a:lstStyle/>
            <a:p/>
          </p:txBody>
        </p:sp>
        <p:sp>
          <p:nvSpPr>
            <p:cNvPr id="68" name="rc68"/>
            <p:cNvSpPr/>
            <p:nvPr/>
          </p:nvSpPr>
          <p:spPr>
            <a:xfrm>
              <a:off x="7160222" y="3275183"/>
              <a:ext cx="239888" cy="1032838"/>
            </a:xfrm>
            <a:prstGeom prst="rect">
              <a:avLst/>
            </a:prstGeom>
            <a:solidFill>
              <a:srgbClr val="80BD41">
                <a:alpha val="100000"/>
              </a:srgbClr>
            </a:solidFill>
          </p:spPr>
          <p:txBody>
            <a:bodyPr/>
            <a:lstStyle/>
            <a:p/>
          </p:txBody>
        </p:sp>
        <p:sp>
          <p:nvSpPr>
            <p:cNvPr id="69" name="rc69"/>
            <p:cNvSpPr/>
            <p:nvPr/>
          </p:nvSpPr>
          <p:spPr>
            <a:xfrm>
              <a:off x="7160222" y="3197432"/>
              <a:ext cx="239888" cy="77750"/>
            </a:xfrm>
            <a:prstGeom prst="rect">
              <a:avLst/>
            </a:prstGeom>
            <a:solidFill>
              <a:srgbClr val="1CABE2">
                <a:alpha val="100000"/>
              </a:srgbClr>
            </a:solidFill>
          </p:spPr>
          <p:txBody>
            <a:bodyPr/>
            <a:lstStyle/>
            <a:p/>
          </p:txBody>
        </p:sp>
        <p:sp>
          <p:nvSpPr>
            <p:cNvPr id="70" name="rc70"/>
            <p:cNvSpPr/>
            <p:nvPr/>
          </p:nvSpPr>
          <p:spPr>
            <a:xfrm>
              <a:off x="7426765" y="3313735"/>
              <a:ext cx="239888" cy="994286"/>
            </a:xfrm>
            <a:prstGeom prst="rect">
              <a:avLst/>
            </a:prstGeom>
            <a:solidFill>
              <a:srgbClr val="80BD41">
                <a:alpha val="100000"/>
              </a:srgbClr>
            </a:solidFill>
          </p:spPr>
          <p:txBody>
            <a:bodyPr/>
            <a:lstStyle/>
            <a:p/>
          </p:txBody>
        </p:sp>
        <p:sp>
          <p:nvSpPr>
            <p:cNvPr id="71" name="rc71"/>
            <p:cNvSpPr/>
            <p:nvPr/>
          </p:nvSpPr>
          <p:spPr>
            <a:xfrm>
              <a:off x="7426765" y="3227267"/>
              <a:ext cx="239888" cy="86468"/>
            </a:xfrm>
            <a:prstGeom prst="rect">
              <a:avLst/>
            </a:prstGeom>
            <a:solidFill>
              <a:srgbClr val="1CABE2">
                <a:alpha val="100000"/>
              </a:srgbClr>
            </a:solidFill>
          </p:spPr>
          <p:txBody>
            <a:bodyPr/>
            <a:lstStyle/>
            <a:p/>
          </p:txBody>
        </p:sp>
        <p:sp>
          <p:nvSpPr>
            <p:cNvPr id="72" name="rc72"/>
            <p:cNvSpPr/>
            <p:nvPr/>
          </p:nvSpPr>
          <p:spPr>
            <a:xfrm>
              <a:off x="7693308" y="3302757"/>
              <a:ext cx="239888" cy="1005264"/>
            </a:xfrm>
            <a:prstGeom prst="rect">
              <a:avLst/>
            </a:prstGeom>
            <a:solidFill>
              <a:srgbClr val="80BD41">
                <a:alpha val="100000"/>
              </a:srgbClr>
            </a:solidFill>
          </p:spPr>
          <p:txBody>
            <a:bodyPr/>
            <a:lstStyle/>
            <a:p/>
          </p:txBody>
        </p:sp>
        <p:sp>
          <p:nvSpPr>
            <p:cNvPr id="73" name="rc73"/>
            <p:cNvSpPr/>
            <p:nvPr/>
          </p:nvSpPr>
          <p:spPr>
            <a:xfrm>
              <a:off x="7693308" y="3203309"/>
              <a:ext cx="239888" cy="99447"/>
            </a:xfrm>
            <a:prstGeom prst="rect">
              <a:avLst/>
            </a:prstGeom>
            <a:solidFill>
              <a:srgbClr val="1CABE2">
                <a:alpha val="100000"/>
              </a:srgbClr>
            </a:solidFill>
          </p:spPr>
          <p:txBody>
            <a:bodyPr/>
            <a:lstStyle/>
            <a:p/>
          </p:txBody>
        </p:sp>
        <p:sp>
          <p:nvSpPr>
            <p:cNvPr id="74" name="rc74"/>
            <p:cNvSpPr/>
            <p:nvPr/>
          </p:nvSpPr>
          <p:spPr>
            <a:xfrm>
              <a:off x="7959851" y="3298107"/>
              <a:ext cx="239888" cy="1009913"/>
            </a:xfrm>
            <a:prstGeom prst="rect">
              <a:avLst/>
            </a:prstGeom>
            <a:solidFill>
              <a:srgbClr val="80BD41">
                <a:alpha val="100000"/>
              </a:srgbClr>
            </a:solidFill>
          </p:spPr>
          <p:txBody>
            <a:bodyPr/>
            <a:lstStyle/>
            <a:p/>
          </p:txBody>
        </p:sp>
        <p:sp>
          <p:nvSpPr>
            <p:cNvPr id="75" name="rc75"/>
            <p:cNvSpPr/>
            <p:nvPr/>
          </p:nvSpPr>
          <p:spPr>
            <a:xfrm>
              <a:off x="7959851" y="3185873"/>
              <a:ext cx="239888" cy="112234"/>
            </a:xfrm>
            <a:prstGeom prst="rect">
              <a:avLst/>
            </a:prstGeom>
            <a:solidFill>
              <a:srgbClr val="1CABE2">
                <a:alpha val="100000"/>
              </a:srgbClr>
            </a:solidFill>
          </p:spPr>
          <p:txBody>
            <a:bodyPr/>
            <a:lstStyle/>
            <a:p/>
          </p:txBody>
        </p:sp>
        <p:sp>
          <p:nvSpPr>
            <p:cNvPr id="76" name="pl76"/>
            <p:cNvSpPr/>
            <p:nvPr/>
          </p:nvSpPr>
          <p:spPr>
            <a:xfrm>
              <a:off x="1416218" y="2117376"/>
              <a:ext cx="6663577" cy="178828"/>
            </a:xfrm>
            <a:custGeom>
              <a:avLst/>
              <a:pathLst>
                <a:path w="6663577" h="178828">
                  <a:moveTo>
                    <a:pt x="0" y="22353"/>
                  </a:moveTo>
                  <a:lnTo>
                    <a:pt x="266543" y="22353"/>
                  </a:lnTo>
                  <a:lnTo>
                    <a:pt x="533086" y="22353"/>
                  </a:lnTo>
                  <a:lnTo>
                    <a:pt x="799629" y="0"/>
                  </a:lnTo>
                  <a:lnTo>
                    <a:pt x="1066172" y="0"/>
                  </a:lnTo>
                  <a:lnTo>
                    <a:pt x="1332715" y="44707"/>
                  </a:lnTo>
                  <a:lnTo>
                    <a:pt x="1599258" y="44707"/>
                  </a:lnTo>
                  <a:lnTo>
                    <a:pt x="1865801" y="22353"/>
                  </a:lnTo>
                  <a:lnTo>
                    <a:pt x="2132344" y="22353"/>
                  </a:lnTo>
                  <a:lnTo>
                    <a:pt x="2398888" y="22353"/>
                  </a:lnTo>
                  <a:lnTo>
                    <a:pt x="2665431" y="22353"/>
                  </a:lnTo>
                  <a:lnTo>
                    <a:pt x="2931974" y="22353"/>
                  </a:lnTo>
                  <a:lnTo>
                    <a:pt x="3198517" y="22353"/>
                  </a:lnTo>
                  <a:lnTo>
                    <a:pt x="3465060" y="22353"/>
                  </a:lnTo>
                  <a:lnTo>
                    <a:pt x="3731603" y="44707"/>
                  </a:lnTo>
                  <a:lnTo>
                    <a:pt x="3998146" y="67060"/>
                  </a:lnTo>
                  <a:lnTo>
                    <a:pt x="4264689" y="67060"/>
                  </a:lnTo>
                  <a:lnTo>
                    <a:pt x="4531233" y="89414"/>
                  </a:lnTo>
                  <a:lnTo>
                    <a:pt x="4797776" y="111767"/>
                  </a:lnTo>
                  <a:lnTo>
                    <a:pt x="5064319" y="89414"/>
                  </a:lnTo>
                  <a:lnTo>
                    <a:pt x="5330862" y="89414"/>
                  </a:lnTo>
                  <a:lnTo>
                    <a:pt x="5597405" y="67060"/>
                  </a:lnTo>
                  <a:lnTo>
                    <a:pt x="5863948" y="111767"/>
                  </a:lnTo>
                  <a:lnTo>
                    <a:pt x="6130491" y="134121"/>
                  </a:lnTo>
                  <a:lnTo>
                    <a:pt x="6397034" y="156474"/>
                  </a:lnTo>
                  <a:lnTo>
                    <a:pt x="6663577" y="178828"/>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1298664" y="28309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207.7</a:t>
              </a:r>
            </a:p>
          </p:txBody>
        </p:sp>
        <p:sp>
          <p:nvSpPr>
            <p:cNvPr id="89" name="tx89"/>
            <p:cNvSpPr/>
            <p:nvPr/>
          </p:nvSpPr>
          <p:spPr>
            <a:xfrm>
              <a:off x="2631380" y="29530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188.8</a:t>
              </a:r>
            </a:p>
          </p:txBody>
        </p:sp>
        <p:sp>
          <p:nvSpPr>
            <p:cNvPr id="90" name="tx90"/>
            <p:cNvSpPr/>
            <p:nvPr/>
          </p:nvSpPr>
          <p:spPr>
            <a:xfrm>
              <a:off x="3964096" y="29801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184.6</a:t>
              </a:r>
            </a:p>
          </p:txBody>
        </p:sp>
        <p:sp>
          <p:nvSpPr>
            <p:cNvPr id="91" name="tx91"/>
            <p:cNvSpPr/>
            <p:nvPr/>
          </p:nvSpPr>
          <p:spPr>
            <a:xfrm>
              <a:off x="5296811" y="30618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171.9</a:t>
              </a:r>
            </a:p>
          </p:txBody>
        </p:sp>
        <p:sp>
          <p:nvSpPr>
            <p:cNvPr id="92" name="tx92"/>
            <p:cNvSpPr/>
            <p:nvPr/>
          </p:nvSpPr>
          <p:spPr>
            <a:xfrm>
              <a:off x="6362984" y="30691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170.8</a:t>
              </a:r>
            </a:p>
          </p:txBody>
        </p:sp>
        <p:sp>
          <p:nvSpPr>
            <p:cNvPr id="93" name="tx93"/>
            <p:cNvSpPr/>
            <p:nvPr/>
          </p:nvSpPr>
          <p:spPr>
            <a:xfrm>
              <a:off x="6629527" y="30707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170.6</a:t>
              </a:r>
            </a:p>
          </p:txBody>
        </p:sp>
        <p:sp>
          <p:nvSpPr>
            <p:cNvPr id="94" name="tx94"/>
            <p:cNvSpPr/>
            <p:nvPr/>
          </p:nvSpPr>
          <p:spPr>
            <a:xfrm>
              <a:off x="6896070" y="29999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181.5</a:t>
              </a:r>
            </a:p>
          </p:txBody>
        </p:sp>
        <p:sp>
          <p:nvSpPr>
            <p:cNvPr id="95" name="tx95"/>
            <p:cNvSpPr/>
            <p:nvPr/>
          </p:nvSpPr>
          <p:spPr>
            <a:xfrm>
              <a:off x="7201790" y="306265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172</a:t>
              </a:r>
            </a:p>
          </p:txBody>
        </p:sp>
        <p:sp>
          <p:nvSpPr>
            <p:cNvPr id="96" name="tx96"/>
            <p:cNvSpPr/>
            <p:nvPr/>
          </p:nvSpPr>
          <p:spPr>
            <a:xfrm>
              <a:off x="7429156" y="30913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167.3</a:t>
              </a:r>
            </a:p>
          </p:txBody>
        </p:sp>
        <p:sp>
          <p:nvSpPr>
            <p:cNvPr id="97" name="tx97"/>
            <p:cNvSpPr/>
            <p:nvPr/>
          </p:nvSpPr>
          <p:spPr>
            <a:xfrm>
              <a:off x="7695699" y="306853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171.1</a:t>
              </a:r>
            </a:p>
          </p:txBody>
        </p:sp>
        <p:sp>
          <p:nvSpPr>
            <p:cNvPr id="98" name="tx98"/>
            <p:cNvSpPr/>
            <p:nvPr/>
          </p:nvSpPr>
          <p:spPr>
            <a:xfrm>
              <a:off x="7962242" y="30499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173.8</a:t>
              </a:r>
            </a:p>
          </p:txBody>
        </p:sp>
        <p:sp>
          <p:nvSpPr>
            <p:cNvPr id="99" name="pl99"/>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6224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201.5</a:t>
              </a:r>
            </a:p>
          </p:txBody>
        </p:sp>
        <p:sp>
          <p:nvSpPr>
            <p:cNvPr id="111" name="tx111"/>
            <p:cNvSpPr/>
            <p:nvPr/>
          </p:nvSpPr>
          <p:spPr>
            <a:xfrm>
              <a:off x="1350915" y="29518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2" name="tx112"/>
            <p:cNvSpPr/>
            <p:nvPr/>
          </p:nvSpPr>
          <p:spPr>
            <a:xfrm>
              <a:off x="2631380" y="36878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181.2</a:t>
              </a:r>
            </a:p>
          </p:txBody>
        </p:sp>
        <p:sp>
          <p:nvSpPr>
            <p:cNvPr id="113" name="tx113"/>
            <p:cNvSpPr/>
            <p:nvPr/>
          </p:nvSpPr>
          <p:spPr>
            <a:xfrm>
              <a:off x="2683631" y="30782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14" name="tx114"/>
            <p:cNvSpPr/>
            <p:nvPr/>
          </p:nvSpPr>
          <p:spPr>
            <a:xfrm>
              <a:off x="4003272" y="369488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15" name="tx115"/>
            <p:cNvSpPr/>
            <p:nvPr/>
          </p:nvSpPr>
          <p:spPr>
            <a:xfrm>
              <a:off x="4016347" y="3100098"/>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16" name="tx116"/>
            <p:cNvSpPr/>
            <p:nvPr/>
          </p:nvSpPr>
          <p:spPr>
            <a:xfrm>
              <a:off x="5296811" y="37455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163.3</a:t>
              </a:r>
            </a:p>
          </p:txBody>
        </p:sp>
        <p:sp>
          <p:nvSpPr>
            <p:cNvPr id="117" name="tx117"/>
            <p:cNvSpPr/>
            <p:nvPr/>
          </p:nvSpPr>
          <p:spPr>
            <a:xfrm>
              <a:off x="5349062" y="31904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18" name="tx118"/>
            <p:cNvSpPr/>
            <p:nvPr/>
          </p:nvSpPr>
          <p:spPr>
            <a:xfrm>
              <a:off x="6362984" y="37545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160.6</a:t>
              </a:r>
            </a:p>
          </p:txBody>
        </p:sp>
        <p:sp>
          <p:nvSpPr>
            <p:cNvPr id="119" name="tx119"/>
            <p:cNvSpPr/>
            <p:nvPr/>
          </p:nvSpPr>
          <p:spPr>
            <a:xfrm>
              <a:off x="6389109" y="32031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20" name="tx120"/>
            <p:cNvSpPr/>
            <p:nvPr/>
          </p:nvSpPr>
          <p:spPr>
            <a:xfrm>
              <a:off x="6629527" y="37552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160.3</a:t>
              </a:r>
            </a:p>
          </p:txBody>
        </p:sp>
        <p:sp>
          <p:nvSpPr>
            <p:cNvPr id="121" name="tx121"/>
            <p:cNvSpPr/>
            <p:nvPr/>
          </p:nvSpPr>
          <p:spPr>
            <a:xfrm>
              <a:off x="6655652" y="32046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22" name="tx122"/>
            <p:cNvSpPr/>
            <p:nvPr/>
          </p:nvSpPr>
          <p:spPr>
            <a:xfrm>
              <a:off x="6896070" y="371734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172.4</a:t>
              </a:r>
            </a:p>
          </p:txBody>
        </p:sp>
        <p:sp>
          <p:nvSpPr>
            <p:cNvPr id="123" name="tx123"/>
            <p:cNvSpPr/>
            <p:nvPr/>
          </p:nvSpPr>
          <p:spPr>
            <a:xfrm>
              <a:off x="6948321" y="31300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a:t>
              </a:r>
            </a:p>
          </p:txBody>
        </p:sp>
        <p:sp>
          <p:nvSpPr>
            <p:cNvPr id="124" name="tx124"/>
            <p:cNvSpPr/>
            <p:nvPr/>
          </p:nvSpPr>
          <p:spPr>
            <a:xfrm>
              <a:off x="7162613" y="37565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159.9</a:t>
              </a:r>
            </a:p>
          </p:txBody>
        </p:sp>
        <p:sp>
          <p:nvSpPr>
            <p:cNvPr id="125" name="tx125"/>
            <p:cNvSpPr/>
            <p:nvPr/>
          </p:nvSpPr>
          <p:spPr>
            <a:xfrm>
              <a:off x="7227915" y="3202406"/>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6" name="tx126"/>
            <p:cNvSpPr/>
            <p:nvPr/>
          </p:nvSpPr>
          <p:spPr>
            <a:xfrm>
              <a:off x="7468333" y="377583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a:t>
              </a:r>
            </a:p>
          </p:txBody>
        </p:sp>
        <p:sp>
          <p:nvSpPr>
            <p:cNvPr id="127" name="tx127"/>
            <p:cNvSpPr/>
            <p:nvPr/>
          </p:nvSpPr>
          <p:spPr>
            <a:xfrm>
              <a:off x="7455282" y="32354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28" name="tx128"/>
            <p:cNvSpPr/>
            <p:nvPr/>
          </p:nvSpPr>
          <p:spPr>
            <a:xfrm>
              <a:off x="7695699" y="37703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155.7</a:t>
              </a:r>
            </a:p>
          </p:txBody>
        </p:sp>
        <p:sp>
          <p:nvSpPr>
            <p:cNvPr id="129" name="tx129"/>
            <p:cNvSpPr/>
            <p:nvPr/>
          </p:nvSpPr>
          <p:spPr>
            <a:xfrm>
              <a:off x="7721825" y="32179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a:t>
              </a:r>
            </a:p>
          </p:txBody>
        </p:sp>
        <p:sp>
          <p:nvSpPr>
            <p:cNvPr id="130" name="tx130"/>
            <p:cNvSpPr/>
            <p:nvPr/>
          </p:nvSpPr>
          <p:spPr>
            <a:xfrm>
              <a:off x="7962242" y="37680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156.4</a:t>
              </a:r>
            </a:p>
          </p:txBody>
        </p:sp>
        <p:sp>
          <p:nvSpPr>
            <p:cNvPr id="131" name="tx131"/>
            <p:cNvSpPr/>
            <p:nvPr/>
          </p:nvSpPr>
          <p:spPr>
            <a:xfrm>
              <a:off x="7988368" y="320808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1014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9643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5" name="tx135"/>
            <p:cNvSpPr/>
            <p:nvPr/>
          </p:nvSpPr>
          <p:spPr>
            <a:xfrm>
              <a:off x="655386" y="2318540"/>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81351"/>
              <a:ext cx="30846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Netherlands (Kingdom of the), 2000-2025</a:t>
              </a:r>
            </a:p>
          </p:txBody>
        </p:sp>
        <p:sp>
          <p:nvSpPr>
            <p:cNvPr id="162" name="pl162"/>
            <p:cNvSpPr/>
            <p:nvPr/>
          </p:nvSpPr>
          <p:spPr>
            <a:xfrm>
              <a:off x="22422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341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0260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9179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1881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0800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9719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6074890" cy="129091"/>
            </a:xfrm>
            <a:prstGeom prst="rect">
              <a:avLst/>
            </a:prstGeom>
            <a:solidFill>
              <a:srgbClr val="80BD41">
                <a:alpha val="100000"/>
              </a:srgbClr>
            </a:solidFill>
          </p:spPr>
          <p:txBody>
            <a:bodyPr/>
            <a:lstStyle/>
            <a:p/>
          </p:txBody>
        </p:sp>
        <p:sp>
          <p:nvSpPr>
            <p:cNvPr id="174" name="rc174"/>
            <p:cNvSpPr/>
            <p:nvPr/>
          </p:nvSpPr>
          <p:spPr>
            <a:xfrm>
              <a:off x="7371164" y="5954972"/>
              <a:ext cx="387839" cy="129091"/>
            </a:xfrm>
            <a:prstGeom prst="rect">
              <a:avLst/>
            </a:prstGeom>
            <a:solidFill>
              <a:srgbClr val="1CABE2">
                <a:alpha val="100000"/>
              </a:srgbClr>
            </a:solidFill>
          </p:spPr>
          <p:txBody>
            <a:bodyPr/>
            <a:lstStyle/>
            <a:p/>
          </p:txBody>
        </p:sp>
        <p:sp>
          <p:nvSpPr>
            <p:cNvPr id="175" name="rc175"/>
            <p:cNvSpPr/>
            <p:nvPr/>
          </p:nvSpPr>
          <p:spPr>
            <a:xfrm>
              <a:off x="1296273" y="5793607"/>
              <a:ext cx="5890240" cy="129091"/>
            </a:xfrm>
            <a:prstGeom prst="rect">
              <a:avLst/>
            </a:prstGeom>
            <a:solidFill>
              <a:srgbClr val="80BD41">
                <a:alpha val="100000"/>
              </a:srgbClr>
            </a:solidFill>
          </p:spPr>
          <p:txBody>
            <a:bodyPr/>
            <a:lstStyle/>
            <a:p/>
          </p:txBody>
        </p:sp>
        <p:sp>
          <p:nvSpPr>
            <p:cNvPr id="176" name="rc176"/>
            <p:cNvSpPr/>
            <p:nvPr/>
          </p:nvSpPr>
          <p:spPr>
            <a:xfrm>
              <a:off x="7186514" y="5793607"/>
              <a:ext cx="582705" cy="129091"/>
            </a:xfrm>
            <a:prstGeom prst="rect">
              <a:avLst/>
            </a:prstGeom>
            <a:solidFill>
              <a:srgbClr val="1CABE2">
                <a:alpha val="100000"/>
              </a:srgbClr>
            </a:solidFill>
          </p:spPr>
          <p:txBody>
            <a:bodyPr/>
            <a:lstStyle/>
            <a:p/>
          </p:txBody>
        </p:sp>
        <p:sp>
          <p:nvSpPr>
            <p:cNvPr id="177" name="rc177"/>
            <p:cNvSpPr/>
            <p:nvPr/>
          </p:nvSpPr>
          <p:spPr>
            <a:xfrm>
              <a:off x="1296273" y="5632243"/>
              <a:ext cx="5917484" cy="129091"/>
            </a:xfrm>
            <a:prstGeom prst="rect">
              <a:avLst/>
            </a:prstGeom>
            <a:solidFill>
              <a:srgbClr val="80BD41">
                <a:alpha val="100000"/>
              </a:srgbClr>
            </a:solidFill>
          </p:spPr>
          <p:txBody>
            <a:bodyPr/>
            <a:lstStyle/>
            <a:p/>
          </p:txBody>
        </p:sp>
        <p:sp>
          <p:nvSpPr>
            <p:cNvPr id="178" name="rc178"/>
            <p:cNvSpPr/>
            <p:nvPr/>
          </p:nvSpPr>
          <p:spPr>
            <a:xfrm>
              <a:off x="7213758" y="5632243"/>
              <a:ext cx="657624" cy="129091"/>
            </a:xfrm>
            <a:prstGeom prst="rect">
              <a:avLst/>
            </a:prstGeom>
            <a:solidFill>
              <a:srgbClr val="1CABE2">
                <a:alpha val="100000"/>
              </a:srgbClr>
            </a:solidFill>
          </p:spPr>
          <p:txBody>
            <a:bodyPr/>
            <a:lstStyle/>
            <a:p/>
          </p:txBody>
        </p:sp>
        <p:sp>
          <p:nvSpPr>
            <p:cNvPr id="179" name="tx179"/>
            <p:cNvSpPr/>
            <p:nvPr/>
          </p:nvSpPr>
          <p:spPr>
            <a:xfrm>
              <a:off x="7937061"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170.8</a:t>
              </a:r>
            </a:p>
          </p:txBody>
        </p:sp>
        <p:sp>
          <p:nvSpPr>
            <p:cNvPr id="180" name="tx180"/>
            <p:cNvSpPr/>
            <p:nvPr/>
          </p:nvSpPr>
          <p:spPr>
            <a:xfrm>
              <a:off x="7948186" y="581642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171.1</a:t>
              </a:r>
            </a:p>
          </p:txBody>
        </p:sp>
        <p:sp>
          <p:nvSpPr>
            <p:cNvPr id="181" name="tx181"/>
            <p:cNvSpPr/>
            <p:nvPr/>
          </p:nvSpPr>
          <p:spPr>
            <a:xfrm>
              <a:off x="805505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173.8</a:t>
              </a:r>
            </a:p>
          </p:txBody>
        </p:sp>
        <p:sp>
          <p:nvSpPr>
            <p:cNvPr id="182" name="tx182"/>
            <p:cNvSpPr/>
            <p:nvPr/>
          </p:nvSpPr>
          <p:spPr>
            <a:xfrm>
              <a:off x="4198080"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160.6</a:t>
              </a:r>
            </a:p>
          </p:txBody>
        </p:sp>
        <p:sp>
          <p:nvSpPr>
            <p:cNvPr id="183" name="tx183"/>
            <p:cNvSpPr/>
            <p:nvPr/>
          </p:nvSpPr>
          <p:spPr>
            <a:xfrm>
              <a:off x="7459590"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84" name="tx184"/>
            <p:cNvSpPr/>
            <p:nvPr/>
          </p:nvSpPr>
          <p:spPr>
            <a:xfrm>
              <a:off x="4105755"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155.7</a:t>
              </a:r>
            </a:p>
          </p:txBody>
        </p:sp>
        <p:sp>
          <p:nvSpPr>
            <p:cNvPr id="185" name="tx185"/>
            <p:cNvSpPr/>
            <p:nvPr/>
          </p:nvSpPr>
          <p:spPr>
            <a:xfrm>
              <a:off x="7372373"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86" name="tx186"/>
            <p:cNvSpPr/>
            <p:nvPr/>
          </p:nvSpPr>
          <p:spPr>
            <a:xfrm>
              <a:off x="4119377"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156.4</a:t>
              </a:r>
            </a:p>
          </p:txBody>
        </p:sp>
        <p:sp>
          <p:nvSpPr>
            <p:cNvPr id="187" name="tx187"/>
            <p:cNvSpPr/>
            <p:nvPr/>
          </p:nvSpPr>
          <p:spPr>
            <a:xfrm>
              <a:off x="7437076"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17.4</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1047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3" name="tx193"/>
            <p:cNvSpPr/>
            <p:nvPr/>
          </p:nvSpPr>
          <p:spPr>
            <a:xfrm>
              <a:off x="496353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685543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(90%) was lower than in 2019 (94%).
The number of children vaccinated with DTP1 decreased 3% compared to in 2019.
The number of surviving infants increased approximately 2%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51560"/>
            <a:ext cx="8595360" cy="28575"/>
            <a:chOff x="292608" y="1051560"/>
            <a:chExt cx="8595360" cy="28575"/>
          </a:xfrm>
        </p:grpSpPr>
        <p:sp>
          <p:nvSpPr>
            <p:cNvPr id="20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174970"/>
            </a:xfrm>
            <a:custGeom>
              <a:avLst/>
              <a:pathLst>
                <a:path w="3397293" h="174970">
                  <a:moveTo>
                    <a:pt x="0" y="21871"/>
                  </a:moveTo>
                  <a:lnTo>
                    <a:pt x="135891" y="21871"/>
                  </a:lnTo>
                  <a:lnTo>
                    <a:pt x="271783" y="21871"/>
                  </a:lnTo>
                  <a:lnTo>
                    <a:pt x="407675" y="0"/>
                  </a:lnTo>
                  <a:lnTo>
                    <a:pt x="543566" y="0"/>
                  </a:lnTo>
                  <a:lnTo>
                    <a:pt x="679458" y="43742"/>
                  </a:lnTo>
                  <a:lnTo>
                    <a:pt x="815350" y="43742"/>
                  </a:lnTo>
                  <a:lnTo>
                    <a:pt x="951242" y="21871"/>
                  </a:lnTo>
                  <a:lnTo>
                    <a:pt x="1087133" y="21871"/>
                  </a:lnTo>
                  <a:lnTo>
                    <a:pt x="1223025" y="21871"/>
                  </a:lnTo>
                  <a:lnTo>
                    <a:pt x="1358917" y="21871"/>
                  </a:lnTo>
                  <a:lnTo>
                    <a:pt x="1494809" y="21871"/>
                  </a:lnTo>
                  <a:lnTo>
                    <a:pt x="1630700" y="21871"/>
                  </a:lnTo>
                  <a:lnTo>
                    <a:pt x="1766592" y="21871"/>
                  </a:lnTo>
                  <a:lnTo>
                    <a:pt x="1902484" y="43742"/>
                  </a:lnTo>
                  <a:lnTo>
                    <a:pt x="2038375" y="65614"/>
                  </a:lnTo>
                  <a:lnTo>
                    <a:pt x="2174267" y="65614"/>
                  </a:lnTo>
                  <a:lnTo>
                    <a:pt x="2310159" y="87485"/>
                  </a:lnTo>
                  <a:lnTo>
                    <a:pt x="2446051" y="109356"/>
                  </a:lnTo>
                  <a:lnTo>
                    <a:pt x="2581942" y="87485"/>
                  </a:lnTo>
                  <a:lnTo>
                    <a:pt x="2717834" y="87485"/>
                  </a:lnTo>
                  <a:lnTo>
                    <a:pt x="2853726" y="65614"/>
                  </a:lnTo>
                  <a:lnTo>
                    <a:pt x="2989618" y="109356"/>
                  </a:lnTo>
                  <a:lnTo>
                    <a:pt x="3125509" y="131228"/>
                  </a:lnTo>
                  <a:lnTo>
                    <a:pt x="3261401" y="153099"/>
                  </a:lnTo>
                  <a:lnTo>
                    <a:pt x="3397293" y="1749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174970"/>
            </a:xfrm>
            <a:custGeom>
              <a:avLst/>
              <a:pathLst>
                <a:path w="3397293" h="174970">
                  <a:moveTo>
                    <a:pt x="0" y="21871"/>
                  </a:moveTo>
                  <a:lnTo>
                    <a:pt x="135891" y="21871"/>
                  </a:lnTo>
                  <a:lnTo>
                    <a:pt x="271783" y="21871"/>
                  </a:lnTo>
                  <a:lnTo>
                    <a:pt x="407675" y="0"/>
                  </a:lnTo>
                  <a:lnTo>
                    <a:pt x="543566" y="0"/>
                  </a:lnTo>
                  <a:lnTo>
                    <a:pt x="679458" y="43742"/>
                  </a:lnTo>
                  <a:lnTo>
                    <a:pt x="815350" y="43742"/>
                  </a:lnTo>
                  <a:lnTo>
                    <a:pt x="951242" y="21871"/>
                  </a:lnTo>
                  <a:lnTo>
                    <a:pt x="1087133" y="21871"/>
                  </a:lnTo>
                  <a:lnTo>
                    <a:pt x="1223025" y="21871"/>
                  </a:lnTo>
                  <a:lnTo>
                    <a:pt x="1358917" y="21871"/>
                  </a:lnTo>
                  <a:lnTo>
                    <a:pt x="1494809" y="21871"/>
                  </a:lnTo>
                  <a:lnTo>
                    <a:pt x="1630700" y="21871"/>
                  </a:lnTo>
                  <a:lnTo>
                    <a:pt x="1766592" y="21871"/>
                  </a:lnTo>
                  <a:lnTo>
                    <a:pt x="1902484" y="43742"/>
                  </a:lnTo>
                  <a:lnTo>
                    <a:pt x="2038375" y="65614"/>
                  </a:lnTo>
                  <a:lnTo>
                    <a:pt x="2174267" y="65614"/>
                  </a:lnTo>
                  <a:lnTo>
                    <a:pt x="2310159" y="87485"/>
                  </a:lnTo>
                  <a:lnTo>
                    <a:pt x="2446051" y="109356"/>
                  </a:lnTo>
                  <a:lnTo>
                    <a:pt x="2581942" y="87485"/>
                  </a:lnTo>
                  <a:lnTo>
                    <a:pt x="2717834" y="87485"/>
                  </a:lnTo>
                  <a:lnTo>
                    <a:pt x="2853726" y="65614"/>
                  </a:lnTo>
                  <a:lnTo>
                    <a:pt x="2989618" y="109356"/>
                  </a:lnTo>
                  <a:lnTo>
                    <a:pt x="3125509" y="131228"/>
                  </a:lnTo>
                  <a:lnTo>
                    <a:pt x="3261401" y="153099"/>
                  </a:lnTo>
                  <a:lnTo>
                    <a:pt x="3397293" y="1749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174970"/>
            </a:xfrm>
            <a:custGeom>
              <a:avLst/>
              <a:pathLst>
                <a:path w="3397293" h="174970">
                  <a:moveTo>
                    <a:pt x="0" y="21871"/>
                  </a:moveTo>
                  <a:lnTo>
                    <a:pt x="135891" y="21871"/>
                  </a:lnTo>
                  <a:lnTo>
                    <a:pt x="271783" y="21871"/>
                  </a:lnTo>
                  <a:lnTo>
                    <a:pt x="407675" y="0"/>
                  </a:lnTo>
                  <a:lnTo>
                    <a:pt x="543566" y="0"/>
                  </a:lnTo>
                  <a:lnTo>
                    <a:pt x="679458" y="43742"/>
                  </a:lnTo>
                  <a:lnTo>
                    <a:pt x="815350" y="43742"/>
                  </a:lnTo>
                  <a:lnTo>
                    <a:pt x="951242" y="21871"/>
                  </a:lnTo>
                  <a:lnTo>
                    <a:pt x="1087133" y="21871"/>
                  </a:lnTo>
                  <a:lnTo>
                    <a:pt x="1223025" y="21871"/>
                  </a:lnTo>
                  <a:lnTo>
                    <a:pt x="1358917" y="21871"/>
                  </a:lnTo>
                  <a:lnTo>
                    <a:pt x="1494809" y="21871"/>
                  </a:lnTo>
                  <a:lnTo>
                    <a:pt x="1630700" y="21871"/>
                  </a:lnTo>
                  <a:lnTo>
                    <a:pt x="1766592" y="21871"/>
                  </a:lnTo>
                  <a:lnTo>
                    <a:pt x="1902484" y="43742"/>
                  </a:lnTo>
                  <a:lnTo>
                    <a:pt x="2038375" y="65614"/>
                  </a:lnTo>
                  <a:lnTo>
                    <a:pt x="2174267" y="65614"/>
                  </a:lnTo>
                  <a:lnTo>
                    <a:pt x="2310159" y="87485"/>
                  </a:lnTo>
                  <a:lnTo>
                    <a:pt x="2446051" y="109356"/>
                  </a:lnTo>
                  <a:lnTo>
                    <a:pt x="2581942" y="87485"/>
                  </a:lnTo>
                  <a:lnTo>
                    <a:pt x="2717834" y="87485"/>
                  </a:lnTo>
                  <a:lnTo>
                    <a:pt x="2853726" y="65614"/>
                  </a:lnTo>
                  <a:lnTo>
                    <a:pt x="2989618" y="109356"/>
                  </a:lnTo>
                  <a:lnTo>
                    <a:pt x="3125509" y="131228"/>
                  </a:lnTo>
                  <a:lnTo>
                    <a:pt x="3261401" y="153099"/>
                  </a:lnTo>
                  <a:lnTo>
                    <a:pt x="3397293" y="1749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7155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7155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9901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6146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982647" y="4961275"/>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Netherlands (Kingdom of the)</a:t>
              </a:r>
            </a:p>
          </p:txBody>
        </p:sp>
        <p:sp>
          <p:nvSpPr>
            <p:cNvPr id="60" name="tx60"/>
            <p:cNvSpPr/>
            <p:nvPr/>
          </p:nvSpPr>
          <p:spPr>
            <a:xfrm>
              <a:off x="316611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2856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845741" y="1403693"/>
              <a:ext cx="394774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Netherlands (Kingdom of the), 2000-2025</a:t>
              </a:r>
            </a:p>
          </p:txBody>
        </p:sp>
        <p:sp>
          <p:nvSpPr>
            <p:cNvPr id="63" name="pl63"/>
            <p:cNvSpPr/>
            <p:nvPr/>
          </p:nvSpPr>
          <p:spPr>
            <a:xfrm>
              <a:off x="5267799" y="39366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265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164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064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963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862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17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316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321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9114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501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91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16811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2583378"/>
              <a:ext cx="3397293" cy="656140"/>
            </a:xfrm>
            <a:custGeom>
              <a:avLst/>
              <a:pathLst>
                <a:path w="3397293" h="656140">
                  <a:moveTo>
                    <a:pt x="0" y="82017"/>
                  </a:moveTo>
                  <a:lnTo>
                    <a:pt x="135891" y="82017"/>
                  </a:lnTo>
                  <a:lnTo>
                    <a:pt x="271783" y="82017"/>
                  </a:lnTo>
                  <a:lnTo>
                    <a:pt x="407675" y="0"/>
                  </a:lnTo>
                  <a:lnTo>
                    <a:pt x="543566" y="0"/>
                  </a:lnTo>
                  <a:lnTo>
                    <a:pt x="679458" y="164035"/>
                  </a:lnTo>
                  <a:lnTo>
                    <a:pt x="815350" y="164035"/>
                  </a:lnTo>
                  <a:lnTo>
                    <a:pt x="951242" y="82017"/>
                  </a:lnTo>
                  <a:lnTo>
                    <a:pt x="1087133" y="82017"/>
                  </a:lnTo>
                  <a:lnTo>
                    <a:pt x="1223025" y="82017"/>
                  </a:lnTo>
                  <a:lnTo>
                    <a:pt x="1358917" y="82017"/>
                  </a:lnTo>
                  <a:lnTo>
                    <a:pt x="1494809" y="82017"/>
                  </a:lnTo>
                  <a:lnTo>
                    <a:pt x="1630700" y="82017"/>
                  </a:lnTo>
                  <a:lnTo>
                    <a:pt x="1766592" y="82017"/>
                  </a:lnTo>
                  <a:lnTo>
                    <a:pt x="1902484" y="164035"/>
                  </a:lnTo>
                  <a:lnTo>
                    <a:pt x="2038375" y="246052"/>
                  </a:lnTo>
                  <a:lnTo>
                    <a:pt x="2174267" y="246052"/>
                  </a:lnTo>
                  <a:lnTo>
                    <a:pt x="2310159" y="328070"/>
                  </a:lnTo>
                  <a:lnTo>
                    <a:pt x="2446051" y="410087"/>
                  </a:lnTo>
                  <a:lnTo>
                    <a:pt x="2581942" y="328070"/>
                  </a:lnTo>
                  <a:lnTo>
                    <a:pt x="2717834" y="328070"/>
                  </a:lnTo>
                  <a:lnTo>
                    <a:pt x="2853726" y="246052"/>
                  </a:lnTo>
                  <a:lnTo>
                    <a:pt x="2989618" y="410087"/>
                  </a:lnTo>
                  <a:lnTo>
                    <a:pt x="3125509" y="492105"/>
                  </a:lnTo>
                  <a:lnTo>
                    <a:pt x="3261401" y="574122"/>
                  </a:lnTo>
                  <a:lnTo>
                    <a:pt x="3397293" y="656140"/>
                  </a:lnTo>
                </a:path>
              </a:pathLst>
            </a:custGeom>
            <a:ln w="27101" cap="flat">
              <a:solidFill>
                <a:srgbClr val="0058AB">
                  <a:alpha val="100000"/>
                </a:srgbClr>
              </a:solidFill>
              <a:prstDash val="solid"/>
              <a:round/>
            </a:ln>
          </p:spPr>
          <p:txBody>
            <a:bodyPr/>
            <a:lstStyle/>
            <a:p/>
          </p:txBody>
        </p:sp>
        <p:sp>
          <p:nvSpPr>
            <p:cNvPr id="84" name="pl84"/>
            <p:cNvSpPr/>
            <p:nvPr/>
          </p:nvSpPr>
          <p:spPr>
            <a:xfrm>
              <a:off x="5437664" y="2911449"/>
              <a:ext cx="3397293" cy="1148245"/>
            </a:xfrm>
            <a:custGeom>
              <a:avLst/>
              <a:pathLst>
                <a:path w="3397293" h="1148245">
                  <a:moveTo>
                    <a:pt x="0" y="1148245"/>
                  </a:moveTo>
                  <a:lnTo>
                    <a:pt x="135891" y="1148245"/>
                  </a:lnTo>
                  <a:lnTo>
                    <a:pt x="271783" y="1148245"/>
                  </a:lnTo>
                  <a:lnTo>
                    <a:pt x="407675" y="984210"/>
                  </a:lnTo>
                  <a:lnTo>
                    <a:pt x="543566" y="820175"/>
                  </a:lnTo>
                  <a:lnTo>
                    <a:pt x="679458" y="738158"/>
                  </a:lnTo>
                  <a:lnTo>
                    <a:pt x="815350" y="656140"/>
                  </a:lnTo>
                  <a:lnTo>
                    <a:pt x="951242" y="656140"/>
                  </a:lnTo>
                  <a:lnTo>
                    <a:pt x="1087133" y="410087"/>
                  </a:lnTo>
                  <a:lnTo>
                    <a:pt x="1223025" y="246052"/>
                  </a:lnTo>
                  <a:lnTo>
                    <a:pt x="1358917" y="246052"/>
                  </a:lnTo>
                  <a:lnTo>
                    <a:pt x="1494809" y="164035"/>
                  </a:lnTo>
                  <a:lnTo>
                    <a:pt x="1630700" y="164035"/>
                  </a:lnTo>
                  <a:lnTo>
                    <a:pt x="1766592" y="164035"/>
                  </a:lnTo>
                  <a:lnTo>
                    <a:pt x="1902484" y="164035"/>
                  </a:lnTo>
                  <a:lnTo>
                    <a:pt x="2038375" y="82017"/>
                  </a:lnTo>
                  <a:lnTo>
                    <a:pt x="2174267" y="0"/>
                  </a:lnTo>
                  <a:lnTo>
                    <a:pt x="2310159" y="0"/>
                  </a:lnTo>
                  <a:lnTo>
                    <a:pt x="2446051" y="0"/>
                  </a:lnTo>
                  <a:lnTo>
                    <a:pt x="2581942" y="0"/>
                  </a:lnTo>
                  <a:lnTo>
                    <a:pt x="2717834" y="246052"/>
                  </a:lnTo>
                  <a:lnTo>
                    <a:pt x="2853726" y="410087"/>
                  </a:lnTo>
                  <a:lnTo>
                    <a:pt x="2989618" y="82017"/>
                  </a:lnTo>
                  <a:lnTo>
                    <a:pt x="3125509" y="164035"/>
                  </a:lnTo>
                  <a:lnTo>
                    <a:pt x="3261401" y="164035"/>
                  </a:lnTo>
                  <a:lnTo>
                    <a:pt x="3397293" y="82017"/>
                  </a:lnTo>
                </a:path>
              </a:pathLst>
            </a:custGeom>
            <a:ln w="27101" cap="flat">
              <a:solidFill>
                <a:srgbClr val="80BD41">
                  <a:alpha val="100000"/>
                </a:srgbClr>
              </a:solidFill>
              <a:prstDash val="solid"/>
              <a:round/>
            </a:ln>
          </p:spPr>
          <p:txBody>
            <a:bodyPr/>
            <a:lstStyle/>
            <a:p/>
          </p:txBody>
        </p:sp>
        <p:sp>
          <p:nvSpPr>
            <p:cNvPr id="85" name="pl85"/>
            <p:cNvSpPr/>
            <p:nvPr/>
          </p:nvSpPr>
          <p:spPr>
            <a:xfrm>
              <a:off x="5437664" y="2829431"/>
              <a:ext cx="3397293" cy="246052"/>
            </a:xfrm>
            <a:custGeom>
              <a:avLst/>
              <a:pathLst>
                <a:path w="3397293" h="246052">
                  <a:moveTo>
                    <a:pt x="0" y="246052"/>
                  </a:moveTo>
                  <a:lnTo>
                    <a:pt x="135891" y="164035"/>
                  </a:lnTo>
                  <a:lnTo>
                    <a:pt x="271783" y="82017"/>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82017"/>
                  </a:lnTo>
                  <a:lnTo>
                    <a:pt x="1902484" y="82017"/>
                  </a:lnTo>
                  <a:lnTo>
                    <a:pt x="2038375" y="82017"/>
                  </a:lnTo>
                  <a:lnTo>
                    <a:pt x="2174267" y="82017"/>
                  </a:lnTo>
                  <a:lnTo>
                    <a:pt x="2310159" y="82017"/>
                  </a:lnTo>
                  <a:lnTo>
                    <a:pt x="2446051" y="82017"/>
                  </a:lnTo>
                  <a:lnTo>
                    <a:pt x="2581942" y="82017"/>
                  </a:lnTo>
                  <a:lnTo>
                    <a:pt x="2717834" y="164035"/>
                  </a:lnTo>
                  <a:lnTo>
                    <a:pt x="2853726" y="82017"/>
                  </a:lnTo>
                  <a:lnTo>
                    <a:pt x="2989618" y="82017"/>
                  </a:lnTo>
                  <a:lnTo>
                    <a:pt x="3125509" y="164035"/>
                  </a:lnTo>
                  <a:lnTo>
                    <a:pt x="3261401" y="164035"/>
                  </a:lnTo>
                  <a:lnTo>
                    <a:pt x="3397293" y="164035"/>
                  </a:lnTo>
                </a:path>
              </a:pathLst>
            </a:custGeom>
            <a:ln w="27101" cap="flat">
              <a:solidFill>
                <a:srgbClr val="961A49">
                  <a:alpha val="100000"/>
                </a:srgbClr>
              </a:solidFill>
              <a:prstDash val="solid"/>
              <a:round/>
            </a:ln>
          </p:spPr>
          <p:txBody>
            <a:bodyPr/>
            <a:lstStyle/>
            <a:p/>
          </p:txBody>
        </p:sp>
        <p:sp>
          <p:nvSpPr>
            <p:cNvPr id="86" name="pl86"/>
            <p:cNvSpPr/>
            <p:nvPr/>
          </p:nvSpPr>
          <p:spPr>
            <a:xfrm>
              <a:off x="5437664" y="291144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7" name="pl87"/>
            <p:cNvSpPr/>
            <p:nvPr/>
          </p:nvSpPr>
          <p:spPr>
            <a:xfrm>
              <a:off x="5437664" y="2583378"/>
              <a:ext cx="3397293" cy="656140"/>
            </a:xfrm>
            <a:custGeom>
              <a:avLst/>
              <a:pathLst>
                <a:path w="3397293" h="656140">
                  <a:moveTo>
                    <a:pt x="0" y="82017"/>
                  </a:moveTo>
                  <a:lnTo>
                    <a:pt x="135891" y="82017"/>
                  </a:lnTo>
                  <a:lnTo>
                    <a:pt x="271783" y="82017"/>
                  </a:lnTo>
                  <a:lnTo>
                    <a:pt x="407675" y="0"/>
                  </a:lnTo>
                  <a:lnTo>
                    <a:pt x="543566" y="0"/>
                  </a:lnTo>
                  <a:lnTo>
                    <a:pt x="679458" y="164035"/>
                  </a:lnTo>
                  <a:lnTo>
                    <a:pt x="815350" y="164035"/>
                  </a:lnTo>
                  <a:lnTo>
                    <a:pt x="951242" y="82017"/>
                  </a:lnTo>
                  <a:lnTo>
                    <a:pt x="1087133" y="82017"/>
                  </a:lnTo>
                  <a:lnTo>
                    <a:pt x="1223025" y="82017"/>
                  </a:lnTo>
                  <a:lnTo>
                    <a:pt x="1358917" y="82017"/>
                  </a:lnTo>
                  <a:lnTo>
                    <a:pt x="1494809" y="82017"/>
                  </a:lnTo>
                  <a:lnTo>
                    <a:pt x="1630700" y="82017"/>
                  </a:lnTo>
                  <a:lnTo>
                    <a:pt x="1766592" y="82017"/>
                  </a:lnTo>
                  <a:lnTo>
                    <a:pt x="1902484" y="164035"/>
                  </a:lnTo>
                  <a:lnTo>
                    <a:pt x="2038375" y="246052"/>
                  </a:lnTo>
                  <a:lnTo>
                    <a:pt x="2174267" y="246052"/>
                  </a:lnTo>
                  <a:lnTo>
                    <a:pt x="2310159" y="328070"/>
                  </a:lnTo>
                  <a:lnTo>
                    <a:pt x="2446051" y="410087"/>
                  </a:lnTo>
                  <a:lnTo>
                    <a:pt x="2581942" y="328070"/>
                  </a:lnTo>
                  <a:lnTo>
                    <a:pt x="2717834" y="328070"/>
                  </a:lnTo>
                  <a:lnTo>
                    <a:pt x="2853726" y="246052"/>
                  </a:lnTo>
                  <a:lnTo>
                    <a:pt x="2989618" y="410087"/>
                  </a:lnTo>
                  <a:lnTo>
                    <a:pt x="3125509" y="492105"/>
                  </a:lnTo>
                  <a:lnTo>
                    <a:pt x="3261401" y="574122"/>
                  </a:lnTo>
                  <a:lnTo>
                    <a:pt x="3397293" y="656140"/>
                  </a:lnTo>
                </a:path>
              </a:pathLst>
            </a:custGeom>
            <a:ln w="43362" cap="flat">
              <a:solidFill>
                <a:srgbClr val="000000">
                  <a:alpha val="100000"/>
                </a:srgbClr>
              </a:solidFill>
              <a:prstDash val="solid"/>
              <a:round/>
            </a:ln>
          </p:spPr>
          <p:txBody>
            <a:bodyPr/>
            <a:lstStyle/>
            <a:p/>
          </p:txBody>
        </p:sp>
        <p:sp>
          <p:nvSpPr>
            <p:cNvPr id="88" name="pl88"/>
            <p:cNvSpPr/>
            <p:nvPr/>
          </p:nvSpPr>
          <p:spPr>
            <a:xfrm>
              <a:off x="5437664" y="2616185"/>
              <a:ext cx="0" cy="49210"/>
            </a:xfrm>
            <a:custGeom>
              <a:avLst/>
              <a:pathLst>
                <a:path w="0" h="49210">
                  <a:moveTo>
                    <a:pt x="0" y="4921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117122" y="2616185"/>
              <a:ext cx="0" cy="131228"/>
            </a:xfrm>
            <a:custGeom>
              <a:avLst/>
              <a:pathLst>
                <a:path w="0" h="131228">
                  <a:moveTo>
                    <a:pt x="0" y="13122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96581" y="2616185"/>
              <a:ext cx="0" cy="49210"/>
            </a:xfrm>
            <a:custGeom>
              <a:avLst/>
              <a:pathLst>
                <a:path w="0" h="49210">
                  <a:moveTo>
                    <a:pt x="0" y="4921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76039" y="2616185"/>
              <a:ext cx="0" cy="213245"/>
            </a:xfrm>
            <a:custGeom>
              <a:avLst/>
              <a:pathLst>
                <a:path w="0" h="213245">
                  <a:moveTo>
                    <a:pt x="0" y="21324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19606" y="2616185"/>
              <a:ext cx="0" cy="295263"/>
            </a:xfrm>
            <a:custGeom>
              <a:avLst/>
              <a:pathLst>
                <a:path w="0" h="295263">
                  <a:moveTo>
                    <a:pt x="0" y="29526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9065" y="2616185"/>
              <a:ext cx="0" cy="541315"/>
            </a:xfrm>
            <a:custGeom>
              <a:avLst/>
              <a:pathLst>
                <a:path w="0" h="541315">
                  <a:moveTo>
                    <a:pt x="0" y="54131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4957" y="2616185"/>
              <a:ext cx="0" cy="623333"/>
            </a:xfrm>
            <a:custGeom>
              <a:avLst/>
              <a:pathLst>
                <a:path w="0" h="623333">
                  <a:moveTo>
                    <a:pt x="0" y="62333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437664" y="2583378"/>
              <a:ext cx="3397293" cy="656140"/>
            </a:xfrm>
            <a:custGeom>
              <a:avLst/>
              <a:pathLst>
                <a:path w="3397293" h="656140">
                  <a:moveTo>
                    <a:pt x="0" y="82017"/>
                  </a:moveTo>
                  <a:lnTo>
                    <a:pt x="135891" y="82017"/>
                  </a:lnTo>
                  <a:lnTo>
                    <a:pt x="271783" y="82017"/>
                  </a:lnTo>
                  <a:lnTo>
                    <a:pt x="407675" y="0"/>
                  </a:lnTo>
                  <a:lnTo>
                    <a:pt x="543566" y="0"/>
                  </a:lnTo>
                  <a:lnTo>
                    <a:pt x="679458" y="164035"/>
                  </a:lnTo>
                  <a:lnTo>
                    <a:pt x="815350" y="164035"/>
                  </a:lnTo>
                  <a:lnTo>
                    <a:pt x="951242" y="82017"/>
                  </a:lnTo>
                  <a:lnTo>
                    <a:pt x="1087133" y="82017"/>
                  </a:lnTo>
                  <a:lnTo>
                    <a:pt x="1223025" y="82017"/>
                  </a:lnTo>
                  <a:lnTo>
                    <a:pt x="1358917" y="82017"/>
                  </a:lnTo>
                  <a:lnTo>
                    <a:pt x="1494809" y="82017"/>
                  </a:lnTo>
                  <a:lnTo>
                    <a:pt x="1630700" y="82017"/>
                  </a:lnTo>
                  <a:lnTo>
                    <a:pt x="1766592" y="82017"/>
                  </a:lnTo>
                  <a:lnTo>
                    <a:pt x="1902484" y="164035"/>
                  </a:lnTo>
                  <a:lnTo>
                    <a:pt x="2038375" y="246052"/>
                  </a:lnTo>
                  <a:lnTo>
                    <a:pt x="2174267" y="246052"/>
                  </a:lnTo>
                  <a:lnTo>
                    <a:pt x="2310159" y="328070"/>
                  </a:lnTo>
                  <a:lnTo>
                    <a:pt x="2446051" y="410087"/>
                  </a:lnTo>
                  <a:lnTo>
                    <a:pt x="2581942" y="328070"/>
                  </a:lnTo>
                  <a:lnTo>
                    <a:pt x="2717834" y="328070"/>
                  </a:lnTo>
                  <a:lnTo>
                    <a:pt x="2853726" y="246052"/>
                  </a:lnTo>
                  <a:lnTo>
                    <a:pt x="2989618" y="410087"/>
                  </a:lnTo>
                  <a:lnTo>
                    <a:pt x="3125509" y="492105"/>
                  </a:lnTo>
                  <a:lnTo>
                    <a:pt x="3261401" y="574122"/>
                  </a:lnTo>
                  <a:lnTo>
                    <a:pt x="3397293" y="656140"/>
                  </a:lnTo>
                </a:path>
              </a:pathLst>
            </a:custGeom>
            <a:ln w="27101" cap="flat">
              <a:solidFill>
                <a:srgbClr val="0058AB">
                  <a:alpha val="100000"/>
                </a:srgbClr>
              </a:solidFill>
              <a:prstDash val="solid"/>
              <a:round/>
            </a:ln>
          </p:spPr>
          <p:txBody>
            <a:bodyPr/>
            <a:lstStyle/>
            <a:p/>
          </p:txBody>
        </p:sp>
        <p:sp>
          <p:nvSpPr>
            <p:cNvPr id="96" name="tx96"/>
            <p:cNvSpPr/>
            <p:nvPr/>
          </p:nvSpPr>
          <p:spPr>
            <a:xfrm>
              <a:off x="5407519" y="254288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6086977" y="25442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6766436" y="254288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7445895" y="25442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7989462" y="25429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650870" y="254288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2" name="tx102"/>
            <p:cNvSpPr/>
            <p:nvPr/>
          </p:nvSpPr>
          <p:spPr>
            <a:xfrm>
              <a:off x="8786762" y="254457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3" name="tx103"/>
            <p:cNvSpPr/>
            <p:nvPr/>
          </p:nvSpPr>
          <p:spPr>
            <a:xfrm>
              <a:off x="8902429" y="295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4" name="tx104"/>
            <p:cNvSpPr/>
            <p:nvPr/>
          </p:nvSpPr>
          <p:spPr>
            <a:xfrm>
              <a:off x="8902429" y="295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5" name="tx105"/>
            <p:cNvSpPr/>
            <p:nvPr/>
          </p:nvSpPr>
          <p:spPr>
            <a:xfrm>
              <a:off x="5003259" y="408959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6" name="tx106"/>
            <p:cNvSpPr/>
            <p:nvPr/>
          </p:nvSpPr>
          <p:spPr>
            <a:xfrm>
              <a:off x="5003259" y="36795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80953" y="327119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127474" y="28593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127474" y="2451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10" name="tx110"/>
            <p:cNvSpPr/>
            <p:nvPr/>
          </p:nvSpPr>
          <p:spPr>
            <a:xfrm>
              <a:off x="5049780" y="20391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1" name="tx111"/>
            <p:cNvSpPr/>
            <p:nvPr/>
          </p:nvSpPr>
          <p:spPr>
            <a:xfrm>
              <a:off x="5049780" y="162907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12" name="tx11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9" name="tx11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20" name="pl120"/>
            <p:cNvSpPr/>
            <p:nvPr/>
          </p:nvSpPr>
          <p:spPr>
            <a:xfrm>
              <a:off x="50322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50322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2" name="pl122"/>
            <p:cNvSpPr/>
            <p:nvPr/>
          </p:nvSpPr>
          <p:spPr>
            <a:xfrm>
              <a:off x="721571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3" name="pl123"/>
            <p:cNvSpPr/>
            <p:nvPr/>
          </p:nvSpPr>
          <p:spPr>
            <a:xfrm>
              <a:off x="797816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4" name="tx124"/>
            <p:cNvSpPr/>
            <p:nvPr/>
          </p:nvSpPr>
          <p:spPr>
            <a:xfrm>
              <a:off x="5299346" y="4961275"/>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Netherlands (Kingdom of the)</a:t>
              </a:r>
            </a:p>
          </p:txBody>
        </p:sp>
        <p:sp>
          <p:nvSpPr>
            <p:cNvPr id="125" name="tx125"/>
            <p:cNvSpPr/>
            <p:nvPr/>
          </p:nvSpPr>
          <p:spPr>
            <a:xfrm>
              <a:off x="748281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6" name="tx126"/>
            <p:cNvSpPr/>
            <p:nvPr/>
          </p:nvSpPr>
          <p:spPr>
            <a:xfrm>
              <a:off x="824526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7" name="tx12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8" name="pl128"/>
            <p:cNvSpPr/>
            <p:nvPr/>
          </p:nvSpPr>
          <p:spPr>
            <a:xfrm>
              <a:off x="23705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47738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65841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86909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5" name="pl13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4239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5307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63759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87395"/>
              <a:ext cx="4318105" cy="114824"/>
            </a:xfrm>
            <a:prstGeom prst="rect">
              <a:avLst/>
            </a:prstGeom>
            <a:solidFill>
              <a:srgbClr val="1CABE2">
                <a:alpha val="80000"/>
              </a:srgbClr>
            </a:solidFill>
          </p:spPr>
          <p:txBody>
            <a:bodyPr/>
            <a:lstStyle/>
            <a:p/>
          </p:txBody>
        </p:sp>
        <p:sp>
          <p:nvSpPr>
            <p:cNvPr id="140" name="rc140"/>
            <p:cNvSpPr/>
            <p:nvPr/>
          </p:nvSpPr>
          <p:spPr>
            <a:xfrm>
              <a:off x="1317178" y="5743865"/>
              <a:ext cx="6487270" cy="114824"/>
            </a:xfrm>
            <a:prstGeom prst="rect">
              <a:avLst/>
            </a:prstGeom>
            <a:solidFill>
              <a:srgbClr val="1CABE2">
                <a:alpha val="80000"/>
              </a:srgbClr>
            </a:solidFill>
          </p:spPr>
          <p:txBody>
            <a:bodyPr/>
            <a:lstStyle/>
            <a:p/>
          </p:txBody>
        </p:sp>
        <p:sp>
          <p:nvSpPr>
            <p:cNvPr id="141" name="rc141"/>
            <p:cNvSpPr/>
            <p:nvPr/>
          </p:nvSpPr>
          <p:spPr>
            <a:xfrm>
              <a:off x="1317178" y="5600334"/>
              <a:ext cx="7321564" cy="114824"/>
            </a:xfrm>
            <a:prstGeom prst="rect">
              <a:avLst/>
            </a:prstGeom>
            <a:solidFill>
              <a:srgbClr val="1CABE2">
                <a:alpha val="80000"/>
              </a:srgbClr>
            </a:solidFill>
          </p:spPr>
          <p:txBody>
            <a:bodyPr/>
            <a:lstStyle/>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07439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7" name="tx147"/>
            <p:cNvSpPr/>
            <p:nvPr/>
          </p:nvSpPr>
          <p:spPr>
            <a:xfrm>
              <a:off x="510350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8" name="tx148"/>
            <p:cNvSpPr/>
            <p:nvPr/>
          </p:nvSpPr>
          <p:spPr>
            <a:xfrm>
              <a:off x="721030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9" name="tx14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Netherlands (Kingdom of the) (90%) was 5 percentage points higher than the global average (85%) and 4 percentage points lower than the average across all non-programme countries (94%).
National DTP3 coverage was 4 percentage points lower than in 2019 (94%).
This equates to 17,000 un- and undervaccinated children in 2025 compared to 10,000 un- and undervaccinated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Netherlands (Kingdom of the) DTP3 coverage was 90% - this is 4 percentage points lower than in 2019, but 5 percentage points higher than the global average (85%).</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Netherlands (Kingdom of the) ranked number 7 out of 41 countries for lowest DTP3 coverage (based on tied ranks).
Netherlands (Kingdom of the)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Netherlands (Kingdom of the)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17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810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604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398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914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707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501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61732"/>
              <a:ext cx="239888" cy="1250277"/>
            </a:xfrm>
            <a:prstGeom prst="rect">
              <a:avLst/>
            </a:prstGeom>
            <a:solidFill>
              <a:srgbClr val="80BD41">
                <a:alpha val="100000"/>
              </a:srgbClr>
            </a:solidFill>
          </p:spPr>
          <p:txBody>
            <a:bodyPr/>
            <a:lstStyle/>
            <a:p/>
          </p:txBody>
        </p:sp>
        <p:sp>
          <p:nvSpPr>
            <p:cNvPr id="25" name="rc25"/>
            <p:cNvSpPr/>
            <p:nvPr/>
          </p:nvSpPr>
          <p:spPr>
            <a:xfrm>
              <a:off x="1296273" y="2923068"/>
              <a:ext cx="239888" cy="38663"/>
            </a:xfrm>
            <a:prstGeom prst="rect">
              <a:avLst/>
            </a:prstGeom>
            <a:solidFill>
              <a:srgbClr val="1CABE2">
                <a:alpha val="100000"/>
              </a:srgbClr>
            </a:solidFill>
          </p:spPr>
          <p:txBody>
            <a:bodyPr/>
            <a:lstStyle/>
            <a:p/>
          </p:txBody>
        </p:sp>
        <p:sp>
          <p:nvSpPr>
            <p:cNvPr id="26" name="rc26"/>
            <p:cNvSpPr/>
            <p:nvPr/>
          </p:nvSpPr>
          <p:spPr>
            <a:xfrm>
              <a:off x="1562816" y="2984446"/>
              <a:ext cx="239888" cy="1227562"/>
            </a:xfrm>
            <a:prstGeom prst="rect">
              <a:avLst/>
            </a:prstGeom>
            <a:solidFill>
              <a:srgbClr val="80BD41">
                <a:alpha val="100000"/>
              </a:srgbClr>
            </a:solidFill>
          </p:spPr>
          <p:txBody>
            <a:bodyPr/>
            <a:lstStyle/>
            <a:p/>
          </p:txBody>
        </p:sp>
        <p:sp>
          <p:nvSpPr>
            <p:cNvPr id="27" name="rc27"/>
            <p:cNvSpPr/>
            <p:nvPr/>
          </p:nvSpPr>
          <p:spPr>
            <a:xfrm>
              <a:off x="1562816" y="2946465"/>
              <a:ext cx="239888" cy="37981"/>
            </a:xfrm>
            <a:prstGeom prst="rect">
              <a:avLst/>
            </a:prstGeom>
            <a:solidFill>
              <a:srgbClr val="1CABE2">
                <a:alpha val="100000"/>
              </a:srgbClr>
            </a:solidFill>
          </p:spPr>
          <p:txBody>
            <a:bodyPr/>
            <a:lstStyle/>
            <a:p/>
          </p:txBody>
        </p:sp>
        <p:sp>
          <p:nvSpPr>
            <p:cNvPr id="28" name="rc28"/>
            <p:cNvSpPr/>
            <p:nvPr/>
          </p:nvSpPr>
          <p:spPr>
            <a:xfrm>
              <a:off x="1829360" y="2990156"/>
              <a:ext cx="239888" cy="1221853"/>
            </a:xfrm>
            <a:prstGeom prst="rect">
              <a:avLst/>
            </a:prstGeom>
            <a:solidFill>
              <a:srgbClr val="80BD41">
                <a:alpha val="100000"/>
              </a:srgbClr>
            </a:solidFill>
          </p:spPr>
          <p:txBody>
            <a:bodyPr/>
            <a:lstStyle/>
            <a:p/>
          </p:txBody>
        </p:sp>
        <p:sp>
          <p:nvSpPr>
            <p:cNvPr id="29" name="rc29"/>
            <p:cNvSpPr/>
            <p:nvPr/>
          </p:nvSpPr>
          <p:spPr>
            <a:xfrm>
              <a:off x="1829360" y="2952361"/>
              <a:ext cx="239888" cy="37795"/>
            </a:xfrm>
            <a:prstGeom prst="rect">
              <a:avLst/>
            </a:prstGeom>
            <a:solidFill>
              <a:srgbClr val="1CABE2">
                <a:alpha val="100000"/>
              </a:srgbClr>
            </a:solidFill>
          </p:spPr>
          <p:txBody>
            <a:bodyPr/>
            <a:lstStyle/>
            <a:p/>
          </p:txBody>
        </p:sp>
        <p:sp>
          <p:nvSpPr>
            <p:cNvPr id="30" name="rc30"/>
            <p:cNvSpPr/>
            <p:nvPr/>
          </p:nvSpPr>
          <p:spPr>
            <a:xfrm>
              <a:off x="2095903" y="2991025"/>
              <a:ext cx="239888" cy="1220984"/>
            </a:xfrm>
            <a:prstGeom prst="rect">
              <a:avLst/>
            </a:prstGeom>
            <a:solidFill>
              <a:srgbClr val="80BD41">
                <a:alpha val="100000"/>
              </a:srgbClr>
            </a:solidFill>
          </p:spPr>
          <p:txBody>
            <a:bodyPr/>
            <a:lstStyle/>
            <a:p/>
          </p:txBody>
        </p:sp>
        <p:sp>
          <p:nvSpPr>
            <p:cNvPr id="31" name="rc31"/>
            <p:cNvSpPr/>
            <p:nvPr/>
          </p:nvSpPr>
          <p:spPr>
            <a:xfrm>
              <a:off x="2095903" y="2966076"/>
              <a:ext cx="239888" cy="24948"/>
            </a:xfrm>
            <a:prstGeom prst="rect">
              <a:avLst/>
            </a:prstGeom>
            <a:solidFill>
              <a:srgbClr val="1CABE2">
                <a:alpha val="100000"/>
              </a:srgbClr>
            </a:solidFill>
          </p:spPr>
          <p:txBody>
            <a:bodyPr/>
            <a:lstStyle/>
            <a:p/>
          </p:txBody>
        </p:sp>
        <p:sp>
          <p:nvSpPr>
            <p:cNvPr id="32" name="rc32"/>
            <p:cNvSpPr/>
            <p:nvPr/>
          </p:nvSpPr>
          <p:spPr>
            <a:xfrm>
              <a:off x="2362446" y="3027703"/>
              <a:ext cx="239888" cy="1184306"/>
            </a:xfrm>
            <a:prstGeom prst="rect">
              <a:avLst/>
            </a:prstGeom>
            <a:solidFill>
              <a:srgbClr val="80BD41">
                <a:alpha val="100000"/>
              </a:srgbClr>
            </a:solidFill>
          </p:spPr>
          <p:txBody>
            <a:bodyPr/>
            <a:lstStyle/>
            <a:p/>
          </p:txBody>
        </p:sp>
        <p:sp>
          <p:nvSpPr>
            <p:cNvPr id="33" name="rc33"/>
            <p:cNvSpPr/>
            <p:nvPr/>
          </p:nvSpPr>
          <p:spPr>
            <a:xfrm>
              <a:off x="2362446" y="3003499"/>
              <a:ext cx="239888" cy="24203"/>
            </a:xfrm>
            <a:prstGeom prst="rect">
              <a:avLst/>
            </a:prstGeom>
            <a:solidFill>
              <a:srgbClr val="1CABE2">
                <a:alpha val="100000"/>
              </a:srgbClr>
            </a:solidFill>
          </p:spPr>
          <p:txBody>
            <a:bodyPr/>
            <a:lstStyle/>
            <a:p/>
          </p:txBody>
        </p:sp>
        <p:sp>
          <p:nvSpPr>
            <p:cNvPr id="34" name="rc34"/>
            <p:cNvSpPr/>
            <p:nvPr/>
          </p:nvSpPr>
          <p:spPr>
            <a:xfrm>
              <a:off x="2628989" y="3087281"/>
              <a:ext cx="239888" cy="1124728"/>
            </a:xfrm>
            <a:prstGeom prst="rect">
              <a:avLst/>
            </a:prstGeom>
            <a:solidFill>
              <a:srgbClr val="80BD41">
                <a:alpha val="100000"/>
              </a:srgbClr>
            </a:solidFill>
          </p:spPr>
          <p:txBody>
            <a:bodyPr/>
            <a:lstStyle/>
            <a:p/>
          </p:txBody>
        </p:sp>
        <p:sp>
          <p:nvSpPr>
            <p:cNvPr id="35" name="rc35"/>
            <p:cNvSpPr/>
            <p:nvPr/>
          </p:nvSpPr>
          <p:spPr>
            <a:xfrm>
              <a:off x="2628989" y="3040425"/>
              <a:ext cx="239888" cy="46855"/>
            </a:xfrm>
            <a:prstGeom prst="rect">
              <a:avLst/>
            </a:prstGeom>
            <a:solidFill>
              <a:srgbClr val="1CABE2">
                <a:alpha val="100000"/>
              </a:srgbClr>
            </a:solidFill>
          </p:spPr>
          <p:txBody>
            <a:bodyPr/>
            <a:lstStyle/>
            <a:p/>
          </p:txBody>
        </p:sp>
        <p:sp>
          <p:nvSpPr>
            <p:cNvPr id="36" name="rc36"/>
            <p:cNvSpPr/>
            <p:nvPr/>
          </p:nvSpPr>
          <p:spPr>
            <a:xfrm>
              <a:off x="2895532" y="3104968"/>
              <a:ext cx="239888" cy="1107040"/>
            </a:xfrm>
            <a:prstGeom prst="rect">
              <a:avLst/>
            </a:prstGeom>
            <a:solidFill>
              <a:srgbClr val="80BD41">
                <a:alpha val="100000"/>
              </a:srgbClr>
            </a:solidFill>
          </p:spPr>
          <p:txBody>
            <a:bodyPr/>
            <a:lstStyle/>
            <a:p/>
          </p:txBody>
        </p:sp>
        <p:sp>
          <p:nvSpPr>
            <p:cNvPr id="37" name="rc37"/>
            <p:cNvSpPr/>
            <p:nvPr/>
          </p:nvSpPr>
          <p:spPr>
            <a:xfrm>
              <a:off x="2895532" y="3058857"/>
              <a:ext cx="239888" cy="46111"/>
            </a:xfrm>
            <a:prstGeom prst="rect">
              <a:avLst/>
            </a:prstGeom>
            <a:solidFill>
              <a:srgbClr val="1CABE2">
                <a:alpha val="100000"/>
              </a:srgbClr>
            </a:solidFill>
          </p:spPr>
          <p:txBody>
            <a:bodyPr/>
            <a:lstStyle/>
            <a:p/>
          </p:txBody>
        </p:sp>
        <p:sp>
          <p:nvSpPr>
            <p:cNvPr id="38" name="rc38"/>
            <p:cNvSpPr/>
            <p:nvPr/>
          </p:nvSpPr>
          <p:spPr>
            <a:xfrm>
              <a:off x="3162075" y="3116512"/>
              <a:ext cx="239888" cy="1095497"/>
            </a:xfrm>
            <a:prstGeom prst="rect">
              <a:avLst/>
            </a:prstGeom>
            <a:solidFill>
              <a:srgbClr val="80BD41">
                <a:alpha val="100000"/>
              </a:srgbClr>
            </a:solidFill>
          </p:spPr>
          <p:txBody>
            <a:bodyPr/>
            <a:lstStyle/>
            <a:p/>
          </p:txBody>
        </p:sp>
        <p:sp>
          <p:nvSpPr>
            <p:cNvPr id="39" name="rc39"/>
            <p:cNvSpPr/>
            <p:nvPr/>
          </p:nvSpPr>
          <p:spPr>
            <a:xfrm>
              <a:off x="3162075" y="3082626"/>
              <a:ext cx="239888" cy="33885"/>
            </a:xfrm>
            <a:prstGeom prst="rect">
              <a:avLst/>
            </a:prstGeom>
            <a:solidFill>
              <a:srgbClr val="1CABE2">
                <a:alpha val="100000"/>
              </a:srgbClr>
            </a:solidFill>
          </p:spPr>
          <p:txBody>
            <a:bodyPr/>
            <a:lstStyle/>
            <a:p/>
          </p:txBody>
        </p:sp>
        <p:sp>
          <p:nvSpPr>
            <p:cNvPr id="40" name="rc40"/>
            <p:cNvSpPr/>
            <p:nvPr/>
          </p:nvSpPr>
          <p:spPr>
            <a:xfrm>
              <a:off x="3428618" y="3100996"/>
              <a:ext cx="239888" cy="1111012"/>
            </a:xfrm>
            <a:prstGeom prst="rect">
              <a:avLst/>
            </a:prstGeom>
            <a:solidFill>
              <a:srgbClr val="80BD41">
                <a:alpha val="100000"/>
              </a:srgbClr>
            </a:solidFill>
          </p:spPr>
          <p:txBody>
            <a:bodyPr/>
            <a:lstStyle/>
            <a:p/>
          </p:txBody>
        </p:sp>
        <p:sp>
          <p:nvSpPr>
            <p:cNvPr id="41" name="rc41"/>
            <p:cNvSpPr/>
            <p:nvPr/>
          </p:nvSpPr>
          <p:spPr>
            <a:xfrm>
              <a:off x="3428618" y="3066615"/>
              <a:ext cx="239888" cy="34381"/>
            </a:xfrm>
            <a:prstGeom prst="rect">
              <a:avLst/>
            </a:prstGeom>
            <a:solidFill>
              <a:srgbClr val="1CABE2">
                <a:alpha val="100000"/>
              </a:srgbClr>
            </a:solidFill>
          </p:spPr>
          <p:txBody>
            <a:bodyPr/>
            <a:lstStyle/>
            <a:p/>
          </p:txBody>
        </p:sp>
        <p:sp>
          <p:nvSpPr>
            <p:cNvPr id="42" name="rc42"/>
            <p:cNvSpPr/>
            <p:nvPr/>
          </p:nvSpPr>
          <p:spPr>
            <a:xfrm>
              <a:off x="3695161" y="3098017"/>
              <a:ext cx="239888" cy="1113991"/>
            </a:xfrm>
            <a:prstGeom prst="rect">
              <a:avLst/>
            </a:prstGeom>
            <a:solidFill>
              <a:srgbClr val="80BD41">
                <a:alpha val="100000"/>
              </a:srgbClr>
            </a:solidFill>
          </p:spPr>
          <p:txBody>
            <a:bodyPr/>
            <a:lstStyle/>
            <a:p/>
          </p:txBody>
        </p:sp>
        <p:sp>
          <p:nvSpPr>
            <p:cNvPr id="43" name="rc43"/>
            <p:cNvSpPr/>
            <p:nvPr/>
          </p:nvSpPr>
          <p:spPr>
            <a:xfrm>
              <a:off x="3695161" y="3063574"/>
              <a:ext cx="239888" cy="34443"/>
            </a:xfrm>
            <a:prstGeom prst="rect">
              <a:avLst/>
            </a:prstGeom>
            <a:solidFill>
              <a:srgbClr val="1CABE2">
                <a:alpha val="100000"/>
              </a:srgbClr>
            </a:solidFill>
          </p:spPr>
          <p:txBody>
            <a:bodyPr/>
            <a:lstStyle/>
            <a:p/>
          </p:txBody>
        </p:sp>
        <p:sp>
          <p:nvSpPr>
            <p:cNvPr id="44" name="rc44"/>
            <p:cNvSpPr/>
            <p:nvPr/>
          </p:nvSpPr>
          <p:spPr>
            <a:xfrm>
              <a:off x="3961705" y="3100872"/>
              <a:ext cx="239888" cy="1111136"/>
            </a:xfrm>
            <a:prstGeom prst="rect">
              <a:avLst/>
            </a:prstGeom>
            <a:solidFill>
              <a:srgbClr val="80BD41">
                <a:alpha val="100000"/>
              </a:srgbClr>
            </a:solidFill>
          </p:spPr>
          <p:txBody>
            <a:bodyPr/>
            <a:lstStyle/>
            <a:p/>
          </p:txBody>
        </p:sp>
        <p:sp>
          <p:nvSpPr>
            <p:cNvPr id="45" name="rc45"/>
            <p:cNvSpPr/>
            <p:nvPr/>
          </p:nvSpPr>
          <p:spPr>
            <a:xfrm>
              <a:off x="3961705" y="3066491"/>
              <a:ext cx="239888" cy="34381"/>
            </a:xfrm>
            <a:prstGeom prst="rect">
              <a:avLst/>
            </a:prstGeom>
            <a:solidFill>
              <a:srgbClr val="1CABE2">
                <a:alpha val="100000"/>
              </a:srgbClr>
            </a:solidFill>
          </p:spPr>
          <p:txBody>
            <a:bodyPr/>
            <a:lstStyle/>
            <a:p/>
          </p:txBody>
        </p:sp>
        <p:sp>
          <p:nvSpPr>
            <p:cNvPr id="46" name="rc46"/>
            <p:cNvSpPr/>
            <p:nvPr/>
          </p:nvSpPr>
          <p:spPr>
            <a:xfrm>
              <a:off x="4228248" y="3124393"/>
              <a:ext cx="239888" cy="1087615"/>
            </a:xfrm>
            <a:prstGeom prst="rect">
              <a:avLst/>
            </a:prstGeom>
            <a:solidFill>
              <a:srgbClr val="80BD41">
                <a:alpha val="100000"/>
              </a:srgbClr>
            </a:solidFill>
          </p:spPr>
          <p:txBody>
            <a:bodyPr/>
            <a:lstStyle/>
            <a:p/>
          </p:txBody>
        </p:sp>
        <p:sp>
          <p:nvSpPr>
            <p:cNvPr id="47" name="rc47"/>
            <p:cNvSpPr/>
            <p:nvPr/>
          </p:nvSpPr>
          <p:spPr>
            <a:xfrm>
              <a:off x="4228248" y="3090756"/>
              <a:ext cx="239888" cy="33636"/>
            </a:xfrm>
            <a:prstGeom prst="rect">
              <a:avLst/>
            </a:prstGeom>
            <a:solidFill>
              <a:srgbClr val="1CABE2">
                <a:alpha val="100000"/>
              </a:srgbClr>
            </a:solidFill>
          </p:spPr>
          <p:txBody>
            <a:bodyPr/>
            <a:lstStyle/>
            <a:p/>
          </p:txBody>
        </p:sp>
        <p:sp>
          <p:nvSpPr>
            <p:cNvPr id="48" name="rc48"/>
            <p:cNvSpPr/>
            <p:nvPr/>
          </p:nvSpPr>
          <p:spPr>
            <a:xfrm>
              <a:off x="4494791" y="3147666"/>
              <a:ext cx="239888" cy="1064343"/>
            </a:xfrm>
            <a:prstGeom prst="rect">
              <a:avLst/>
            </a:prstGeom>
            <a:solidFill>
              <a:srgbClr val="80BD41">
                <a:alpha val="100000"/>
              </a:srgbClr>
            </a:solidFill>
          </p:spPr>
          <p:txBody>
            <a:bodyPr/>
            <a:lstStyle/>
            <a:p/>
          </p:txBody>
        </p:sp>
        <p:sp>
          <p:nvSpPr>
            <p:cNvPr id="49" name="rc49"/>
            <p:cNvSpPr/>
            <p:nvPr/>
          </p:nvSpPr>
          <p:spPr>
            <a:xfrm>
              <a:off x="4494791" y="3114774"/>
              <a:ext cx="239888" cy="32892"/>
            </a:xfrm>
            <a:prstGeom prst="rect">
              <a:avLst/>
            </a:prstGeom>
            <a:solidFill>
              <a:srgbClr val="1CABE2">
                <a:alpha val="100000"/>
              </a:srgbClr>
            </a:solidFill>
          </p:spPr>
          <p:txBody>
            <a:bodyPr/>
            <a:lstStyle/>
            <a:p/>
          </p:txBody>
        </p:sp>
        <p:sp>
          <p:nvSpPr>
            <p:cNvPr id="50" name="rc50"/>
            <p:cNvSpPr/>
            <p:nvPr/>
          </p:nvSpPr>
          <p:spPr>
            <a:xfrm>
              <a:off x="4761334" y="3172180"/>
              <a:ext cx="239888" cy="1039828"/>
            </a:xfrm>
            <a:prstGeom prst="rect">
              <a:avLst/>
            </a:prstGeom>
            <a:solidFill>
              <a:srgbClr val="80BD41">
                <a:alpha val="100000"/>
              </a:srgbClr>
            </a:solidFill>
          </p:spPr>
          <p:txBody>
            <a:bodyPr/>
            <a:lstStyle/>
            <a:p/>
          </p:txBody>
        </p:sp>
        <p:sp>
          <p:nvSpPr>
            <p:cNvPr id="51" name="rc51"/>
            <p:cNvSpPr/>
            <p:nvPr/>
          </p:nvSpPr>
          <p:spPr>
            <a:xfrm>
              <a:off x="4761334" y="3140033"/>
              <a:ext cx="239888" cy="32147"/>
            </a:xfrm>
            <a:prstGeom prst="rect">
              <a:avLst/>
            </a:prstGeom>
            <a:solidFill>
              <a:srgbClr val="1CABE2">
                <a:alpha val="100000"/>
              </a:srgbClr>
            </a:solidFill>
          </p:spPr>
          <p:txBody>
            <a:bodyPr/>
            <a:lstStyle/>
            <a:p/>
          </p:txBody>
        </p:sp>
        <p:sp>
          <p:nvSpPr>
            <p:cNvPr id="52" name="rc52"/>
            <p:cNvSpPr/>
            <p:nvPr/>
          </p:nvSpPr>
          <p:spPr>
            <a:xfrm>
              <a:off x="5027877" y="3164050"/>
              <a:ext cx="239888" cy="1047958"/>
            </a:xfrm>
            <a:prstGeom prst="rect">
              <a:avLst/>
            </a:prstGeom>
            <a:solidFill>
              <a:srgbClr val="80BD41">
                <a:alpha val="100000"/>
              </a:srgbClr>
            </a:solidFill>
          </p:spPr>
          <p:txBody>
            <a:bodyPr/>
            <a:lstStyle/>
            <a:p/>
          </p:txBody>
        </p:sp>
        <p:sp>
          <p:nvSpPr>
            <p:cNvPr id="53" name="rc53"/>
            <p:cNvSpPr/>
            <p:nvPr/>
          </p:nvSpPr>
          <p:spPr>
            <a:xfrm>
              <a:off x="5027877" y="3120359"/>
              <a:ext cx="239888" cy="43690"/>
            </a:xfrm>
            <a:prstGeom prst="rect">
              <a:avLst/>
            </a:prstGeom>
            <a:solidFill>
              <a:srgbClr val="1CABE2">
                <a:alpha val="100000"/>
              </a:srgbClr>
            </a:solidFill>
          </p:spPr>
          <p:txBody>
            <a:bodyPr/>
            <a:lstStyle/>
            <a:p/>
          </p:txBody>
        </p:sp>
        <p:sp>
          <p:nvSpPr>
            <p:cNvPr id="54" name="rc54"/>
            <p:cNvSpPr/>
            <p:nvPr/>
          </p:nvSpPr>
          <p:spPr>
            <a:xfrm>
              <a:off x="5294420" y="3198308"/>
              <a:ext cx="239888" cy="1013701"/>
            </a:xfrm>
            <a:prstGeom prst="rect">
              <a:avLst/>
            </a:prstGeom>
            <a:solidFill>
              <a:srgbClr val="80BD41">
                <a:alpha val="100000"/>
              </a:srgbClr>
            </a:solidFill>
          </p:spPr>
          <p:txBody>
            <a:bodyPr/>
            <a:lstStyle/>
            <a:p/>
          </p:txBody>
        </p:sp>
        <p:sp>
          <p:nvSpPr>
            <p:cNvPr id="55" name="rc55"/>
            <p:cNvSpPr/>
            <p:nvPr/>
          </p:nvSpPr>
          <p:spPr>
            <a:xfrm>
              <a:off x="5294420" y="3144935"/>
              <a:ext cx="239888" cy="53372"/>
            </a:xfrm>
            <a:prstGeom prst="rect">
              <a:avLst/>
            </a:prstGeom>
            <a:solidFill>
              <a:srgbClr val="1CABE2">
                <a:alpha val="100000"/>
              </a:srgbClr>
            </a:solidFill>
          </p:spPr>
          <p:txBody>
            <a:bodyPr/>
            <a:lstStyle/>
            <a:p/>
          </p:txBody>
        </p:sp>
        <p:sp>
          <p:nvSpPr>
            <p:cNvPr id="56" name="rc56"/>
            <p:cNvSpPr/>
            <p:nvPr/>
          </p:nvSpPr>
          <p:spPr>
            <a:xfrm>
              <a:off x="5560963" y="3189868"/>
              <a:ext cx="239888" cy="1022141"/>
            </a:xfrm>
            <a:prstGeom prst="rect">
              <a:avLst/>
            </a:prstGeom>
            <a:solidFill>
              <a:srgbClr val="80BD41">
                <a:alpha val="100000"/>
              </a:srgbClr>
            </a:solidFill>
          </p:spPr>
          <p:txBody>
            <a:bodyPr/>
            <a:lstStyle/>
            <a:p/>
          </p:txBody>
        </p:sp>
        <p:sp>
          <p:nvSpPr>
            <p:cNvPr id="57" name="rc57"/>
            <p:cNvSpPr/>
            <p:nvPr/>
          </p:nvSpPr>
          <p:spPr>
            <a:xfrm>
              <a:off x="5560963" y="3136061"/>
              <a:ext cx="239888" cy="53806"/>
            </a:xfrm>
            <a:prstGeom prst="rect">
              <a:avLst/>
            </a:prstGeom>
            <a:solidFill>
              <a:srgbClr val="1CABE2">
                <a:alpha val="100000"/>
              </a:srgbClr>
            </a:solidFill>
          </p:spPr>
          <p:txBody>
            <a:bodyPr/>
            <a:lstStyle/>
            <a:p/>
          </p:txBody>
        </p:sp>
        <p:sp>
          <p:nvSpPr>
            <p:cNvPr id="58" name="rc58"/>
            <p:cNvSpPr/>
            <p:nvPr/>
          </p:nvSpPr>
          <p:spPr>
            <a:xfrm>
              <a:off x="5827506" y="3214195"/>
              <a:ext cx="239888" cy="997813"/>
            </a:xfrm>
            <a:prstGeom prst="rect">
              <a:avLst/>
            </a:prstGeom>
            <a:solidFill>
              <a:srgbClr val="80BD41">
                <a:alpha val="100000"/>
              </a:srgbClr>
            </a:solidFill>
          </p:spPr>
          <p:txBody>
            <a:bodyPr/>
            <a:lstStyle/>
            <a:p/>
          </p:txBody>
        </p:sp>
        <p:sp>
          <p:nvSpPr>
            <p:cNvPr id="59" name="rc59"/>
            <p:cNvSpPr/>
            <p:nvPr/>
          </p:nvSpPr>
          <p:spPr>
            <a:xfrm>
              <a:off x="5827506" y="3150521"/>
              <a:ext cx="239888" cy="63674"/>
            </a:xfrm>
            <a:prstGeom prst="rect">
              <a:avLst/>
            </a:prstGeom>
            <a:solidFill>
              <a:srgbClr val="1CABE2">
                <a:alpha val="100000"/>
              </a:srgbClr>
            </a:solidFill>
          </p:spPr>
          <p:txBody>
            <a:bodyPr/>
            <a:lstStyle/>
            <a:p/>
          </p:txBody>
        </p:sp>
        <p:sp>
          <p:nvSpPr>
            <p:cNvPr id="60" name="rc60"/>
            <p:cNvSpPr/>
            <p:nvPr/>
          </p:nvSpPr>
          <p:spPr>
            <a:xfrm>
              <a:off x="6094049" y="3231448"/>
              <a:ext cx="239888" cy="980560"/>
            </a:xfrm>
            <a:prstGeom prst="rect">
              <a:avLst/>
            </a:prstGeom>
            <a:solidFill>
              <a:srgbClr val="80BD41">
                <a:alpha val="100000"/>
              </a:srgbClr>
            </a:solidFill>
          </p:spPr>
          <p:txBody>
            <a:bodyPr/>
            <a:lstStyle/>
            <a:p/>
          </p:txBody>
        </p:sp>
        <p:sp>
          <p:nvSpPr>
            <p:cNvPr id="61" name="rc61"/>
            <p:cNvSpPr/>
            <p:nvPr/>
          </p:nvSpPr>
          <p:spPr>
            <a:xfrm>
              <a:off x="6094049" y="3157658"/>
              <a:ext cx="239888" cy="73790"/>
            </a:xfrm>
            <a:prstGeom prst="rect">
              <a:avLst/>
            </a:prstGeom>
            <a:solidFill>
              <a:srgbClr val="1CABE2">
                <a:alpha val="100000"/>
              </a:srgbClr>
            </a:solidFill>
          </p:spPr>
          <p:txBody>
            <a:bodyPr/>
            <a:lstStyle/>
            <a:p/>
          </p:txBody>
        </p:sp>
        <p:sp>
          <p:nvSpPr>
            <p:cNvPr id="62" name="rc62"/>
            <p:cNvSpPr/>
            <p:nvPr/>
          </p:nvSpPr>
          <p:spPr>
            <a:xfrm>
              <a:off x="6360593" y="3215623"/>
              <a:ext cx="239888" cy="996386"/>
            </a:xfrm>
            <a:prstGeom prst="rect">
              <a:avLst/>
            </a:prstGeom>
            <a:solidFill>
              <a:srgbClr val="80BD41">
                <a:alpha val="100000"/>
              </a:srgbClr>
            </a:solidFill>
          </p:spPr>
          <p:txBody>
            <a:bodyPr/>
            <a:lstStyle/>
            <a:p/>
          </p:txBody>
        </p:sp>
        <p:sp>
          <p:nvSpPr>
            <p:cNvPr id="63" name="rc63"/>
            <p:cNvSpPr/>
            <p:nvPr/>
          </p:nvSpPr>
          <p:spPr>
            <a:xfrm>
              <a:off x="6360593" y="3152010"/>
              <a:ext cx="239888" cy="63612"/>
            </a:xfrm>
            <a:prstGeom prst="rect">
              <a:avLst/>
            </a:prstGeom>
            <a:solidFill>
              <a:srgbClr val="1CABE2">
                <a:alpha val="100000"/>
              </a:srgbClr>
            </a:solidFill>
          </p:spPr>
          <p:txBody>
            <a:bodyPr/>
            <a:lstStyle/>
            <a:p/>
          </p:txBody>
        </p:sp>
        <p:sp>
          <p:nvSpPr>
            <p:cNvPr id="64" name="rc64"/>
            <p:cNvSpPr/>
            <p:nvPr/>
          </p:nvSpPr>
          <p:spPr>
            <a:xfrm>
              <a:off x="6627136" y="3217050"/>
              <a:ext cx="239888" cy="994959"/>
            </a:xfrm>
            <a:prstGeom prst="rect">
              <a:avLst/>
            </a:prstGeom>
            <a:solidFill>
              <a:srgbClr val="80BD41">
                <a:alpha val="100000"/>
              </a:srgbClr>
            </a:solidFill>
          </p:spPr>
          <p:txBody>
            <a:bodyPr/>
            <a:lstStyle/>
            <a:p/>
          </p:txBody>
        </p:sp>
        <p:sp>
          <p:nvSpPr>
            <p:cNvPr id="65" name="rc65"/>
            <p:cNvSpPr/>
            <p:nvPr/>
          </p:nvSpPr>
          <p:spPr>
            <a:xfrm>
              <a:off x="6627136" y="3153562"/>
              <a:ext cx="239888" cy="63488"/>
            </a:xfrm>
            <a:prstGeom prst="rect">
              <a:avLst/>
            </a:prstGeom>
            <a:solidFill>
              <a:srgbClr val="1CABE2">
                <a:alpha val="100000"/>
              </a:srgbClr>
            </a:solidFill>
          </p:spPr>
          <p:txBody>
            <a:bodyPr/>
            <a:lstStyle/>
            <a:p/>
          </p:txBody>
        </p:sp>
        <p:sp>
          <p:nvSpPr>
            <p:cNvPr id="66" name="rc66"/>
            <p:cNvSpPr/>
            <p:nvPr/>
          </p:nvSpPr>
          <p:spPr>
            <a:xfrm>
              <a:off x="6893679" y="3141832"/>
              <a:ext cx="239888" cy="1070176"/>
            </a:xfrm>
            <a:prstGeom prst="rect">
              <a:avLst/>
            </a:prstGeom>
            <a:solidFill>
              <a:srgbClr val="80BD41">
                <a:alpha val="100000"/>
              </a:srgbClr>
            </a:solidFill>
          </p:spPr>
          <p:txBody>
            <a:bodyPr/>
            <a:lstStyle/>
            <a:p/>
          </p:txBody>
        </p:sp>
        <p:sp>
          <p:nvSpPr>
            <p:cNvPr id="67" name="rc67"/>
            <p:cNvSpPr/>
            <p:nvPr/>
          </p:nvSpPr>
          <p:spPr>
            <a:xfrm>
              <a:off x="6893679" y="3085481"/>
              <a:ext cx="239888" cy="56351"/>
            </a:xfrm>
            <a:prstGeom prst="rect">
              <a:avLst/>
            </a:prstGeom>
            <a:solidFill>
              <a:srgbClr val="1CABE2">
                <a:alpha val="100000"/>
              </a:srgbClr>
            </a:solidFill>
          </p:spPr>
          <p:txBody>
            <a:bodyPr/>
            <a:lstStyle/>
            <a:p/>
          </p:txBody>
        </p:sp>
        <p:sp>
          <p:nvSpPr>
            <p:cNvPr id="68" name="rc68"/>
            <p:cNvSpPr/>
            <p:nvPr/>
          </p:nvSpPr>
          <p:spPr>
            <a:xfrm>
              <a:off x="7160222" y="3219408"/>
              <a:ext cx="239888" cy="992600"/>
            </a:xfrm>
            <a:prstGeom prst="rect">
              <a:avLst/>
            </a:prstGeom>
            <a:solidFill>
              <a:srgbClr val="80BD41">
                <a:alpha val="100000"/>
              </a:srgbClr>
            </a:solidFill>
          </p:spPr>
          <p:txBody>
            <a:bodyPr/>
            <a:lstStyle/>
            <a:p/>
          </p:txBody>
        </p:sp>
        <p:sp>
          <p:nvSpPr>
            <p:cNvPr id="69" name="rc69"/>
            <p:cNvSpPr/>
            <p:nvPr/>
          </p:nvSpPr>
          <p:spPr>
            <a:xfrm>
              <a:off x="7160222" y="3144687"/>
              <a:ext cx="239888" cy="74721"/>
            </a:xfrm>
            <a:prstGeom prst="rect">
              <a:avLst/>
            </a:prstGeom>
            <a:solidFill>
              <a:srgbClr val="1CABE2">
                <a:alpha val="100000"/>
              </a:srgbClr>
            </a:solidFill>
          </p:spPr>
          <p:txBody>
            <a:bodyPr/>
            <a:lstStyle/>
            <a:p/>
          </p:txBody>
        </p:sp>
        <p:sp>
          <p:nvSpPr>
            <p:cNvPr id="70" name="rc70"/>
            <p:cNvSpPr/>
            <p:nvPr/>
          </p:nvSpPr>
          <p:spPr>
            <a:xfrm>
              <a:off x="7426765" y="3256459"/>
              <a:ext cx="239888" cy="955550"/>
            </a:xfrm>
            <a:prstGeom prst="rect">
              <a:avLst/>
            </a:prstGeom>
            <a:solidFill>
              <a:srgbClr val="80BD41">
                <a:alpha val="100000"/>
              </a:srgbClr>
            </a:solidFill>
          </p:spPr>
          <p:txBody>
            <a:bodyPr/>
            <a:lstStyle/>
            <a:p/>
          </p:txBody>
        </p:sp>
        <p:sp>
          <p:nvSpPr>
            <p:cNvPr id="71" name="rc71"/>
            <p:cNvSpPr/>
            <p:nvPr/>
          </p:nvSpPr>
          <p:spPr>
            <a:xfrm>
              <a:off x="7426765" y="3173359"/>
              <a:ext cx="239888" cy="83099"/>
            </a:xfrm>
            <a:prstGeom prst="rect">
              <a:avLst/>
            </a:prstGeom>
            <a:solidFill>
              <a:srgbClr val="1CABE2">
                <a:alpha val="100000"/>
              </a:srgbClr>
            </a:solidFill>
          </p:spPr>
          <p:txBody>
            <a:bodyPr/>
            <a:lstStyle/>
            <a:p/>
          </p:txBody>
        </p:sp>
        <p:sp>
          <p:nvSpPr>
            <p:cNvPr id="72" name="rc72"/>
            <p:cNvSpPr/>
            <p:nvPr/>
          </p:nvSpPr>
          <p:spPr>
            <a:xfrm>
              <a:off x="7693308" y="3245908"/>
              <a:ext cx="239888" cy="966100"/>
            </a:xfrm>
            <a:prstGeom prst="rect">
              <a:avLst/>
            </a:prstGeom>
            <a:solidFill>
              <a:srgbClr val="80BD41">
                <a:alpha val="100000"/>
              </a:srgbClr>
            </a:solidFill>
          </p:spPr>
          <p:txBody>
            <a:bodyPr/>
            <a:lstStyle/>
            <a:p/>
          </p:txBody>
        </p:sp>
        <p:sp>
          <p:nvSpPr>
            <p:cNvPr id="73" name="rc73"/>
            <p:cNvSpPr/>
            <p:nvPr/>
          </p:nvSpPr>
          <p:spPr>
            <a:xfrm>
              <a:off x="7693308" y="3150335"/>
              <a:ext cx="239888" cy="95573"/>
            </a:xfrm>
            <a:prstGeom prst="rect">
              <a:avLst/>
            </a:prstGeom>
            <a:solidFill>
              <a:srgbClr val="1CABE2">
                <a:alpha val="100000"/>
              </a:srgbClr>
            </a:solidFill>
          </p:spPr>
          <p:txBody>
            <a:bodyPr/>
            <a:lstStyle/>
            <a:p/>
          </p:txBody>
        </p:sp>
        <p:sp>
          <p:nvSpPr>
            <p:cNvPr id="74" name="rc74"/>
            <p:cNvSpPr/>
            <p:nvPr/>
          </p:nvSpPr>
          <p:spPr>
            <a:xfrm>
              <a:off x="7959851" y="3241440"/>
              <a:ext cx="239888" cy="970569"/>
            </a:xfrm>
            <a:prstGeom prst="rect">
              <a:avLst/>
            </a:prstGeom>
            <a:solidFill>
              <a:srgbClr val="80BD41">
                <a:alpha val="100000"/>
              </a:srgbClr>
            </a:solidFill>
          </p:spPr>
          <p:txBody>
            <a:bodyPr/>
            <a:lstStyle/>
            <a:p/>
          </p:txBody>
        </p:sp>
        <p:sp>
          <p:nvSpPr>
            <p:cNvPr id="75" name="rc75"/>
            <p:cNvSpPr/>
            <p:nvPr/>
          </p:nvSpPr>
          <p:spPr>
            <a:xfrm>
              <a:off x="7959851" y="3133578"/>
              <a:ext cx="239888" cy="107861"/>
            </a:xfrm>
            <a:prstGeom prst="rect">
              <a:avLst/>
            </a:prstGeom>
            <a:solidFill>
              <a:srgbClr val="1CABE2">
                <a:alpha val="100000"/>
              </a:srgbClr>
            </a:solidFill>
          </p:spPr>
          <p:txBody>
            <a:bodyPr/>
            <a:lstStyle/>
            <a:p/>
          </p:txBody>
        </p:sp>
        <p:sp>
          <p:nvSpPr>
            <p:cNvPr id="76" name="pl76"/>
            <p:cNvSpPr/>
            <p:nvPr/>
          </p:nvSpPr>
          <p:spPr>
            <a:xfrm>
              <a:off x="1416218" y="2106708"/>
              <a:ext cx="6663577" cy="171861"/>
            </a:xfrm>
            <a:custGeom>
              <a:avLst/>
              <a:pathLst>
                <a:path w="6663577" h="171861">
                  <a:moveTo>
                    <a:pt x="0" y="21482"/>
                  </a:moveTo>
                  <a:lnTo>
                    <a:pt x="266543" y="21482"/>
                  </a:lnTo>
                  <a:lnTo>
                    <a:pt x="533086" y="21482"/>
                  </a:lnTo>
                  <a:lnTo>
                    <a:pt x="799629" y="0"/>
                  </a:lnTo>
                  <a:lnTo>
                    <a:pt x="1066172" y="0"/>
                  </a:lnTo>
                  <a:lnTo>
                    <a:pt x="1332715" y="42965"/>
                  </a:lnTo>
                  <a:lnTo>
                    <a:pt x="1599258" y="42965"/>
                  </a:lnTo>
                  <a:lnTo>
                    <a:pt x="1865801" y="21482"/>
                  </a:lnTo>
                  <a:lnTo>
                    <a:pt x="2132344" y="21482"/>
                  </a:lnTo>
                  <a:lnTo>
                    <a:pt x="2398888" y="21482"/>
                  </a:lnTo>
                  <a:lnTo>
                    <a:pt x="2665431" y="21482"/>
                  </a:lnTo>
                  <a:lnTo>
                    <a:pt x="2931974" y="21482"/>
                  </a:lnTo>
                  <a:lnTo>
                    <a:pt x="3198517" y="21482"/>
                  </a:lnTo>
                  <a:lnTo>
                    <a:pt x="3465060" y="21482"/>
                  </a:lnTo>
                  <a:lnTo>
                    <a:pt x="3731603" y="42965"/>
                  </a:lnTo>
                  <a:lnTo>
                    <a:pt x="3998146" y="64447"/>
                  </a:lnTo>
                  <a:lnTo>
                    <a:pt x="4264689" y="64447"/>
                  </a:lnTo>
                  <a:lnTo>
                    <a:pt x="4531233" y="85930"/>
                  </a:lnTo>
                  <a:lnTo>
                    <a:pt x="4797776" y="107413"/>
                  </a:lnTo>
                  <a:lnTo>
                    <a:pt x="5064319" y="85930"/>
                  </a:lnTo>
                  <a:lnTo>
                    <a:pt x="5330862" y="85930"/>
                  </a:lnTo>
                  <a:lnTo>
                    <a:pt x="5597405" y="64447"/>
                  </a:lnTo>
                  <a:lnTo>
                    <a:pt x="5863948" y="107413"/>
                  </a:lnTo>
                  <a:lnTo>
                    <a:pt x="6130491" y="128895"/>
                  </a:lnTo>
                  <a:lnTo>
                    <a:pt x="6397034" y="150378"/>
                  </a:lnTo>
                  <a:lnTo>
                    <a:pt x="6663577" y="171861"/>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21987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1298664" y="27871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207.7</a:t>
              </a:r>
            </a:p>
          </p:txBody>
        </p:sp>
        <p:sp>
          <p:nvSpPr>
            <p:cNvPr id="89" name="tx89"/>
            <p:cNvSpPr/>
            <p:nvPr/>
          </p:nvSpPr>
          <p:spPr>
            <a:xfrm>
              <a:off x="2631380" y="29044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188.8</a:t>
              </a:r>
            </a:p>
          </p:txBody>
        </p:sp>
        <p:sp>
          <p:nvSpPr>
            <p:cNvPr id="90" name="tx90"/>
            <p:cNvSpPr/>
            <p:nvPr/>
          </p:nvSpPr>
          <p:spPr>
            <a:xfrm>
              <a:off x="3964096" y="29305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184.6</a:t>
              </a:r>
            </a:p>
          </p:txBody>
        </p:sp>
        <p:sp>
          <p:nvSpPr>
            <p:cNvPr id="91" name="tx91"/>
            <p:cNvSpPr/>
            <p:nvPr/>
          </p:nvSpPr>
          <p:spPr>
            <a:xfrm>
              <a:off x="5296811" y="30090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171.9</a:t>
              </a:r>
            </a:p>
          </p:txBody>
        </p:sp>
        <p:sp>
          <p:nvSpPr>
            <p:cNvPr id="92" name="tx92"/>
            <p:cNvSpPr/>
            <p:nvPr/>
          </p:nvSpPr>
          <p:spPr>
            <a:xfrm>
              <a:off x="6362984" y="30161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170.8</a:t>
              </a:r>
            </a:p>
          </p:txBody>
        </p:sp>
        <p:sp>
          <p:nvSpPr>
            <p:cNvPr id="93" name="tx93"/>
            <p:cNvSpPr/>
            <p:nvPr/>
          </p:nvSpPr>
          <p:spPr>
            <a:xfrm>
              <a:off x="6629527" y="30176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170.6</a:t>
              </a:r>
            </a:p>
          </p:txBody>
        </p:sp>
        <p:sp>
          <p:nvSpPr>
            <p:cNvPr id="94" name="tx94"/>
            <p:cNvSpPr/>
            <p:nvPr/>
          </p:nvSpPr>
          <p:spPr>
            <a:xfrm>
              <a:off x="6896070" y="29496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181.5</a:t>
              </a:r>
            </a:p>
          </p:txBody>
        </p:sp>
        <p:sp>
          <p:nvSpPr>
            <p:cNvPr id="95" name="tx95"/>
            <p:cNvSpPr/>
            <p:nvPr/>
          </p:nvSpPr>
          <p:spPr>
            <a:xfrm>
              <a:off x="7201790" y="3009908"/>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172</a:t>
              </a:r>
            </a:p>
          </p:txBody>
        </p:sp>
        <p:sp>
          <p:nvSpPr>
            <p:cNvPr id="96" name="tx96"/>
            <p:cNvSpPr/>
            <p:nvPr/>
          </p:nvSpPr>
          <p:spPr>
            <a:xfrm>
              <a:off x="7429156" y="30374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167.3</a:t>
              </a:r>
            </a:p>
          </p:txBody>
        </p:sp>
        <p:sp>
          <p:nvSpPr>
            <p:cNvPr id="97" name="tx97"/>
            <p:cNvSpPr/>
            <p:nvPr/>
          </p:nvSpPr>
          <p:spPr>
            <a:xfrm>
              <a:off x="7695699" y="301555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171.1</a:t>
              </a:r>
            </a:p>
          </p:txBody>
        </p:sp>
        <p:sp>
          <p:nvSpPr>
            <p:cNvPr id="98" name="tx98"/>
            <p:cNvSpPr/>
            <p:nvPr/>
          </p:nvSpPr>
          <p:spPr>
            <a:xfrm>
              <a:off x="7962242" y="29976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173.8</a:t>
              </a:r>
            </a:p>
          </p:txBody>
        </p:sp>
        <p:sp>
          <p:nvSpPr>
            <p:cNvPr id="99" name="pl99"/>
            <p:cNvSpPr/>
            <p:nvPr/>
          </p:nvSpPr>
          <p:spPr>
            <a:xfrm>
              <a:off x="1416218"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5518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201.5</a:t>
              </a:r>
            </a:p>
          </p:txBody>
        </p:sp>
        <p:sp>
          <p:nvSpPr>
            <p:cNvPr id="111" name="tx111"/>
            <p:cNvSpPr/>
            <p:nvPr/>
          </p:nvSpPr>
          <p:spPr>
            <a:xfrm>
              <a:off x="1350915" y="29073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2" name="tx112"/>
            <p:cNvSpPr/>
            <p:nvPr/>
          </p:nvSpPr>
          <p:spPr>
            <a:xfrm>
              <a:off x="2631380" y="36145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181.2</a:t>
              </a:r>
            </a:p>
          </p:txBody>
        </p:sp>
        <p:sp>
          <p:nvSpPr>
            <p:cNvPr id="113" name="tx113"/>
            <p:cNvSpPr/>
            <p:nvPr/>
          </p:nvSpPr>
          <p:spPr>
            <a:xfrm>
              <a:off x="2683631" y="30288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14" name="tx114"/>
            <p:cNvSpPr/>
            <p:nvPr/>
          </p:nvSpPr>
          <p:spPr>
            <a:xfrm>
              <a:off x="4003272" y="362139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15" name="tx115"/>
            <p:cNvSpPr/>
            <p:nvPr/>
          </p:nvSpPr>
          <p:spPr>
            <a:xfrm>
              <a:off x="4016347" y="3049826"/>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16" name="tx116"/>
            <p:cNvSpPr/>
            <p:nvPr/>
          </p:nvSpPr>
          <p:spPr>
            <a:xfrm>
              <a:off x="5296811" y="36700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163.3</a:t>
              </a:r>
            </a:p>
          </p:txBody>
        </p:sp>
        <p:sp>
          <p:nvSpPr>
            <p:cNvPr id="117" name="tx117"/>
            <p:cNvSpPr/>
            <p:nvPr/>
          </p:nvSpPr>
          <p:spPr>
            <a:xfrm>
              <a:off x="5349062" y="31365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18" name="tx118"/>
            <p:cNvSpPr/>
            <p:nvPr/>
          </p:nvSpPr>
          <p:spPr>
            <a:xfrm>
              <a:off x="6362984" y="36787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160.6</a:t>
              </a:r>
            </a:p>
          </p:txBody>
        </p:sp>
        <p:sp>
          <p:nvSpPr>
            <p:cNvPr id="119" name="tx119"/>
            <p:cNvSpPr/>
            <p:nvPr/>
          </p:nvSpPr>
          <p:spPr>
            <a:xfrm>
              <a:off x="6389109" y="31487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20" name="tx120"/>
            <p:cNvSpPr/>
            <p:nvPr/>
          </p:nvSpPr>
          <p:spPr>
            <a:xfrm>
              <a:off x="6629527" y="36794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160.3</a:t>
              </a:r>
            </a:p>
          </p:txBody>
        </p:sp>
        <p:sp>
          <p:nvSpPr>
            <p:cNvPr id="121" name="tx121"/>
            <p:cNvSpPr/>
            <p:nvPr/>
          </p:nvSpPr>
          <p:spPr>
            <a:xfrm>
              <a:off x="6655652" y="31502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22" name="tx122"/>
            <p:cNvSpPr/>
            <p:nvPr/>
          </p:nvSpPr>
          <p:spPr>
            <a:xfrm>
              <a:off x="6896070" y="364302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172.4</a:t>
              </a:r>
            </a:p>
          </p:txBody>
        </p:sp>
        <p:sp>
          <p:nvSpPr>
            <p:cNvPr id="123" name="tx123"/>
            <p:cNvSpPr/>
            <p:nvPr/>
          </p:nvSpPr>
          <p:spPr>
            <a:xfrm>
              <a:off x="6948321" y="307860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a:t>
              </a:r>
            </a:p>
          </p:txBody>
        </p:sp>
        <p:sp>
          <p:nvSpPr>
            <p:cNvPr id="124" name="tx124"/>
            <p:cNvSpPr/>
            <p:nvPr/>
          </p:nvSpPr>
          <p:spPr>
            <a:xfrm>
              <a:off x="7162613" y="36806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159.9</a:t>
              </a:r>
            </a:p>
          </p:txBody>
        </p:sp>
        <p:sp>
          <p:nvSpPr>
            <p:cNvPr id="125" name="tx125"/>
            <p:cNvSpPr/>
            <p:nvPr/>
          </p:nvSpPr>
          <p:spPr>
            <a:xfrm>
              <a:off x="7227915" y="3148147"/>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6" name="tx126"/>
            <p:cNvSpPr/>
            <p:nvPr/>
          </p:nvSpPr>
          <p:spPr>
            <a:xfrm>
              <a:off x="7468333" y="369918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a:t>
              </a:r>
            </a:p>
          </p:txBody>
        </p:sp>
        <p:sp>
          <p:nvSpPr>
            <p:cNvPr id="127" name="tx127"/>
            <p:cNvSpPr/>
            <p:nvPr/>
          </p:nvSpPr>
          <p:spPr>
            <a:xfrm>
              <a:off x="7455282" y="31798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28" name="tx128"/>
            <p:cNvSpPr/>
            <p:nvPr/>
          </p:nvSpPr>
          <p:spPr>
            <a:xfrm>
              <a:off x="7695699" y="36939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155.7</a:t>
              </a:r>
            </a:p>
          </p:txBody>
        </p:sp>
        <p:sp>
          <p:nvSpPr>
            <p:cNvPr id="129" name="tx129"/>
            <p:cNvSpPr/>
            <p:nvPr/>
          </p:nvSpPr>
          <p:spPr>
            <a:xfrm>
              <a:off x="7721825" y="31630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a:t>
              </a:r>
            </a:p>
          </p:txBody>
        </p:sp>
        <p:sp>
          <p:nvSpPr>
            <p:cNvPr id="130" name="tx130"/>
            <p:cNvSpPr/>
            <p:nvPr/>
          </p:nvSpPr>
          <p:spPr>
            <a:xfrm>
              <a:off x="7962242" y="36916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156.4</a:t>
              </a:r>
            </a:p>
          </p:txBody>
        </p:sp>
        <p:sp>
          <p:nvSpPr>
            <p:cNvPr id="131" name="tx131"/>
            <p:cNvSpPr/>
            <p:nvPr/>
          </p:nvSpPr>
          <p:spPr>
            <a:xfrm>
              <a:off x="7988368" y="315360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392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9186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5" name="tx135"/>
            <p:cNvSpPr/>
            <p:nvPr/>
          </p:nvSpPr>
          <p:spPr>
            <a:xfrm>
              <a:off x="655386" y="229800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81351"/>
              <a:ext cx="30846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Netherlands (Kingdom of the), 2000-2025</a:t>
              </a:r>
            </a:p>
          </p:txBody>
        </p:sp>
        <p:sp>
          <p:nvSpPr>
            <p:cNvPr id="162" name="pl162"/>
            <p:cNvSpPr/>
            <p:nvPr/>
          </p:nvSpPr>
          <p:spPr>
            <a:xfrm>
              <a:off x="224222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3412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02602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91792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1881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0800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9719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840557"/>
              <a:ext cx="6074890" cy="124062"/>
            </a:xfrm>
            <a:prstGeom prst="rect">
              <a:avLst/>
            </a:prstGeom>
            <a:solidFill>
              <a:srgbClr val="80BD41">
                <a:alpha val="100000"/>
              </a:srgbClr>
            </a:solidFill>
          </p:spPr>
          <p:txBody>
            <a:bodyPr/>
            <a:lstStyle/>
            <a:p/>
          </p:txBody>
        </p:sp>
        <p:sp>
          <p:nvSpPr>
            <p:cNvPr id="174" name="rc174"/>
            <p:cNvSpPr/>
            <p:nvPr/>
          </p:nvSpPr>
          <p:spPr>
            <a:xfrm>
              <a:off x="7371164" y="5840557"/>
              <a:ext cx="387839" cy="124062"/>
            </a:xfrm>
            <a:prstGeom prst="rect">
              <a:avLst/>
            </a:prstGeom>
            <a:solidFill>
              <a:srgbClr val="1CABE2">
                <a:alpha val="100000"/>
              </a:srgbClr>
            </a:solidFill>
          </p:spPr>
          <p:txBody>
            <a:bodyPr/>
            <a:lstStyle/>
            <a:p/>
          </p:txBody>
        </p:sp>
        <p:sp>
          <p:nvSpPr>
            <p:cNvPr id="175" name="rc175"/>
            <p:cNvSpPr/>
            <p:nvPr/>
          </p:nvSpPr>
          <p:spPr>
            <a:xfrm>
              <a:off x="1296273" y="5685479"/>
              <a:ext cx="5890240" cy="124062"/>
            </a:xfrm>
            <a:prstGeom prst="rect">
              <a:avLst/>
            </a:prstGeom>
            <a:solidFill>
              <a:srgbClr val="80BD41">
                <a:alpha val="100000"/>
              </a:srgbClr>
            </a:solidFill>
          </p:spPr>
          <p:txBody>
            <a:bodyPr/>
            <a:lstStyle/>
            <a:p/>
          </p:txBody>
        </p:sp>
        <p:sp>
          <p:nvSpPr>
            <p:cNvPr id="176" name="rc176"/>
            <p:cNvSpPr/>
            <p:nvPr/>
          </p:nvSpPr>
          <p:spPr>
            <a:xfrm>
              <a:off x="7186514" y="5685479"/>
              <a:ext cx="582705" cy="124062"/>
            </a:xfrm>
            <a:prstGeom prst="rect">
              <a:avLst/>
            </a:prstGeom>
            <a:solidFill>
              <a:srgbClr val="1CABE2">
                <a:alpha val="100000"/>
              </a:srgbClr>
            </a:solidFill>
          </p:spPr>
          <p:txBody>
            <a:bodyPr/>
            <a:lstStyle/>
            <a:p/>
          </p:txBody>
        </p:sp>
        <p:sp>
          <p:nvSpPr>
            <p:cNvPr id="177" name="rc177"/>
            <p:cNvSpPr/>
            <p:nvPr/>
          </p:nvSpPr>
          <p:spPr>
            <a:xfrm>
              <a:off x="1296273" y="5530401"/>
              <a:ext cx="5917484" cy="124062"/>
            </a:xfrm>
            <a:prstGeom prst="rect">
              <a:avLst/>
            </a:prstGeom>
            <a:solidFill>
              <a:srgbClr val="80BD41">
                <a:alpha val="100000"/>
              </a:srgbClr>
            </a:solidFill>
          </p:spPr>
          <p:txBody>
            <a:bodyPr/>
            <a:lstStyle/>
            <a:p/>
          </p:txBody>
        </p:sp>
        <p:sp>
          <p:nvSpPr>
            <p:cNvPr id="178" name="rc178"/>
            <p:cNvSpPr/>
            <p:nvPr/>
          </p:nvSpPr>
          <p:spPr>
            <a:xfrm>
              <a:off x="7213758" y="5530401"/>
              <a:ext cx="657624" cy="124062"/>
            </a:xfrm>
            <a:prstGeom prst="rect">
              <a:avLst/>
            </a:prstGeom>
            <a:solidFill>
              <a:srgbClr val="1CABE2">
                <a:alpha val="100000"/>
              </a:srgbClr>
            </a:solidFill>
          </p:spPr>
          <p:txBody>
            <a:bodyPr/>
            <a:lstStyle/>
            <a:p/>
          </p:txBody>
        </p:sp>
        <p:sp>
          <p:nvSpPr>
            <p:cNvPr id="179" name="tx179"/>
            <p:cNvSpPr/>
            <p:nvPr/>
          </p:nvSpPr>
          <p:spPr>
            <a:xfrm>
              <a:off x="7937061"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170.8</a:t>
              </a:r>
            </a:p>
          </p:txBody>
        </p:sp>
        <p:sp>
          <p:nvSpPr>
            <p:cNvPr id="180" name="tx180"/>
            <p:cNvSpPr/>
            <p:nvPr/>
          </p:nvSpPr>
          <p:spPr>
            <a:xfrm>
              <a:off x="7948186" y="5705786"/>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171.1</a:t>
              </a:r>
            </a:p>
          </p:txBody>
        </p:sp>
        <p:sp>
          <p:nvSpPr>
            <p:cNvPr id="181" name="tx181"/>
            <p:cNvSpPr/>
            <p:nvPr/>
          </p:nvSpPr>
          <p:spPr>
            <a:xfrm>
              <a:off x="8055059"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173.8</a:t>
              </a:r>
            </a:p>
          </p:txBody>
        </p:sp>
        <p:sp>
          <p:nvSpPr>
            <p:cNvPr id="182" name="tx182"/>
            <p:cNvSpPr/>
            <p:nvPr/>
          </p:nvSpPr>
          <p:spPr>
            <a:xfrm>
              <a:off x="4198080"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160.6</a:t>
              </a:r>
            </a:p>
          </p:txBody>
        </p:sp>
        <p:sp>
          <p:nvSpPr>
            <p:cNvPr id="183" name="tx183"/>
            <p:cNvSpPr/>
            <p:nvPr/>
          </p:nvSpPr>
          <p:spPr>
            <a:xfrm>
              <a:off x="7459590"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84" name="tx184"/>
            <p:cNvSpPr/>
            <p:nvPr/>
          </p:nvSpPr>
          <p:spPr>
            <a:xfrm>
              <a:off x="4105755"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155.7</a:t>
              </a:r>
            </a:p>
          </p:txBody>
        </p:sp>
        <p:sp>
          <p:nvSpPr>
            <p:cNvPr id="185" name="tx185"/>
            <p:cNvSpPr/>
            <p:nvPr/>
          </p:nvSpPr>
          <p:spPr>
            <a:xfrm>
              <a:off x="7372373"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86" name="tx186"/>
            <p:cNvSpPr/>
            <p:nvPr/>
          </p:nvSpPr>
          <p:spPr>
            <a:xfrm>
              <a:off x="4119377"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156.4</a:t>
              </a:r>
            </a:p>
          </p:txBody>
        </p:sp>
        <p:sp>
          <p:nvSpPr>
            <p:cNvPr id="187" name="tx187"/>
            <p:cNvSpPr/>
            <p:nvPr/>
          </p:nvSpPr>
          <p:spPr>
            <a:xfrm>
              <a:off x="7437076" y="555331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17.4</a:t>
              </a:r>
            </a:p>
          </p:txBody>
        </p:sp>
        <p:sp>
          <p:nvSpPr>
            <p:cNvPr id="188" name="tx18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10479"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3" name="tx193"/>
            <p:cNvSpPr/>
            <p:nvPr/>
          </p:nvSpPr>
          <p:spPr>
            <a:xfrm>
              <a:off x="496353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685543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5" name="tx195"/>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(90%) was lower than in 2019 (94%).
The number of children vaccinated with DTP3 decreased 3% compared to in 2019.
The number of surviving infants increased approximately 2%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418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014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611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716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312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909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904465"/>
              <a:ext cx="239888" cy="307543"/>
            </a:xfrm>
            <a:prstGeom prst="rect">
              <a:avLst/>
            </a:prstGeom>
            <a:solidFill>
              <a:srgbClr val="E2231A">
                <a:alpha val="90196"/>
              </a:srgbClr>
            </a:solidFill>
          </p:spPr>
          <p:txBody>
            <a:bodyPr/>
            <a:lstStyle/>
            <a:p/>
          </p:txBody>
        </p:sp>
        <p:sp>
          <p:nvSpPr>
            <p:cNvPr id="24" name="rc24"/>
            <p:cNvSpPr/>
            <p:nvPr/>
          </p:nvSpPr>
          <p:spPr>
            <a:xfrm>
              <a:off x="1562816" y="3834576"/>
              <a:ext cx="239888" cy="377433"/>
            </a:xfrm>
            <a:prstGeom prst="rect">
              <a:avLst/>
            </a:prstGeom>
            <a:solidFill>
              <a:srgbClr val="E2231A">
                <a:alpha val="90196"/>
              </a:srgbClr>
            </a:solidFill>
          </p:spPr>
          <p:txBody>
            <a:bodyPr/>
            <a:lstStyle/>
            <a:p/>
          </p:txBody>
        </p:sp>
        <p:sp>
          <p:nvSpPr>
            <p:cNvPr id="25" name="rc25"/>
            <p:cNvSpPr/>
            <p:nvPr/>
          </p:nvSpPr>
          <p:spPr>
            <a:xfrm>
              <a:off x="1829360" y="3836316"/>
              <a:ext cx="239888" cy="375693"/>
            </a:xfrm>
            <a:prstGeom prst="rect">
              <a:avLst/>
            </a:prstGeom>
            <a:solidFill>
              <a:srgbClr val="E2231A">
                <a:alpha val="90196"/>
              </a:srgbClr>
            </a:solidFill>
          </p:spPr>
          <p:txBody>
            <a:bodyPr/>
            <a:lstStyle/>
            <a:p/>
          </p:txBody>
        </p:sp>
        <p:sp>
          <p:nvSpPr>
            <p:cNvPr id="26" name="rc26"/>
            <p:cNvSpPr/>
            <p:nvPr/>
          </p:nvSpPr>
          <p:spPr>
            <a:xfrm>
              <a:off x="2095903" y="3914756"/>
              <a:ext cx="239888" cy="297252"/>
            </a:xfrm>
            <a:prstGeom prst="rect">
              <a:avLst/>
            </a:prstGeom>
            <a:solidFill>
              <a:srgbClr val="E2231A">
                <a:alpha val="90196"/>
              </a:srgbClr>
            </a:solidFill>
          </p:spPr>
          <p:txBody>
            <a:bodyPr/>
            <a:lstStyle/>
            <a:p/>
          </p:txBody>
        </p:sp>
        <p:sp>
          <p:nvSpPr>
            <p:cNvPr id="27" name="rc27"/>
            <p:cNvSpPr/>
            <p:nvPr/>
          </p:nvSpPr>
          <p:spPr>
            <a:xfrm>
              <a:off x="2362446" y="3923678"/>
              <a:ext cx="239888" cy="288331"/>
            </a:xfrm>
            <a:prstGeom prst="rect">
              <a:avLst/>
            </a:prstGeom>
            <a:solidFill>
              <a:srgbClr val="E2231A">
                <a:alpha val="90196"/>
              </a:srgbClr>
            </a:solidFill>
          </p:spPr>
          <p:txBody>
            <a:bodyPr/>
            <a:lstStyle/>
            <a:p/>
          </p:txBody>
        </p:sp>
        <p:sp>
          <p:nvSpPr>
            <p:cNvPr id="28" name="rc28"/>
            <p:cNvSpPr/>
            <p:nvPr/>
          </p:nvSpPr>
          <p:spPr>
            <a:xfrm>
              <a:off x="2628989" y="3862598"/>
              <a:ext cx="239888" cy="349410"/>
            </a:xfrm>
            <a:prstGeom prst="rect">
              <a:avLst/>
            </a:prstGeom>
            <a:solidFill>
              <a:srgbClr val="E2231A">
                <a:alpha val="90196"/>
              </a:srgbClr>
            </a:solidFill>
          </p:spPr>
          <p:txBody>
            <a:bodyPr/>
            <a:lstStyle/>
            <a:p/>
          </p:txBody>
        </p:sp>
        <p:sp>
          <p:nvSpPr>
            <p:cNvPr id="29" name="rc29"/>
            <p:cNvSpPr/>
            <p:nvPr/>
          </p:nvSpPr>
          <p:spPr>
            <a:xfrm>
              <a:off x="2895532" y="3936856"/>
              <a:ext cx="239888" cy="275153"/>
            </a:xfrm>
            <a:prstGeom prst="rect">
              <a:avLst/>
            </a:prstGeom>
            <a:solidFill>
              <a:srgbClr val="E2231A">
                <a:alpha val="90196"/>
              </a:srgbClr>
            </a:solidFill>
          </p:spPr>
          <p:txBody>
            <a:bodyPr/>
            <a:lstStyle/>
            <a:p/>
          </p:txBody>
        </p:sp>
        <p:sp>
          <p:nvSpPr>
            <p:cNvPr id="30" name="rc30"/>
            <p:cNvSpPr/>
            <p:nvPr/>
          </p:nvSpPr>
          <p:spPr>
            <a:xfrm>
              <a:off x="3162075" y="3942557"/>
              <a:ext cx="239888" cy="269452"/>
            </a:xfrm>
            <a:prstGeom prst="rect">
              <a:avLst/>
            </a:prstGeom>
            <a:solidFill>
              <a:srgbClr val="E2231A">
                <a:alpha val="90196"/>
              </a:srgbClr>
            </a:solidFill>
          </p:spPr>
          <p:txBody>
            <a:bodyPr/>
            <a:lstStyle/>
            <a:p/>
          </p:txBody>
        </p:sp>
        <p:sp>
          <p:nvSpPr>
            <p:cNvPr id="31" name="rc31"/>
            <p:cNvSpPr/>
            <p:nvPr/>
          </p:nvSpPr>
          <p:spPr>
            <a:xfrm>
              <a:off x="3428618" y="3938744"/>
              <a:ext cx="239888" cy="273265"/>
            </a:xfrm>
            <a:prstGeom prst="rect">
              <a:avLst/>
            </a:prstGeom>
            <a:solidFill>
              <a:srgbClr val="E2231A">
                <a:alpha val="90196"/>
              </a:srgbClr>
            </a:solidFill>
          </p:spPr>
          <p:txBody>
            <a:bodyPr/>
            <a:lstStyle/>
            <a:p/>
          </p:txBody>
        </p:sp>
        <p:sp>
          <p:nvSpPr>
            <p:cNvPr id="32" name="rc32"/>
            <p:cNvSpPr/>
            <p:nvPr/>
          </p:nvSpPr>
          <p:spPr>
            <a:xfrm>
              <a:off x="3695161" y="3938003"/>
              <a:ext cx="239888" cy="274005"/>
            </a:xfrm>
            <a:prstGeom prst="rect">
              <a:avLst/>
            </a:prstGeom>
            <a:solidFill>
              <a:srgbClr val="E2231A">
                <a:alpha val="90196"/>
              </a:srgbClr>
            </a:solidFill>
          </p:spPr>
          <p:txBody>
            <a:bodyPr/>
            <a:lstStyle/>
            <a:p/>
          </p:txBody>
        </p:sp>
        <p:sp>
          <p:nvSpPr>
            <p:cNvPr id="33" name="rc33"/>
            <p:cNvSpPr/>
            <p:nvPr/>
          </p:nvSpPr>
          <p:spPr>
            <a:xfrm>
              <a:off x="3961705" y="3938707"/>
              <a:ext cx="239888" cy="273302"/>
            </a:xfrm>
            <a:prstGeom prst="rect">
              <a:avLst/>
            </a:prstGeom>
            <a:solidFill>
              <a:srgbClr val="E2231A">
                <a:alpha val="90196"/>
              </a:srgbClr>
            </a:solidFill>
          </p:spPr>
          <p:txBody>
            <a:bodyPr/>
            <a:lstStyle/>
            <a:p/>
          </p:txBody>
        </p:sp>
        <p:sp>
          <p:nvSpPr>
            <p:cNvPr id="34" name="rc34"/>
            <p:cNvSpPr/>
            <p:nvPr/>
          </p:nvSpPr>
          <p:spPr>
            <a:xfrm>
              <a:off x="4228248" y="3944482"/>
              <a:ext cx="239888" cy="267527"/>
            </a:xfrm>
            <a:prstGeom prst="rect">
              <a:avLst/>
            </a:prstGeom>
            <a:solidFill>
              <a:srgbClr val="E2231A">
                <a:alpha val="90196"/>
              </a:srgbClr>
            </a:solidFill>
          </p:spPr>
          <p:txBody>
            <a:bodyPr/>
            <a:lstStyle/>
            <a:p/>
          </p:txBody>
        </p:sp>
        <p:sp>
          <p:nvSpPr>
            <p:cNvPr id="35" name="rc35"/>
            <p:cNvSpPr/>
            <p:nvPr/>
          </p:nvSpPr>
          <p:spPr>
            <a:xfrm>
              <a:off x="4494791" y="3950219"/>
              <a:ext cx="239888" cy="261789"/>
            </a:xfrm>
            <a:prstGeom prst="rect">
              <a:avLst/>
            </a:prstGeom>
            <a:solidFill>
              <a:srgbClr val="E2231A">
                <a:alpha val="90196"/>
              </a:srgbClr>
            </a:solidFill>
          </p:spPr>
          <p:txBody>
            <a:bodyPr/>
            <a:lstStyle/>
            <a:p/>
          </p:txBody>
        </p:sp>
        <p:sp>
          <p:nvSpPr>
            <p:cNvPr id="36" name="rc36"/>
            <p:cNvSpPr/>
            <p:nvPr/>
          </p:nvSpPr>
          <p:spPr>
            <a:xfrm>
              <a:off x="4761334" y="3956253"/>
              <a:ext cx="239888" cy="255755"/>
            </a:xfrm>
            <a:prstGeom prst="rect">
              <a:avLst/>
            </a:prstGeom>
            <a:solidFill>
              <a:srgbClr val="E2231A">
                <a:alpha val="90196"/>
              </a:srgbClr>
            </a:solidFill>
          </p:spPr>
          <p:txBody>
            <a:bodyPr/>
            <a:lstStyle/>
            <a:p/>
          </p:txBody>
        </p:sp>
        <p:sp>
          <p:nvSpPr>
            <p:cNvPr id="37" name="rc37"/>
            <p:cNvSpPr/>
            <p:nvPr/>
          </p:nvSpPr>
          <p:spPr>
            <a:xfrm>
              <a:off x="5027877" y="3951552"/>
              <a:ext cx="239888" cy="260457"/>
            </a:xfrm>
            <a:prstGeom prst="rect">
              <a:avLst/>
            </a:prstGeom>
            <a:solidFill>
              <a:srgbClr val="E2231A">
                <a:alpha val="90196"/>
              </a:srgbClr>
            </a:solidFill>
          </p:spPr>
          <p:txBody>
            <a:bodyPr/>
            <a:lstStyle/>
            <a:p/>
          </p:txBody>
        </p:sp>
        <p:sp>
          <p:nvSpPr>
            <p:cNvPr id="38" name="rc38"/>
            <p:cNvSpPr/>
            <p:nvPr/>
          </p:nvSpPr>
          <p:spPr>
            <a:xfrm>
              <a:off x="5294420" y="3893767"/>
              <a:ext cx="239888" cy="318242"/>
            </a:xfrm>
            <a:prstGeom prst="rect">
              <a:avLst/>
            </a:prstGeom>
            <a:solidFill>
              <a:srgbClr val="E2231A">
                <a:alpha val="90196"/>
              </a:srgbClr>
            </a:solidFill>
          </p:spPr>
          <p:txBody>
            <a:bodyPr/>
            <a:lstStyle/>
            <a:p/>
          </p:txBody>
        </p:sp>
        <p:sp>
          <p:nvSpPr>
            <p:cNvPr id="39" name="rc39"/>
            <p:cNvSpPr/>
            <p:nvPr/>
          </p:nvSpPr>
          <p:spPr>
            <a:xfrm>
              <a:off x="5560963" y="3826950"/>
              <a:ext cx="239888" cy="385059"/>
            </a:xfrm>
            <a:prstGeom prst="rect">
              <a:avLst/>
            </a:prstGeom>
            <a:solidFill>
              <a:srgbClr val="E2231A">
                <a:alpha val="90196"/>
              </a:srgbClr>
            </a:solidFill>
          </p:spPr>
          <p:txBody>
            <a:bodyPr/>
            <a:lstStyle/>
            <a:p/>
          </p:txBody>
        </p:sp>
        <p:sp>
          <p:nvSpPr>
            <p:cNvPr id="40" name="rc40"/>
            <p:cNvSpPr/>
            <p:nvPr/>
          </p:nvSpPr>
          <p:spPr>
            <a:xfrm>
              <a:off x="5827506" y="3768795"/>
              <a:ext cx="239888" cy="443214"/>
            </a:xfrm>
            <a:prstGeom prst="rect">
              <a:avLst/>
            </a:prstGeom>
            <a:solidFill>
              <a:srgbClr val="E2231A">
                <a:alpha val="90196"/>
              </a:srgbClr>
            </a:solidFill>
          </p:spPr>
          <p:txBody>
            <a:bodyPr/>
            <a:lstStyle/>
            <a:p/>
          </p:txBody>
        </p:sp>
        <p:sp>
          <p:nvSpPr>
            <p:cNvPr id="41" name="rc41"/>
            <p:cNvSpPr/>
            <p:nvPr/>
          </p:nvSpPr>
          <p:spPr>
            <a:xfrm>
              <a:off x="6094049" y="3771794"/>
              <a:ext cx="239888" cy="440215"/>
            </a:xfrm>
            <a:prstGeom prst="rect">
              <a:avLst/>
            </a:prstGeom>
            <a:solidFill>
              <a:srgbClr val="E2231A">
                <a:alpha val="90196"/>
              </a:srgbClr>
            </a:solidFill>
          </p:spPr>
          <p:txBody>
            <a:bodyPr/>
            <a:lstStyle/>
            <a:p/>
          </p:txBody>
        </p:sp>
        <p:sp>
          <p:nvSpPr>
            <p:cNvPr id="42" name="rc42"/>
            <p:cNvSpPr/>
            <p:nvPr/>
          </p:nvSpPr>
          <p:spPr>
            <a:xfrm>
              <a:off x="6360593" y="3832651"/>
              <a:ext cx="239888" cy="379358"/>
            </a:xfrm>
            <a:prstGeom prst="rect">
              <a:avLst/>
            </a:prstGeom>
            <a:solidFill>
              <a:srgbClr val="E2231A">
                <a:alpha val="90196"/>
              </a:srgbClr>
            </a:solidFill>
          </p:spPr>
          <p:txBody>
            <a:bodyPr/>
            <a:lstStyle/>
            <a:p/>
          </p:txBody>
        </p:sp>
        <p:sp>
          <p:nvSpPr>
            <p:cNvPr id="43" name="rc43"/>
            <p:cNvSpPr/>
            <p:nvPr/>
          </p:nvSpPr>
          <p:spPr>
            <a:xfrm>
              <a:off x="6627136" y="3833206"/>
              <a:ext cx="239888" cy="378803"/>
            </a:xfrm>
            <a:prstGeom prst="rect">
              <a:avLst/>
            </a:prstGeom>
            <a:solidFill>
              <a:srgbClr val="E2231A">
                <a:alpha val="90196"/>
              </a:srgbClr>
            </a:solidFill>
          </p:spPr>
          <p:txBody>
            <a:bodyPr/>
            <a:lstStyle/>
            <a:p/>
          </p:txBody>
        </p:sp>
        <p:sp>
          <p:nvSpPr>
            <p:cNvPr id="44" name="rc44"/>
            <p:cNvSpPr/>
            <p:nvPr/>
          </p:nvSpPr>
          <p:spPr>
            <a:xfrm>
              <a:off x="6893679" y="3741661"/>
              <a:ext cx="239888" cy="470348"/>
            </a:xfrm>
            <a:prstGeom prst="rect">
              <a:avLst/>
            </a:prstGeom>
            <a:solidFill>
              <a:srgbClr val="E2231A">
                <a:alpha val="90196"/>
              </a:srgbClr>
            </a:solidFill>
          </p:spPr>
          <p:txBody>
            <a:bodyPr/>
            <a:lstStyle/>
            <a:p/>
          </p:txBody>
        </p:sp>
        <p:sp>
          <p:nvSpPr>
            <p:cNvPr id="45" name="rc45"/>
            <p:cNvSpPr/>
            <p:nvPr/>
          </p:nvSpPr>
          <p:spPr>
            <a:xfrm>
              <a:off x="7160222" y="3511743"/>
              <a:ext cx="239888" cy="700265"/>
            </a:xfrm>
            <a:prstGeom prst="rect">
              <a:avLst/>
            </a:prstGeom>
            <a:solidFill>
              <a:srgbClr val="E2231A">
                <a:alpha val="90196"/>
              </a:srgbClr>
            </a:solidFill>
          </p:spPr>
          <p:txBody>
            <a:bodyPr/>
            <a:lstStyle/>
            <a:p/>
          </p:txBody>
        </p:sp>
        <p:sp>
          <p:nvSpPr>
            <p:cNvPr id="46" name="rc46"/>
            <p:cNvSpPr/>
            <p:nvPr/>
          </p:nvSpPr>
          <p:spPr>
            <a:xfrm>
              <a:off x="7426765" y="3530549"/>
              <a:ext cx="239888" cy="681460"/>
            </a:xfrm>
            <a:prstGeom prst="rect">
              <a:avLst/>
            </a:prstGeom>
            <a:solidFill>
              <a:srgbClr val="E2231A">
                <a:alpha val="90196"/>
              </a:srgbClr>
            </a:solidFill>
          </p:spPr>
          <p:txBody>
            <a:bodyPr/>
            <a:lstStyle/>
            <a:p/>
          </p:txBody>
        </p:sp>
        <p:sp>
          <p:nvSpPr>
            <p:cNvPr id="47" name="rc47"/>
            <p:cNvSpPr/>
            <p:nvPr/>
          </p:nvSpPr>
          <p:spPr>
            <a:xfrm>
              <a:off x="7693308" y="3515408"/>
              <a:ext cx="239888" cy="696600"/>
            </a:xfrm>
            <a:prstGeom prst="rect">
              <a:avLst/>
            </a:prstGeom>
            <a:solidFill>
              <a:srgbClr val="E2231A">
                <a:alpha val="90196"/>
              </a:srgbClr>
            </a:solidFill>
          </p:spPr>
          <p:txBody>
            <a:bodyPr/>
            <a:lstStyle/>
            <a:p/>
          </p:txBody>
        </p:sp>
        <p:sp>
          <p:nvSpPr>
            <p:cNvPr id="48" name="rc48"/>
            <p:cNvSpPr/>
            <p:nvPr/>
          </p:nvSpPr>
          <p:spPr>
            <a:xfrm>
              <a:off x="7959851" y="3440151"/>
              <a:ext cx="239888" cy="771858"/>
            </a:xfrm>
            <a:prstGeom prst="rect">
              <a:avLst/>
            </a:prstGeom>
            <a:solidFill>
              <a:srgbClr val="E2231A">
                <a:alpha val="90196"/>
              </a:srgbClr>
            </a:solidFill>
          </p:spPr>
          <p:txBody>
            <a:bodyPr/>
            <a:lstStyle/>
            <a:p/>
          </p:txBody>
        </p:sp>
        <p:sp>
          <p:nvSpPr>
            <p:cNvPr id="49" name="rc49"/>
            <p:cNvSpPr/>
            <p:nvPr/>
          </p:nvSpPr>
          <p:spPr>
            <a:xfrm>
              <a:off x="2628989" y="3700386"/>
              <a:ext cx="239888" cy="162211"/>
            </a:xfrm>
            <a:prstGeom prst="rect">
              <a:avLst/>
            </a:prstGeom>
            <a:solidFill>
              <a:srgbClr val="B3B3B3">
                <a:alpha val="90196"/>
              </a:srgbClr>
            </a:solidFill>
          </p:spPr>
          <p:txBody>
            <a:bodyPr/>
            <a:lstStyle/>
            <a:p/>
          </p:txBody>
        </p:sp>
        <p:sp>
          <p:nvSpPr>
            <p:cNvPr id="50" name="rc50"/>
            <p:cNvSpPr/>
            <p:nvPr/>
          </p:nvSpPr>
          <p:spPr>
            <a:xfrm>
              <a:off x="2895532" y="3627313"/>
              <a:ext cx="239888" cy="309542"/>
            </a:xfrm>
            <a:prstGeom prst="rect">
              <a:avLst/>
            </a:prstGeom>
            <a:solidFill>
              <a:srgbClr val="B3B3B3">
                <a:alpha val="90196"/>
              </a:srgbClr>
            </a:solidFill>
          </p:spPr>
          <p:txBody>
            <a:bodyPr/>
            <a:lstStyle/>
            <a:p/>
          </p:txBody>
        </p:sp>
        <p:sp>
          <p:nvSpPr>
            <p:cNvPr id="51" name="rc51"/>
            <p:cNvSpPr/>
            <p:nvPr/>
          </p:nvSpPr>
          <p:spPr>
            <a:xfrm>
              <a:off x="3162075" y="3617540"/>
              <a:ext cx="239888" cy="325016"/>
            </a:xfrm>
            <a:prstGeom prst="rect">
              <a:avLst/>
            </a:prstGeom>
            <a:solidFill>
              <a:srgbClr val="B3B3B3">
                <a:alpha val="90196"/>
              </a:srgbClr>
            </a:solidFill>
          </p:spPr>
          <p:txBody>
            <a:bodyPr/>
            <a:lstStyle/>
            <a:p/>
          </p:txBody>
        </p:sp>
        <p:sp>
          <p:nvSpPr>
            <p:cNvPr id="52" name="rc52"/>
            <p:cNvSpPr/>
            <p:nvPr/>
          </p:nvSpPr>
          <p:spPr>
            <a:xfrm>
              <a:off x="3428618" y="3683173"/>
              <a:ext cx="239888" cy="255570"/>
            </a:xfrm>
            <a:prstGeom prst="rect">
              <a:avLst/>
            </a:prstGeom>
            <a:solidFill>
              <a:srgbClr val="B3B3B3">
                <a:alpha val="90196"/>
              </a:srgbClr>
            </a:solidFill>
          </p:spPr>
          <p:txBody>
            <a:bodyPr/>
            <a:lstStyle/>
            <a:p/>
          </p:txBody>
        </p:sp>
        <p:sp>
          <p:nvSpPr>
            <p:cNvPr id="53" name="rc53"/>
            <p:cNvSpPr/>
            <p:nvPr/>
          </p:nvSpPr>
          <p:spPr>
            <a:xfrm>
              <a:off x="3695161" y="3675584"/>
              <a:ext cx="239888" cy="262419"/>
            </a:xfrm>
            <a:prstGeom prst="rect">
              <a:avLst/>
            </a:prstGeom>
            <a:solidFill>
              <a:srgbClr val="B3B3B3">
                <a:alpha val="90196"/>
              </a:srgbClr>
            </a:solidFill>
          </p:spPr>
          <p:txBody>
            <a:bodyPr/>
            <a:lstStyle/>
            <a:p/>
          </p:txBody>
        </p:sp>
        <p:sp>
          <p:nvSpPr>
            <p:cNvPr id="54" name="rc54"/>
            <p:cNvSpPr/>
            <p:nvPr/>
          </p:nvSpPr>
          <p:spPr>
            <a:xfrm>
              <a:off x="3961705" y="3597551"/>
              <a:ext cx="239888" cy="341156"/>
            </a:xfrm>
            <a:prstGeom prst="rect">
              <a:avLst/>
            </a:prstGeom>
            <a:solidFill>
              <a:srgbClr val="B3B3B3">
                <a:alpha val="90196"/>
              </a:srgbClr>
            </a:solidFill>
          </p:spPr>
          <p:txBody>
            <a:bodyPr/>
            <a:lstStyle/>
            <a:p/>
          </p:txBody>
        </p:sp>
        <p:sp>
          <p:nvSpPr>
            <p:cNvPr id="55" name="rc55"/>
            <p:cNvSpPr/>
            <p:nvPr/>
          </p:nvSpPr>
          <p:spPr>
            <a:xfrm>
              <a:off x="4228248" y="3681840"/>
              <a:ext cx="239888" cy="262641"/>
            </a:xfrm>
            <a:prstGeom prst="rect">
              <a:avLst/>
            </a:prstGeom>
            <a:solidFill>
              <a:srgbClr val="B3B3B3">
                <a:alpha val="90196"/>
              </a:srgbClr>
            </a:solidFill>
          </p:spPr>
          <p:txBody>
            <a:bodyPr/>
            <a:lstStyle/>
            <a:p/>
          </p:txBody>
        </p:sp>
        <p:sp>
          <p:nvSpPr>
            <p:cNvPr id="56" name="rc56"/>
            <p:cNvSpPr/>
            <p:nvPr/>
          </p:nvSpPr>
          <p:spPr>
            <a:xfrm>
              <a:off x="4494791" y="3685653"/>
              <a:ext cx="239888" cy="264566"/>
            </a:xfrm>
            <a:prstGeom prst="rect">
              <a:avLst/>
            </a:prstGeom>
            <a:solidFill>
              <a:srgbClr val="B3B3B3">
                <a:alpha val="90196"/>
              </a:srgbClr>
            </a:solidFill>
          </p:spPr>
          <p:txBody>
            <a:bodyPr/>
            <a:lstStyle/>
            <a:p/>
          </p:txBody>
        </p:sp>
        <p:sp>
          <p:nvSpPr>
            <p:cNvPr id="57" name="rc57"/>
            <p:cNvSpPr/>
            <p:nvPr/>
          </p:nvSpPr>
          <p:spPr>
            <a:xfrm>
              <a:off x="4761334" y="3621982"/>
              <a:ext cx="239888" cy="334270"/>
            </a:xfrm>
            <a:prstGeom prst="rect">
              <a:avLst/>
            </a:prstGeom>
            <a:solidFill>
              <a:srgbClr val="B3B3B3">
                <a:alpha val="90196"/>
              </a:srgbClr>
            </a:solidFill>
          </p:spPr>
          <p:txBody>
            <a:bodyPr/>
            <a:lstStyle/>
            <a:p/>
          </p:txBody>
        </p:sp>
        <p:sp>
          <p:nvSpPr>
            <p:cNvPr id="58" name="rc58"/>
            <p:cNvSpPr/>
            <p:nvPr/>
          </p:nvSpPr>
          <p:spPr>
            <a:xfrm>
              <a:off x="5027877" y="3711788"/>
              <a:ext cx="239888" cy="239764"/>
            </a:xfrm>
            <a:prstGeom prst="rect">
              <a:avLst/>
            </a:prstGeom>
            <a:solidFill>
              <a:srgbClr val="B3B3B3">
                <a:alpha val="90196"/>
              </a:srgbClr>
            </a:solidFill>
          </p:spPr>
          <p:txBody>
            <a:bodyPr/>
            <a:lstStyle/>
            <a:p/>
          </p:txBody>
        </p:sp>
        <p:sp>
          <p:nvSpPr>
            <p:cNvPr id="59" name="rc59"/>
            <p:cNvSpPr/>
            <p:nvPr/>
          </p:nvSpPr>
          <p:spPr>
            <a:xfrm>
              <a:off x="5294420" y="3650523"/>
              <a:ext cx="239888" cy="243243"/>
            </a:xfrm>
            <a:prstGeom prst="rect">
              <a:avLst/>
            </a:prstGeom>
            <a:solidFill>
              <a:srgbClr val="B3B3B3">
                <a:alpha val="90196"/>
              </a:srgbClr>
            </a:solidFill>
          </p:spPr>
          <p:txBody>
            <a:bodyPr/>
            <a:lstStyle/>
            <a:p/>
          </p:txBody>
        </p:sp>
        <p:sp>
          <p:nvSpPr>
            <p:cNvPr id="60" name="rc60"/>
            <p:cNvSpPr/>
            <p:nvPr/>
          </p:nvSpPr>
          <p:spPr>
            <a:xfrm>
              <a:off x="5560963" y="3586297"/>
              <a:ext cx="239888" cy="240652"/>
            </a:xfrm>
            <a:prstGeom prst="rect">
              <a:avLst/>
            </a:prstGeom>
            <a:solidFill>
              <a:srgbClr val="B3B3B3">
                <a:alpha val="90196"/>
              </a:srgbClr>
            </a:solidFill>
          </p:spPr>
          <p:txBody>
            <a:bodyPr/>
            <a:lstStyle/>
            <a:p/>
          </p:txBody>
        </p:sp>
        <p:sp>
          <p:nvSpPr>
            <p:cNvPr id="61" name="rc61"/>
            <p:cNvSpPr/>
            <p:nvPr/>
          </p:nvSpPr>
          <p:spPr>
            <a:xfrm>
              <a:off x="5827506" y="3512521"/>
              <a:ext cx="239888" cy="256274"/>
            </a:xfrm>
            <a:prstGeom prst="rect">
              <a:avLst/>
            </a:prstGeom>
            <a:solidFill>
              <a:srgbClr val="B3B3B3">
                <a:alpha val="90196"/>
              </a:srgbClr>
            </a:solidFill>
          </p:spPr>
          <p:txBody>
            <a:bodyPr/>
            <a:lstStyle/>
            <a:p/>
          </p:txBody>
        </p:sp>
        <p:sp>
          <p:nvSpPr>
            <p:cNvPr id="62" name="rc62"/>
            <p:cNvSpPr/>
            <p:nvPr/>
          </p:nvSpPr>
          <p:spPr>
            <a:xfrm>
              <a:off x="6094049" y="3432266"/>
              <a:ext cx="239888" cy="339527"/>
            </a:xfrm>
            <a:prstGeom prst="rect">
              <a:avLst/>
            </a:prstGeom>
            <a:solidFill>
              <a:srgbClr val="B3B3B3">
                <a:alpha val="90196"/>
              </a:srgbClr>
            </a:solidFill>
          </p:spPr>
          <p:txBody>
            <a:bodyPr/>
            <a:lstStyle/>
            <a:p/>
          </p:txBody>
        </p:sp>
        <p:sp>
          <p:nvSpPr>
            <p:cNvPr id="63" name="rc63"/>
            <p:cNvSpPr/>
            <p:nvPr/>
          </p:nvSpPr>
          <p:spPr>
            <a:xfrm>
              <a:off x="6360593" y="3501453"/>
              <a:ext cx="239888" cy="331198"/>
            </a:xfrm>
            <a:prstGeom prst="rect">
              <a:avLst/>
            </a:prstGeom>
            <a:solidFill>
              <a:srgbClr val="B3B3B3">
                <a:alpha val="90196"/>
              </a:srgbClr>
            </a:solidFill>
          </p:spPr>
          <p:txBody>
            <a:bodyPr/>
            <a:lstStyle/>
            <a:p/>
          </p:txBody>
        </p:sp>
        <p:sp>
          <p:nvSpPr>
            <p:cNvPr id="64" name="rc64"/>
            <p:cNvSpPr/>
            <p:nvPr/>
          </p:nvSpPr>
          <p:spPr>
            <a:xfrm>
              <a:off x="6627136" y="3439189"/>
              <a:ext cx="239888" cy="394017"/>
            </a:xfrm>
            <a:prstGeom prst="rect">
              <a:avLst/>
            </a:prstGeom>
            <a:solidFill>
              <a:srgbClr val="B3B3B3">
                <a:alpha val="90196"/>
              </a:srgbClr>
            </a:solidFill>
          </p:spPr>
          <p:txBody>
            <a:bodyPr/>
            <a:lstStyle/>
            <a:p/>
          </p:txBody>
        </p:sp>
        <p:sp>
          <p:nvSpPr>
            <p:cNvPr id="65" name="rc65"/>
            <p:cNvSpPr/>
            <p:nvPr/>
          </p:nvSpPr>
          <p:spPr>
            <a:xfrm>
              <a:off x="6893679" y="3524367"/>
              <a:ext cx="239888" cy="217294"/>
            </a:xfrm>
            <a:prstGeom prst="rect">
              <a:avLst/>
            </a:prstGeom>
            <a:solidFill>
              <a:srgbClr val="B3B3B3">
                <a:alpha val="90196"/>
              </a:srgbClr>
            </a:solidFill>
          </p:spPr>
          <p:txBody>
            <a:bodyPr/>
            <a:lstStyle/>
            <a:p/>
          </p:txBody>
        </p:sp>
        <p:sp>
          <p:nvSpPr>
            <p:cNvPr id="66" name="rc66"/>
            <p:cNvSpPr/>
            <p:nvPr/>
          </p:nvSpPr>
          <p:spPr>
            <a:xfrm>
              <a:off x="7160222" y="3200017"/>
              <a:ext cx="239888" cy="311726"/>
            </a:xfrm>
            <a:prstGeom prst="rect">
              <a:avLst/>
            </a:prstGeom>
            <a:solidFill>
              <a:srgbClr val="B3B3B3">
                <a:alpha val="90196"/>
              </a:srgbClr>
            </a:solidFill>
          </p:spPr>
          <p:txBody>
            <a:bodyPr/>
            <a:lstStyle/>
            <a:p/>
          </p:txBody>
        </p:sp>
        <p:sp>
          <p:nvSpPr>
            <p:cNvPr id="67" name="rc67"/>
            <p:cNvSpPr/>
            <p:nvPr/>
          </p:nvSpPr>
          <p:spPr>
            <a:xfrm>
              <a:off x="7426765" y="2927936"/>
              <a:ext cx="239888" cy="602612"/>
            </a:xfrm>
            <a:prstGeom prst="rect">
              <a:avLst/>
            </a:prstGeom>
            <a:solidFill>
              <a:srgbClr val="B3B3B3">
                <a:alpha val="90196"/>
              </a:srgbClr>
            </a:solidFill>
          </p:spPr>
          <p:txBody>
            <a:bodyPr/>
            <a:lstStyle/>
            <a:p/>
          </p:txBody>
        </p:sp>
        <p:sp>
          <p:nvSpPr>
            <p:cNvPr id="68" name="rc68"/>
            <p:cNvSpPr/>
            <p:nvPr/>
          </p:nvSpPr>
          <p:spPr>
            <a:xfrm>
              <a:off x="7693308" y="2923049"/>
              <a:ext cx="239888" cy="592358"/>
            </a:xfrm>
            <a:prstGeom prst="rect">
              <a:avLst/>
            </a:prstGeom>
            <a:solidFill>
              <a:srgbClr val="B3B3B3">
                <a:alpha val="90196"/>
              </a:srgbClr>
            </a:solidFill>
          </p:spPr>
          <p:txBody>
            <a:bodyPr/>
            <a:lstStyle/>
            <a:p/>
          </p:txBody>
        </p:sp>
        <p:sp>
          <p:nvSpPr>
            <p:cNvPr id="69" name="rc69"/>
            <p:cNvSpPr/>
            <p:nvPr/>
          </p:nvSpPr>
          <p:spPr>
            <a:xfrm>
              <a:off x="7959851" y="2924937"/>
              <a:ext cx="239888" cy="515213"/>
            </a:xfrm>
            <a:prstGeom prst="rect">
              <a:avLst/>
            </a:prstGeom>
            <a:solidFill>
              <a:srgbClr val="B3B3B3">
                <a:alpha val="90196"/>
              </a:srgbClr>
            </a:solidFill>
          </p:spPr>
          <p:txBody>
            <a:bodyPr/>
            <a:lstStyle/>
            <a:p/>
          </p:txBody>
        </p:sp>
        <p:sp>
          <p:nvSpPr>
            <p:cNvPr id="70" name="pl70"/>
            <p:cNvSpPr/>
            <p:nvPr/>
          </p:nvSpPr>
          <p:spPr>
            <a:xfrm>
              <a:off x="1416218" y="2149674"/>
              <a:ext cx="6663577" cy="171861"/>
            </a:xfrm>
            <a:custGeom>
              <a:avLst/>
              <a:pathLst>
                <a:path w="6663577" h="171861">
                  <a:moveTo>
                    <a:pt x="0" y="0"/>
                  </a:moveTo>
                  <a:lnTo>
                    <a:pt x="266543" y="21482"/>
                  </a:lnTo>
                  <a:lnTo>
                    <a:pt x="533086" y="21482"/>
                  </a:lnTo>
                  <a:lnTo>
                    <a:pt x="799629" y="0"/>
                  </a:lnTo>
                  <a:lnTo>
                    <a:pt x="1066172" y="0"/>
                  </a:lnTo>
                  <a:lnTo>
                    <a:pt x="1332715" y="21482"/>
                  </a:lnTo>
                  <a:lnTo>
                    <a:pt x="1599258" y="0"/>
                  </a:lnTo>
                  <a:lnTo>
                    <a:pt x="1865801" y="0"/>
                  </a:lnTo>
                  <a:lnTo>
                    <a:pt x="2132344" y="0"/>
                  </a:lnTo>
                  <a:lnTo>
                    <a:pt x="2398888" y="0"/>
                  </a:lnTo>
                  <a:lnTo>
                    <a:pt x="2665431" y="0"/>
                  </a:lnTo>
                  <a:lnTo>
                    <a:pt x="2931974" y="0"/>
                  </a:lnTo>
                  <a:lnTo>
                    <a:pt x="3198517" y="0"/>
                  </a:lnTo>
                  <a:lnTo>
                    <a:pt x="3465060" y="0"/>
                  </a:lnTo>
                  <a:lnTo>
                    <a:pt x="3731603" y="0"/>
                  </a:lnTo>
                  <a:lnTo>
                    <a:pt x="3998146" y="21482"/>
                  </a:lnTo>
                  <a:lnTo>
                    <a:pt x="4264689" y="42965"/>
                  </a:lnTo>
                  <a:lnTo>
                    <a:pt x="4531233" y="64447"/>
                  </a:lnTo>
                  <a:lnTo>
                    <a:pt x="4797776" y="64447"/>
                  </a:lnTo>
                  <a:lnTo>
                    <a:pt x="5064319" y="42965"/>
                  </a:lnTo>
                  <a:lnTo>
                    <a:pt x="5330862" y="42965"/>
                  </a:lnTo>
                  <a:lnTo>
                    <a:pt x="5597405" y="64447"/>
                  </a:lnTo>
                  <a:lnTo>
                    <a:pt x="5863948" y="150378"/>
                  </a:lnTo>
                  <a:lnTo>
                    <a:pt x="6130491" y="150378"/>
                  </a:lnTo>
                  <a:lnTo>
                    <a:pt x="6397034" y="150378"/>
                  </a:lnTo>
                  <a:lnTo>
                    <a:pt x="6663577" y="171861"/>
                  </a:lnTo>
                </a:path>
              </a:pathLst>
            </a:custGeom>
            <a:ln w="27101" cap="flat">
              <a:solidFill>
                <a:srgbClr val="3283FE">
                  <a:alpha val="100000"/>
                </a:srgbClr>
              </a:solidFill>
              <a:prstDash val="solid"/>
              <a:round/>
            </a:ln>
          </p:spPr>
          <p:txBody>
            <a:bodyPr/>
            <a:lstStyle/>
            <a:p/>
          </p:txBody>
        </p:sp>
        <p:sp>
          <p:nvSpPr>
            <p:cNvPr id="71" name="pl71"/>
            <p:cNvSpPr/>
            <p:nvPr/>
          </p:nvSpPr>
          <p:spPr>
            <a:xfrm>
              <a:off x="1949304" y="2106708"/>
              <a:ext cx="6130491" cy="365205"/>
            </a:xfrm>
            <a:custGeom>
              <a:avLst/>
              <a:pathLst>
                <a:path w="6130491" h="365205">
                  <a:moveTo>
                    <a:pt x="0" y="42965"/>
                  </a:moveTo>
                  <a:lnTo>
                    <a:pt x="266543" y="0"/>
                  </a:lnTo>
                  <a:lnTo>
                    <a:pt x="533086" y="0"/>
                  </a:lnTo>
                  <a:lnTo>
                    <a:pt x="799629" y="107413"/>
                  </a:lnTo>
                  <a:lnTo>
                    <a:pt x="1066172" y="128895"/>
                  </a:lnTo>
                  <a:lnTo>
                    <a:pt x="1332715" y="128895"/>
                  </a:lnTo>
                  <a:lnTo>
                    <a:pt x="1599258" y="107413"/>
                  </a:lnTo>
                  <a:lnTo>
                    <a:pt x="1865801" y="107413"/>
                  </a:lnTo>
                  <a:lnTo>
                    <a:pt x="2132344" y="128895"/>
                  </a:lnTo>
                  <a:lnTo>
                    <a:pt x="2398888" y="107413"/>
                  </a:lnTo>
                  <a:lnTo>
                    <a:pt x="2665431" y="107413"/>
                  </a:lnTo>
                  <a:lnTo>
                    <a:pt x="2931974" y="128895"/>
                  </a:lnTo>
                  <a:lnTo>
                    <a:pt x="3198517" y="107413"/>
                  </a:lnTo>
                  <a:lnTo>
                    <a:pt x="3465060" y="128895"/>
                  </a:lnTo>
                  <a:lnTo>
                    <a:pt x="3731603" y="150378"/>
                  </a:lnTo>
                  <a:lnTo>
                    <a:pt x="3998146" y="171861"/>
                  </a:lnTo>
                  <a:lnTo>
                    <a:pt x="4264689" y="193343"/>
                  </a:lnTo>
                  <a:lnTo>
                    <a:pt x="4531233" y="171861"/>
                  </a:lnTo>
                  <a:lnTo>
                    <a:pt x="4797776" y="193343"/>
                  </a:lnTo>
                  <a:lnTo>
                    <a:pt x="5064319" y="171861"/>
                  </a:lnTo>
                  <a:lnTo>
                    <a:pt x="5330862" y="279274"/>
                  </a:lnTo>
                  <a:lnTo>
                    <a:pt x="5597405" y="365205"/>
                  </a:lnTo>
                  <a:lnTo>
                    <a:pt x="5863948" y="365205"/>
                  </a:lnTo>
                  <a:lnTo>
                    <a:pt x="6130491" y="365205"/>
                  </a:lnTo>
                </a:path>
              </a:pathLst>
            </a:custGeom>
            <a:ln w="27101" cap="flat">
              <a:solidFill>
                <a:srgbClr val="FFA500">
                  <a:alpha val="100000"/>
                </a:srgbClr>
              </a:solidFill>
              <a:prstDash val="solid"/>
              <a:round/>
            </a:ln>
          </p:spPr>
          <p:txBody>
            <a:bodyPr/>
            <a:lstStyle/>
            <a:p/>
          </p:txBody>
        </p:sp>
        <p:sp>
          <p:nvSpPr>
            <p:cNvPr id="72" name="tx72"/>
            <p:cNvSpPr/>
            <p:nvPr/>
          </p:nvSpPr>
          <p:spPr>
            <a:xfrm>
              <a:off x="1345880"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3" name="tx73"/>
            <p:cNvSpPr/>
            <p:nvPr/>
          </p:nvSpPr>
          <p:spPr>
            <a:xfrm>
              <a:off x="2678595"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4" name="tx74"/>
            <p:cNvSpPr/>
            <p:nvPr/>
          </p:nvSpPr>
          <p:spPr>
            <a:xfrm>
              <a:off x="2678595"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5" name="tx75"/>
            <p:cNvSpPr/>
            <p:nvPr/>
          </p:nvSpPr>
          <p:spPr>
            <a:xfrm>
              <a:off x="4011311"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6" name="tx76"/>
            <p:cNvSpPr/>
            <p:nvPr/>
          </p:nvSpPr>
          <p:spPr>
            <a:xfrm>
              <a:off x="4011311"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7" name="tx77"/>
            <p:cNvSpPr/>
            <p:nvPr/>
          </p:nvSpPr>
          <p:spPr>
            <a:xfrm>
              <a:off x="5344027"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8" name="tx78"/>
            <p:cNvSpPr/>
            <p:nvPr/>
          </p:nvSpPr>
          <p:spPr>
            <a:xfrm>
              <a:off x="5344027"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9" name="tx79"/>
            <p:cNvSpPr/>
            <p:nvPr/>
          </p:nvSpPr>
          <p:spPr>
            <a:xfrm>
              <a:off x="6410199"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0" name="tx80"/>
            <p:cNvSpPr/>
            <p:nvPr/>
          </p:nvSpPr>
          <p:spPr>
            <a:xfrm>
              <a:off x="6410199"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81" name="tx81"/>
            <p:cNvSpPr/>
            <p:nvPr/>
          </p:nvSpPr>
          <p:spPr>
            <a:xfrm>
              <a:off x="6676742"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2" name="tx82"/>
            <p:cNvSpPr/>
            <p:nvPr/>
          </p:nvSpPr>
          <p:spPr>
            <a:xfrm>
              <a:off x="6676742"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83" name="tx83"/>
            <p:cNvSpPr/>
            <p:nvPr/>
          </p:nvSpPr>
          <p:spPr>
            <a:xfrm>
              <a:off x="6943285"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4" name="tx84"/>
            <p:cNvSpPr/>
            <p:nvPr/>
          </p:nvSpPr>
          <p:spPr>
            <a:xfrm>
              <a:off x="6943285"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85" name="tx85"/>
            <p:cNvSpPr/>
            <p:nvPr/>
          </p:nvSpPr>
          <p:spPr>
            <a:xfrm>
              <a:off x="7209828"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86" name="tx86"/>
            <p:cNvSpPr/>
            <p:nvPr/>
          </p:nvSpPr>
          <p:spPr>
            <a:xfrm>
              <a:off x="7209828"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87" name="tx87"/>
            <p:cNvSpPr/>
            <p:nvPr/>
          </p:nvSpPr>
          <p:spPr>
            <a:xfrm>
              <a:off x="7476372"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88" name="tx88"/>
            <p:cNvSpPr/>
            <p:nvPr/>
          </p:nvSpPr>
          <p:spPr>
            <a:xfrm>
              <a:off x="7476372"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89" name="tx89"/>
            <p:cNvSpPr/>
            <p:nvPr/>
          </p:nvSpPr>
          <p:spPr>
            <a:xfrm>
              <a:off x="7742915"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90" name="tx90"/>
            <p:cNvSpPr/>
            <p:nvPr/>
          </p:nvSpPr>
          <p:spPr>
            <a:xfrm>
              <a:off x="7742915"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91" name="tx91"/>
            <p:cNvSpPr/>
            <p:nvPr/>
          </p:nvSpPr>
          <p:spPr>
            <a:xfrm>
              <a:off x="8009458"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92" name="tx92"/>
            <p:cNvSpPr/>
            <p:nvPr/>
          </p:nvSpPr>
          <p:spPr>
            <a:xfrm>
              <a:off x="8009458"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93" name="tx93"/>
            <p:cNvSpPr/>
            <p:nvPr/>
          </p:nvSpPr>
          <p:spPr>
            <a:xfrm>
              <a:off x="1340869" y="401774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94" name="tx94"/>
            <p:cNvSpPr/>
            <p:nvPr/>
          </p:nvSpPr>
          <p:spPr>
            <a:xfrm>
              <a:off x="2673584" y="39968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95" name="tx95"/>
            <p:cNvSpPr/>
            <p:nvPr/>
          </p:nvSpPr>
          <p:spPr>
            <a:xfrm>
              <a:off x="4006300" y="4036559"/>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96" name="tx96"/>
            <p:cNvSpPr/>
            <p:nvPr/>
          </p:nvSpPr>
          <p:spPr>
            <a:xfrm>
              <a:off x="5339016" y="40124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97" name="tx97"/>
            <p:cNvSpPr/>
            <p:nvPr/>
          </p:nvSpPr>
          <p:spPr>
            <a:xfrm>
              <a:off x="6375043" y="39818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98" name="tx98"/>
            <p:cNvSpPr/>
            <p:nvPr/>
          </p:nvSpPr>
          <p:spPr>
            <a:xfrm>
              <a:off x="6641586" y="39821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99" name="tx99"/>
            <p:cNvSpPr/>
            <p:nvPr/>
          </p:nvSpPr>
          <p:spPr>
            <a:xfrm>
              <a:off x="6908130" y="393771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00" name="tx100"/>
            <p:cNvSpPr/>
            <p:nvPr/>
          </p:nvSpPr>
          <p:spPr>
            <a:xfrm>
              <a:off x="7174673" y="38214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18.9</a:t>
              </a:r>
            </a:p>
          </p:txBody>
        </p:sp>
        <p:sp>
          <p:nvSpPr>
            <p:cNvPr id="101" name="tx101"/>
            <p:cNvSpPr/>
            <p:nvPr/>
          </p:nvSpPr>
          <p:spPr>
            <a:xfrm>
              <a:off x="7441216" y="383083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18.4</a:t>
              </a:r>
            </a:p>
          </p:txBody>
        </p:sp>
        <p:sp>
          <p:nvSpPr>
            <p:cNvPr id="102" name="tx102"/>
            <p:cNvSpPr/>
            <p:nvPr/>
          </p:nvSpPr>
          <p:spPr>
            <a:xfrm>
              <a:off x="7707759" y="382326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03" name="tx103"/>
            <p:cNvSpPr/>
            <p:nvPr/>
          </p:nvSpPr>
          <p:spPr>
            <a:xfrm>
              <a:off x="7974302" y="378564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20.9</a:t>
              </a:r>
            </a:p>
          </p:txBody>
        </p:sp>
        <p:sp>
          <p:nvSpPr>
            <p:cNvPr id="104" name="tx104"/>
            <p:cNvSpPr/>
            <p:nvPr/>
          </p:nvSpPr>
          <p:spPr>
            <a:xfrm>
              <a:off x="2673584" y="374269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5" name="tx105"/>
            <p:cNvSpPr/>
            <p:nvPr/>
          </p:nvSpPr>
          <p:spPr>
            <a:xfrm>
              <a:off x="4006300" y="37276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06" name="tx106"/>
            <p:cNvSpPr/>
            <p:nvPr/>
          </p:nvSpPr>
          <p:spPr>
            <a:xfrm>
              <a:off x="5339016" y="37317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07" name="tx107"/>
            <p:cNvSpPr/>
            <p:nvPr/>
          </p:nvSpPr>
          <p:spPr>
            <a:xfrm>
              <a:off x="6405188" y="36266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08" name="tx108"/>
            <p:cNvSpPr/>
            <p:nvPr/>
          </p:nvSpPr>
          <p:spPr>
            <a:xfrm>
              <a:off x="6641586" y="359575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109" name="tx109"/>
            <p:cNvSpPr/>
            <p:nvPr/>
          </p:nvSpPr>
          <p:spPr>
            <a:xfrm>
              <a:off x="6938274" y="35925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0" name="tx110"/>
            <p:cNvSpPr/>
            <p:nvPr/>
          </p:nvSpPr>
          <p:spPr>
            <a:xfrm>
              <a:off x="7204817" y="33154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11" name="tx111"/>
            <p:cNvSpPr/>
            <p:nvPr/>
          </p:nvSpPr>
          <p:spPr>
            <a:xfrm>
              <a:off x="7441216" y="318874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112" name="tx112"/>
            <p:cNvSpPr/>
            <p:nvPr/>
          </p:nvSpPr>
          <p:spPr>
            <a:xfrm>
              <a:off x="7752963" y="31787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13" name="tx113"/>
            <p:cNvSpPr/>
            <p:nvPr/>
          </p:nvSpPr>
          <p:spPr>
            <a:xfrm>
              <a:off x="7974302" y="314205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114" name="tx114"/>
            <p:cNvSpPr/>
            <p:nvPr/>
          </p:nvSpPr>
          <p:spPr>
            <a:xfrm>
              <a:off x="2653989" y="3594104"/>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13.8</a:t>
              </a:r>
            </a:p>
          </p:txBody>
        </p:sp>
        <p:sp>
          <p:nvSpPr>
            <p:cNvPr id="115" name="tx115"/>
            <p:cNvSpPr/>
            <p:nvPr/>
          </p:nvSpPr>
          <p:spPr>
            <a:xfrm>
              <a:off x="3986705" y="349131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16.6</a:t>
              </a:r>
            </a:p>
          </p:txBody>
        </p:sp>
        <p:sp>
          <p:nvSpPr>
            <p:cNvPr id="116" name="tx116"/>
            <p:cNvSpPr/>
            <p:nvPr/>
          </p:nvSpPr>
          <p:spPr>
            <a:xfrm>
              <a:off x="5319420" y="354428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15.2</a:t>
              </a:r>
            </a:p>
          </p:txBody>
        </p:sp>
        <p:sp>
          <p:nvSpPr>
            <p:cNvPr id="117" name="tx117"/>
            <p:cNvSpPr/>
            <p:nvPr/>
          </p:nvSpPr>
          <p:spPr>
            <a:xfrm>
              <a:off x="6385593" y="339521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19.2</a:t>
              </a:r>
            </a:p>
          </p:txBody>
        </p:sp>
        <p:sp>
          <p:nvSpPr>
            <p:cNvPr id="118" name="tx118"/>
            <p:cNvSpPr/>
            <p:nvPr/>
          </p:nvSpPr>
          <p:spPr>
            <a:xfrm>
              <a:off x="6652136" y="333295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20.9</a:t>
              </a:r>
            </a:p>
          </p:txBody>
        </p:sp>
        <p:sp>
          <p:nvSpPr>
            <p:cNvPr id="119" name="tx119"/>
            <p:cNvSpPr/>
            <p:nvPr/>
          </p:nvSpPr>
          <p:spPr>
            <a:xfrm>
              <a:off x="6918679" y="3418132"/>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18.6</a:t>
              </a:r>
            </a:p>
          </p:txBody>
        </p:sp>
        <p:sp>
          <p:nvSpPr>
            <p:cNvPr id="120" name="tx120"/>
            <p:cNvSpPr/>
            <p:nvPr/>
          </p:nvSpPr>
          <p:spPr>
            <a:xfrm>
              <a:off x="7185222" y="3093734"/>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27.3</a:t>
              </a:r>
            </a:p>
          </p:txBody>
        </p:sp>
        <p:sp>
          <p:nvSpPr>
            <p:cNvPr id="121" name="tx121"/>
            <p:cNvSpPr/>
            <p:nvPr/>
          </p:nvSpPr>
          <p:spPr>
            <a:xfrm>
              <a:off x="7451765" y="2821653"/>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34.7</a:t>
              </a:r>
            </a:p>
          </p:txBody>
        </p:sp>
        <p:sp>
          <p:nvSpPr>
            <p:cNvPr id="122" name="tx122"/>
            <p:cNvSpPr/>
            <p:nvPr/>
          </p:nvSpPr>
          <p:spPr>
            <a:xfrm>
              <a:off x="7718308" y="281676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34.8</a:t>
              </a:r>
            </a:p>
          </p:txBody>
        </p:sp>
        <p:sp>
          <p:nvSpPr>
            <p:cNvPr id="123" name="tx123"/>
            <p:cNvSpPr/>
            <p:nvPr/>
          </p:nvSpPr>
          <p:spPr>
            <a:xfrm>
              <a:off x="7984851" y="2818655"/>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34.8</a:t>
              </a:r>
            </a:p>
          </p:txBody>
        </p:sp>
        <p:sp>
          <p:nvSpPr>
            <p:cNvPr id="124" name="tx124"/>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5" name="tx125"/>
            <p:cNvSpPr/>
            <p:nvPr/>
          </p:nvSpPr>
          <p:spPr>
            <a:xfrm>
              <a:off x="639902" y="341953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6" name="tx126"/>
            <p:cNvSpPr/>
            <p:nvPr/>
          </p:nvSpPr>
          <p:spPr>
            <a:xfrm>
              <a:off x="639902" y="267918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27" name="tx127"/>
            <p:cNvSpPr/>
            <p:nvPr/>
          </p:nvSpPr>
          <p:spPr>
            <a:xfrm>
              <a:off x="639902" y="193882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28" name="tx12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5" name="tx145"/>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6" name="pl146"/>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7" name="pl147"/>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8" name="tx148"/>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9" name="tx149"/>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0" name="rc150"/>
            <p:cNvSpPr/>
            <p:nvPr/>
          </p:nvSpPr>
          <p:spPr>
            <a:xfrm>
              <a:off x="4678790" y="5080163"/>
              <a:ext cx="201456" cy="201456"/>
            </a:xfrm>
            <a:prstGeom prst="rect">
              <a:avLst/>
            </a:prstGeom>
            <a:solidFill>
              <a:srgbClr val="E2231A">
                <a:alpha val="90196"/>
              </a:srgbClr>
            </a:solidFill>
          </p:spPr>
          <p:txBody>
            <a:bodyPr/>
            <a:lstStyle/>
            <a:p/>
          </p:txBody>
        </p:sp>
        <p:sp>
          <p:nvSpPr>
            <p:cNvPr id="151" name="rc151"/>
            <p:cNvSpPr/>
            <p:nvPr/>
          </p:nvSpPr>
          <p:spPr>
            <a:xfrm>
              <a:off x="5642950" y="5080163"/>
              <a:ext cx="201456" cy="201456"/>
            </a:xfrm>
            <a:prstGeom prst="rect">
              <a:avLst/>
            </a:prstGeom>
            <a:solidFill>
              <a:srgbClr val="B3B3B3">
                <a:alpha val="90196"/>
              </a:srgbClr>
            </a:solidFill>
          </p:spPr>
          <p:txBody>
            <a:bodyPr/>
            <a:lstStyle/>
            <a:p/>
          </p:txBody>
        </p:sp>
        <p:sp>
          <p:nvSpPr>
            <p:cNvPr id="152" name="tx152"/>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3" name="tx153"/>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4" name="tx154"/>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5" name="tx155"/>
            <p:cNvSpPr/>
            <p:nvPr/>
          </p:nvSpPr>
          <p:spPr>
            <a:xfrm>
              <a:off x="951100" y="1581351"/>
              <a:ext cx="30846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Netherlands (Kingdom of the), 2000-2025</a:t>
              </a:r>
            </a:p>
          </p:txBody>
        </p:sp>
        <p:sp>
          <p:nvSpPr>
            <p:cNvPr id="156" name="pl156"/>
            <p:cNvSpPr/>
            <p:nvPr/>
          </p:nvSpPr>
          <p:spPr>
            <a:xfrm>
              <a:off x="228758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2701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5281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2354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27888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26150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24412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40557"/>
              <a:ext cx="2031784" cy="124062"/>
            </a:xfrm>
            <a:prstGeom prst="rect">
              <a:avLst/>
            </a:prstGeom>
            <a:solidFill>
              <a:srgbClr val="E2231A">
                <a:alpha val="90196"/>
              </a:srgbClr>
            </a:solidFill>
          </p:spPr>
          <p:txBody>
            <a:bodyPr/>
            <a:lstStyle/>
            <a:p/>
          </p:txBody>
        </p:sp>
        <p:sp>
          <p:nvSpPr>
            <p:cNvPr id="168" name="rc168"/>
            <p:cNvSpPr/>
            <p:nvPr/>
          </p:nvSpPr>
          <p:spPr>
            <a:xfrm>
              <a:off x="1296273" y="5685479"/>
              <a:ext cx="3730885" cy="124062"/>
            </a:xfrm>
            <a:prstGeom prst="rect">
              <a:avLst/>
            </a:prstGeom>
            <a:solidFill>
              <a:srgbClr val="E2231A">
                <a:alpha val="90196"/>
              </a:srgbClr>
            </a:solidFill>
          </p:spPr>
          <p:txBody>
            <a:bodyPr/>
            <a:lstStyle/>
            <a:p/>
          </p:txBody>
        </p:sp>
        <p:sp>
          <p:nvSpPr>
            <p:cNvPr id="169" name="rc169"/>
            <p:cNvSpPr/>
            <p:nvPr/>
          </p:nvSpPr>
          <p:spPr>
            <a:xfrm>
              <a:off x="1296273" y="5530401"/>
              <a:ext cx="4133951" cy="124062"/>
            </a:xfrm>
            <a:prstGeom prst="rect">
              <a:avLst/>
            </a:prstGeom>
            <a:solidFill>
              <a:srgbClr val="E2231A">
                <a:alpha val="90196"/>
              </a:srgbClr>
            </a:solidFill>
          </p:spPr>
          <p:txBody>
            <a:bodyPr/>
            <a:lstStyle/>
            <a:p/>
          </p:txBody>
        </p:sp>
        <p:sp>
          <p:nvSpPr>
            <p:cNvPr id="170" name="rc170"/>
            <p:cNvSpPr/>
            <p:nvPr/>
          </p:nvSpPr>
          <p:spPr>
            <a:xfrm>
              <a:off x="3328058" y="5840557"/>
              <a:ext cx="1773845" cy="124062"/>
            </a:xfrm>
            <a:prstGeom prst="rect">
              <a:avLst/>
            </a:prstGeom>
            <a:solidFill>
              <a:srgbClr val="B3B3B3">
                <a:alpha val="90196"/>
              </a:srgbClr>
            </a:solidFill>
          </p:spPr>
          <p:txBody>
            <a:bodyPr/>
            <a:lstStyle/>
            <a:p/>
          </p:txBody>
        </p:sp>
        <p:sp>
          <p:nvSpPr>
            <p:cNvPr id="171" name="rc171"/>
            <p:cNvSpPr/>
            <p:nvPr/>
          </p:nvSpPr>
          <p:spPr>
            <a:xfrm>
              <a:off x="5027159" y="5685479"/>
              <a:ext cx="3172581" cy="124062"/>
            </a:xfrm>
            <a:prstGeom prst="rect">
              <a:avLst/>
            </a:prstGeom>
            <a:solidFill>
              <a:srgbClr val="B3B3B3">
                <a:alpha val="90196"/>
              </a:srgbClr>
            </a:solidFill>
          </p:spPr>
          <p:txBody>
            <a:bodyPr/>
            <a:lstStyle/>
            <a:p/>
          </p:txBody>
        </p:sp>
        <p:sp>
          <p:nvSpPr>
            <p:cNvPr id="172" name="rc172"/>
            <p:cNvSpPr/>
            <p:nvPr/>
          </p:nvSpPr>
          <p:spPr>
            <a:xfrm>
              <a:off x="5430225" y="5530401"/>
              <a:ext cx="2759404" cy="124062"/>
            </a:xfrm>
            <a:prstGeom prst="rect">
              <a:avLst/>
            </a:prstGeom>
            <a:solidFill>
              <a:srgbClr val="B3B3B3">
                <a:alpha val="90196"/>
              </a:srgbClr>
            </a:solidFill>
          </p:spPr>
          <p:txBody>
            <a:bodyPr/>
            <a:lstStyle/>
            <a:p/>
          </p:txBody>
        </p:sp>
        <p:sp>
          <p:nvSpPr>
            <p:cNvPr id="173" name="tx173"/>
            <p:cNvSpPr/>
            <p:nvPr/>
          </p:nvSpPr>
          <p:spPr>
            <a:xfrm>
              <a:off x="5214430"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19.2</a:t>
              </a:r>
            </a:p>
          </p:txBody>
        </p:sp>
        <p:sp>
          <p:nvSpPr>
            <p:cNvPr id="174" name="tx174"/>
            <p:cNvSpPr/>
            <p:nvPr/>
          </p:nvSpPr>
          <p:spPr>
            <a:xfrm>
              <a:off x="8312267"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34.8</a:t>
              </a:r>
            </a:p>
          </p:txBody>
        </p:sp>
        <p:sp>
          <p:nvSpPr>
            <p:cNvPr id="175" name="tx175"/>
            <p:cNvSpPr/>
            <p:nvPr/>
          </p:nvSpPr>
          <p:spPr>
            <a:xfrm>
              <a:off x="8302155"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34.8</a:t>
              </a:r>
            </a:p>
          </p:txBody>
        </p:sp>
        <p:sp>
          <p:nvSpPr>
            <p:cNvPr id="176" name="tx176"/>
            <p:cNvSpPr/>
            <p:nvPr/>
          </p:nvSpPr>
          <p:spPr>
            <a:xfrm>
              <a:off x="2199639"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10.2</a:t>
              </a:r>
            </a:p>
          </p:txBody>
        </p:sp>
        <p:sp>
          <p:nvSpPr>
            <p:cNvPr id="177" name="tx177"/>
            <p:cNvSpPr/>
            <p:nvPr/>
          </p:nvSpPr>
          <p:spPr>
            <a:xfrm>
              <a:off x="304919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18.8</a:t>
              </a:r>
            </a:p>
          </p:txBody>
        </p:sp>
        <p:sp>
          <p:nvSpPr>
            <p:cNvPr id="178" name="tx178"/>
            <p:cNvSpPr/>
            <p:nvPr/>
          </p:nvSpPr>
          <p:spPr>
            <a:xfrm>
              <a:off x="3250722"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20.9</a:t>
              </a:r>
            </a:p>
          </p:txBody>
        </p:sp>
        <p:sp>
          <p:nvSpPr>
            <p:cNvPr id="179" name="tx179"/>
            <p:cNvSpPr/>
            <p:nvPr/>
          </p:nvSpPr>
          <p:spPr>
            <a:xfrm>
              <a:off x="4134608"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8.9</a:t>
              </a:r>
            </a:p>
          </p:txBody>
        </p:sp>
        <p:sp>
          <p:nvSpPr>
            <p:cNvPr id="180" name="tx180"/>
            <p:cNvSpPr/>
            <p:nvPr/>
          </p:nvSpPr>
          <p:spPr>
            <a:xfrm>
              <a:off x="6549141" y="5704374"/>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81" name="tx181"/>
            <p:cNvSpPr/>
            <p:nvPr/>
          </p:nvSpPr>
          <p:spPr>
            <a:xfrm>
              <a:off x="6697400"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13.9</a:t>
              </a:r>
            </a:p>
          </p:txBody>
        </p:sp>
        <p:sp>
          <p:nvSpPr>
            <p:cNvPr id="182" name="tx18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5" name="tx185"/>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6" name="tx186"/>
            <p:cNvSpPr/>
            <p:nvPr/>
          </p:nvSpPr>
          <p:spPr>
            <a:xfrm>
              <a:off x="3154605"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7" name="tx187"/>
            <p:cNvSpPr/>
            <p:nvPr/>
          </p:nvSpPr>
          <p:spPr>
            <a:xfrm>
              <a:off x="5137220"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8" name="tx188"/>
            <p:cNvSpPr/>
            <p:nvPr/>
          </p:nvSpPr>
          <p:spPr>
            <a:xfrm>
              <a:off x="7119836"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89" name="tx189"/>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0" name="tx19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1" name="tx191"/>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88%. This is lower than in 2019, where coverage was 94%.
21,000 children missed their routine first dose of measles vaccine.
MCV2 is typically administered to children between 18 months and five years old. MCV2 coverage remained constant at 81% in 2025.</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89% in 2025 - below the 95% level needed to prevent outbreaks and, leaving 21,000 children without any protection against measles. MCV2 coverage also remained constant at 81% - below the IA2030 target of 90%.</a:t>
            </a:r>
          </a:p>
        </p:txBody>
      </p:sp>
      <p:grpSp xmlns:pic="http://schemas.openxmlformats.org/drawingml/2006/picture">
        <p:nvGrpSpPr>
          <p:cNvPr id="194" name=""/>
          <p:cNvGrpSpPr/>
          <p:nvPr/>
        </p:nvGrpSpPr>
        <p:grpSpPr>
          <a:xfrm>
            <a:off x="292608" y="1097280"/>
            <a:ext cx="8595360" cy="28575"/>
            <a:chOff x="292608" y="1097280"/>
            <a:chExt cx="8595360" cy="28575"/>
          </a:xfrm>
        </p:grpSpPr>
        <p:sp>
          <p:nvSpPr>
            <p:cNvPr id="19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174970"/>
            </a:xfrm>
            <a:custGeom>
              <a:avLst/>
              <a:pathLst>
                <a:path w="3397293" h="174970">
                  <a:moveTo>
                    <a:pt x="0" y="0"/>
                  </a:moveTo>
                  <a:lnTo>
                    <a:pt x="135891" y="21871"/>
                  </a:lnTo>
                  <a:lnTo>
                    <a:pt x="271783" y="21871"/>
                  </a:lnTo>
                  <a:lnTo>
                    <a:pt x="407675" y="0"/>
                  </a:lnTo>
                  <a:lnTo>
                    <a:pt x="543566" y="0"/>
                  </a:lnTo>
                  <a:lnTo>
                    <a:pt x="679458" y="21871"/>
                  </a:lnTo>
                  <a:lnTo>
                    <a:pt x="815350" y="0"/>
                  </a:lnTo>
                  <a:lnTo>
                    <a:pt x="951242" y="0"/>
                  </a:lnTo>
                  <a:lnTo>
                    <a:pt x="1087133" y="0"/>
                  </a:lnTo>
                  <a:lnTo>
                    <a:pt x="1223025" y="0"/>
                  </a:lnTo>
                  <a:lnTo>
                    <a:pt x="1358917" y="0"/>
                  </a:lnTo>
                  <a:lnTo>
                    <a:pt x="1494809" y="0"/>
                  </a:lnTo>
                  <a:lnTo>
                    <a:pt x="1630700" y="0"/>
                  </a:lnTo>
                  <a:lnTo>
                    <a:pt x="1766592" y="0"/>
                  </a:lnTo>
                  <a:lnTo>
                    <a:pt x="1902484" y="0"/>
                  </a:lnTo>
                  <a:lnTo>
                    <a:pt x="2038375" y="21871"/>
                  </a:lnTo>
                  <a:lnTo>
                    <a:pt x="2174267" y="43742"/>
                  </a:lnTo>
                  <a:lnTo>
                    <a:pt x="2310159" y="65614"/>
                  </a:lnTo>
                  <a:lnTo>
                    <a:pt x="2446051" y="65614"/>
                  </a:lnTo>
                  <a:lnTo>
                    <a:pt x="2581942" y="43742"/>
                  </a:lnTo>
                  <a:lnTo>
                    <a:pt x="2717834" y="43742"/>
                  </a:lnTo>
                  <a:lnTo>
                    <a:pt x="2853726" y="65614"/>
                  </a:lnTo>
                  <a:lnTo>
                    <a:pt x="2989618" y="153099"/>
                  </a:lnTo>
                  <a:lnTo>
                    <a:pt x="3125509" y="153099"/>
                  </a:lnTo>
                  <a:lnTo>
                    <a:pt x="3261401" y="153099"/>
                  </a:lnTo>
                  <a:lnTo>
                    <a:pt x="3397293" y="1749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174970"/>
            </a:xfrm>
            <a:custGeom>
              <a:avLst/>
              <a:pathLst>
                <a:path w="3397293" h="174970">
                  <a:moveTo>
                    <a:pt x="0" y="0"/>
                  </a:moveTo>
                  <a:lnTo>
                    <a:pt x="135891" y="21871"/>
                  </a:lnTo>
                  <a:lnTo>
                    <a:pt x="271783" y="21871"/>
                  </a:lnTo>
                  <a:lnTo>
                    <a:pt x="407675" y="0"/>
                  </a:lnTo>
                  <a:lnTo>
                    <a:pt x="543566" y="0"/>
                  </a:lnTo>
                  <a:lnTo>
                    <a:pt x="679458" y="21871"/>
                  </a:lnTo>
                  <a:lnTo>
                    <a:pt x="815350" y="0"/>
                  </a:lnTo>
                  <a:lnTo>
                    <a:pt x="951242" y="0"/>
                  </a:lnTo>
                  <a:lnTo>
                    <a:pt x="1087133" y="0"/>
                  </a:lnTo>
                  <a:lnTo>
                    <a:pt x="1223025" y="0"/>
                  </a:lnTo>
                  <a:lnTo>
                    <a:pt x="1358917" y="0"/>
                  </a:lnTo>
                  <a:lnTo>
                    <a:pt x="1494809" y="0"/>
                  </a:lnTo>
                  <a:lnTo>
                    <a:pt x="1630700" y="0"/>
                  </a:lnTo>
                  <a:lnTo>
                    <a:pt x="1766592" y="0"/>
                  </a:lnTo>
                  <a:lnTo>
                    <a:pt x="1902484" y="0"/>
                  </a:lnTo>
                  <a:lnTo>
                    <a:pt x="2038375" y="21871"/>
                  </a:lnTo>
                  <a:lnTo>
                    <a:pt x="2174267" y="43742"/>
                  </a:lnTo>
                  <a:lnTo>
                    <a:pt x="2310159" y="65614"/>
                  </a:lnTo>
                  <a:lnTo>
                    <a:pt x="2446051" y="65614"/>
                  </a:lnTo>
                  <a:lnTo>
                    <a:pt x="2581942" y="43742"/>
                  </a:lnTo>
                  <a:lnTo>
                    <a:pt x="2717834" y="43742"/>
                  </a:lnTo>
                  <a:lnTo>
                    <a:pt x="2853726" y="65614"/>
                  </a:lnTo>
                  <a:lnTo>
                    <a:pt x="2989618" y="153099"/>
                  </a:lnTo>
                  <a:lnTo>
                    <a:pt x="3125509" y="153099"/>
                  </a:lnTo>
                  <a:lnTo>
                    <a:pt x="3261401" y="153099"/>
                  </a:lnTo>
                  <a:lnTo>
                    <a:pt x="3397293" y="1749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174970"/>
            </a:xfrm>
            <a:custGeom>
              <a:avLst/>
              <a:pathLst>
                <a:path w="3397293" h="174970">
                  <a:moveTo>
                    <a:pt x="0" y="0"/>
                  </a:moveTo>
                  <a:lnTo>
                    <a:pt x="135891" y="21871"/>
                  </a:lnTo>
                  <a:lnTo>
                    <a:pt x="271783" y="21871"/>
                  </a:lnTo>
                  <a:lnTo>
                    <a:pt x="407675" y="0"/>
                  </a:lnTo>
                  <a:lnTo>
                    <a:pt x="543566" y="0"/>
                  </a:lnTo>
                  <a:lnTo>
                    <a:pt x="679458" y="21871"/>
                  </a:lnTo>
                  <a:lnTo>
                    <a:pt x="815350" y="0"/>
                  </a:lnTo>
                  <a:lnTo>
                    <a:pt x="951242" y="0"/>
                  </a:lnTo>
                  <a:lnTo>
                    <a:pt x="1087133" y="0"/>
                  </a:lnTo>
                  <a:lnTo>
                    <a:pt x="1223025" y="0"/>
                  </a:lnTo>
                  <a:lnTo>
                    <a:pt x="1358917" y="0"/>
                  </a:lnTo>
                  <a:lnTo>
                    <a:pt x="1494809" y="0"/>
                  </a:lnTo>
                  <a:lnTo>
                    <a:pt x="1630700" y="0"/>
                  </a:lnTo>
                  <a:lnTo>
                    <a:pt x="1766592" y="0"/>
                  </a:lnTo>
                  <a:lnTo>
                    <a:pt x="1902484" y="0"/>
                  </a:lnTo>
                  <a:lnTo>
                    <a:pt x="2038375" y="21871"/>
                  </a:lnTo>
                  <a:lnTo>
                    <a:pt x="2174267" y="43742"/>
                  </a:lnTo>
                  <a:lnTo>
                    <a:pt x="2310159" y="65614"/>
                  </a:lnTo>
                  <a:lnTo>
                    <a:pt x="2446051" y="65614"/>
                  </a:lnTo>
                  <a:lnTo>
                    <a:pt x="2581942" y="43742"/>
                  </a:lnTo>
                  <a:lnTo>
                    <a:pt x="2717834" y="43742"/>
                  </a:lnTo>
                  <a:lnTo>
                    <a:pt x="2853726" y="65614"/>
                  </a:lnTo>
                  <a:lnTo>
                    <a:pt x="2989618" y="153099"/>
                  </a:lnTo>
                  <a:lnTo>
                    <a:pt x="3125509" y="153099"/>
                  </a:lnTo>
                  <a:lnTo>
                    <a:pt x="3261401" y="153099"/>
                  </a:lnTo>
                  <a:lnTo>
                    <a:pt x="3397293" y="1749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7155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7155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9901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6146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982647" y="4961275"/>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Netherlands (Kingdom of the)</a:t>
              </a:r>
            </a:p>
          </p:txBody>
        </p:sp>
        <p:sp>
          <p:nvSpPr>
            <p:cNvPr id="60" name="tx60"/>
            <p:cNvSpPr/>
            <p:nvPr/>
          </p:nvSpPr>
          <p:spPr>
            <a:xfrm>
              <a:off x="316611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2856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828812" y="1403693"/>
              <a:ext cx="398159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Netherlands (Kingdom of the),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09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585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344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838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333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613755"/>
              <a:ext cx="3397293" cy="680441"/>
            </a:xfrm>
            <a:custGeom>
              <a:avLst/>
              <a:pathLst>
                <a:path w="3397293" h="680441">
                  <a:moveTo>
                    <a:pt x="0" y="0"/>
                  </a:moveTo>
                  <a:lnTo>
                    <a:pt x="135891" y="85055"/>
                  </a:lnTo>
                  <a:lnTo>
                    <a:pt x="271783" y="85055"/>
                  </a:lnTo>
                  <a:lnTo>
                    <a:pt x="407675" y="0"/>
                  </a:lnTo>
                  <a:lnTo>
                    <a:pt x="543566" y="0"/>
                  </a:lnTo>
                  <a:lnTo>
                    <a:pt x="679458" y="85055"/>
                  </a:lnTo>
                  <a:lnTo>
                    <a:pt x="815350" y="0"/>
                  </a:lnTo>
                  <a:lnTo>
                    <a:pt x="951242" y="0"/>
                  </a:lnTo>
                  <a:lnTo>
                    <a:pt x="1087133" y="0"/>
                  </a:lnTo>
                  <a:lnTo>
                    <a:pt x="1223025" y="0"/>
                  </a:lnTo>
                  <a:lnTo>
                    <a:pt x="1358917" y="0"/>
                  </a:lnTo>
                  <a:lnTo>
                    <a:pt x="1494809" y="0"/>
                  </a:lnTo>
                  <a:lnTo>
                    <a:pt x="1630700" y="0"/>
                  </a:lnTo>
                  <a:lnTo>
                    <a:pt x="1766592" y="0"/>
                  </a:lnTo>
                  <a:lnTo>
                    <a:pt x="1902484" y="0"/>
                  </a:lnTo>
                  <a:lnTo>
                    <a:pt x="2038375" y="85055"/>
                  </a:lnTo>
                  <a:lnTo>
                    <a:pt x="2174267" y="170110"/>
                  </a:lnTo>
                  <a:lnTo>
                    <a:pt x="2310159" y="255165"/>
                  </a:lnTo>
                  <a:lnTo>
                    <a:pt x="2446051" y="255165"/>
                  </a:lnTo>
                  <a:lnTo>
                    <a:pt x="2581942" y="170110"/>
                  </a:lnTo>
                  <a:lnTo>
                    <a:pt x="2717834" y="170110"/>
                  </a:lnTo>
                  <a:lnTo>
                    <a:pt x="2853726" y="255165"/>
                  </a:lnTo>
                  <a:lnTo>
                    <a:pt x="2989618" y="595386"/>
                  </a:lnTo>
                  <a:lnTo>
                    <a:pt x="3125509" y="595386"/>
                  </a:lnTo>
                  <a:lnTo>
                    <a:pt x="3261401" y="595386"/>
                  </a:lnTo>
                  <a:lnTo>
                    <a:pt x="3397293" y="680441"/>
                  </a:lnTo>
                </a:path>
              </a:pathLst>
            </a:custGeom>
            <a:ln w="27101" cap="flat">
              <a:solidFill>
                <a:srgbClr val="0058AB">
                  <a:alpha val="100000"/>
                </a:srgbClr>
              </a:solidFill>
              <a:prstDash val="solid"/>
              <a:round/>
            </a:ln>
          </p:spPr>
          <p:txBody>
            <a:bodyPr/>
            <a:lstStyle/>
            <a:p/>
          </p:txBody>
        </p:sp>
        <p:sp>
          <p:nvSpPr>
            <p:cNvPr id="77" name="pl77"/>
            <p:cNvSpPr/>
            <p:nvPr/>
          </p:nvSpPr>
          <p:spPr>
            <a:xfrm>
              <a:off x="5437664" y="2783866"/>
              <a:ext cx="3397293" cy="1275828"/>
            </a:xfrm>
            <a:custGeom>
              <a:avLst/>
              <a:pathLst>
                <a:path w="3397293" h="1275828">
                  <a:moveTo>
                    <a:pt x="0" y="1275828"/>
                  </a:moveTo>
                  <a:lnTo>
                    <a:pt x="135891" y="1190773"/>
                  </a:lnTo>
                  <a:lnTo>
                    <a:pt x="271783" y="1190773"/>
                  </a:lnTo>
                  <a:lnTo>
                    <a:pt x="407675" y="1105718"/>
                  </a:lnTo>
                  <a:lnTo>
                    <a:pt x="543566" y="935607"/>
                  </a:lnTo>
                  <a:lnTo>
                    <a:pt x="679458" y="765497"/>
                  </a:lnTo>
                  <a:lnTo>
                    <a:pt x="815350" y="595386"/>
                  </a:lnTo>
                  <a:lnTo>
                    <a:pt x="951242" y="595386"/>
                  </a:lnTo>
                  <a:lnTo>
                    <a:pt x="1087133" y="425276"/>
                  </a:lnTo>
                  <a:lnTo>
                    <a:pt x="1223025" y="255165"/>
                  </a:lnTo>
                  <a:lnTo>
                    <a:pt x="1358917" y="170110"/>
                  </a:lnTo>
                  <a:lnTo>
                    <a:pt x="1494809" y="170110"/>
                  </a:lnTo>
                  <a:lnTo>
                    <a:pt x="1630700" y="170110"/>
                  </a:lnTo>
                  <a:lnTo>
                    <a:pt x="1766592" y="170110"/>
                  </a:lnTo>
                  <a:lnTo>
                    <a:pt x="1902484" y="170110"/>
                  </a:lnTo>
                  <a:lnTo>
                    <a:pt x="2038375" y="170110"/>
                  </a:lnTo>
                  <a:lnTo>
                    <a:pt x="2174267" y="85055"/>
                  </a:lnTo>
                  <a:lnTo>
                    <a:pt x="2310159" y="85055"/>
                  </a:lnTo>
                  <a:lnTo>
                    <a:pt x="2446051" y="0"/>
                  </a:lnTo>
                  <a:lnTo>
                    <a:pt x="2581942" y="0"/>
                  </a:lnTo>
                  <a:lnTo>
                    <a:pt x="2717834" y="255165"/>
                  </a:lnTo>
                  <a:lnTo>
                    <a:pt x="2853726" y="425276"/>
                  </a:lnTo>
                  <a:lnTo>
                    <a:pt x="2989618" y="255165"/>
                  </a:lnTo>
                  <a:lnTo>
                    <a:pt x="3125509" y="255165"/>
                  </a:lnTo>
                  <a:lnTo>
                    <a:pt x="3261401" y="170110"/>
                  </a:lnTo>
                  <a:lnTo>
                    <a:pt x="3397293" y="170110"/>
                  </a:lnTo>
                </a:path>
              </a:pathLst>
            </a:custGeom>
            <a:ln w="27101" cap="flat">
              <a:solidFill>
                <a:srgbClr val="80BD41">
                  <a:alpha val="100000"/>
                </a:srgbClr>
              </a:solidFill>
              <a:prstDash val="solid"/>
              <a:round/>
            </a:ln>
          </p:spPr>
          <p:txBody>
            <a:bodyPr/>
            <a:lstStyle/>
            <a:p/>
          </p:txBody>
        </p:sp>
        <p:sp>
          <p:nvSpPr>
            <p:cNvPr id="78" name="pl78"/>
            <p:cNvSpPr/>
            <p:nvPr/>
          </p:nvSpPr>
          <p:spPr>
            <a:xfrm>
              <a:off x="5437664" y="2783866"/>
              <a:ext cx="3397293" cy="255165"/>
            </a:xfrm>
            <a:custGeom>
              <a:avLst/>
              <a:pathLst>
                <a:path w="3397293" h="255165">
                  <a:moveTo>
                    <a:pt x="0" y="255165"/>
                  </a:moveTo>
                  <a:lnTo>
                    <a:pt x="135891" y="170110"/>
                  </a:lnTo>
                  <a:lnTo>
                    <a:pt x="271783" y="170110"/>
                  </a:lnTo>
                  <a:lnTo>
                    <a:pt x="407675" y="85055"/>
                  </a:lnTo>
                  <a:lnTo>
                    <a:pt x="543566" y="85055"/>
                  </a:lnTo>
                  <a:lnTo>
                    <a:pt x="679458" y="85055"/>
                  </a:lnTo>
                  <a:lnTo>
                    <a:pt x="815350" y="0"/>
                  </a:lnTo>
                  <a:lnTo>
                    <a:pt x="951242" y="85055"/>
                  </a:lnTo>
                  <a:lnTo>
                    <a:pt x="1087133" y="0"/>
                  </a:lnTo>
                  <a:lnTo>
                    <a:pt x="1223025" y="85055"/>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85055"/>
                  </a:lnTo>
                </a:path>
              </a:pathLst>
            </a:custGeom>
            <a:ln w="27101" cap="flat">
              <a:solidFill>
                <a:srgbClr val="961A49">
                  <a:alpha val="100000"/>
                </a:srgbClr>
              </a:solidFill>
              <a:prstDash val="solid"/>
              <a:round/>
            </a:ln>
          </p:spPr>
          <p:txBody>
            <a:bodyPr/>
            <a:lstStyle/>
            <a:p/>
          </p:txBody>
        </p:sp>
        <p:sp>
          <p:nvSpPr>
            <p:cNvPr id="79" name="pl79"/>
            <p:cNvSpPr/>
            <p:nvPr/>
          </p:nvSpPr>
          <p:spPr>
            <a:xfrm>
              <a:off x="5437664" y="278386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613755"/>
              <a:ext cx="3397293" cy="680441"/>
            </a:xfrm>
            <a:custGeom>
              <a:avLst/>
              <a:pathLst>
                <a:path w="3397293" h="680441">
                  <a:moveTo>
                    <a:pt x="0" y="0"/>
                  </a:moveTo>
                  <a:lnTo>
                    <a:pt x="135891" y="85055"/>
                  </a:lnTo>
                  <a:lnTo>
                    <a:pt x="271783" y="85055"/>
                  </a:lnTo>
                  <a:lnTo>
                    <a:pt x="407675" y="0"/>
                  </a:lnTo>
                  <a:lnTo>
                    <a:pt x="543566" y="0"/>
                  </a:lnTo>
                  <a:lnTo>
                    <a:pt x="679458" y="85055"/>
                  </a:lnTo>
                  <a:lnTo>
                    <a:pt x="815350" y="0"/>
                  </a:lnTo>
                  <a:lnTo>
                    <a:pt x="951242" y="0"/>
                  </a:lnTo>
                  <a:lnTo>
                    <a:pt x="1087133" y="0"/>
                  </a:lnTo>
                  <a:lnTo>
                    <a:pt x="1223025" y="0"/>
                  </a:lnTo>
                  <a:lnTo>
                    <a:pt x="1358917" y="0"/>
                  </a:lnTo>
                  <a:lnTo>
                    <a:pt x="1494809" y="0"/>
                  </a:lnTo>
                  <a:lnTo>
                    <a:pt x="1630700" y="0"/>
                  </a:lnTo>
                  <a:lnTo>
                    <a:pt x="1766592" y="0"/>
                  </a:lnTo>
                  <a:lnTo>
                    <a:pt x="1902484" y="0"/>
                  </a:lnTo>
                  <a:lnTo>
                    <a:pt x="2038375" y="85055"/>
                  </a:lnTo>
                  <a:lnTo>
                    <a:pt x="2174267" y="170110"/>
                  </a:lnTo>
                  <a:lnTo>
                    <a:pt x="2310159" y="255165"/>
                  </a:lnTo>
                  <a:lnTo>
                    <a:pt x="2446051" y="255165"/>
                  </a:lnTo>
                  <a:lnTo>
                    <a:pt x="2581942" y="170110"/>
                  </a:lnTo>
                  <a:lnTo>
                    <a:pt x="2717834" y="170110"/>
                  </a:lnTo>
                  <a:lnTo>
                    <a:pt x="2853726" y="255165"/>
                  </a:lnTo>
                  <a:lnTo>
                    <a:pt x="2989618" y="595386"/>
                  </a:lnTo>
                  <a:lnTo>
                    <a:pt x="3125509" y="595386"/>
                  </a:lnTo>
                  <a:lnTo>
                    <a:pt x="3261401" y="595386"/>
                  </a:lnTo>
                  <a:lnTo>
                    <a:pt x="3397293" y="680441"/>
                  </a:lnTo>
                </a:path>
              </a:pathLst>
            </a:custGeom>
            <a:ln w="43362" cap="flat">
              <a:solidFill>
                <a:srgbClr val="000000">
                  <a:alpha val="100000"/>
                </a:srgbClr>
              </a:solidFill>
              <a:prstDash val="solid"/>
              <a:round/>
            </a:ln>
          </p:spPr>
          <p:txBody>
            <a:bodyPr/>
            <a:lstStyle/>
            <a:p/>
          </p:txBody>
        </p:sp>
        <p:sp>
          <p:nvSpPr>
            <p:cNvPr id="81" name="pl81"/>
            <p:cNvSpPr/>
            <p:nvPr/>
          </p:nvSpPr>
          <p:spPr>
            <a:xfrm>
              <a:off x="5437664" y="2477667"/>
              <a:ext cx="0" cy="136088"/>
            </a:xfrm>
            <a:custGeom>
              <a:avLst/>
              <a:pathLst>
                <a:path w="0" h="136088">
                  <a:moveTo>
                    <a:pt x="0" y="136088"/>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477667"/>
              <a:ext cx="0" cy="221143"/>
            </a:xfrm>
            <a:custGeom>
              <a:avLst/>
              <a:pathLst>
                <a:path w="0" h="221143">
                  <a:moveTo>
                    <a:pt x="0" y="22114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477667"/>
              <a:ext cx="0" cy="136088"/>
            </a:xfrm>
            <a:custGeom>
              <a:avLst/>
              <a:pathLst>
                <a:path w="0" h="136088">
                  <a:moveTo>
                    <a:pt x="0" y="13608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477667"/>
              <a:ext cx="0" cy="221143"/>
            </a:xfrm>
            <a:custGeom>
              <a:avLst/>
              <a:pathLst>
                <a:path w="0" h="221143">
                  <a:moveTo>
                    <a:pt x="0" y="22114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477667"/>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477667"/>
              <a:ext cx="0" cy="731475"/>
            </a:xfrm>
            <a:custGeom>
              <a:avLst/>
              <a:pathLst>
                <a:path w="0" h="731475">
                  <a:moveTo>
                    <a:pt x="0" y="73147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477667"/>
              <a:ext cx="0" cy="816530"/>
            </a:xfrm>
            <a:custGeom>
              <a:avLst/>
              <a:pathLst>
                <a:path w="0" h="816530">
                  <a:moveTo>
                    <a:pt x="0" y="81653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613755"/>
              <a:ext cx="3397293" cy="680441"/>
            </a:xfrm>
            <a:custGeom>
              <a:avLst/>
              <a:pathLst>
                <a:path w="3397293" h="680441">
                  <a:moveTo>
                    <a:pt x="0" y="0"/>
                  </a:moveTo>
                  <a:lnTo>
                    <a:pt x="135891" y="85055"/>
                  </a:lnTo>
                  <a:lnTo>
                    <a:pt x="271783" y="85055"/>
                  </a:lnTo>
                  <a:lnTo>
                    <a:pt x="407675" y="0"/>
                  </a:lnTo>
                  <a:lnTo>
                    <a:pt x="543566" y="0"/>
                  </a:lnTo>
                  <a:lnTo>
                    <a:pt x="679458" y="85055"/>
                  </a:lnTo>
                  <a:lnTo>
                    <a:pt x="815350" y="0"/>
                  </a:lnTo>
                  <a:lnTo>
                    <a:pt x="951242" y="0"/>
                  </a:lnTo>
                  <a:lnTo>
                    <a:pt x="1087133" y="0"/>
                  </a:lnTo>
                  <a:lnTo>
                    <a:pt x="1223025" y="0"/>
                  </a:lnTo>
                  <a:lnTo>
                    <a:pt x="1358917" y="0"/>
                  </a:lnTo>
                  <a:lnTo>
                    <a:pt x="1494809" y="0"/>
                  </a:lnTo>
                  <a:lnTo>
                    <a:pt x="1630700" y="0"/>
                  </a:lnTo>
                  <a:lnTo>
                    <a:pt x="1766592" y="0"/>
                  </a:lnTo>
                  <a:lnTo>
                    <a:pt x="1902484" y="0"/>
                  </a:lnTo>
                  <a:lnTo>
                    <a:pt x="2038375" y="85055"/>
                  </a:lnTo>
                  <a:lnTo>
                    <a:pt x="2174267" y="170110"/>
                  </a:lnTo>
                  <a:lnTo>
                    <a:pt x="2310159" y="255165"/>
                  </a:lnTo>
                  <a:lnTo>
                    <a:pt x="2446051" y="255165"/>
                  </a:lnTo>
                  <a:lnTo>
                    <a:pt x="2581942" y="170110"/>
                  </a:lnTo>
                  <a:lnTo>
                    <a:pt x="2717834" y="170110"/>
                  </a:lnTo>
                  <a:lnTo>
                    <a:pt x="2853726" y="255165"/>
                  </a:lnTo>
                  <a:lnTo>
                    <a:pt x="2989618" y="595386"/>
                  </a:lnTo>
                  <a:lnTo>
                    <a:pt x="3125509" y="595386"/>
                  </a:lnTo>
                  <a:lnTo>
                    <a:pt x="3261401" y="595386"/>
                  </a:lnTo>
                  <a:lnTo>
                    <a:pt x="3397293" y="680441"/>
                  </a:lnTo>
                </a:path>
              </a:pathLst>
            </a:custGeom>
            <a:ln w="27101" cap="flat">
              <a:solidFill>
                <a:srgbClr val="0058AB">
                  <a:alpha val="100000"/>
                </a:srgbClr>
              </a:solidFill>
              <a:prstDash val="solid"/>
              <a:round/>
            </a:ln>
          </p:spPr>
          <p:txBody>
            <a:bodyPr/>
            <a:lstStyle/>
            <a:p/>
          </p:txBody>
        </p:sp>
        <p:sp>
          <p:nvSpPr>
            <p:cNvPr id="89" name="tx89"/>
            <p:cNvSpPr/>
            <p:nvPr/>
          </p:nvSpPr>
          <p:spPr>
            <a:xfrm>
              <a:off x="5407519" y="2404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0" name="tx90"/>
            <p:cNvSpPr/>
            <p:nvPr/>
          </p:nvSpPr>
          <p:spPr>
            <a:xfrm>
              <a:off x="6086977" y="2404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766436" y="2404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7445895" y="2404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989462"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50870" y="240458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8786762" y="240320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8298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5823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7317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8811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0322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0322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721571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97816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299346" y="4961275"/>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Netherlands (Kingdom of the)</a:t>
              </a:r>
            </a:p>
          </p:txBody>
        </p:sp>
        <p:sp>
          <p:nvSpPr>
            <p:cNvPr id="114" name="tx114"/>
            <p:cNvSpPr/>
            <p:nvPr/>
          </p:nvSpPr>
          <p:spPr>
            <a:xfrm>
              <a:off x="748281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24526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1950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9507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7063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4620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0728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8285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58423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3399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3598455" cy="114824"/>
            </a:xfrm>
            <a:prstGeom prst="rect">
              <a:avLst/>
            </a:prstGeom>
            <a:solidFill>
              <a:srgbClr val="E2231A">
                <a:alpha val="80000"/>
              </a:srgbClr>
            </a:solidFill>
          </p:spPr>
          <p:txBody>
            <a:bodyPr/>
            <a:lstStyle/>
            <a:p/>
          </p:txBody>
        </p:sp>
        <p:sp>
          <p:nvSpPr>
            <p:cNvPr id="130" name="rc130"/>
            <p:cNvSpPr/>
            <p:nvPr/>
          </p:nvSpPr>
          <p:spPr>
            <a:xfrm>
              <a:off x="1317178" y="5743865"/>
              <a:ext cx="6607702" cy="114824"/>
            </a:xfrm>
            <a:prstGeom prst="rect">
              <a:avLst/>
            </a:prstGeom>
            <a:solidFill>
              <a:srgbClr val="E2231A">
                <a:alpha val="80000"/>
              </a:srgbClr>
            </a:solidFill>
          </p:spPr>
          <p:txBody>
            <a:bodyPr/>
            <a:lstStyle/>
            <a:p/>
          </p:txBody>
        </p:sp>
        <p:sp>
          <p:nvSpPr>
            <p:cNvPr id="131" name="rc131"/>
            <p:cNvSpPr/>
            <p:nvPr/>
          </p:nvSpPr>
          <p:spPr>
            <a:xfrm>
              <a:off x="1317178" y="5600334"/>
              <a:ext cx="7321564" cy="114824"/>
            </a:xfrm>
            <a:prstGeom prst="rect">
              <a:avLst/>
            </a:prstGeom>
            <a:solidFill>
              <a:srgbClr val="E2231A">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272327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7" name="tx137"/>
            <p:cNvSpPr/>
            <p:nvPr/>
          </p:nvSpPr>
          <p:spPr>
            <a:xfrm>
              <a:off x="440126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615695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39" name="tx139"/>
            <p:cNvSpPr/>
            <p:nvPr/>
          </p:nvSpPr>
          <p:spPr>
            <a:xfrm>
              <a:off x="791264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Netherlands (Kingdom of the) (88%) was 4 percentage points higher than the global average (84%) and 5 percentage points lower than the average across all non-programme countries (93%).
National MCV1 coverage was 6 percentage points lower than in 2019 (94%).
This equates to 21,000 unvaccinated children in 2025 compared to 10,000 unvaccinated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Netherlands (Kingdom of the) MCV1 coverage was 88% - this is 6 percentage points lower than in 2019, but 4 percentage points higher than the global average (84%).</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Netherlands (Kingdom of the) ranked number 6 out of 41 countries for lowest MCV1 coverage (based on tied ranks).
Netherlands (Kingdom of the) was in the top 10 non-programme countries with the most unvaccinated children (rank=10).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Netherlands (Kingdom of the)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51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93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36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478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22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164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707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20493"/>
              <a:ext cx="239888" cy="1287528"/>
            </a:xfrm>
            <a:prstGeom prst="rect">
              <a:avLst/>
            </a:prstGeom>
            <a:solidFill>
              <a:srgbClr val="80BD41">
                <a:alpha val="100000"/>
              </a:srgbClr>
            </a:solidFill>
          </p:spPr>
          <p:txBody>
            <a:bodyPr/>
            <a:lstStyle/>
            <a:p/>
          </p:txBody>
        </p:sp>
        <p:sp>
          <p:nvSpPr>
            <p:cNvPr id="25" name="rc25"/>
            <p:cNvSpPr/>
            <p:nvPr/>
          </p:nvSpPr>
          <p:spPr>
            <a:xfrm>
              <a:off x="1296273" y="2966829"/>
              <a:ext cx="239888" cy="53663"/>
            </a:xfrm>
            <a:prstGeom prst="rect">
              <a:avLst/>
            </a:prstGeom>
            <a:solidFill>
              <a:srgbClr val="E2231A">
                <a:alpha val="100000"/>
              </a:srgbClr>
            </a:solidFill>
          </p:spPr>
          <p:txBody>
            <a:bodyPr/>
            <a:lstStyle/>
            <a:p/>
          </p:txBody>
        </p:sp>
        <p:sp>
          <p:nvSpPr>
            <p:cNvPr id="26" name="rc26"/>
            <p:cNvSpPr/>
            <p:nvPr/>
          </p:nvSpPr>
          <p:spPr>
            <a:xfrm>
              <a:off x="1562816" y="3057043"/>
              <a:ext cx="239888" cy="1250978"/>
            </a:xfrm>
            <a:prstGeom prst="rect">
              <a:avLst/>
            </a:prstGeom>
            <a:solidFill>
              <a:srgbClr val="80BD41">
                <a:alpha val="100000"/>
              </a:srgbClr>
            </a:solidFill>
          </p:spPr>
          <p:txBody>
            <a:bodyPr/>
            <a:lstStyle/>
            <a:p/>
          </p:txBody>
        </p:sp>
        <p:sp>
          <p:nvSpPr>
            <p:cNvPr id="27" name="rc27"/>
            <p:cNvSpPr/>
            <p:nvPr/>
          </p:nvSpPr>
          <p:spPr>
            <a:xfrm>
              <a:off x="1562816" y="2991175"/>
              <a:ext cx="239888" cy="65868"/>
            </a:xfrm>
            <a:prstGeom prst="rect">
              <a:avLst/>
            </a:prstGeom>
            <a:solidFill>
              <a:srgbClr val="E2231A">
                <a:alpha val="100000"/>
              </a:srgbClr>
            </a:solidFill>
          </p:spPr>
          <p:txBody>
            <a:bodyPr/>
            <a:lstStyle/>
            <a:p/>
          </p:txBody>
        </p:sp>
        <p:sp>
          <p:nvSpPr>
            <p:cNvPr id="28" name="rc28"/>
            <p:cNvSpPr/>
            <p:nvPr/>
          </p:nvSpPr>
          <p:spPr>
            <a:xfrm>
              <a:off x="1829360" y="3062855"/>
              <a:ext cx="239888" cy="1245166"/>
            </a:xfrm>
            <a:prstGeom prst="rect">
              <a:avLst/>
            </a:prstGeom>
            <a:solidFill>
              <a:srgbClr val="80BD41">
                <a:alpha val="100000"/>
              </a:srgbClr>
            </a:solidFill>
          </p:spPr>
          <p:txBody>
            <a:bodyPr/>
            <a:lstStyle/>
            <a:p/>
          </p:txBody>
        </p:sp>
        <p:sp>
          <p:nvSpPr>
            <p:cNvPr id="29" name="rc29"/>
            <p:cNvSpPr/>
            <p:nvPr/>
          </p:nvSpPr>
          <p:spPr>
            <a:xfrm>
              <a:off x="1829360" y="2997310"/>
              <a:ext cx="239888" cy="65545"/>
            </a:xfrm>
            <a:prstGeom prst="rect">
              <a:avLst/>
            </a:prstGeom>
            <a:solidFill>
              <a:srgbClr val="E2231A">
                <a:alpha val="100000"/>
              </a:srgbClr>
            </a:solidFill>
          </p:spPr>
          <p:txBody>
            <a:bodyPr/>
            <a:lstStyle/>
            <a:p/>
          </p:txBody>
        </p:sp>
        <p:sp>
          <p:nvSpPr>
            <p:cNvPr id="30" name="rc30"/>
            <p:cNvSpPr/>
            <p:nvPr/>
          </p:nvSpPr>
          <p:spPr>
            <a:xfrm>
              <a:off x="2095903" y="3063501"/>
              <a:ext cx="239888" cy="1244520"/>
            </a:xfrm>
            <a:prstGeom prst="rect">
              <a:avLst/>
            </a:prstGeom>
            <a:solidFill>
              <a:srgbClr val="80BD41">
                <a:alpha val="100000"/>
              </a:srgbClr>
            </a:solidFill>
          </p:spPr>
          <p:txBody>
            <a:bodyPr/>
            <a:lstStyle/>
            <a:p/>
          </p:txBody>
        </p:sp>
        <p:sp>
          <p:nvSpPr>
            <p:cNvPr id="31" name="rc31"/>
            <p:cNvSpPr/>
            <p:nvPr/>
          </p:nvSpPr>
          <p:spPr>
            <a:xfrm>
              <a:off x="2095903" y="3011646"/>
              <a:ext cx="239888" cy="51855"/>
            </a:xfrm>
            <a:prstGeom prst="rect">
              <a:avLst/>
            </a:prstGeom>
            <a:solidFill>
              <a:srgbClr val="E2231A">
                <a:alpha val="100000"/>
              </a:srgbClr>
            </a:solidFill>
          </p:spPr>
          <p:txBody>
            <a:bodyPr/>
            <a:lstStyle/>
            <a:p/>
          </p:txBody>
        </p:sp>
        <p:sp>
          <p:nvSpPr>
            <p:cNvPr id="32" name="rc32"/>
            <p:cNvSpPr/>
            <p:nvPr/>
          </p:nvSpPr>
          <p:spPr>
            <a:xfrm>
              <a:off x="2362446" y="3100826"/>
              <a:ext cx="239888" cy="1207195"/>
            </a:xfrm>
            <a:prstGeom prst="rect">
              <a:avLst/>
            </a:prstGeom>
            <a:solidFill>
              <a:srgbClr val="80BD41">
                <a:alpha val="100000"/>
              </a:srgbClr>
            </a:solidFill>
          </p:spPr>
          <p:txBody>
            <a:bodyPr/>
            <a:lstStyle/>
            <a:p/>
          </p:txBody>
        </p:sp>
        <p:sp>
          <p:nvSpPr>
            <p:cNvPr id="33" name="rc33"/>
            <p:cNvSpPr/>
            <p:nvPr/>
          </p:nvSpPr>
          <p:spPr>
            <a:xfrm>
              <a:off x="2362446" y="3050521"/>
              <a:ext cx="239888" cy="50305"/>
            </a:xfrm>
            <a:prstGeom prst="rect">
              <a:avLst/>
            </a:prstGeom>
            <a:solidFill>
              <a:srgbClr val="E2231A">
                <a:alpha val="100000"/>
              </a:srgbClr>
            </a:solidFill>
          </p:spPr>
          <p:txBody>
            <a:bodyPr/>
            <a:lstStyle/>
            <a:p/>
          </p:txBody>
        </p:sp>
        <p:sp>
          <p:nvSpPr>
            <p:cNvPr id="34" name="rc34"/>
            <p:cNvSpPr/>
            <p:nvPr/>
          </p:nvSpPr>
          <p:spPr>
            <a:xfrm>
              <a:off x="2628989" y="3149904"/>
              <a:ext cx="239888" cy="1158117"/>
            </a:xfrm>
            <a:prstGeom prst="rect">
              <a:avLst/>
            </a:prstGeom>
            <a:solidFill>
              <a:srgbClr val="80BD41">
                <a:alpha val="100000"/>
              </a:srgbClr>
            </a:solidFill>
          </p:spPr>
          <p:txBody>
            <a:bodyPr/>
            <a:lstStyle/>
            <a:p/>
          </p:txBody>
        </p:sp>
        <p:sp>
          <p:nvSpPr>
            <p:cNvPr id="35" name="rc35"/>
            <p:cNvSpPr/>
            <p:nvPr/>
          </p:nvSpPr>
          <p:spPr>
            <a:xfrm>
              <a:off x="2628989" y="3088944"/>
              <a:ext cx="239888" cy="60960"/>
            </a:xfrm>
            <a:prstGeom prst="rect">
              <a:avLst/>
            </a:prstGeom>
            <a:solidFill>
              <a:srgbClr val="E2231A">
                <a:alpha val="100000"/>
              </a:srgbClr>
            </a:solidFill>
          </p:spPr>
          <p:txBody>
            <a:bodyPr/>
            <a:lstStyle/>
            <a:p/>
          </p:txBody>
        </p:sp>
        <p:sp>
          <p:nvSpPr>
            <p:cNvPr id="36" name="rc36"/>
            <p:cNvSpPr/>
            <p:nvPr/>
          </p:nvSpPr>
          <p:spPr>
            <a:xfrm>
              <a:off x="2895532" y="3156103"/>
              <a:ext cx="239888" cy="1151917"/>
            </a:xfrm>
            <a:prstGeom prst="rect">
              <a:avLst/>
            </a:prstGeom>
            <a:solidFill>
              <a:srgbClr val="80BD41">
                <a:alpha val="100000"/>
              </a:srgbClr>
            </a:solidFill>
          </p:spPr>
          <p:txBody>
            <a:bodyPr/>
            <a:lstStyle/>
            <a:p/>
          </p:txBody>
        </p:sp>
        <p:sp>
          <p:nvSpPr>
            <p:cNvPr id="37" name="rc37"/>
            <p:cNvSpPr/>
            <p:nvPr/>
          </p:nvSpPr>
          <p:spPr>
            <a:xfrm>
              <a:off x="2895532" y="3108123"/>
              <a:ext cx="239888" cy="47980"/>
            </a:xfrm>
            <a:prstGeom prst="rect">
              <a:avLst/>
            </a:prstGeom>
            <a:solidFill>
              <a:srgbClr val="E2231A">
                <a:alpha val="100000"/>
              </a:srgbClr>
            </a:solidFill>
          </p:spPr>
          <p:txBody>
            <a:bodyPr/>
            <a:lstStyle/>
            <a:p/>
          </p:txBody>
        </p:sp>
        <p:sp>
          <p:nvSpPr>
            <p:cNvPr id="38" name="rc38"/>
            <p:cNvSpPr/>
            <p:nvPr/>
          </p:nvSpPr>
          <p:spPr>
            <a:xfrm>
              <a:off x="3162075" y="3179868"/>
              <a:ext cx="239888" cy="1128153"/>
            </a:xfrm>
            <a:prstGeom prst="rect">
              <a:avLst/>
            </a:prstGeom>
            <a:solidFill>
              <a:srgbClr val="80BD41">
                <a:alpha val="100000"/>
              </a:srgbClr>
            </a:solidFill>
          </p:spPr>
          <p:txBody>
            <a:bodyPr/>
            <a:lstStyle/>
            <a:p/>
          </p:txBody>
        </p:sp>
        <p:sp>
          <p:nvSpPr>
            <p:cNvPr id="39" name="rc39"/>
            <p:cNvSpPr/>
            <p:nvPr/>
          </p:nvSpPr>
          <p:spPr>
            <a:xfrm>
              <a:off x="3162075" y="3132856"/>
              <a:ext cx="239888" cy="47011"/>
            </a:xfrm>
            <a:prstGeom prst="rect">
              <a:avLst/>
            </a:prstGeom>
            <a:solidFill>
              <a:srgbClr val="E2231A">
                <a:alpha val="100000"/>
              </a:srgbClr>
            </a:solidFill>
          </p:spPr>
          <p:txBody>
            <a:bodyPr/>
            <a:lstStyle/>
            <a:p/>
          </p:txBody>
        </p:sp>
        <p:sp>
          <p:nvSpPr>
            <p:cNvPr id="40" name="rc40"/>
            <p:cNvSpPr/>
            <p:nvPr/>
          </p:nvSpPr>
          <p:spPr>
            <a:xfrm>
              <a:off x="3428618" y="3163917"/>
              <a:ext cx="239888" cy="1144103"/>
            </a:xfrm>
            <a:prstGeom prst="rect">
              <a:avLst/>
            </a:prstGeom>
            <a:solidFill>
              <a:srgbClr val="80BD41">
                <a:alpha val="100000"/>
              </a:srgbClr>
            </a:solidFill>
          </p:spPr>
          <p:txBody>
            <a:bodyPr/>
            <a:lstStyle/>
            <a:p/>
          </p:txBody>
        </p:sp>
        <p:sp>
          <p:nvSpPr>
            <p:cNvPr id="41" name="rc41"/>
            <p:cNvSpPr/>
            <p:nvPr/>
          </p:nvSpPr>
          <p:spPr>
            <a:xfrm>
              <a:off x="3428618" y="3116260"/>
              <a:ext cx="239888" cy="47657"/>
            </a:xfrm>
            <a:prstGeom prst="rect">
              <a:avLst/>
            </a:prstGeom>
            <a:solidFill>
              <a:srgbClr val="E2231A">
                <a:alpha val="100000"/>
              </a:srgbClr>
            </a:solidFill>
          </p:spPr>
          <p:txBody>
            <a:bodyPr/>
            <a:lstStyle/>
            <a:p/>
          </p:txBody>
        </p:sp>
        <p:sp>
          <p:nvSpPr>
            <p:cNvPr id="42" name="rc42"/>
            <p:cNvSpPr/>
            <p:nvPr/>
          </p:nvSpPr>
          <p:spPr>
            <a:xfrm>
              <a:off x="3695161" y="3160818"/>
              <a:ext cx="239888" cy="1147203"/>
            </a:xfrm>
            <a:prstGeom prst="rect">
              <a:avLst/>
            </a:prstGeom>
            <a:solidFill>
              <a:srgbClr val="80BD41">
                <a:alpha val="100000"/>
              </a:srgbClr>
            </a:solidFill>
          </p:spPr>
          <p:txBody>
            <a:bodyPr/>
            <a:lstStyle/>
            <a:p/>
          </p:txBody>
        </p:sp>
        <p:sp>
          <p:nvSpPr>
            <p:cNvPr id="43" name="rc43"/>
            <p:cNvSpPr/>
            <p:nvPr/>
          </p:nvSpPr>
          <p:spPr>
            <a:xfrm>
              <a:off x="3695161" y="3113031"/>
              <a:ext cx="239888" cy="47786"/>
            </a:xfrm>
            <a:prstGeom prst="rect">
              <a:avLst/>
            </a:prstGeom>
            <a:solidFill>
              <a:srgbClr val="E2231A">
                <a:alpha val="100000"/>
              </a:srgbClr>
            </a:solidFill>
          </p:spPr>
          <p:txBody>
            <a:bodyPr/>
            <a:lstStyle/>
            <a:p/>
          </p:txBody>
        </p:sp>
        <p:sp>
          <p:nvSpPr>
            <p:cNvPr id="44" name="rc44"/>
            <p:cNvSpPr/>
            <p:nvPr/>
          </p:nvSpPr>
          <p:spPr>
            <a:xfrm>
              <a:off x="3961705" y="3163723"/>
              <a:ext cx="239888" cy="1144297"/>
            </a:xfrm>
            <a:prstGeom prst="rect">
              <a:avLst/>
            </a:prstGeom>
            <a:solidFill>
              <a:srgbClr val="80BD41">
                <a:alpha val="100000"/>
              </a:srgbClr>
            </a:solidFill>
          </p:spPr>
          <p:txBody>
            <a:bodyPr/>
            <a:lstStyle/>
            <a:p/>
          </p:txBody>
        </p:sp>
        <p:sp>
          <p:nvSpPr>
            <p:cNvPr id="45" name="rc45"/>
            <p:cNvSpPr/>
            <p:nvPr/>
          </p:nvSpPr>
          <p:spPr>
            <a:xfrm>
              <a:off x="3961705" y="3116066"/>
              <a:ext cx="239888" cy="47657"/>
            </a:xfrm>
            <a:prstGeom prst="rect">
              <a:avLst/>
            </a:prstGeom>
            <a:solidFill>
              <a:srgbClr val="E2231A">
                <a:alpha val="100000"/>
              </a:srgbClr>
            </a:solidFill>
          </p:spPr>
          <p:txBody>
            <a:bodyPr/>
            <a:lstStyle/>
            <a:p/>
          </p:txBody>
        </p:sp>
        <p:sp>
          <p:nvSpPr>
            <p:cNvPr id="46" name="rc46"/>
            <p:cNvSpPr/>
            <p:nvPr/>
          </p:nvSpPr>
          <p:spPr>
            <a:xfrm>
              <a:off x="4228248" y="3188004"/>
              <a:ext cx="239888" cy="1120016"/>
            </a:xfrm>
            <a:prstGeom prst="rect">
              <a:avLst/>
            </a:prstGeom>
            <a:solidFill>
              <a:srgbClr val="80BD41">
                <a:alpha val="100000"/>
              </a:srgbClr>
            </a:solidFill>
          </p:spPr>
          <p:txBody>
            <a:bodyPr/>
            <a:lstStyle/>
            <a:p/>
          </p:txBody>
        </p:sp>
        <p:sp>
          <p:nvSpPr>
            <p:cNvPr id="47" name="rc47"/>
            <p:cNvSpPr/>
            <p:nvPr/>
          </p:nvSpPr>
          <p:spPr>
            <a:xfrm>
              <a:off x="4228248" y="3141315"/>
              <a:ext cx="239888" cy="46688"/>
            </a:xfrm>
            <a:prstGeom prst="rect">
              <a:avLst/>
            </a:prstGeom>
            <a:solidFill>
              <a:srgbClr val="E2231A">
                <a:alpha val="100000"/>
              </a:srgbClr>
            </a:solidFill>
          </p:spPr>
          <p:txBody>
            <a:bodyPr/>
            <a:lstStyle/>
            <a:p/>
          </p:txBody>
        </p:sp>
        <p:sp>
          <p:nvSpPr>
            <p:cNvPr id="48" name="rc48"/>
            <p:cNvSpPr/>
            <p:nvPr/>
          </p:nvSpPr>
          <p:spPr>
            <a:xfrm>
              <a:off x="4494791" y="3211962"/>
              <a:ext cx="239888" cy="1096058"/>
            </a:xfrm>
            <a:prstGeom prst="rect">
              <a:avLst/>
            </a:prstGeom>
            <a:solidFill>
              <a:srgbClr val="80BD41">
                <a:alpha val="100000"/>
              </a:srgbClr>
            </a:solidFill>
          </p:spPr>
          <p:txBody>
            <a:bodyPr/>
            <a:lstStyle/>
            <a:p/>
          </p:txBody>
        </p:sp>
        <p:sp>
          <p:nvSpPr>
            <p:cNvPr id="49" name="rc49"/>
            <p:cNvSpPr/>
            <p:nvPr/>
          </p:nvSpPr>
          <p:spPr>
            <a:xfrm>
              <a:off x="4494791" y="3166307"/>
              <a:ext cx="239888" cy="45655"/>
            </a:xfrm>
            <a:prstGeom prst="rect">
              <a:avLst/>
            </a:prstGeom>
            <a:solidFill>
              <a:srgbClr val="E2231A">
                <a:alpha val="100000"/>
              </a:srgbClr>
            </a:solidFill>
          </p:spPr>
          <p:txBody>
            <a:bodyPr/>
            <a:lstStyle/>
            <a:p/>
          </p:txBody>
        </p:sp>
        <p:sp>
          <p:nvSpPr>
            <p:cNvPr id="50" name="rc50"/>
            <p:cNvSpPr/>
            <p:nvPr/>
          </p:nvSpPr>
          <p:spPr>
            <a:xfrm>
              <a:off x="4761334" y="3237212"/>
              <a:ext cx="239888" cy="1070809"/>
            </a:xfrm>
            <a:prstGeom prst="rect">
              <a:avLst/>
            </a:prstGeom>
            <a:solidFill>
              <a:srgbClr val="80BD41">
                <a:alpha val="100000"/>
              </a:srgbClr>
            </a:solidFill>
          </p:spPr>
          <p:txBody>
            <a:bodyPr/>
            <a:lstStyle/>
            <a:p/>
          </p:txBody>
        </p:sp>
        <p:sp>
          <p:nvSpPr>
            <p:cNvPr id="51" name="rc51"/>
            <p:cNvSpPr/>
            <p:nvPr/>
          </p:nvSpPr>
          <p:spPr>
            <a:xfrm>
              <a:off x="4761334" y="3192589"/>
              <a:ext cx="239888" cy="44622"/>
            </a:xfrm>
            <a:prstGeom prst="rect">
              <a:avLst/>
            </a:prstGeom>
            <a:solidFill>
              <a:srgbClr val="E2231A">
                <a:alpha val="100000"/>
              </a:srgbClr>
            </a:solidFill>
          </p:spPr>
          <p:txBody>
            <a:bodyPr/>
            <a:lstStyle/>
            <a:p/>
          </p:txBody>
        </p:sp>
        <p:sp>
          <p:nvSpPr>
            <p:cNvPr id="52" name="rc52"/>
            <p:cNvSpPr/>
            <p:nvPr/>
          </p:nvSpPr>
          <p:spPr>
            <a:xfrm>
              <a:off x="5027877" y="3217580"/>
              <a:ext cx="239888" cy="1090440"/>
            </a:xfrm>
            <a:prstGeom prst="rect">
              <a:avLst/>
            </a:prstGeom>
            <a:solidFill>
              <a:srgbClr val="80BD41">
                <a:alpha val="100000"/>
              </a:srgbClr>
            </a:solidFill>
          </p:spPr>
          <p:txBody>
            <a:bodyPr/>
            <a:lstStyle/>
            <a:p/>
          </p:txBody>
        </p:sp>
        <p:sp>
          <p:nvSpPr>
            <p:cNvPr id="53" name="rc53"/>
            <p:cNvSpPr/>
            <p:nvPr/>
          </p:nvSpPr>
          <p:spPr>
            <a:xfrm>
              <a:off x="5027877" y="3172118"/>
              <a:ext cx="239888" cy="45461"/>
            </a:xfrm>
            <a:prstGeom prst="rect">
              <a:avLst/>
            </a:prstGeom>
            <a:solidFill>
              <a:srgbClr val="E2231A">
                <a:alpha val="100000"/>
              </a:srgbClr>
            </a:solidFill>
          </p:spPr>
          <p:txBody>
            <a:bodyPr/>
            <a:lstStyle/>
            <a:p/>
          </p:txBody>
        </p:sp>
        <p:sp>
          <p:nvSpPr>
            <p:cNvPr id="54" name="rc54"/>
            <p:cNvSpPr/>
            <p:nvPr/>
          </p:nvSpPr>
          <p:spPr>
            <a:xfrm>
              <a:off x="5294420" y="3253227"/>
              <a:ext cx="239888" cy="1054794"/>
            </a:xfrm>
            <a:prstGeom prst="rect">
              <a:avLst/>
            </a:prstGeom>
            <a:solidFill>
              <a:srgbClr val="80BD41">
                <a:alpha val="100000"/>
              </a:srgbClr>
            </a:solidFill>
          </p:spPr>
          <p:txBody>
            <a:bodyPr/>
            <a:lstStyle/>
            <a:p/>
          </p:txBody>
        </p:sp>
        <p:sp>
          <p:nvSpPr>
            <p:cNvPr id="55" name="rc55"/>
            <p:cNvSpPr/>
            <p:nvPr/>
          </p:nvSpPr>
          <p:spPr>
            <a:xfrm>
              <a:off x="5294420" y="3197691"/>
              <a:ext cx="239888" cy="55535"/>
            </a:xfrm>
            <a:prstGeom prst="rect">
              <a:avLst/>
            </a:prstGeom>
            <a:solidFill>
              <a:srgbClr val="E2231A">
                <a:alpha val="100000"/>
              </a:srgbClr>
            </a:solidFill>
          </p:spPr>
          <p:txBody>
            <a:bodyPr/>
            <a:lstStyle/>
            <a:p/>
          </p:txBody>
        </p:sp>
        <p:sp>
          <p:nvSpPr>
            <p:cNvPr id="56" name="rc56"/>
            <p:cNvSpPr/>
            <p:nvPr/>
          </p:nvSpPr>
          <p:spPr>
            <a:xfrm>
              <a:off x="5560963" y="3255616"/>
              <a:ext cx="239888" cy="1052405"/>
            </a:xfrm>
            <a:prstGeom prst="rect">
              <a:avLst/>
            </a:prstGeom>
            <a:solidFill>
              <a:srgbClr val="80BD41">
                <a:alpha val="100000"/>
              </a:srgbClr>
            </a:solidFill>
          </p:spPr>
          <p:txBody>
            <a:bodyPr/>
            <a:lstStyle/>
            <a:p/>
          </p:txBody>
        </p:sp>
        <p:sp>
          <p:nvSpPr>
            <p:cNvPr id="57" name="rc57"/>
            <p:cNvSpPr/>
            <p:nvPr/>
          </p:nvSpPr>
          <p:spPr>
            <a:xfrm>
              <a:off x="5560963" y="3188456"/>
              <a:ext cx="239888" cy="67159"/>
            </a:xfrm>
            <a:prstGeom prst="rect">
              <a:avLst/>
            </a:prstGeom>
            <a:solidFill>
              <a:srgbClr val="E2231A">
                <a:alpha val="100000"/>
              </a:srgbClr>
            </a:solidFill>
          </p:spPr>
          <p:txBody>
            <a:bodyPr/>
            <a:lstStyle/>
            <a:p/>
          </p:txBody>
        </p:sp>
        <p:sp>
          <p:nvSpPr>
            <p:cNvPr id="58" name="rc58"/>
            <p:cNvSpPr/>
            <p:nvPr/>
          </p:nvSpPr>
          <p:spPr>
            <a:xfrm>
              <a:off x="5827506" y="3280801"/>
              <a:ext cx="239888" cy="1027220"/>
            </a:xfrm>
            <a:prstGeom prst="rect">
              <a:avLst/>
            </a:prstGeom>
            <a:solidFill>
              <a:srgbClr val="80BD41">
                <a:alpha val="100000"/>
              </a:srgbClr>
            </a:solidFill>
          </p:spPr>
          <p:txBody>
            <a:bodyPr/>
            <a:lstStyle/>
            <a:p/>
          </p:txBody>
        </p:sp>
        <p:sp>
          <p:nvSpPr>
            <p:cNvPr id="59" name="rc59"/>
            <p:cNvSpPr/>
            <p:nvPr/>
          </p:nvSpPr>
          <p:spPr>
            <a:xfrm>
              <a:off x="5827506" y="3203503"/>
              <a:ext cx="239888" cy="77298"/>
            </a:xfrm>
            <a:prstGeom prst="rect">
              <a:avLst/>
            </a:prstGeom>
            <a:solidFill>
              <a:srgbClr val="E2231A">
                <a:alpha val="100000"/>
              </a:srgbClr>
            </a:solidFill>
          </p:spPr>
          <p:txBody>
            <a:bodyPr/>
            <a:lstStyle/>
            <a:p/>
          </p:txBody>
        </p:sp>
        <p:sp>
          <p:nvSpPr>
            <p:cNvPr id="60" name="rc60"/>
            <p:cNvSpPr/>
            <p:nvPr/>
          </p:nvSpPr>
          <p:spPr>
            <a:xfrm>
              <a:off x="6094049" y="3287711"/>
              <a:ext cx="239888" cy="1020310"/>
            </a:xfrm>
            <a:prstGeom prst="rect">
              <a:avLst/>
            </a:prstGeom>
            <a:solidFill>
              <a:srgbClr val="80BD41">
                <a:alpha val="100000"/>
              </a:srgbClr>
            </a:solidFill>
          </p:spPr>
          <p:txBody>
            <a:bodyPr/>
            <a:lstStyle/>
            <a:p/>
          </p:txBody>
        </p:sp>
        <p:sp>
          <p:nvSpPr>
            <p:cNvPr id="61" name="rc61"/>
            <p:cNvSpPr/>
            <p:nvPr/>
          </p:nvSpPr>
          <p:spPr>
            <a:xfrm>
              <a:off x="6094049" y="3210929"/>
              <a:ext cx="239888" cy="76781"/>
            </a:xfrm>
            <a:prstGeom prst="rect">
              <a:avLst/>
            </a:prstGeom>
            <a:solidFill>
              <a:srgbClr val="E2231A">
                <a:alpha val="100000"/>
              </a:srgbClr>
            </a:solidFill>
          </p:spPr>
          <p:txBody>
            <a:bodyPr/>
            <a:lstStyle/>
            <a:p/>
          </p:txBody>
        </p:sp>
        <p:sp>
          <p:nvSpPr>
            <p:cNvPr id="62" name="rc62"/>
            <p:cNvSpPr/>
            <p:nvPr/>
          </p:nvSpPr>
          <p:spPr>
            <a:xfrm>
              <a:off x="6360593" y="3271244"/>
              <a:ext cx="239888" cy="1036777"/>
            </a:xfrm>
            <a:prstGeom prst="rect">
              <a:avLst/>
            </a:prstGeom>
            <a:solidFill>
              <a:srgbClr val="80BD41">
                <a:alpha val="100000"/>
              </a:srgbClr>
            </a:solidFill>
          </p:spPr>
          <p:txBody>
            <a:bodyPr/>
            <a:lstStyle/>
            <a:p/>
          </p:txBody>
        </p:sp>
        <p:sp>
          <p:nvSpPr>
            <p:cNvPr id="63" name="rc63"/>
            <p:cNvSpPr/>
            <p:nvPr/>
          </p:nvSpPr>
          <p:spPr>
            <a:xfrm>
              <a:off x="6360593" y="3205053"/>
              <a:ext cx="239888" cy="66191"/>
            </a:xfrm>
            <a:prstGeom prst="rect">
              <a:avLst/>
            </a:prstGeom>
            <a:solidFill>
              <a:srgbClr val="E2231A">
                <a:alpha val="100000"/>
              </a:srgbClr>
            </a:solidFill>
          </p:spPr>
          <p:txBody>
            <a:bodyPr/>
            <a:lstStyle/>
            <a:p/>
          </p:txBody>
        </p:sp>
        <p:sp>
          <p:nvSpPr>
            <p:cNvPr id="64" name="rc64"/>
            <p:cNvSpPr/>
            <p:nvPr/>
          </p:nvSpPr>
          <p:spPr>
            <a:xfrm>
              <a:off x="6627136" y="3272729"/>
              <a:ext cx="239888" cy="1035292"/>
            </a:xfrm>
            <a:prstGeom prst="rect">
              <a:avLst/>
            </a:prstGeom>
            <a:solidFill>
              <a:srgbClr val="80BD41">
                <a:alpha val="100000"/>
              </a:srgbClr>
            </a:solidFill>
          </p:spPr>
          <p:txBody>
            <a:bodyPr/>
            <a:lstStyle/>
            <a:p/>
          </p:txBody>
        </p:sp>
        <p:sp>
          <p:nvSpPr>
            <p:cNvPr id="65" name="rc65"/>
            <p:cNvSpPr/>
            <p:nvPr/>
          </p:nvSpPr>
          <p:spPr>
            <a:xfrm>
              <a:off x="6627136" y="3206667"/>
              <a:ext cx="239888" cy="66061"/>
            </a:xfrm>
            <a:prstGeom prst="rect">
              <a:avLst/>
            </a:prstGeom>
            <a:solidFill>
              <a:srgbClr val="E2231A">
                <a:alpha val="100000"/>
              </a:srgbClr>
            </a:solidFill>
          </p:spPr>
          <p:txBody>
            <a:bodyPr/>
            <a:lstStyle/>
            <a:p/>
          </p:txBody>
        </p:sp>
        <p:sp>
          <p:nvSpPr>
            <p:cNvPr id="66" name="rc66"/>
            <p:cNvSpPr/>
            <p:nvPr/>
          </p:nvSpPr>
          <p:spPr>
            <a:xfrm>
              <a:off x="6893679" y="3217903"/>
              <a:ext cx="239888" cy="1090117"/>
            </a:xfrm>
            <a:prstGeom prst="rect">
              <a:avLst/>
            </a:prstGeom>
            <a:solidFill>
              <a:srgbClr val="80BD41">
                <a:alpha val="100000"/>
              </a:srgbClr>
            </a:solidFill>
          </p:spPr>
          <p:txBody>
            <a:bodyPr/>
            <a:lstStyle/>
            <a:p/>
          </p:txBody>
        </p:sp>
        <p:sp>
          <p:nvSpPr>
            <p:cNvPr id="67" name="rc67"/>
            <p:cNvSpPr/>
            <p:nvPr/>
          </p:nvSpPr>
          <p:spPr>
            <a:xfrm>
              <a:off x="6893679" y="3135826"/>
              <a:ext cx="239888" cy="82076"/>
            </a:xfrm>
            <a:prstGeom prst="rect">
              <a:avLst/>
            </a:prstGeom>
            <a:solidFill>
              <a:srgbClr val="E2231A">
                <a:alpha val="100000"/>
              </a:srgbClr>
            </a:solidFill>
          </p:spPr>
          <p:txBody>
            <a:bodyPr/>
            <a:lstStyle/>
            <a:p/>
          </p:txBody>
        </p:sp>
        <p:sp>
          <p:nvSpPr>
            <p:cNvPr id="68" name="rc68"/>
            <p:cNvSpPr/>
            <p:nvPr/>
          </p:nvSpPr>
          <p:spPr>
            <a:xfrm>
              <a:off x="7160222" y="3319611"/>
              <a:ext cx="239888" cy="988409"/>
            </a:xfrm>
            <a:prstGeom prst="rect">
              <a:avLst/>
            </a:prstGeom>
            <a:solidFill>
              <a:srgbClr val="80BD41">
                <a:alpha val="100000"/>
              </a:srgbClr>
            </a:solidFill>
          </p:spPr>
          <p:txBody>
            <a:bodyPr/>
            <a:lstStyle/>
            <a:p/>
          </p:txBody>
        </p:sp>
        <p:sp>
          <p:nvSpPr>
            <p:cNvPr id="69" name="rc69"/>
            <p:cNvSpPr/>
            <p:nvPr/>
          </p:nvSpPr>
          <p:spPr>
            <a:xfrm>
              <a:off x="7160222" y="3197432"/>
              <a:ext cx="239888" cy="122178"/>
            </a:xfrm>
            <a:prstGeom prst="rect">
              <a:avLst/>
            </a:prstGeom>
            <a:solidFill>
              <a:srgbClr val="E2231A">
                <a:alpha val="100000"/>
              </a:srgbClr>
            </a:solidFill>
          </p:spPr>
          <p:txBody>
            <a:bodyPr/>
            <a:lstStyle/>
            <a:p/>
          </p:txBody>
        </p:sp>
        <p:sp>
          <p:nvSpPr>
            <p:cNvPr id="70" name="rc70"/>
            <p:cNvSpPr/>
            <p:nvPr/>
          </p:nvSpPr>
          <p:spPr>
            <a:xfrm>
              <a:off x="7426765" y="3346217"/>
              <a:ext cx="239888" cy="961804"/>
            </a:xfrm>
            <a:prstGeom prst="rect">
              <a:avLst/>
            </a:prstGeom>
            <a:solidFill>
              <a:srgbClr val="80BD41">
                <a:alpha val="100000"/>
              </a:srgbClr>
            </a:solidFill>
          </p:spPr>
          <p:txBody>
            <a:bodyPr/>
            <a:lstStyle/>
            <a:p/>
          </p:txBody>
        </p:sp>
        <p:sp>
          <p:nvSpPr>
            <p:cNvPr id="71" name="rc71"/>
            <p:cNvSpPr/>
            <p:nvPr/>
          </p:nvSpPr>
          <p:spPr>
            <a:xfrm>
              <a:off x="7426765" y="3227331"/>
              <a:ext cx="239888" cy="118885"/>
            </a:xfrm>
            <a:prstGeom prst="rect">
              <a:avLst/>
            </a:prstGeom>
            <a:solidFill>
              <a:srgbClr val="E2231A">
                <a:alpha val="100000"/>
              </a:srgbClr>
            </a:solidFill>
          </p:spPr>
          <p:txBody>
            <a:bodyPr/>
            <a:lstStyle/>
            <a:p/>
          </p:txBody>
        </p:sp>
        <p:sp>
          <p:nvSpPr>
            <p:cNvPr id="72" name="rc72"/>
            <p:cNvSpPr/>
            <p:nvPr/>
          </p:nvSpPr>
          <p:spPr>
            <a:xfrm>
              <a:off x="7693308" y="3324842"/>
              <a:ext cx="239888" cy="983179"/>
            </a:xfrm>
            <a:prstGeom prst="rect">
              <a:avLst/>
            </a:prstGeom>
            <a:solidFill>
              <a:srgbClr val="80BD41">
                <a:alpha val="100000"/>
              </a:srgbClr>
            </a:solidFill>
          </p:spPr>
          <p:txBody>
            <a:bodyPr/>
            <a:lstStyle/>
            <a:p/>
          </p:txBody>
        </p:sp>
        <p:sp>
          <p:nvSpPr>
            <p:cNvPr id="73" name="rc73"/>
            <p:cNvSpPr/>
            <p:nvPr/>
          </p:nvSpPr>
          <p:spPr>
            <a:xfrm>
              <a:off x="7693308" y="3203309"/>
              <a:ext cx="239888" cy="121533"/>
            </a:xfrm>
            <a:prstGeom prst="rect">
              <a:avLst/>
            </a:prstGeom>
            <a:solidFill>
              <a:srgbClr val="E2231A">
                <a:alpha val="100000"/>
              </a:srgbClr>
            </a:solidFill>
          </p:spPr>
          <p:txBody>
            <a:bodyPr/>
            <a:lstStyle/>
            <a:p/>
          </p:txBody>
        </p:sp>
        <p:sp>
          <p:nvSpPr>
            <p:cNvPr id="74" name="rc74"/>
            <p:cNvSpPr/>
            <p:nvPr/>
          </p:nvSpPr>
          <p:spPr>
            <a:xfrm>
              <a:off x="7959851" y="3320580"/>
              <a:ext cx="239888" cy="987441"/>
            </a:xfrm>
            <a:prstGeom prst="rect">
              <a:avLst/>
            </a:prstGeom>
            <a:solidFill>
              <a:srgbClr val="80BD41">
                <a:alpha val="100000"/>
              </a:srgbClr>
            </a:solidFill>
          </p:spPr>
          <p:txBody>
            <a:bodyPr/>
            <a:lstStyle/>
            <a:p/>
          </p:txBody>
        </p:sp>
        <p:sp>
          <p:nvSpPr>
            <p:cNvPr id="75" name="rc75"/>
            <p:cNvSpPr/>
            <p:nvPr/>
          </p:nvSpPr>
          <p:spPr>
            <a:xfrm>
              <a:off x="7959851" y="3185938"/>
              <a:ext cx="239888" cy="134642"/>
            </a:xfrm>
            <a:prstGeom prst="rect">
              <a:avLst/>
            </a:prstGeom>
            <a:solidFill>
              <a:srgbClr val="E2231A">
                <a:alpha val="100000"/>
              </a:srgbClr>
            </a:solidFill>
          </p:spPr>
          <p:txBody>
            <a:bodyPr/>
            <a:lstStyle/>
            <a:p/>
          </p:txBody>
        </p:sp>
        <p:sp>
          <p:nvSpPr>
            <p:cNvPr id="76" name="pl76"/>
            <p:cNvSpPr/>
            <p:nvPr/>
          </p:nvSpPr>
          <p:spPr>
            <a:xfrm>
              <a:off x="1416218" y="2162083"/>
              <a:ext cx="6663577" cy="178828"/>
            </a:xfrm>
            <a:custGeom>
              <a:avLst/>
              <a:pathLst>
                <a:path w="6663577" h="178828">
                  <a:moveTo>
                    <a:pt x="0" y="0"/>
                  </a:moveTo>
                  <a:lnTo>
                    <a:pt x="266543" y="22353"/>
                  </a:lnTo>
                  <a:lnTo>
                    <a:pt x="533086" y="22353"/>
                  </a:lnTo>
                  <a:lnTo>
                    <a:pt x="799629" y="0"/>
                  </a:lnTo>
                  <a:lnTo>
                    <a:pt x="1066172" y="0"/>
                  </a:lnTo>
                  <a:lnTo>
                    <a:pt x="1332715" y="22353"/>
                  </a:lnTo>
                  <a:lnTo>
                    <a:pt x="1599258" y="0"/>
                  </a:lnTo>
                  <a:lnTo>
                    <a:pt x="1865801" y="0"/>
                  </a:lnTo>
                  <a:lnTo>
                    <a:pt x="2132344" y="0"/>
                  </a:lnTo>
                  <a:lnTo>
                    <a:pt x="2398888" y="0"/>
                  </a:lnTo>
                  <a:lnTo>
                    <a:pt x="2665431" y="0"/>
                  </a:lnTo>
                  <a:lnTo>
                    <a:pt x="2931974" y="0"/>
                  </a:lnTo>
                  <a:lnTo>
                    <a:pt x="3198517" y="0"/>
                  </a:lnTo>
                  <a:lnTo>
                    <a:pt x="3465060" y="0"/>
                  </a:lnTo>
                  <a:lnTo>
                    <a:pt x="3731603" y="0"/>
                  </a:lnTo>
                  <a:lnTo>
                    <a:pt x="3998146" y="22353"/>
                  </a:lnTo>
                  <a:lnTo>
                    <a:pt x="4264689" y="44707"/>
                  </a:lnTo>
                  <a:lnTo>
                    <a:pt x="4531233" y="67060"/>
                  </a:lnTo>
                  <a:lnTo>
                    <a:pt x="4797776" y="67060"/>
                  </a:lnTo>
                  <a:lnTo>
                    <a:pt x="5064319" y="44707"/>
                  </a:lnTo>
                  <a:lnTo>
                    <a:pt x="5330862" y="44707"/>
                  </a:lnTo>
                  <a:lnTo>
                    <a:pt x="5597405" y="67060"/>
                  </a:lnTo>
                  <a:lnTo>
                    <a:pt x="5863948" y="156474"/>
                  </a:lnTo>
                  <a:lnTo>
                    <a:pt x="6130491" y="156474"/>
                  </a:lnTo>
                  <a:lnTo>
                    <a:pt x="6397034" y="156474"/>
                  </a:lnTo>
                  <a:lnTo>
                    <a:pt x="6663577" y="178828"/>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8" name="tx88"/>
            <p:cNvSpPr/>
            <p:nvPr/>
          </p:nvSpPr>
          <p:spPr>
            <a:xfrm>
              <a:off x="1298664" y="28309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207.7</a:t>
              </a:r>
            </a:p>
          </p:txBody>
        </p:sp>
        <p:sp>
          <p:nvSpPr>
            <p:cNvPr id="89" name="tx89"/>
            <p:cNvSpPr/>
            <p:nvPr/>
          </p:nvSpPr>
          <p:spPr>
            <a:xfrm>
              <a:off x="2631380" y="29530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188.8</a:t>
              </a:r>
            </a:p>
          </p:txBody>
        </p:sp>
        <p:sp>
          <p:nvSpPr>
            <p:cNvPr id="90" name="tx90"/>
            <p:cNvSpPr/>
            <p:nvPr/>
          </p:nvSpPr>
          <p:spPr>
            <a:xfrm>
              <a:off x="3964096" y="29801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184.6</a:t>
              </a:r>
            </a:p>
          </p:txBody>
        </p:sp>
        <p:sp>
          <p:nvSpPr>
            <p:cNvPr id="91" name="tx91"/>
            <p:cNvSpPr/>
            <p:nvPr/>
          </p:nvSpPr>
          <p:spPr>
            <a:xfrm>
              <a:off x="5296811" y="30618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171.9</a:t>
              </a:r>
            </a:p>
          </p:txBody>
        </p:sp>
        <p:sp>
          <p:nvSpPr>
            <p:cNvPr id="92" name="tx92"/>
            <p:cNvSpPr/>
            <p:nvPr/>
          </p:nvSpPr>
          <p:spPr>
            <a:xfrm>
              <a:off x="6362984" y="30691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170.8</a:t>
              </a:r>
            </a:p>
          </p:txBody>
        </p:sp>
        <p:sp>
          <p:nvSpPr>
            <p:cNvPr id="93" name="tx93"/>
            <p:cNvSpPr/>
            <p:nvPr/>
          </p:nvSpPr>
          <p:spPr>
            <a:xfrm>
              <a:off x="6629527" y="30707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170.6</a:t>
              </a:r>
            </a:p>
          </p:txBody>
        </p:sp>
        <p:sp>
          <p:nvSpPr>
            <p:cNvPr id="94" name="tx94"/>
            <p:cNvSpPr/>
            <p:nvPr/>
          </p:nvSpPr>
          <p:spPr>
            <a:xfrm>
              <a:off x="6896070" y="29999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181.5</a:t>
              </a:r>
            </a:p>
          </p:txBody>
        </p:sp>
        <p:sp>
          <p:nvSpPr>
            <p:cNvPr id="95" name="tx95"/>
            <p:cNvSpPr/>
            <p:nvPr/>
          </p:nvSpPr>
          <p:spPr>
            <a:xfrm>
              <a:off x="7201790" y="306265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172</a:t>
              </a:r>
            </a:p>
          </p:txBody>
        </p:sp>
        <p:sp>
          <p:nvSpPr>
            <p:cNvPr id="96" name="tx96"/>
            <p:cNvSpPr/>
            <p:nvPr/>
          </p:nvSpPr>
          <p:spPr>
            <a:xfrm>
              <a:off x="7429156" y="30913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167.3</a:t>
              </a:r>
            </a:p>
          </p:txBody>
        </p:sp>
        <p:sp>
          <p:nvSpPr>
            <p:cNvPr id="97" name="tx97"/>
            <p:cNvSpPr/>
            <p:nvPr/>
          </p:nvSpPr>
          <p:spPr>
            <a:xfrm>
              <a:off x="7695699" y="306853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171.1</a:t>
              </a:r>
            </a:p>
          </p:txBody>
        </p:sp>
        <p:sp>
          <p:nvSpPr>
            <p:cNvPr id="98" name="tx98"/>
            <p:cNvSpPr/>
            <p:nvPr/>
          </p:nvSpPr>
          <p:spPr>
            <a:xfrm>
              <a:off x="7962242" y="30499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173.8</a:t>
              </a:r>
            </a:p>
          </p:txBody>
        </p:sp>
        <p:sp>
          <p:nvSpPr>
            <p:cNvPr id="99" name="pl99"/>
            <p:cNvSpPr/>
            <p:nvPr/>
          </p:nvSpPr>
          <p:spPr>
            <a:xfrm>
              <a:off x="1416218"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6292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199.4</a:t>
              </a:r>
            </a:p>
          </p:txBody>
        </p:sp>
        <p:sp>
          <p:nvSpPr>
            <p:cNvPr id="111" name="tx111"/>
            <p:cNvSpPr/>
            <p:nvPr/>
          </p:nvSpPr>
          <p:spPr>
            <a:xfrm>
              <a:off x="1350915" y="295856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12" name="tx112"/>
            <p:cNvSpPr/>
            <p:nvPr/>
          </p:nvSpPr>
          <p:spPr>
            <a:xfrm>
              <a:off x="2631380" y="36938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179.3</a:t>
              </a:r>
            </a:p>
          </p:txBody>
        </p:sp>
        <p:sp>
          <p:nvSpPr>
            <p:cNvPr id="113" name="tx113"/>
            <p:cNvSpPr/>
            <p:nvPr/>
          </p:nvSpPr>
          <p:spPr>
            <a:xfrm>
              <a:off x="2683631" y="30843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14" name="tx114"/>
            <p:cNvSpPr/>
            <p:nvPr/>
          </p:nvSpPr>
          <p:spPr>
            <a:xfrm>
              <a:off x="3964096" y="370197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177.2</a:t>
              </a:r>
            </a:p>
          </p:txBody>
        </p:sp>
        <p:sp>
          <p:nvSpPr>
            <p:cNvPr id="115" name="tx115"/>
            <p:cNvSpPr/>
            <p:nvPr/>
          </p:nvSpPr>
          <p:spPr>
            <a:xfrm>
              <a:off x="4016347" y="3106269"/>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16" name="tx116"/>
            <p:cNvSpPr/>
            <p:nvPr/>
          </p:nvSpPr>
          <p:spPr>
            <a:xfrm>
              <a:off x="5296811" y="37455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163.3</a:t>
              </a:r>
            </a:p>
          </p:txBody>
        </p:sp>
        <p:sp>
          <p:nvSpPr>
            <p:cNvPr id="117" name="tx117"/>
            <p:cNvSpPr/>
            <p:nvPr/>
          </p:nvSpPr>
          <p:spPr>
            <a:xfrm>
              <a:off x="5349062" y="31904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18" name="tx118"/>
            <p:cNvSpPr/>
            <p:nvPr/>
          </p:nvSpPr>
          <p:spPr>
            <a:xfrm>
              <a:off x="6362984" y="37545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160.6</a:t>
              </a:r>
            </a:p>
          </p:txBody>
        </p:sp>
        <p:sp>
          <p:nvSpPr>
            <p:cNvPr id="119" name="tx119"/>
            <p:cNvSpPr/>
            <p:nvPr/>
          </p:nvSpPr>
          <p:spPr>
            <a:xfrm>
              <a:off x="6389109" y="32031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20" name="tx120"/>
            <p:cNvSpPr/>
            <p:nvPr/>
          </p:nvSpPr>
          <p:spPr>
            <a:xfrm>
              <a:off x="6629527" y="37552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160.3</a:t>
              </a:r>
            </a:p>
          </p:txBody>
        </p:sp>
        <p:sp>
          <p:nvSpPr>
            <p:cNvPr id="121" name="tx121"/>
            <p:cNvSpPr/>
            <p:nvPr/>
          </p:nvSpPr>
          <p:spPr>
            <a:xfrm>
              <a:off x="6655652" y="32046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22" name="tx122"/>
            <p:cNvSpPr/>
            <p:nvPr/>
          </p:nvSpPr>
          <p:spPr>
            <a:xfrm>
              <a:off x="6896070" y="37279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168.8</a:t>
              </a:r>
            </a:p>
          </p:txBody>
        </p:sp>
        <p:sp>
          <p:nvSpPr>
            <p:cNvPr id="123" name="tx123"/>
            <p:cNvSpPr/>
            <p:nvPr/>
          </p:nvSpPr>
          <p:spPr>
            <a:xfrm>
              <a:off x="6922195" y="314296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24" name="tx124"/>
            <p:cNvSpPr/>
            <p:nvPr/>
          </p:nvSpPr>
          <p:spPr>
            <a:xfrm>
              <a:off x="7162613" y="37787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153.1</a:t>
              </a:r>
            </a:p>
          </p:txBody>
        </p:sp>
        <p:sp>
          <p:nvSpPr>
            <p:cNvPr id="125" name="tx125"/>
            <p:cNvSpPr/>
            <p:nvPr/>
          </p:nvSpPr>
          <p:spPr>
            <a:xfrm>
              <a:off x="7188738" y="32234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a:t>
              </a:r>
            </a:p>
          </p:txBody>
        </p:sp>
        <p:sp>
          <p:nvSpPr>
            <p:cNvPr id="126" name="tx126"/>
            <p:cNvSpPr/>
            <p:nvPr/>
          </p:nvSpPr>
          <p:spPr>
            <a:xfrm>
              <a:off x="7429156" y="37920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148.9</a:t>
              </a:r>
            </a:p>
          </p:txBody>
        </p:sp>
        <p:sp>
          <p:nvSpPr>
            <p:cNvPr id="127" name="tx127"/>
            <p:cNvSpPr/>
            <p:nvPr/>
          </p:nvSpPr>
          <p:spPr>
            <a:xfrm>
              <a:off x="7455282" y="32517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28" name="tx128"/>
            <p:cNvSpPr/>
            <p:nvPr/>
          </p:nvSpPr>
          <p:spPr>
            <a:xfrm>
              <a:off x="7695699" y="37813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152.2</a:t>
              </a:r>
            </a:p>
          </p:txBody>
        </p:sp>
        <p:sp>
          <p:nvSpPr>
            <p:cNvPr id="129" name="tx129"/>
            <p:cNvSpPr/>
            <p:nvPr/>
          </p:nvSpPr>
          <p:spPr>
            <a:xfrm>
              <a:off x="7721825" y="32290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30" name="tx130"/>
            <p:cNvSpPr/>
            <p:nvPr/>
          </p:nvSpPr>
          <p:spPr>
            <a:xfrm>
              <a:off x="7962242" y="37792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152.9</a:t>
              </a:r>
            </a:p>
          </p:txBody>
        </p:sp>
        <p:sp>
          <p:nvSpPr>
            <p:cNvPr id="131" name="tx131"/>
            <p:cNvSpPr/>
            <p:nvPr/>
          </p:nvSpPr>
          <p:spPr>
            <a:xfrm>
              <a:off x="7988368" y="32182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1014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9643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5" name="tx135"/>
            <p:cNvSpPr/>
            <p:nvPr/>
          </p:nvSpPr>
          <p:spPr>
            <a:xfrm>
              <a:off x="655386" y="2318540"/>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81351"/>
              <a:ext cx="30846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Netherlands (Kingdom of the), 2000-2025</a:t>
              </a:r>
            </a:p>
          </p:txBody>
        </p:sp>
        <p:sp>
          <p:nvSpPr>
            <p:cNvPr id="162" name="pl162"/>
            <p:cNvSpPr/>
            <p:nvPr/>
          </p:nvSpPr>
          <p:spPr>
            <a:xfrm>
              <a:off x="22422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341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0260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9179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1881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0800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9719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6074890" cy="129091"/>
            </a:xfrm>
            <a:prstGeom prst="rect">
              <a:avLst/>
            </a:prstGeom>
            <a:solidFill>
              <a:srgbClr val="80BD41">
                <a:alpha val="100000"/>
              </a:srgbClr>
            </a:solidFill>
          </p:spPr>
          <p:txBody>
            <a:bodyPr/>
            <a:lstStyle/>
            <a:p/>
          </p:txBody>
        </p:sp>
        <p:sp>
          <p:nvSpPr>
            <p:cNvPr id="174" name="rc174"/>
            <p:cNvSpPr/>
            <p:nvPr/>
          </p:nvSpPr>
          <p:spPr>
            <a:xfrm>
              <a:off x="7371164" y="5954972"/>
              <a:ext cx="387839" cy="129091"/>
            </a:xfrm>
            <a:prstGeom prst="rect">
              <a:avLst/>
            </a:prstGeom>
            <a:solidFill>
              <a:srgbClr val="E2231A">
                <a:alpha val="100000"/>
              </a:srgbClr>
            </a:solidFill>
          </p:spPr>
          <p:txBody>
            <a:bodyPr/>
            <a:lstStyle/>
            <a:p/>
          </p:txBody>
        </p:sp>
        <p:sp>
          <p:nvSpPr>
            <p:cNvPr id="175" name="rc175"/>
            <p:cNvSpPr/>
            <p:nvPr/>
          </p:nvSpPr>
          <p:spPr>
            <a:xfrm>
              <a:off x="1296273" y="5793607"/>
              <a:ext cx="5760834" cy="129091"/>
            </a:xfrm>
            <a:prstGeom prst="rect">
              <a:avLst/>
            </a:prstGeom>
            <a:solidFill>
              <a:srgbClr val="80BD41">
                <a:alpha val="100000"/>
              </a:srgbClr>
            </a:solidFill>
          </p:spPr>
          <p:txBody>
            <a:bodyPr/>
            <a:lstStyle/>
            <a:p/>
          </p:txBody>
        </p:sp>
        <p:sp>
          <p:nvSpPr>
            <p:cNvPr id="176" name="rc176"/>
            <p:cNvSpPr/>
            <p:nvPr/>
          </p:nvSpPr>
          <p:spPr>
            <a:xfrm>
              <a:off x="7057108" y="5793607"/>
              <a:ext cx="712111" cy="129091"/>
            </a:xfrm>
            <a:prstGeom prst="rect">
              <a:avLst/>
            </a:prstGeom>
            <a:solidFill>
              <a:srgbClr val="E2231A">
                <a:alpha val="100000"/>
              </a:srgbClr>
            </a:solidFill>
          </p:spPr>
          <p:txBody>
            <a:bodyPr/>
            <a:lstStyle/>
            <a:p/>
          </p:txBody>
        </p:sp>
        <p:sp>
          <p:nvSpPr>
            <p:cNvPr id="177" name="rc177"/>
            <p:cNvSpPr/>
            <p:nvPr/>
          </p:nvSpPr>
          <p:spPr>
            <a:xfrm>
              <a:off x="1296273" y="5632243"/>
              <a:ext cx="5785808" cy="129091"/>
            </a:xfrm>
            <a:prstGeom prst="rect">
              <a:avLst/>
            </a:prstGeom>
            <a:solidFill>
              <a:srgbClr val="80BD41">
                <a:alpha val="100000"/>
              </a:srgbClr>
            </a:solidFill>
          </p:spPr>
          <p:txBody>
            <a:bodyPr/>
            <a:lstStyle/>
            <a:p/>
          </p:txBody>
        </p:sp>
        <p:sp>
          <p:nvSpPr>
            <p:cNvPr id="178" name="rc178"/>
            <p:cNvSpPr/>
            <p:nvPr/>
          </p:nvSpPr>
          <p:spPr>
            <a:xfrm>
              <a:off x="7082081" y="5632243"/>
              <a:ext cx="788922" cy="129091"/>
            </a:xfrm>
            <a:prstGeom prst="rect">
              <a:avLst/>
            </a:prstGeom>
            <a:solidFill>
              <a:srgbClr val="E2231A">
                <a:alpha val="100000"/>
              </a:srgbClr>
            </a:solidFill>
          </p:spPr>
          <p:txBody>
            <a:bodyPr/>
            <a:lstStyle/>
            <a:p/>
          </p:txBody>
        </p:sp>
        <p:sp>
          <p:nvSpPr>
            <p:cNvPr id="179" name="tx179"/>
            <p:cNvSpPr/>
            <p:nvPr/>
          </p:nvSpPr>
          <p:spPr>
            <a:xfrm>
              <a:off x="7937061"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170.8</a:t>
              </a:r>
            </a:p>
          </p:txBody>
        </p:sp>
        <p:sp>
          <p:nvSpPr>
            <p:cNvPr id="180" name="tx180"/>
            <p:cNvSpPr/>
            <p:nvPr/>
          </p:nvSpPr>
          <p:spPr>
            <a:xfrm>
              <a:off x="7948186" y="581642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171.1</a:t>
              </a:r>
            </a:p>
          </p:txBody>
        </p:sp>
        <p:sp>
          <p:nvSpPr>
            <p:cNvPr id="181" name="tx181"/>
            <p:cNvSpPr/>
            <p:nvPr/>
          </p:nvSpPr>
          <p:spPr>
            <a:xfrm>
              <a:off x="805505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173.8</a:t>
              </a:r>
            </a:p>
          </p:txBody>
        </p:sp>
        <p:sp>
          <p:nvSpPr>
            <p:cNvPr id="182" name="tx182"/>
            <p:cNvSpPr/>
            <p:nvPr/>
          </p:nvSpPr>
          <p:spPr>
            <a:xfrm>
              <a:off x="4198080"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160.6</a:t>
              </a:r>
            </a:p>
          </p:txBody>
        </p:sp>
        <p:sp>
          <p:nvSpPr>
            <p:cNvPr id="183" name="tx183"/>
            <p:cNvSpPr/>
            <p:nvPr/>
          </p:nvSpPr>
          <p:spPr>
            <a:xfrm>
              <a:off x="7459590"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84" name="tx184"/>
            <p:cNvSpPr/>
            <p:nvPr/>
          </p:nvSpPr>
          <p:spPr>
            <a:xfrm>
              <a:off x="4041052"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152.2</a:t>
              </a:r>
            </a:p>
          </p:txBody>
        </p:sp>
        <p:sp>
          <p:nvSpPr>
            <p:cNvPr id="185" name="tx185"/>
            <p:cNvSpPr/>
            <p:nvPr/>
          </p:nvSpPr>
          <p:spPr>
            <a:xfrm>
              <a:off x="7307670"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86" name="tx186"/>
            <p:cNvSpPr/>
            <p:nvPr/>
          </p:nvSpPr>
          <p:spPr>
            <a:xfrm>
              <a:off x="4053539"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152.9</a:t>
              </a:r>
            </a:p>
          </p:txBody>
        </p:sp>
        <p:sp>
          <p:nvSpPr>
            <p:cNvPr id="187" name="tx187"/>
            <p:cNvSpPr/>
            <p:nvPr/>
          </p:nvSpPr>
          <p:spPr>
            <a:xfrm>
              <a:off x="7371049"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20.9</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1047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3" name="tx193"/>
            <p:cNvSpPr/>
            <p:nvPr/>
          </p:nvSpPr>
          <p:spPr>
            <a:xfrm>
              <a:off x="496353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685543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(88%) was lower than in 2019 (94%).
The number of children vaccinated with MCV1 decreased 5% compared to in 2019.
The number of surviving infants increased approximately 2%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5892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5773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75653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85534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00951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0832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20713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30594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16856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525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0195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864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3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0203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87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3543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0212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6882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3551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221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6890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3560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58547" y="5005912"/>
              <a:ext cx="420026" cy="3604"/>
            </a:xfrm>
            <a:prstGeom prst="rect">
              <a:avLst/>
            </a:prstGeom>
            <a:solidFill>
              <a:srgbClr val="1CABE2">
                <a:alpha val="100000"/>
              </a:srgbClr>
            </a:solidFill>
          </p:spPr>
          <p:txBody>
            <a:bodyPr/>
            <a:lstStyle/>
            <a:p/>
          </p:txBody>
        </p:sp>
        <p:sp>
          <p:nvSpPr>
            <p:cNvPr id="27" name="rc27"/>
            <p:cNvSpPr/>
            <p:nvPr/>
          </p:nvSpPr>
          <p:spPr>
            <a:xfrm>
              <a:off x="1425243" y="4057859"/>
              <a:ext cx="420026" cy="951658"/>
            </a:xfrm>
            <a:prstGeom prst="rect">
              <a:avLst/>
            </a:prstGeom>
            <a:solidFill>
              <a:srgbClr val="1CABE2">
                <a:alpha val="100000"/>
              </a:srgbClr>
            </a:solidFill>
          </p:spPr>
          <p:txBody>
            <a:bodyPr/>
            <a:lstStyle/>
            <a:p/>
          </p:txBody>
        </p:sp>
        <p:sp>
          <p:nvSpPr>
            <p:cNvPr id="28" name="rc28"/>
            <p:cNvSpPr/>
            <p:nvPr/>
          </p:nvSpPr>
          <p:spPr>
            <a:xfrm>
              <a:off x="1891939" y="4957608"/>
              <a:ext cx="420026" cy="51908"/>
            </a:xfrm>
            <a:prstGeom prst="rect">
              <a:avLst/>
            </a:prstGeom>
            <a:solidFill>
              <a:srgbClr val="1CABE2">
                <a:alpha val="100000"/>
              </a:srgbClr>
            </a:solidFill>
          </p:spPr>
          <p:txBody>
            <a:bodyPr/>
            <a:lstStyle/>
            <a:p/>
          </p:txBody>
        </p:sp>
        <p:sp>
          <p:nvSpPr>
            <p:cNvPr id="29" name="rc29"/>
            <p:cNvSpPr/>
            <p:nvPr/>
          </p:nvSpPr>
          <p:spPr>
            <a:xfrm>
              <a:off x="2358635" y="5006994"/>
              <a:ext cx="420026" cy="2523"/>
            </a:xfrm>
            <a:prstGeom prst="rect">
              <a:avLst/>
            </a:prstGeom>
            <a:solidFill>
              <a:srgbClr val="1CABE2">
                <a:alpha val="100000"/>
              </a:srgbClr>
            </a:solidFill>
          </p:spPr>
          <p:txBody>
            <a:bodyPr/>
            <a:lstStyle/>
            <a:p/>
          </p:txBody>
        </p:sp>
        <p:sp>
          <p:nvSpPr>
            <p:cNvPr id="30" name="rc30"/>
            <p:cNvSpPr/>
            <p:nvPr/>
          </p:nvSpPr>
          <p:spPr>
            <a:xfrm>
              <a:off x="2825330" y="5007354"/>
              <a:ext cx="420026" cy="2162"/>
            </a:xfrm>
            <a:prstGeom prst="rect">
              <a:avLst/>
            </a:prstGeom>
            <a:solidFill>
              <a:srgbClr val="1CABE2">
                <a:alpha val="100000"/>
              </a:srgbClr>
            </a:solidFill>
          </p:spPr>
          <p:txBody>
            <a:bodyPr/>
            <a:lstStyle/>
            <a:p/>
          </p:txBody>
        </p:sp>
        <p:sp>
          <p:nvSpPr>
            <p:cNvPr id="31" name="rc31"/>
            <p:cNvSpPr/>
            <p:nvPr/>
          </p:nvSpPr>
          <p:spPr>
            <a:xfrm>
              <a:off x="3292026" y="5003749"/>
              <a:ext cx="420026" cy="5767"/>
            </a:xfrm>
            <a:prstGeom prst="rect">
              <a:avLst/>
            </a:prstGeom>
            <a:solidFill>
              <a:srgbClr val="1CABE2">
                <a:alpha val="100000"/>
              </a:srgbClr>
            </a:solidFill>
          </p:spPr>
          <p:txBody>
            <a:bodyPr/>
            <a:lstStyle/>
            <a:p/>
          </p:txBody>
        </p:sp>
        <p:sp>
          <p:nvSpPr>
            <p:cNvPr id="32" name="rc32"/>
            <p:cNvSpPr/>
            <p:nvPr/>
          </p:nvSpPr>
          <p:spPr>
            <a:xfrm>
              <a:off x="3758722" y="5000866"/>
              <a:ext cx="420026" cy="8651"/>
            </a:xfrm>
            <a:prstGeom prst="rect">
              <a:avLst/>
            </a:prstGeom>
            <a:solidFill>
              <a:srgbClr val="1CABE2">
                <a:alpha val="100000"/>
              </a:srgbClr>
            </a:solidFill>
          </p:spPr>
          <p:txBody>
            <a:bodyPr/>
            <a:lstStyle/>
            <a:p/>
          </p:txBody>
        </p:sp>
        <p:sp>
          <p:nvSpPr>
            <p:cNvPr id="33" name="rc33"/>
            <p:cNvSpPr/>
            <p:nvPr/>
          </p:nvSpPr>
          <p:spPr>
            <a:xfrm>
              <a:off x="4225417" y="4979237"/>
              <a:ext cx="420026" cy="30280"/>
            </a:xfrm>
            <a:prstGeom prst="rect">
              <a:avLst/>
            </a:prstGeom>
            <a:solidFill>
              <a:srgbClr val="1CABE2">
                <a:alpha val="100000"/>
              </a:srgbClr>
            </a:solidFill>
          </p:spPr>
          <p:txBody>
            <a:bodyPr/>
            <a:lstStyle/>
            <a:p/>
          </p:txBody>
        </p:sp>
        <p:sp>
          <p:nvSpPr>
            <p:cNvPr id="34" name="rc34"/>
            <p:cNvSpPr/>
            <p:nvPr/>
          </p:nvSpPr>
          <p:spPr>
            <a:xfrm>
              <a:off x="4692113" y="5008796"/>
              <a:ext cx="420026" cy="720"/>
            </a:xfrm>
            <a:prstGeom prst="rect">
              <a:avLst/>
            </a:prstGeom>
            <a:solidFill>
              <a:srgbClr val="1CABE2">
                <a:alpha val="100000"/>
              </a:srgbClr>
            </a:solidFill>
          </p:spPr>
          <p:txBody>
            <a:bodyPr/>
            <a:lstStyle/>
            <a:p/>
          </p:txBody>
        </p:sp>
        <p:sp>
          <p:nvSpPr>
            <p:cNvPr id="35" name="rc35"/>
            <p:cNvSpPr/>
            <p:nvPr/>
          </p:nvSpPr>
          <p:spPr>
            <a:xfrm>
              <a:off x="5625505" y="5007354"/>
              <a:ext cx="420026" cy="2162"/>
            </a:xfrm>
            <a:prstGeom prst="rect">
              <a:avLst/>
            </a:prstGeom>
            <a:solidFill>
              <a:srgbClr val="1CABE2">
                <a:alpha val="100000"/>
              </a:srgbClr>
            </a:solidFill>
          </p:spPr>
          <p:txBody>
            <a:bodyPr/>
            <a:lstStyle/>
            <a:p/>
          </p:txBody>
        </p:sp>
        <p:sp>
          <p:nvSpPr>
            <p:cNvPr id="36" name="rc36"/>
            <p:cNvSpPr/>
            <p:nvPr/>
          </p:nvSpPr>
          <p:spPr>
            <a:xfrm>
              <a:off x="6092200" y="5006994"/>
              <a:ext cx="420026" cy="2523"/>
            </a:xfrm>
            <a:prstGeom prst="rect">
              <a:avLst/>
            </a:prstGeom>
            <a:solidFill>
              <a:srgbClr val="1CABE2">
                <a:alpha val="100000"/>
              </a:srgbClr>
            </a:solidFill>
          </p:spPr>
          <p:txBody>
            <a:bodyPr/>
            <a:lstStyle/>
            <a:p/>
          </p:txBody>
        </p:sp>
        <p:sp>
          <p:nvSpPr>
            <p:cNvPr id="37" name="rc37"/>
            <p:cNvSpPr/>
            <p:nvPr/>
          </p:nvSpPr>
          <p:spPr>
            <a:xfrm>
              <a:off x="6558896" y="4935619"/>
              <a:ext cx="420026" cy="73897"/>
            </a:xfrm>
            <a:prstGeom prst="rect">
              <a:avLst/>
            </a:prstGeom>
            <a:solidFill>
              <a:srgbClr val="1CABE2">
                <a:alpha val="100000"/>
              </a:srgbClr>
            </a:solidFill>
          </p:spPr>
          <p:txBody>
            <a:bodyPr/>
            <a:lstStyle/>
            <a:p/>
          </p:txBody>
        </p:sp>
        <p:sp>
          <p:nvSpPr>
            <p:cNvPr id="38" name="rc38"/>
            <p:cNvSpPr/>
            <p:nvPr/>
          </p:nvSpPr>
          <p:spPr>
            <a:xfrm>
              <a:off x="7025592" y="4817023"/>
              <a:ext cx="420026" cy="192494"/>
            </a:xfrm>
            <a:prstGeom prst="rect">
              <a:avLst/>
            </a:prstGeom>
            <a:solidFill>
              <a:srgbClr val="1CABE2">
                <a:alpha val="100000"/>
              </a:srgbClr>
            </a:solidFill>
          </p:spPr>
          <p:txBody>
            <a:bodyPr/>
            <a:lstStyle/>
            <a:p/>
          </p:txBody>
        </p:sp>
        <p:sp>
          <p:nvSpPr>
            <p:cNvPr id="39" name="pl39"/>
            <p:cNvSpPr/>
            <p:nvPr/>
          </p:nvSpPr>
          <p:spPr>
            <a:xfrm>
              <a:off x="1168561" y="1964211"/>
              <a:ext cx="6067044" cy="253775"/>
            </a:xfrm>
            <a:custGeom>
              <a:avLst/>
              <a:pathLst>
                <a:path w="6067044" h="253775">
                  <a:moveTo>
                    <a:pt x="0" y="0"/>
                  </a:moveTo>
                  <a:lnTo>
                    <a:pt x="466695" y="0"/>
                  </a:lnTo>
                  <a:lnTo>
                    <a:pt x="933391" y="0"/>
                  </a:lnTo>
                  <a:lnTo>
                    <a:pt x="1400087" y="31721"/>
                  </a:lnTo>
                  <a:lnTo>
                    <a:pt x="1866782" y="63443"/>
                  </a:lnTo>
                  <a:lnTo>
                    <a:pt x="2333478" y="95165"/>
                  </a:lnTo>
                  <a:lnTo>
                    <a:pt x="2800174" y="95165"/>
                  </a:lnTo>
                  <a:lnTo>
                    <a:pt x="3266869" y="63443"/>
                  </a:lnTo>
                  <a:lnTo>
                    <a:pt x="3733565" y="63443"/>
                  </a:lnTo>
                  <a:lnTo>
                    <a:pt x="4200261" y="95165"/>
                  </a:lnTo>
                  <a:lnTo>
                    <a:pt x="4666957" y="222053"/>
                  </a:lnTo>
                  <a:lnTo>
                    <a:pt x="5133652" y="222053"/>
                  </a:lnTo>
                  <a:lnTo>
                    <a:pt x="5600348" y="222053"/>
                  </a:lnTo>
                  <a:lnTo>
                    <a:pt x="6067044" y="253775"/>
                  </a:lnTo>
                </a:path>
              </a:pathLst>
            </a:custGeom>
            <a:ln w="27101" cap="flat">
              <a:solidFill>
                <a:srgbClr val="00833D">
                  <a:alpha val="100000"/>
                </a:srgbClr>
              </a:solidFill>
              <a:prstDash val="solid"/>
              <a:round/>
            </a:ln>
          </p:spPr>
          <p:txBody>
            <a:bodyPr/>
            <a:lstStyle/>
            <a:p/>
          </p:txBody>
        </p:sp>
        <p:sp>
          <p:nvSpPr>
            <p:cNvPr id="40" name="pl40"/>
            <p:cNvSpPr/>
            <p:nvPr/>
          </p:nvSpPr>
          <p:spPr>
            <a:xfrm>
              <a:off x="1168561" y="2059376"/>
              <a:ext cx="6067044" cy="380663"/>
            </a:xfrm>
            <a:custGeom>
              <a:avLst/>
              <a:pathLst>
                <a:path w="6067044" h="380663">
                  <a:moveTo>
                    <a:pt x="0" y="0"/>
                  </a:moveTo>
                  <a:lnTo>
                    <a:pt x="466695" y="31721"/>
                  </a:lnTo>
                  <a:lnTo>
                    <a:pt x="933391" y="0"/>
                  </a:lnTo>
                  <a:lnTo>
                    <a:pt x="1400087" y="31721"/>
                  </a:lnTo>
                  <a:lnTo>
                    <a:pt x="1866782" y="63443"/>
                  </a:lnTo>
                  <a:lnTo>
                    <a:pt x="2333478" y="95165"/>
                  </a:lnTo>
                  <a:lnTo>
                    <a:pt x="2800174" y="126887"/>
                  </a:lnTo>
                  <a:lnTo>
                    <a:pt x="3266869" y="95165"/>
                  </a:lnTo>
                  <a:lnTo>
                    <a:pt x="3733565" y="126887"/>
                  </a:lnTo>
                  <a:lnTo>
                    <a:pt x="4200261" y="95165"/>
                  </a:lnTo>
                  <a:lnTo>
                    <a:pt x="4666957" y="253775"/>
                  </a:lnTo>
                  <a:lnTo>
                    <a:pt x="5133652" y="380663"/>
                  </a:lnTo>
                  <a:lnTo>
                    <a:pt x="5600348" y="380663"/>
                  </a:lnTo>
                  <a:lnTo>
                    <a:pt x="6067044" y="380663"/>
                  </a:lnTo>
                </a:path>
              </a:pathLst>
            </a:custGeom>
            <a:ln w="27101" cap="flat">
              <a:solidFill>
                <a:srgbClr val="002759">
                  <a:alpha val="100000"/>
                </a:srgbClr>
              </a:solidFill>
              <a:prstDash val="solid"/>
              <a:round/>
            </a:ln>
          </p:spPr>
          <p:txBody>
            <a:bodyPr/>
            <a:lstStyle/>
            <a:p/>
          </p:txBody>
        </p:sp>
        <p:sp>
          <p:nvSpPr>
            <p:cNvPr id="41" name="pt41"/>
            <p:cNvSpPr/>
            <p:nvPr/>
          </p:nvSpPr>
          <p:spPr>
            <a:xfrm>
              <a:off x="1136959"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603655"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070351"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537046"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003742"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470438"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937134"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03829"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870525"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337221"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803916" y="21546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70612" y="21546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37308" y="21546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204004" y="21863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136959"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603655"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070351"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537046"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003742"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470438"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937134" y="21546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403829"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870525" y="21546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337221"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803916" y="228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70612" y="24084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37308" y="24084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204004" y="24084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102242" y="487607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0" name="tx70"/>
            <p:cNvSpPr/>
            <p:nvPr/>
          </p:nvSpPr>
          <p:spPr>
            <a:xfrm>
              <a:off x="1486054" y="391258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2,640</a:t>
              </a:r>
            </a:p>
          </p:txBody>
        </p:sp>
        <p:sp>
          <p:nvSpPr>
            <p:cNvPr id="71" name="tx71"/>
            <p:cNvSpPr/>
            <p:nvPr/>
          </p:nvSpPr>
          <p:spPr>
            <a:xfrm>
              <a:off x="2002474" y="4829222"/>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144</a:t>
              </a:r>
            </a:p>
          </p:txBody>
        </p:sp>
        <p:sp>
          <p:nvSpPr>
            <p:cNvPr id="72" name="tx72"/>
            <p:cNvSpPr/>
            <p:nvPr/>
          </p:nvSpPr>
          <p:spPr>
            <a:xfrm>
              <a:off x="2535488" y="4880062"/>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3" name="tx73"/>
            <p:cNvSpPr/>
            <p:nvPr/>
          </p:nvSpPr>
          <p:spPr>
            <a:xfrm>
              <a:off x="3002184" y="4877512"/>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4" name="tx74"/>
            <p:cNvSpPr/>
            <p:nvPr/>
          </p:nvSpPr>
          <p:spPr>
            <a:xfrm>
              <a:off x="3435720" y="487390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5" name="tx75"/>
            <p:cNvSpPr/>
            <p:nvPr/>
          </p:nvSpPr>
          <p:spPr>
            <a:xfrm>
              <a:off x="3902416" y="487247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a:t>
              </a:r>
            </a:p>
          </p:txBody>
        </p:sp>
        <p:sp>
          <p:nvSpPr>
            <p:cNvPr id="76" name="tx76"/>
            <p:cNvSpPr/>
            <p:nvPr/>
          </p:nvSpPr>
          <p:spPr>
            <a:xfrm>
              <a:off x="4369112" y="484939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84</a:t>
              </a:r>
            </a:p>
          </p:txBody>
        </p:sp>
        <p:sp>
          <p:nvSpPr>
            <p:cNvPr id="77" name="tx77"/>
            <p:cNvSpPr/>
            <p:nvPr/>
          </p:nvSpPr>
          <p:spPr>
            <a:xfrm>
              <a:off x="4868967" y="488040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8" name="tx78"/>
            <p:cNvSpPr/>
            <p:nvPr/>
          </p:nvSpPr>
          <p:spPr>
            <a:xfrm>
              <a:off x="5802358" y="4877512"/>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9" name="tx79"/>
            <p:cNvSpPr/>
            <p:nvPr/>
          </p:nvSpPr>
          <p:spPr>
            <a:xfrm>
              <a:off x="6269054" y="4880062"/>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80" name="tx80"/>
            <p:cNvSpPr/>
            <p:nvPr/>
          </p:nvSpPr>
          <p:spPr>
            <a:xfrm>
              <a:off x="6669431" y="480577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205</a:t>
              </a:r>
            </a:p>
          </p:txBody>
        </p:sp>
        <p:sp>
          <p:nvSpPr>
            <p:cNvPr id="81" name="tx81"/>
            <p:cNvSpPr/>
            <p:nvPr/>
          </p:nvSpPr>
          <p:spPr>
            <a:xfrm>
              <a:off x="7136127" y="468712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534</a:t>
              </a:r>
            </a:p>
          </p:txBody>
        </p:sp>
        <p:sp>
          <p:nvSpPr>
            <p:cNvPr id="82" name="pl82"/>
            <p:cNvSpPr/>
            <p:nvPr/>
          </p:nvSpPr>
          <p:spPr>
            <a:xfrm>
              <a:off x="7254718" y="2194220"/>
              <a:ext cx="607585" cy="23041"/>
            </a:xfrm>
            <a:custGeom>
              <a:avLst/>
              <a:pathLst>
                <a:path w="607585" h="23041">
                  <a:moveTo>
                    <a:pt x="607585" y="0"/>
                  </a:moveTo>
                  <a:lnTo>
                    <a:pt x="0" y="23041"/>
                  </a:lnTo>
                </a:path>
              </a:pathLst>
            </a:custGeom>
          </p:spPr>
          <p:txBody>
            <a:bodyPr/>
            <a:lstStyle/>
            <a:p/>
          </p:txBody>
        </p:sp>
        <p:sp>
          <p:nvSpPr>
            <p:cNvPr id="83" name="pl83"/>
            <p:cNvSpPr/>
            <p:nvPr/>
          </p:nvSpPr>
          <p:spPr>
            <a:xfrm>
              <a:off x="7254725" y="2440724"/>
              <a:ext cx="607578" cy="21755"/>
            </a:xfrm>
            <a:custGeom>
              <a:avLst/>
              <a:pathLst>
                <a:path w="607578" h="21755">
                  <a:moveTo>
                    <a:pt x="607578" y="21755"/>
                  </a:moveTo>
                  <a:lnTo>
                    <a:pt x="0" y="0"/>
                  </a:lnTo>
                </a:path>
              </a:pathLst>
            </a:custGeom>
          </p:spPr>
          <p:txBody>
            <a:bodyPr/>
            <a:lstStyle/>
            <a:p/>
          </p:txBody>
        </p:sp>
        <p:sp>
          <p:nvSpPr>
            <p:cNvPr id="84" name="pg84"/>
            <p:cNvSpPr/>
            <p:nvPr/>
          </p:nvSpPr>
          <p:spPr>
            <a:xfrm>
              <a:off x="7793724" y="210574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214686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88%</a:t>
              </a:r>
            </a:p>
          </p:txBody>
        </p:sp>
        <p:sp>
          <p:nvSpPr>
            <p:cNvPr id="86" name="pg86"/>
            <p:cNvSpPr/>
            <p:nvPr/>
          </p:nvSpPr>
          <p:spPr>
            <a:xfrm>
              <a:off x="7793724" y="237414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241526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81%</a:t>
              </a:r>
            </a:p>
          </p:txBody>
        </p:sp>
        <p:sp>
          <p:nvSpPr>
            <p:cNvPr id="88" name="rc88"/>
            <p:cNvSpPr/>
            <p:nvPr/>
          </p:nvSpPr>
          <p:spPr>
            <a:xfrm>
              <a:off x="888543" y="1578789"/>
              <a:ext cx="7747148" cy="3594096"/>
            </a:xfrm>
            <a:prstGeom prst="rect">
              <a:avLst/>
            </a:prstGeom>
            <a:ln w="13550" cap="rnd">
              <a:solidFill>
                <a:srgbClr val="BEBEBE">
                  <a:alpha val="100000"/>
                </a:srgbClr>
              </a:solidFill>
              <a:prstDash val="solid"/>
              <a:round/>
            </a:ln>
          </p:spPr>
          <p:txBody>
            <a:bodyPr/>
            <a:lstStyle/>
            <a:p/>
          </p:txBody>
        </p:sp>
        <p:sp>
          <p:nvSpPr>
            <p:cNvPr id="89" name="tx89"/>
            <p:cNvSpPr/>
            <p:nvPr/>
          </p:nvSpPr>
          <p:spPr>
            <a:xfrm>
              <a:off x="75528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508103" y="404451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91" name="tx91"/>
            <p:cNvSpPr/>
            <p:nvPr/>
          </p:nvSpPr>
          <p:spPr>
            <a:xfrm>
              <a:off x="508103" y="314332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92" name="tx92"/>
            <p:cNvSpPr/>
            <p:nvPr/>
          </p:nvSpPr>
          <p:spPr>
            <a:xfrm>
              <a:off x="508103" y="224213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93" name="tx93"/>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4" name="tx94"/>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5" name="tx95"/>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6" name="tx96"/>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7" name="tx97"/>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8" name="tx98"/>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9" name="tx99"/>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0" name="tx100"/>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1" name="tx101"/>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2" name="tx102"/>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3" name="tx103"/>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4" name="tx104"/>
            <p:cNvSpPr/>
            <p:nvPr/>
          </p:nvSpPr>
          <p:spPr>
            <a:xfrm rot="-5400000">
              <a:off x="102633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5" name="tx105"/>
            <p:cNvSpPr/>
            <p:nvPr/>
          </p:nvSpPr>
          <p:spPr>
            <a:xfrm rot="-5400000">
              <a:off x="1493001"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6" name="tx106"/>
            <p:cNvSpPr/>
            <p:nvPr/>
          </p:nvSpPr>
          <p:spPr>
            <a:xfrm rot="-5400000">
              <a:off x="195972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7" name="tx107"/>
            <p:cNvSpPr/>
            <p:nvPr/>
          </p:nvSpPr>
          <p:spPr>
            <a:xfrm rot="-5400000">
              <a:off x="242642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8" name="tx108"/>
            <p:cNvSpPr/>
            <p:nvPr/>
          </p:nvSpPr>
          <p:spPr>
            <a:xfrm rot="-5400000">
              <a:off x="289312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9" name="tx109"/>
            <p:cNvSpPr/>
            <p:nvPr/>
          </p:nvSpPr>
          <p:spPr>
            <a:xfrm rot="-5400000">
              <a:off x="335981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0" name="tx110"/>
            <p:cNvSpPr/>
            <p:nvPr/>
          </p:nvSpPr>
          <p:spPr>
            <a:xfrm rot="-5400000">
              <a:off x="38265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1" name="tx111"/>
            <p:cNvSpPr/>
            <p:nvPr/>
          </p:nvSpPr>
          <p:spPr>
            <a:xfrm rot="-5400000">
              <a:off x="429320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2" name="tx112"/>
            <p:cNvSpPr/>
            <p:nvPr/>
          </p:nvSpPr>
          <p:spPr>
            <a:xfrm rot="-5400000">
              <a:off x="475990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3" name="tx113"/>
            <p:cNvSpPr/>
            <p:nvPr/>
          </p:nvSpPr>
          <p:spPr>
            <a:xfrm rot="-5400000">
              <a:off x="522659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4" name="tx114"/>
            <p:cNvSpPr/>
            <p:nvPr/>
          </p:nvSpPr>
          <p:spPr>
            <a:xfrm rot="-5400000">
              <a:off x="569329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5" name="tx115"/>
            <p:cNvSpPr/>
            <p:nvPr/>
          </p:nvSpPr>
          <p:spPr>
            <a:xfrm rot="-5400000">
              <a:off x="6159958"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6" name="tx116"/>
            <p:cNvSpPr/>
            <p:nvPr/>
          </p:nvSpPr>
          <p:spPr>
            <a:xfrm rot="-5400000">
              <a:off x="662668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7" name="tx117"/>
            <p:cNvSpPr/>
            <p:nvPr/>
          </p:nvSpPr>
          <p:spPr>
            <a:xfrm rot="-5400000">
              <a:off x="709338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8" name="tx118"/>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9" name="tx119"/>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0" name="pl120"/>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1" name="pt121"/>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2" name="pl122"/>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3" name="pt123"/>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4" name="tx124"/>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5" name="tx125"/>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6" name="rc126"/>
            <p:cNvSpPr/>
            <p:nvPr/>
          </p:nvSpPr>
          <p:spPr>
            <a:xfrm>
              <a:off x="5629279" y="5900002"/>
              <a:ext cx="201456" cy="201456"/>
            </a:xfrm>
            <a:prstGeom prst="rect">
              <a:avLst/>
            </a:prstGeom>
            <a:solidFill>
              <a:srgbClr val="1CABE2">
                <a:alpha val="100000"/>
              </a:srgbClr>
            </a:solidFill>
          </p:spPr>
          <p:txBody>
            <a:bodyPr/>
            <a:lstStyle/>
            <a:p/>
          </p:txBody>
        </p:sp>
        <p:sp>
          <p:nvSpPr>
            <p:cNvPr id="127" name="tx127"/>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8" name="tx128"/>
            <p:cNvSpPr/>
            <p:nvPr/>
          </p:nvSpPr>
          <p:spPr>
            <a:xfrm>
              <a:off x="1310086" y="1334104"/>
              <a:ext cx="69040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Netherlands (Kingdom of the), 2012-2025</a:t>
              </a:r>
            </a:p>
          </p:txBody>
        </p:sp>
        <p:sp>
          <p:nvSpPr>
            <p:cNvPr id="129" name="tx129"/>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0" name="tx130"/>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1" name="tx131"/>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2" name="tx132"/>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534 confirmed measles cases in Netherlands (Kingdom of the). In the same year, MCV1 coverage was 88% and MCV2 coverage was 81%.
The number of cases in 2025 was 2.6 times more cases than in 2024 (n=205).
The highest number of measles cases was reported in 2013 (n=2,640). In this year, MCV1 coverage was 96%.</a:t>
            </a:r>
          </a:p>
        </p:txBody>
      </p:sp>
      <p:sp>
        <p:nvSpPr>
          <p:cNvPr id="13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Netherlands (Kingdom of the) experienced an increase in measles cases compared with 2024, while MCV1 coverage was 88% and MCV2 coverage was 81%.</a:t>
            </a:r>
          </a:p>
        </p:txBody>
      </p:sp>
      <p:grpSp xmlns:pic="http://schemas.openxmlformats.org/drawingml/2006/picture">
        <p:nvGrpSpPr>
          <p:cNvPr id="135" name=""/>
          <p:cNvGrpSpPr/>
          <p:nvPr/>
        </p:nvGrpSpPr>
        <p:grpSpPr>
          <a:xfrm>
            <a:off x="292608" y="1097280"/>
            <a:ext cx="8595360" cy="28575"/>
            <a:chOff x="292608" y="1097280"/>
            <a:chExt cx="8595360" cy="28575"/>
          </a:xfrm>
        </p:grpSpPr>
        <p:sp>
          <p:nvSpPr>
            <p:cNvPr id="13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5159936"/>
              <a:ext cx="3520101" cy="0"/>
            </a:xfrm>
            <a:custGeom>
              <a:avLst/>
              <a:pathLst>
                <a:path w="3520101" h="0">
                  <a:moveTo>
                    <a:pt x="0" y="0"/>
                  </a:moveTo>
                  <a:lnTo>
                    <a:pt x="140804" y="0"/>
                  </a:lnTo>
                  <a:lnTo>
                    <a:pt x="281608" y="0"/>
                  </a:lnTo>
                  <a:lnTo>
                    <a:pt x="422412" y="0"/>
                  </a:lnTo>
                  <a:lnTo>
                    <a:pt x="563216" y="0"/>
                  </a:lnTo>
                  <a:lnTo>
                    <a:pt x="704020" y="0"/>
                  </a:lnTo>
                  <a:lnTo>
                    <a:pt x="844824" y="0"/>
                  </a:lnTo>
                  <a:lnTo>
                    <a:pt x="985628" y="0"/>
                  </a:lnTo>
                  <a:lnTo>
                    <a:pt x="1126432" y="0"/>
                  </a:lnTo>
                  <a:lnTo>
                    <a:pt x="1267236" y="0"/>
                  </a:lnTo>
                  <a:lnTo>
                    <a:pt x="1408040" y="0"/>
                  </a:lnTo>
                  <a:lnTo>
                    <a:pt x="1548844" y="0"/>
                  </a:lnTo>
                  <a:lnTo>
                    <a:pt x="1689648" y="0"/>
                  </a:lnTo>
                  <a:lnTo>
                    <a:pt x="1830452" y="0"/>
                  </a:lnTo>
                  <a:lnTo>
                    <a:pt x="1971256" y="0"/>
                  </a:lnTo>
                  <a:lnTo>
                    <a:pt x="2112061" y="0"/>
                  </a:lnTo>
                  <a:lnTo>
                    <a:pt x="2252865" y="0"/>
                  </a:lnTo>
                  <a:lnTo>
                    <a:pt x="2393669" y="0"/>
                  </a:lnTo>
                  <a:lnTo>
                    <a:pt x="2534473" y="0"/>
                  </a:lnTo>
                  <a:lnTo>
                    <a:pt x="2675277" y="0"/>
                  </a:lnTo>
                  <a:lnTo>
                    <a:pt x="2816081" y="0"/>
                  </a:lnTo>
                  <a:lnTo>
                    <a:pt x="2956885" y="0"/>
                  </a:lnTo>
                  <a:lnTo>
                    <a:pt x="3097689" y="0"/>
                  </a:lnTo>
                  <a:lnTo>
                    <a:pt x="3238493" y="0"/>
                  </a:lnTo>
                  <a:lnTo>
                    <a:pt x="3379297" y="0"/>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4500951"/>
              <a:ext cx="3520101" cy="494238"/>
            </a:xfrm>
            <a:custGeom>
              <a:avLst/>
              <a:pathLst>
                <a:path w="3520101" h="494238">
                  <a:moveTo>
                    <a:pt x="0" y="0"/>
                  </a:moveTo>
                  <a:lnTo>
                    <a:pt x="140804" y="329492"/>
                  </a:lnTo>
                  <a:lnTo>
                    <a:pt x="281608" y="329492"/>
                  </a:lnTo>
                  <a:lnTo>
                    <a:pt x="422412" y="494238"/>
                  </a:lnTo>
                  <a:lnTo>
                    <a:pt x="563216" y="329492"/>
                  </a:lnTo>
                  <a:lnTo>
                    <a:pt x="704020" y="329492"/>
                  </a:lnTo>
                  <a:lnTo>
                    <a:pt x="844824" y="494238"/>
                  </a:lnTo>
                  <a:lnTo>
                    <a:pt x="985628" y="329492"/>
                  </a:lnTo>
                  <a:lnTo>
                    <a:pt x="1126432" y="494238"/>
                  </a:lnTo>
                  <a:lnTo>
                    <a:pt x="1267236" y="329492"/>
                  </a:lnTo>
                  <a:lnTo>
                    <a:pt x="1408040" y="329492"/>
                  </a:lnTo>
                  <a:lnTo>
                    <a:pt x="1548844" y="494238"/>
                  </a:lnTo>
                  <a:lnTo>
                    <a:pt x="1689648" y="329492"/>
                  </a:lnTo>
                  <a:lnTo>
                    <a:pt x="1830452" y="164746"/>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164746"/>
                  </a:lnTo>
                  <a:lnTo>
                    <a:pt x="3238493" y="164746"/>
                  </a:lnTo>
                  <a:lnTo>
                    <a:pt x="3379297" y="164746"/>
                  </a:lnTo>
                  <a:lnTo>
                    <a:pt x="3520101" y="164746"/>
                  </a:lnTo>
                </a:path>
              </a:pathLst>
            </a:custGeom>
            <a:ln w="27101" cap="flat">
              <a:solidFill>
                <a:srgbClr val="00833D">
                  <a:alpha val="80000"/>
                </a:srgbClr>
              </a:solidFill>
              <a:prstDash val="solid"/>
              <a:round/>
            </a:ln>
          </p:spPr>
          <p:txBody>
            <a:bodyPr/>
            <a:lstStyle/>
            <a:p/>
          </p:txBody>
        </p:sp>
        <p:sp>
          <p:nvSpPr>
            <p:cNvPr id="23" name="pl23"/>
            <p:cNvSpPr/>
            <p:nvPr/>
          </p:nvSpPr>
          <p:spPr>
            <a:xfrm>
              <a:off x="943464" y="5159936"/>
              <a:ext cx="3520101" cy="0"/>
            </a:xfrm>
            <a:custGeom>
              <a:avLst/>
              <a:pathLst>
                <a:path w="3520101" h="0">
                  <a:moveTo>
                    <a:pt x="0" y="0"/>
                  </a:moveTo>
                  <a:lnTo>
                    <a:pt x="140804" y="0"/>
                  </a:lnTo>
                  <a:lnTo>
                    <a:pt x="281608" y="0"/>
                  </a:lnTo>
                  <a:lnTo>
                    <a:pt x="422412" y="0"/>
                  </a:lnTo>
                  <a:lnTo>
                    <a:pt x="563216" y="0"/>
                  </a:lnTo>
                  <a:lnTo>
                    <a:pt x="704020" y="0"/>
                  </a:lnTo>
                  <a:lnTo>
                    <a:pt x="844824" y="0"/>
                  </a:lnTo>
                  <a:lnTo>
                    <a:pt x="985628" y="0"/>
                  </a:lnTo>
                  <a:lnTo>
                    <a:pt x="1126432" y="0"/>
                  </a:lnTo>
                  <a:lnTo>
                    <a:pt x="1267236" y="0"/>
                  </a:lnTo>
                  <a:lnTo>
                    <a:pt x="1408040" y="0"/>
                  </a:lnTo>
                  <a:lnTo>
                    <a:pt x="1548844" y="0"/>
                  </a:lnTo>
                  <a:lnTo>
                    <a:pt x="1689648" y="0"/>
                  </a:lnTo>
                  <a:lnTo>
                    <a:pt x="1830452" y="0"/>
                  </a:lnTo>
                  <a:lnTo>
                    <a:pt x="1971256" y="0"/>
                  </a:lnTo>
                  <a:lnTo>
                    <a:pt x="2112061" y="0"/>
                  </a:lnTo>
                  <a:lnTo>
                    <a:pt x="2252865" y="0"/>
                  </a:lnTo>
                  <a:lnTo>
                    <a:pt x="2393669" y="0"/>
                  </a:lnTo>
                  <a:lnTo>
                    <a:pt x="2534473" y="0"/>
                  </a:lnTo>
                  <a:lnTo>
                    <a:pt x="2675277" y="0"/>
                  </a:lnTo>
                  <a:lnTo>
                    <a:pt x="2816081" y="0"/>
                  </a:lnTo>
                  <a:lnTo>
                    <a:pt x="2956885" y="0"/>
                  </a:lnTo>
                  <a:lnTo>
                    <a:pt x="3097689" y="0"/>
                  </a:lnTo>
                  <a:lnTo>
                    <a:pt x="3238493" y="0"/>
                  </a:lnTo>
                  <a:lnTo>
                    <a:pt x="3379297" y="0"/>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5159936"/>
              <a:ext cx="3520101" cy="0"/>
            </a:xfrm>
            <a:custGeom>
              <a:avLst/>
              <a:pathLst>
                <a:path w="3520101" h="0">
                  <a:moveTo>
                    <a:pt x="0" y="0"/>
                  </a:moveTo>
                  <a:lnTo>
                    <a:pt x="140804" y="0"/>
                  </a:lnTo>
                  <a:lnTo>
                    <a:pt x="281608" y="0"/>
                  </a:lnTo>
                  <a:lnTo>
                    <a:pt x="422412" y="0"/>
                  </a:lnTo>
                  <a:lnTo>
                    <a:pt x="563216" y="0"/>
                  </a:lnTo>
                  <a:lnTo>
                    <a:pt x="704020" y="0"/>
                  </a:lnTo>
                  <a:lnTo>
                    <a:pt x="844824" y="0"/>
                  </a:lnTo>
                  <a:lnTo>
                    <a:pt x="985628" y="0"/>
                  </a:lnTo>
                  <a:lnTo>
                    <a:pt x="1126432" y="0"/>
                  </a:lnTo>
                  <a:lnTo>
                    <a:pt x="1267236" y="0"/>
                  </a:lnTo>
                  <a:lnTo>
                    <a:pt x="1408040" y="0"/>
                  </a:lnTo>
                  <a:lnTo>
                    <a:pt x="1548844" y="0"/>
                  </a:lnTo>
                  <a:lnTo>
                    <a:pt x="1689648" y="0"/>
                  </a:lnTo>
                  <a:lnTo>
                    <a:pt x="1830452" y="0"/>
                  </a:lnTo>
                  <a:lnTo>
                    <a:pt x="1971256" y="0"/>
                  </a:lnTo>
                  <a:lnTo>
                    <a:pt x="2112061" y="0"/>
                  </a:lnTo>
                  <a:lnTo>
                    <a:pt x="2252865" y="0"/>
                  </a:lnTo>
                  <a:lnTo>
                    <a:pt x="2393669" y="0"/>
                  </a:lnTo>
                  <a:lnTo>
                    <a:pt x="2534473" y="0"/>
                  </a:lnTo>
                  <a:lnTo>
                    <a:pt x="2675277" y="0"/>
                  </a:lnTo>
                  <a:lnTo>
                    <a:pt x="2816081" y="0"/>
                  </a:lnTo>
                  <a:lnTo>
                    <a:pt x="2956885" y="0"/>
                  </a:lnTo>
                  <a:lnTo>
                    <a:pt x="3097689" y="0"/>
                  </a:lnTo>
                  <a:lnTo>
                    <a:pt x="3238493" y="0"/>
                  </a:lnTo>
                  <a:lnTo>
                    <a:pt x="3379297" y="0"/>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58899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29301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99703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560252"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64273"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59945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59945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78291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54537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866550" y="6091438"/>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Netherlands (Kingdom of the)</a:t>
              </a:r>
            </a:p>
          </p:txBody>
        </p:sp>
        <p:sp>
          <p:nvSpPr>
            <p:cNvPr id="66" name="tx66"/>
            <p:cNvSpPr/>
            <p:nvPr/>
          </p:nvSpPr>
          <p:spPr>
            <a:xfrm>
              <a:off x="305001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812470"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500951"/>
              <a:ext cx="3520101" cy="658985"/>
            </a:xfrm>
            <a:custGeom>
              <a:avLst/>
              <a:pathLst>
                <a:path w="3520101" h="658985">
                  <a:moveTo>
                    <a:pt x="0" y="494238"/>
                  </a:moveTo>
                  <a:lnTo>
                    <a:pt x="140804" y="329492"/>
                  </a:lnTo>
                  <a:lnTo>
                    <a:pt x="281608" y="329492"/>
                  </a:lnTo>
                  <a:lnTo>
                    <a:pt x="422412" y="329492"/>
                  </a:lnTo>
                  <a:lnTo>
                    <a:pt x="563216" y="329492"/>
                  </a:lnTo>
                  <a:lnTo>
                    <a:pt x="704020" y="494238"/>
                  </a:lnTo>
                  <a:lnTo>
                    <a:pt x="844824" y="658985"/>
                  </a:lnTo>
                  <a:lnTo>
                    <a:pt x="985628" y="494238"/>
                  </a:lnTo>
                  <a:lnTo>
                    <a:pt x="1126432" y="494238"/>
                  </a:lnTo>
                  <a:lnTo>
                    <a:pt x="1267236" y="494238"/>
                  </a:lnTo>
                  <a:lnTo>
                    <a:pt x="1408040" y="494238"/>
                  </a:lnTo>
                  <a:lnTo>
                    <a:pt x="1548844" y="494238"/>
                  </a:lnTo>
                  <a:lnTo>
                    <a:pt x="1689648" y="494238"/>
                  </a:lnTo>
                  <a:lnTo>
                    <a:pt x="1830452" y="494238"/>
                  </a:lnTo>
                  <a:lnTo>
                    <a:pt x="1971256" y="658985"/>
                  </a:lnTo>
                  <a:lnTo>
                    <a:pt x="2112061" y="658985"/>
                  </a:lnTo>
                  <a:lnTo>
                    <a:pt x="2252865" y="494238"/>
                  </a:lnTo>
                  <a:lnTo>
                    <a:pt x="2393669" y="494238"/>
                  </a:lnTo>
                  <a:lnTo>
                    <a:pt x="2534473" y="658985"/>
                  </a:lnTo>
                  <a:lnTo>
                    <a:pt x="2675277" y="658985"/>
                  </a:lnTo>
                  <a:lnTo>
                    <a:pt x="2816081" y="658985"/>
                  </a:lnTo>
                  <a:lnTo>
                    <a:pt x="2956885" y="329492"/>
                  </a:lnTo>
                  <a:lnTo>
                    <a:pt x="3097689" y="0"/>
                  </a:lnTo>
                  <a:lnTo>
                    <a:pt x="3238493" y="164746"/>
                  </a:lnTo>
                  <a:lnTo>
                    <a:pt x="3379297" y="329492"/>
                  </a:lnTo>
                  <a:lnTo>
                    <a:pt x="3520101" y="329492"/>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4336204"/>
              <a:ext cx="3520101" cy="329492"/>
            </a:xfrm>
            <a:custGeom>
              <a:avLst/>
              <a:pathLst>
                <a:path w="3520101" h="329492">
                  <a:moveTo>
                    <a:pt x="0" y="0"/>
                  </a:moveTo>
                  <a:lnTo>
                    <a:pt x="140804" y="0"/>
                  </a:lnTo>
                  <a:lnTo>
                    <a:pt x="281608" y="164746"/>
                  </a:lnTo>
                  <a:lnTo>
                    <a:pt x="422412" y="164746"/>
                  </a:lnTo>
                  <a:lnTo>
                    <a:pt x="563216" y="164746"/>
                  </a:lnTo>
                  <a:lnTo>
                    <a:pt x="704020" y="164746"/>
                  </a:lnTo>
                  <a:lnTo>
                    <a:pt x="844824" y="164746"/>
                  </a:lnTo>
                  <a:lnTo>
                    <a:pt x="985628" y="164746"/>
                  </a:lnTo>
                  <a:lnTo>
                    <a:pt x="1126432" y="164746"/>
                  </a:lnTo>
                  <a:lnTo>
                    <a:pt x="1267236" y="0"/>
                  </a:lnTo>
                  <a:lnTo>
                    <a:pt x="1408040" y="164746"/>
                  </a:lnTo>
                  <a:lnTo>
                    <a:pt x="1548844" y="164746"/>
                  </a:lnTo>
                  <a:lnTo>
                    <a:pt x="1689648" y="164746"/>
                  </a:lnTo>
                  <a:lnTo>
                    <a:pt x="1830452" y="329492"/>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329492"/>
                  </a:lnTo>
                  <a:lnTo>
                    <a:pt x="3238493" y="329492"/>
                  </a:lnTo>
                  <a:lnTo>
                    <a:pt x="3379297" y="329492"/>
                  </a:lnTo>
                  <a:lnTo>
                    <a:pt x="3520101" y="329492"/>
                  </a:lnTo>
                </a:path>
              </a:pathLst>
            </a:custGeom>
            <a:ln w="27101" cap="flat">
              <a:solidFill>
                <a:srgbClr val="00833D">
                  <a:alpha val="80000"/>
                </a:srgbClr>
              </a:solidFill>
              <a:prstDash val="solid"/>
              <a:round/>
            </a:ln>
          </p:spPr>
          <p:txBody>
            <a:bodyPr/>
            <a:lstStyle/>
            <a:p/>
          </p:txBody>
        </p:sp>
        <p:sp>
          <p:nvSpPr>
            <p:cNvPr id="87" name="pl87"/>
            <p:cNvSpPr/>
            <p:nvPr/>
          </p:nvSpPr>
          <p:spPr>
            <a:xfrm>
              <a:off x="5308715" y="4500951"/>
              <a:ext cx="3520101" cy="658985"/>
            </a:xfrm>
            <a:custGeom>
              <a:avLst/>
              <a:pathLst>
                <a:path w="3520101" h="658985">
                  <a:moveTo>
                    <a:pt x="0" y="494238"/>
                  </a:moveTo>
                  <a:lnTo>
                    <a:pt x="140804" y="329492"/>
                  </a:lnTo>
                  <a:lnTo>
                    <a:pt x="281608" y="329492"/>
                  </a:lnTo>
                  <a:lnTo>
                    <a:pt x="422412" y="329492"/>
                  </a:lnTo>
                  <a:lnTo>
                    <a:pt x="563216" y="329492"/>
                  </a:lnTo>
                  <a:lnTo>
                    <a:pt x="704020" y="494238"/>
                  </a:lnTo>
                  <a:lnTo>
                    <a:pt x="844824" y="658985"/>
                  </a:lnTo>
                  <a:lnTo>
                    <a:pt x="985628" y="494238"/>
                  </a:lnTo>
                  <a:lnTo>
                    <a:pt x="1126432" y="494238"/>
                  </a:lnTo>
                  <a:lnTo>
                    <a:pt x="1267236" y="494238"/>
                  </a:lnTo>
                  <a:lnTo>
                    <a:pt x="1408040" y="494238"/>
                  </a:lnTo>
                  <a:lnTo>
                    <a:pt x="1548844" y="494238"/>
                  </a:lnTo>
                  <a:lnTo>
                    <a:pt x="1689648" y="494238"/>
                  </a:lnTo>
                  <a:lnTo>
                    <a:pt x="1830452" y="494238"/>
                  </a:lnTo>
                  <a:lnTo>
                    <a:pt x="1971256" y="658985"/>
                  </a:lnTo>
                  <a:lnTo>
                    <a:pt x="2112061" y="658985"/>
                  </a:lnTo>
                  <a:lnTo>
                    <a:pt x="2252865" y="494238"/>
                  </a:lnTo>
                  <a:lnTo>
                    <a:pt x="2393669" y="494238"/>
                  </a:lnTo>
                  <a:lnTo>
                    <a:pt x="2534473" y="658985"/>
                  </a:lnTo>
                  <a:lnTo>
                    <a:pt x="2675277" y="658985"/>
                  </a:lnTo>
                  <a:lnTo>
                    <a:pt x="2816081" y="658985"/>
                  </a:lnTo>
                  <a:lnTo>
                    <a:pt x="2956885" y="329492"/>
                  </a:lnTo>
                  <a:lnTo>
                    <a:pt x="3097689" y="0"/>
                  </a:lnTo>
                  <a:lnTo>
                    <a:pt x="3238493" y="164746"/>
                  </a:lnTo>
                  <a:lnTo>
                    <a:pt x="3379297" y="329492"/>
                  </a:lnTo>
                  <a:lnTo>
                    <a:pt x="3520101" y="329492"/>
                  </a:lnTo>
                </a:path>
              </a:pathLst>
            </a:custGeom>
            <a:ln w="43362" cap="flat">
              <a:solidFill>
                <a:srgbClr val="000000">
                  <a:alpha val="100000"/>
                </a:srgbClr>
              </a:solidFill>
              <a:prstDash val="solid"/>
              <a:round/>
            </a:ln>
          </p:spPr>
          <p:txBody>
            <a:bodyPr/>
            <a:lstStyle/>
            <a:p/>
          </p:txBody>
        </p:sp>
        <p:sp>
          <p:nvSpPr>
            <p:cNvPr id="88" name="pl88"/>
            <p:cNvSpPr/>
            <p:nvPr/>
          </p:nvSpPr>
          <p:spPr>
            <a:xfrm>
              <a:off x="5308715" y="4500951"/>
              <a:ext cx="3520101" cy="658985"/>
            </a:xfrm>
            <a:custGeom>
              <a:avLst/>
              <a:pathLst>
                <a:path w="3520101" h="658985">
                  <a:moveTo>
                    <a:pt x="0" y="494238"/>
                  </a:moveTo>
                  <a:lnTo>
                    <a:pt x="140804" y="329492"/>
                  </a:lnTo>
                  <a:lnTo>
                    <a:pt x="281608" y="329492"/>
                  </a:lnTo>
                  <a:lnTo>
                    <a:pt x="422412" y="329492"/>
                  </a:lnTo>
                  <a:lnTo>
                    <a:pt x="563216" y="329492"/>
                  </a:lnTo>
                  <a:lnTo>
                    <a:pt x="704020" y="494238"/>
                  </a:lnTo>
                  <a:lnTo>
                    <a:pt x="844824" y="658985"/>
                  </a:lnTo>
                  <a:lnTo>
                    <a:pt x="985628" y="494238"/>
                  </a:lnTo>
                  <a:lnTo>
                    <a:pt x="1126432" y="494238"/>
                  </a:lnTo>
                  <a:lnTo>
                    <a:pt x="1267236" y="494238"/>
                  </a:lnTo>
                  <a:lnTo>
                    <a:pt x="1408040" y="494238"/>
                  </a:lnTo>
                  <a:lnTo>
                    <a:pt x="1548844" y="494238"/>
                  </a:lnTo>
                  <a:lnTo>
                    <a:pt x="1689648" y="494238"/>
                  </a:lnTo>
                  <a:lnTo>
                    <a:pt x="1830452" y="494238"/>
                  </a:lnTo>
                  <a:lnTo>
                    <a:pt x="1971256" y="658985"/>
                  </a:lnTo>
                  <a:lnTo>
                    <a:pt x="2112061" y="658985"/>
                  </a:lnTo>
                  <a:lnTo>
                    <a:pt x="2252865" y="494238"/>
                  </a:lnTo>
                  <a:lnTo>
                    <a:pt x="2393669" y="494238"/>
                  </a:lnTo>
                  <a:lnTo>
                    <a:pt x="2534473" y="658985"/>
                  </a:lnTo>
                  <a:lnTo>
                    <a:pt x="2675277" y="658985"/>
                  </a:lnTo>
                  <a:lnTo>
                    <a:pt x="2816081" y="658985"/>
                  </a:lnTo>
                  <a:lnTo>
                    <a:pt x="2956885" y="329492"/>
                  </a:lnTo>
                  <a:lnTo>
                    <a:pt x="3097689" y="0"/>
                  </a:lnTo>
                  <a:lnTo>
                    <a:pt x="3238493" y="164746"/>
                  </a:lnTo>
                  <a:lnTo>
                    <a:pt x="3379297" y="329492"/>
                  </a:lnTo>
                  <a:lnTo>
                    <a:pt x="3520101" y="329492"/>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9" name="pg99"/>
            <p:cNvSpPr/>
            <p:nvPr/>
          </p:nvSpPr>
          <p:spPr>
            <a:xfrm>
              <a:off x="595424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658267"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36228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7925503"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9524"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pg109"/>
            <p:cNvSpPr/>
            <p:nvPr/>
          </p:nvSpPr>
          <p:spPr>
            <a:xfrm>
              <a:off x="8770328"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496470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496470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714816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91062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231801" y="6091438"/>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Netherlands (Kingdom of the)</a:t>
              </a:r>
            </a:p>
          </p:txBody>
        </p:sp>
        <p:sp>
          <p:nvSpPr>
            <p:cNvPr id="130" name="tx130"/>
            <p:cNvSpPr/>
            <p:nvPr/>
          </p:nvSpPr>
          <p:spPr>
            <a:xfrm>
              <a:off x="741526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8177721"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2%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Netherlands (Kingdom of the) DTP drop-out was lower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(2%) in Netherlands (Kingdom of the), indicating very good ability to deliver the primary series early on, but good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51064"/>
              <a:ext cx="2135265" cy="111221"/>
            </a:xfrm>
            <a:custGeom>
              <a:avLst/>
              <a:pathLst>
                <a:path w="2135265" h="111221">
                  <a:moveTo>
                    <a:pt x="0" y="13902"/>
                  </a:moveTo>
                  <a:lnTo>
                    <a:pt x="85410" y="13902"/>
                  </a:lnTo>
                  <a:lnTo>
                    <a:pt x="170821" y="13902"/>
                  </a:lnTo>
                  <a:lnTo>
                    <a:pt x="256231" y="0"/>
                  </a:lnTo>
                  <a:lnTo>
                    <a:pt x="341642" y="0"/>
                  </a:lnTo>
                  <a:lnTo>
                    <a:pt x="427053" y="27805"/>
                  </a:lnTo>
                  <a:lnTo>
                    <a:pt x="512463" y="27805"/>
                  </a:lnTo>
                  <a:lnTo>
                    <a:pt x="597874" y="13902"/>
                  </a:lnTo>
                  <a:lnTo>
                    <a:pt x="683284" y="13902"/>
                  </a:lnTo>
                  <a:lnTo>
                    <a:pt x="768695" y="13902"/>
                  </a:lnTo>
                  <a:lnTo>
                    <a:pt x="854106" y="13902"/>
                  </a:lnTo>
                  <a:lnTo>
                    <a:pt x="939516" y="13902"/>
                  </a:lnTo>
                  <a:lnTo>
                    <a:pt x="1024927" y="13902"/>
                  </a:lnTo>
                  <a:lnTo>
                    <a:pt x="1110337" y="13902"/>
                  </a:lnTo>
                  <a:lnTo>
                    <a:pt x="1195748" y="27805"/>
                  </a:lnTo>
                  <a:lnTo>
                    <a:pt x="1281159" y="41708"/>
                  </a:lnTo>
                  <a:lnTo>
                    <a:pt x="1366569" y="41708"/>
                  </a:lnTo>
                  <a:lnTo>
                    <a:pt x="1451980" y="55610"/>
                  </a:lnTo>
                  <a:lnTo>
                    <a:pt x="1537390" y="69513"/>
                  </a:lnTo>
                  <a:lnTo>
                    <a:pt x="1622801" y="55610"/>
                  </a:lnTo>
                  <a:lnTo>
                    <a:pt x="1708212" y="55610"/>
                  </a:lnTo>
                  <a:lnTo>
                    <a:pt x="1793622" y="41708"/>
                  </a:lnTo>
                  <a:lnTo>
                    <a:pt x="1879033" y="69513"/>
                  </a:lnTo>
                  <a:lnTo>
                    <a:pt x="1964443" y="83416"/>
                  </a:lnTo>
                  <a:lnTo>
                    <a:pt x="2049854" y="97318"/>
                  </a:lnTo>
                  <a:lnTo>
                    <a:pt x="2135265" y="111221"/>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223926"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2" name="tx52"/>
            <p:cNvSpPr/>
            <p:nvPr/>
          </p:nvSpPr>
          <p:spPr>
            <a:xfrm>
              <a:off x="2624645"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3" name="tx53"/>
            <p:cNvSpPr/>
            <p:nvPr/>
          </p:nvSpPr>
          <p:spPr>
            <a:xfrm>
              <a:off x="3051698" y="20072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45544"/>
              <a:ext cx="2135265" cy="111221"/>
            </a:xfrm>
            <a:custGeom>
              <a:avLst/>
              <a:pathLst>
                <a:path w="2135265" h="111221">
                  <a:moveTo>
                    <a:pt x="0" y="0"/>
                  </a:moveTo>
                  <a:lnTo>
                    <a:pt x="85410" y="13902"/>
                  </a:lnTo>
                  <a:lnTo>
                    <a:pt x="170821" y="13902"/>
                  </a:lnTo>
                  <a:lnTo>
                    <a:pt x="256231" y="0"/>
                  </a:lnTo>
                  <a:lnTo>
                    <a:pt x="341642" y="0"/>
                  </a:lnTo>
                  <a:lnTo>
                    <a:pt x="427053" y="13902"/>
                  </a:lnTo>
                  <a:lnTo>
                    <a:pt x="512463" y="0"/>
                  </a:lnTo>
                  <a:lnTo>
                    <a:pt x="597874" y="0"/>
                  </a:lnTo>
                  <a:lnTo>
                    <a:pt x="683284" y="0"/>
                  </a:lnTo>
                  <a:lnTo>
                    <a:pt x="768695" y="0"/>
                  </a:lnTo>
                  <a:lnTo>
                    <a:pt x="854106" y="0"/>
                  </a:lnTo>
                  <a:lnTo>
                    <a:pt x="939516" y="0"/>
                  </a:lnTo>
                  <a:lnTo>
                    <a:pt x="1024927" y="0"/>
                  </a:lnTo>
                  <a:lnTo>
                    <a:pt x="1110337" y="0"/>
                  </a:lnTo>
                  <a:lnTo>
                    <a:pt x="1195748" y="0"/>
                  </a:lnTo>
                  <a:lnTo>
                    <a:pt x="1281159" y="13902"/>
                  </a:lnTo>
                  <a:lnTo>
                    <a:pt x="1366569" y="27805"/>
                  </a:lnTo>
                  <a:lnTo>
                    <a:pt x="1451980" y="41708"/>
                  </a:lnTo>
                  <a:lnTo>
                    <a:pt x="1537390" y="41708"/>
                  </a:lnTo>
                  <a:lnTo>
                    <a:pt x="1622801" y="27805"/>
                  </a:lnTo>
                  <a:lnTo>
                    <a:pt x="1708212" y="27805"/>
                  </a:lnTo>
                  <a:lnTo>
                    <a:pt x="1793622" y="41708"/>
                  </a:lnTo>
                  <a:lnTo>
                    <a:pt x="1879033" y="97318"/>
                  </a:lnTo>
                  <a:lnTo>
                    <a:pt x="1964443" y="97318"/>
                  </a:lnTo>
                  <a:lnTo>
                    <a:pt x="2049854" y="97318"/>
                  </a:lnTo>
                  <a:lnTo>
                    <a:pt x="2135265" y="111221"/>
                  </a:lnTo>
                </a:path>
              </a:pathLst>
            </a:custGeom>
            <a:ln w="27101" cap="flat">
              <a:solidFill>
                <a:srgbClr val="1CABE2">
                  <a:alpha val="100000"/>
                </a:srgbClr>
              </a:solidFill>
              <a:prstDash val="solid"/>
              <a:round/>
            </a:ln>
          </p:spPr>
          <p:txBody>
            <a:bodyPr/>
            <a:lstStyle/>
            <a:p/>
          </p:txBody>
        </p:sp>
        <p:sp>
          <p:nvSpPr>
            <p:cNvPr id="74" name="pt74"/>
            <p:cNvSpPr/>
            <p:nvPr/>
          </p:nvSpPr>
          <p:spPr>
            <a:xfrm>
              <a:off x="103805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1" name="tx101"/>
            <p:cNvSpPr/>
            <p:nvPr/>
          </p:nvSpPr>
          <p:spPr>
            <a:xfrm>
              <a:off x="3223926" y="4064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02" name="tx102"/>
            <p:cNvSpPr/>
            <p:nvPr/>
          </p:nvSpPr>
          <p:spPr>
            <a:xfrm>
              <a:off x="2624645"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3" name="tx103"/>
            <p:cNvSpPr/>
            <p:nvPr/>
          </p:nvSpPr>
          <p:spPr>
            <a:xfrm>
              <a:off x="3051698" y="40017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51064"/>
              <a:ext cx="2135265" cy="111221"/>
            </a:xfrm>
            <a:custGeom>
              <a:avLst/>
              <a:pathLst>
                <a:path w="2135265" h="111221">
                  <a:moveTo>
                    <a:pt x="0" y="13902"/>
                  </a:moveTo>
                  <a:lnTo>
                    <a:pt x="85410" y="13902"/>
                  </a:lnTo>
                  <a:lnTo>
                    <a:pt x="170821" y="13902"/>
                  </a:lnTo>
                  <a:lnTo>
                    <a:pt x="256231" y="0"/>
                  </a:lnTo>
                  <a:lnTo>
                    <a:pt x="341642" y="0"/>
                  </a:lnTo>
                  <a:lnTo>
                    <a:pt x="427053" y="27805"/>
                  </a:lnTo>
                  <a:lnTo>
                    <a:pt x="512463" y="27805"/>
                  </a:lnTo>
                  <a:lnTo>
                    <a:pt x="597874" y="13902"/>
                  </a:lnTo>
                  <a:lnTo>
                    <a:pt x="683284" y="13902"/>
                  </a:lnTo>
                  <a:lnTo>
                    <a:pt x="768695" y="13902"/>
                  </a:lnTo>
                  <a:lnTo>
                    <a:pt x="854106" y="13902"/>
                  </a:lnTo>
                  <a:lnTo>
                    <a:pt x="939516" y="13902"/>
                  </a:lnTo>
                  <a:lnTo>
                    <a:pt x="1024927" y="13902"/>
                  </a:lnTo>
                  <a:lnTo>
                    <a:pt x="1110337" y="13902"/>
                  </a:lnTo>
                  <a:lnTo>
                    <a:pt x="1195748" y="27805"/>
                  </a:lnTo>
                  <a:lnTo>
                    <a:pt x="1281159" y="41708"/>
                  </a:lnTo>
                  <a:lnTo>
                    <a:pt x="1366569" y="41708"/>
                  </a:lnTo>
                  <a:lnTo>
                    <a:pt x="1451980" y="55610"/>
                  </a:lnTo>
                  <a:lnTo>
                    <a:pt x="1537390" y="69513"/>
                  </a:lnTo>
                  <a:lnTo>
                    <a:pt x="1622801" y="55610"/>
                  </a:lnTo>
                  <a:lnTo>
                    <a:pt x="1708212" y="55610"/>
                  </a:lnTo>
                  <a:lnTo>
                    <a:pt x="1793622" y="41708"/>
                  </a:lnTo>
                  <a:lnTo>
                    <a:pt x="1879033" y="69513"/>
                  </a:lnTo>
                  <a:lnTo>
                    <a:pt x="1964443" y="83416"/>
                  </a:lnTo>
                  <a:lnTo>
                    <a:pt x="2049854" y="97318"/>
                  </a:lnTo>
                  <a:lnTo>
                    <a:pt x="2135265" y="111221"/>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425929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51" name="tx151"/>
            <p:cNvSpPr/>
            <p:nvPr/>
          </p:nvSpPr>
          <p:spPr>
            <a:xfrm>
              <a:off x="6018113"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52" name="tx152"/>
            <p:cNvSpPr/>
            <p:nvPr/>
          </p:nvSpPr>
          <p:spPr>
            <a:xfrm>
              <a:off x="5418832"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53" name="tx153"/>
            <p:cNvSpPr/>
            <p:nvPr/>
          </p:nvSpPr>
          <p:spPr>
            <a:xfrm>
              <a:off x="5845885" y="20072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021113" y="4017739"/>
              <a:ext cx="1964443" cy="236345"/>
            </a:xfrm>
            <a:custGeom>
              <a:avLst/>
              <a:pathLst>
                <a:path w="1964443" h="236345">
                  <a:moveTo>
                    <a:pt x="0" y="27805"/>
                  </a:moveTo>
                  <a:lnTo>
                    <a:pt x="85410" y="0"/>
                  </a:lnTo>
                  <a:lnTo>
                    <a:pt x="170821" y="0"/>
                  </a:lnTo>
                  <a:lnTo>
                    <a:pt x="256231" y="69513"/>
                  </a:lnTo>
                  <a:lnTo>
                    <a:pt x="341642" y="83416"/>
                  </a:lnTo>
                  <a:lnTo>
                    <a:pt x="427053" y="83416"/>
                  </a:lnTo>
                  <a:lnTo>
                    <a:pt x="512463" y="69513"/>
                  </a:lnTo>
                  <a:lnTo>
                    <a:pt x="597874" y="69513"/>
                  </a:lnTo>
                  <a:lnTo>
                    <a:pt x="683284" y="83416"/>
                  </a:lnTo>
                  <a:lnTo>
                    <a:pt x="768695" y="69513"/>
                  </a:lnTo>
                  <a:lnTo>
                    <a:pt x="854106" y="69513"/>
                  </a:lnTo>
                  <a:lnTo>
                    <a:pt x="939516" y="83416"/>
                  </a:lnTo>
                  <a:lnTo>
                    <a:pt x="1024927" y="69513"/>
                  </a:lnTo>
                  <a:lnTo>
                    <a:pt x="1110337" y="83416"/>
                  </a:lnTo>
                  <a:lnTo>
                    <a:pt x="1195748" y="97318"/>
                  </a:lnTo>
                  <a:lnTo>
                    <a:pt x="1281159" y="111221"/>
                  </a:lnTo>
                  <a:lnTo>
                    <a:pt x="1366569" y="125124"/>
                  </a:lnTo>
                  <a:lnTo>
                    <a:pt x="1451980" y="111221"/>
                  </a:lnTo>
                  <a:lnTo>
                    <a:pt x="1537390" y="125124"/>
                  </a:lnTo>
                  <a:lnTo>
                    <a:pt x="1622801" y="111221"/>
                  </a:lnTo>
                  <a:lnTo>
                    <a:pt x="1708212" y="180734"/>
                  </a:lnTo>
                  <a:lnTo>
                    <a:pt x="1793622" y="236345"/>
                  </a:lnTo>
                  <a:lnTo>
                    <a:pt x="1879033" y="236345"/>
                  </a:lnTo>
                  <a:lnTo>
                    <a:pt x="1964443" y="236345"/>
                  </a:lnTo>
                </a:path>
              </a:pathLst>
            </a:custGeom>
            <a:ln w="27101" cap="flat">
              <a:solidFill>
                <a:srgbClr val="1CABE2">
                  <a:alpha val="100000"/>
                </a:srgbClr>
              </a:solidFill>
              <a:prstDash val="solid"/>
              <a:round/>
            </a:ln>
          </p:spPr>
          <p:txBody>
            <a:bodyPr/>
            <a:lstStyle/>
            <a:p/>
          </p:txBody>
        </p:sp>
        <p:sp>
          <p:nvSpPr>
            <p:cNvPr id="174" name="pt174"/>
            <p:cNvSpPr/>
            <p:nvPr/>
          </p:nvSpPr>
          <p:spPr>
            <a:xfrm>
              <a:off x="400306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408847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17388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25929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344705"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430115"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515526"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600936"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4686347"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771758"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7168"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942579"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5027989"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5113400"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198811"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5284221"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369632"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45504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540453"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625864"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5711274"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796685"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882095"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967506"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tx198"/>
            <p:cNvSpPr/>
            <p:nvPr/>
          </p:nvSpPr>
          <p:spPr>
            <a:xfrm>
              <a:off x="3869183"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9" name="tx199"/>
            <p:cNvSpPr/>
            <p:nvPr/>
          </p:nvSpPr>
          <p:spPr>
            <a:xfrm>
              <a:off x="6018113" y="41618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00" name="tx200"/>
            <p:cNvSpPr/>
            <p:nvPr/>
          </p:nvSpPr>
          <p:spPr>
            <a:xfrm>
              <a:off x="5418832" y="39878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01" name="tx201"/>
            <p:cNvSpPr/>
            <p:nvPr/>
          </p:nvSpPr>
          <p:spPr>
            <a:xfrm>
              <a:off x="5845885" y="41129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02" name="pl202"/>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3" name="pl203"/>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4" name="pl204"/>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5" name="pl205"/>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6" name="pl206"/>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7" name="pl207"/>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9" name="pl209"/>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0" name="pl210"/>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1" name="pl211"/>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2" name="pl212"/>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3" name="pl213"/>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4" name="pl214"/>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7925638" y="2092773"/>
              <a:ext cx="854106" cy="69513"/>
            </a:xfrm>
            <a:custGeom>
              <a:avLst/>
              <a:pathLst>
                <a:path w="854106" h="69513">
                  <a:moveTo>
                    <a:pt x="0" y="0"/>
                  </a:moveTo>
                  <a:lnTo>
                    <a:pt x="85410" y="0"/>
                  </a:lnTo>
                  <a:lnTo>
                    <a:pt x="170821" y="13902"/>
                  </a:lnTo>
                  <a:lnTo>
                    <a:pt x="256231" y="27805"/>
                  </a:lnTo>
                  <a:lnTo>
                    <a:pt x="341642" y="13902"/>
                  </a:lnTo>
                  <a:lnTo>
                    <a:pt x="427053" y="13902"/>
                  </a:lnTo>
                  <a:lnTo>
                    <a:pt x="512463" y="0"/>
                  </a:lnTo>
                  <a:lnTo>
                    <a:pt x="597874" y="27805"/>
                  </a:lnTo>
                  <a:lnTo>
                    <a:pt x="683284" y="41708"/>
                  </a:lnTo>
                  <a:lnTo>
                    <a:pt x="768695" y="55610"/>
                  </a:lnTo>
                  <a:lnTo>
                    <a:pt x="854106" y="69513"/>
                  </a:lnTo>
                </a:path>
              </a:pathLst>
            </a:custGeom>
            <a:ln w="27101" cap="flat">
              <a:solidFill>
                <a:srgbClr val="1CABE2">
                  <a:alpha val="100000"/>
                </a:srgbClr>
              </a:solidFill>
              <a:prstDash val="solid"/>
              <a:round/>
            </a:ln>
          </p:spPr>
          <p:txBody>
            <a:bodyPr/>
            <a:lstStyle/>
            <a:p/>
          </p:txBody>
        </p:sp>
        <p:sp>
          <p:nvSpPr>
            <p:cNvPr id="222" name="pt222"/>
            <p:cNvSpPr/>
            <p:nvPr/>
          </p:nvSpPr>
          <p:spPr>
            <a:xfrm>
              <a:off x="790758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99299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807840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163819"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249230"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334640"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42005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50546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590872"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676283"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761693"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tx233"/>
            <p:cNvSpPr/>
            <p:nvPr/>
          </p:nvSpPr>
          <p:spPr>
            <a:xfrm>
              <a:off x="7773708"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34" name="tx234"/>
            <p:cNvSpPr/>
            <p:nvPr/>
          </p:nvSpPr>
          <p:spPr>
            <a:xfrm>
              <a:off x="8812300"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35" name="tx235"/>
            <p:cNvSpPr/>
            <p:nvPr/>
          </p:nvSpPr>
          <p:spPr>
            <a:xfrm>
              <a:off x="8213020"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36" name="tx236"/>
            <p:cNvSpPr/>
            <p:nvPr/>
          </p:nvSpPr>
          <p:spPr>
            <a:xfrm>
              <a:off x="8640073" y="20072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37" name="pl237"/>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t256"/>
            <p:cNvSpPr/>
            <p:nvPr/>
          </p:nvSpPr>
          <p:spPr>
            <a:xfrm>
              <a:off x="8761693"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tx257"/>
            <p:cNvSpPr/>
            <p:nvPr/>
          </p:nvSpPr>
          <p:spPr>
            <a:xfrm>
              <a:off x="8627814" y="42729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58" name="tx258"/>
            <p:cNvSpPr/>
            <p:nvPr/>
          </p:nvSpPr>
          <p:spPr>
            <a:xfrm>
              <a:off x="8812300" y="42729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59" name="tx259"/>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60" name="tx26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61" name="tx261"/>
            <p:cNvSpPr/>
            <p:nvPr/>
          </p:nvSpPr>
          <p:spPr>
            <a:xfrm>
              <a:off x="7516531" y="3624228"/>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62" name="tx262"/>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63" name="tx263"/>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64" name="tx264"/>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65" name="tx26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6" name="tx26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7" name="tx26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8" name="tx26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9" name="tx26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0" name="tx27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1" name="tx27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72" name="tx27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3" name="tx27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4" name="tx27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5" name="tx27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6" name="tx27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7" name="tx27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8" name="tx27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79" name="tx27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0" name="tx28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1" name="tx28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2" name="tx28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3" name="tx28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4" name="tx28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5" name="tx28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6" name="tx28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7" name="tx28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8" name="tx28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9" name="tx28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0" name="tx29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1" name="tx29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2" name="tx29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3" name="tx29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4" name="tx29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5" name="tx29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6" name="tx29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7" name="tx29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8" name="tx29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99" name="pt29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1" name="tx30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02" name="tx30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03" name="tx303"/>
            <p:cNvSpPr/>
            <p:nvPr/>
          </p:nvSpPr>
          <p:spPr>
            <a:xfrm>
              <a:off x="1581782" y="1330710"/>
              <a:ext cx="66722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Netherlands (Kingdom of the), 2000-2025</a:t>
              </a:r>
            </a:p>
          </p:txBody>
        </p:sp>
        <p:sp>
          <p:nvSpPr>
            <p:cNvPr id="304" name="tx30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05" name="tx30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(73%), followed by MCV2 (81%).
Compared to 2019, coverage of 5 vaccines decreased (DTP1, DTP3, IPV1, MCV1 and MCV2).
Compared to 2024, coverage of 4 vaccines decreased (DTP1, DTP3, IPV1 and MCV1) and one vaccine remained constant (MCV2).</a:t>
            </a:r>
          </a:p>
        </p:txBody>
      </p:sp>
      <p:sp>
        <p:nvSpPr>
          <p:cNvPr id="3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Netherlands (Kingdom of the) had its lowest coverage in ROTAC (73%), while most other routine vaccines clustered around 81-90%; 5 antigens decreased since 2019, and 4 antigens decreased since 2024.</a:t>
            </a:r>
          </a:p>
        </p:txBody>
      </p:sp>
      <p:grpSp xmlns:pic="http://schemas.openxmlformats.org/drawingml/2006/picture">
        <p:nvGrpSpPr>
          <p:cNvPr id="308" name=""/>
          <p:cNvGrpSpPr/>
          <p:nvPr/>
        </p:nvGrpSpPr>
        <p:grpSpPr>
          <a:xfrm>
            <a:off x="292608" y="1097280"/>
            <a:ext cx="8595360" cy="28575"/>
            <a:chOff x="292608" y="1097280"/>
            <a:chExt cx="8595360" cy="28575"/>
          </a:xfrm>
        </p:grpSpPr>
        <p:sp>
          <p:nvSpPr>
            <p:cNvPr id="30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1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379596"/>
            </a:xfrm>
            <a:custGeom>
              <a:avLst/>
              <a:pathLst>
                <a:path w="6518190" h="379596">
                  <a:moveTo>
                    <a:pt x="0" y="47449"/>
                  </a:moveTo>
                  <a:lnTo>
                    <a:pt x="260727" y="47449"/>
                  </a:lnTo>
                  <a:lnTo>
                    <a:pt x="521455" y="47449"/>
                  </a:lnTo>
                  <a:lnTo>
                    <a:pt x="782182" y="0"/>
                  </a:lnTo>
                  <a:lnTo>
                    <a:pt x="1042910" y="0"/>
                  </a:lnTo>
                  <a:lnTo>
                    <a:pt x="1303638" y="94899"/>
                  </a:lnTo>
                  <a:lnTo>
                    <a:pt x="1564365" y="94899"/>
                  </a:lnTo>
                  <a:lnTo>
                    <a:pt x="1825093" y="47449"/>
                  </a:lnTo>
                  <a:lnTo>
                    <a:pt x="2085820" y="47449"/>
                  </a:lnTo>
                  <a:lnTo>
                    <a:pt x="2346548" y="47449"/>
                  </a:lnTo>
                  <a:lnTo>
                    <a:pt x="2607276" y="47449"/>
                  </a:lnTo>
                  <a:lnTo>
                    <a:pt x="2868003" y="47449"/>
                  </a:lnTo>
                  <a:lnTo>
                    <a:pt x="3128731" y="47449"/>
                  </a:lnTo>
                  <a:lnTo>
                    <a:pt x="3389458" y="47449"/>
                  </a:lnTo>
                  <a:lnTo>
                    <a:pt x="3650186" y="94899"/>
                  </a:lnTo>
                  <a:lnTo>
                    <a:pt x="3910914" y="142348"/>
                  </a:lnTo>
                  <a:lnTo>
                    <a:pt x="4171641" y="142348"/>
                  </a:lnTo>
                  <a:lnTo>
                    <a:pt x="4432369" y="189798"/>
                  </a:lnTo>
                  <a:lnTo>
                    <a:pt x="4693096" y="237248"/>
                  </a:lnTo>
                  <a:lnTo>
                    <a:pt x="4953824" y="189798"/>
                  </a:lnTo>
                  <a:lnTo>
                    <a:pt x="5214552" y="189798"/>
                  </a:lnTo>
                  <a:lnTo>
                    <a:pt x="5475279" y="142348"/>
                  </a:lnTo>
                  <a:lnTo>
                    <a:pt x="5736007" y="237248"/>
                  </a:lnTo>
                  <a:lnTo>
                    <a:pt x="5996734" y="284697"/>
                  </a:lnTo>
                  <a:lnTo>
                    <a:pt x="6257462" y="332147"/>
                  </a:lnTo>
                  <a:lnTo>
                    <a:pt x="6518190" y="379596"/>
                  </a:lnTo>
                </a:path>
              </a:pathLst>
            </a:custGeom>
            <a:ln w="27101" cap="flat">
              <a:solidFill>
                <a:srgbClr val="1C86EE">
                  <a:alpha val="100000"/>
                </a:srgbClr>
              </a:solidFill>
              <a:prstDash val="solid"/>
              <a:round/>
            </a:ln>
          </p:spPr>
          <p:txBody>
            <a:bodyPr/>
            <a:lstStyle/>
            <a:p/>
          </p:txBody>
        </p:sp>
        <p:sp>
          <p:nvSpPr>
            <p:cNvPr id="39" name="pl39"/>
            <p:cNvSpPr/>
            <p:nvPr/>
          </p:nvSpPr>
          <p:spPr>
            <a:xfrm>
              <a:off x="4003259" y="1120597"/>
              <a:ext cx="3650186" cy="3558720"/>
            </a:xfrm>
            <a:custGeom>
              <a:avLst/>
              <a:pathLst>
                <a:path w="3650186" h="3558720">
                  <a:moveTo>
                    <a:pt x="0" y="3558720"/>
                  </a:moveTo>
                  <a:lnTo>
                    <a:pt x="260727" y="3558720"/>
                  </a:lnTo>
                  <a:lnTo>
                    <a:pt x="521455" y="2087782"/>
                  </a:lnTo>
                  <a:lnTo>
                    <a:pt x="782182" y="0"/>
                  </a:lnTo>
                  <a:lnTo>
                    <a:pt x="1042910" y="47449"/>
                  </a:lnTo>
                  <a:lnTo>
                    <a:pt x="1303638" y="94899"/>
                  </a:lnTo>
                  <a:lnTo>
                    <a:pt x="1564365" y="142348"/>
                  </a:lnTo>
                  <a:lnTo>
                    <a:pt x="1825093" y="142348"/>
                  </a:lnTo>
                  <a:lnTo>
                    <a:pt x="2085820" y="142348"/>
                  </a:lnTo>
                  <a:lnTo>
                    <a:pt x="2346548" y="94899"/>
                  </a:lnTo>
                  <a:lnTo>
                    <a:pt x="2607276" y="94899"/>
                  </a:lnTo>
                  <a:lnTo>
                    <a:pt x="2868003" y="332147"/>
                  </a:lnTo>
                  <a:lnTo>
                    <a:pt x="3128731" y="427046"/>
                  </a:lnTo>
                  <a:lnTo>
                    <a:pt x="3389458" y="284697"/>
                  </a:lnTo>
                  <a:lnTo>
                    <a:pt x="3650186" y="379596"/>
                  </a:lnTo>
                </a:path>
              </a:pathLst>
            </a:custGeom>
            <a:ln w="27101" cap="flat">
              <a:solidFill>
                <a:srgbClr val="80BD41">
                  <a:alpha val="100000"/>
                </a:srgbClr>
              </a:solidFill>
              <a:prstDash val="solid"/>
              <a:round/>
            </a:ln>
          </p:spPr>
          <p:txBody>
            <a:bodyPr/>
            <a:lstStyle/>
            <a:p/>
          </p:txBody>
        </p:sp>
        <p:sp>
          <p:nvSpPr>
            <p:cNvPr id="40" name="pl40"/>
            <p:cNvSpPr/>
            <p:nvPr/>
          </p:nvSpPr>
          <p:spPr>
            <a:xfrm>
              <a:off x="1135255" y="1025698"/>
              <a:ext cx="6518190" cy="427046"/>
            </a:xfrm>
            <a:custGeom>
              <a:avLst/>
              <a:pathLst>
                <a:path w="6518190" h="427046">
                  <a:moveTo>
                    <a:pt x="0" y="47449"/>
                  </a:moveTo>
                  <a:lnTo>
                    <a:pt x="260727" y="47449"/>
                  </a:lnTo>
                  <a:lnTo>
                    <a:pt x="521455" y="47449"/>
                  </a:lnTo>
                  <a:lnTo>
                    <a:pt x="782182" y="0"/>
                  </a:lnTo>
                  <a:lnTo>
                    <a:pt x="1042910" y="0"/>
                  </a:lnTo>
                  <a:lnTo>
                    <a:pt x="1303638" y="47449"/>
                  </a:lnTo>
                  <a:lnTo>
                    <a:pt x="1564365" y="47449"/>
                  </a:lnTo>
                  <a:lnTo>
                    <a:pt x="1825093" y="0"/>
                  </a:lnTo>
                  <a:lnTo>
                    <a:pt x="2085820" y="0"/>
                  </a:lnTo>
                  <a:lnTo>
                    <a:pt x="2346548" y="0"/>
                  </a:lnTo>
                  <a:lnTo>
                    <a:pt x="2607276" y="0"/>
                  </a:lnTo>
                  <a:lnTo>
                    <a:pt x="2868003" y="0"/>
                  </a:lnTo>
                  <a:lnTo>
                    <a:pt x="3128731" y="0"/>
                  </a:lnTo>
                  <a:lnTo>
                    <a:pt x="3389458" y="0"/>
                  </a:lnTo>
                  <a:lnTo>
                    <a:pt x="3650186" y="47449"/>
                  </a:lnTo>
                  <a:lnTo>
                    <a:pt x="3910914" y="47449"/>
                  </a:lnTo>
                  <a:lnTo>
                    <a:pt x="4171641" y="94899"/>
                  </a:lnTo>
                  <a:lnTo>
                    <a:pt x="4432369" y="142348"/>
                  </a:lnTo>
                  <a:lnTo>
                    <a:pt x="4693096" y="189798"/>
                  </a:lnTo>
                  <a:lnTo>
                    <a:pt x="4953824" y="142348"/>
                  </a:lnTo>
                  <a:lnTo>
                    <a:pt x="5214552" y="142348"/>
                  </a:lnTo>
                  <a:lnTo>
                    <a:pt x="5475279" y="142348"/>
                  </a:lnTo>
                  <a:lnTo>
                    <a:pt x="5736007" y="284697"/>
                  </a:lnTo>
                  <a:lnTo>
                    <a:pt x="5996734" y="332147"/>
                  </a:lnTo>
                  <a:lnTo>
                    <a:pt x="6257462" y="379596"/>
                  </a:lnTo>
                  <a:lnTo>
                    <a:pt x="6518190" y="427046"/>
                  </a:lnTo>
                </a:path>
              </a:pathLst>
            </a:custGeom>
            <a:ln w="27101" cap="flat">
              <a:solidFill>
                <a:srgbClr val="EE00EE">
                  <a:alpha val="100000"/>
                </a:srgbClr>
              </a:solidFill>
              <a:prstDash val="solid"/>
              <a:round/>
            </a:ln>
          </p:spPr>
          <p:txBody>
            <a:bodyPr/>
            <a:lstStyle/>
            <a:p/>
          </p:txBody>
        </p:sp>
        <p:sp>
          <p:nvSpPr>
            <p:cNvPr id="41" name="pl41"/>
            <p:cNvSpPr/>
            <p:nvPr/>
          </p:nvSpPr>
          <p:spPr>
            <a:xfrm>
              <a:off x="3742531" y="2496636"/>
              <a:ext cx="3910914" cy="996441"/>
            </a:xfrm>
            <a:custGeom>
              <a:avLst/>
              <a:pathLst>
                <a:path w="3910914" h="996441">
                  <a:moveTo>
                    <a:pt x="0" y="664294"/>
                  </a:moveTo>
                  <a:lnTo>
                    <a:pt x="260727" y="474496"/>
                  </a:lnTo>
                  <a:lnTo>
                    <a:pt x="521455" y="379596"/>
                  </a:lnTo>
                  <a:lnTo>
                    <a:pt x="782182" y="332147"/>
                  </a:lnTo>
                  <a:lnTo>
                    <a:pt x="1042910" y="237248"/>
                  </a:lnTo>
                  <a:lnTo>
                    <a:pt x="1303638" y="237248"/>
                  </a:lnTo>
                  <a:lnTo>
                    <a:pt x="1564365" y="616844"/>
                  </a:lnTo>
                  <a:lnTo>
                    <a:pt x="1825093" y="948992"/>
                  </a:lnTo>
                  <a:lnTo>
                    <a:pt x="2085820" y="996441"/>
                  </a:lnTo>
                  <a:lnTo>
                    <a:pt x="2346548" y="616844"/>
                  </a:lnTo>
                  <a:lnTo>
                    <a:pt x="2607276" y="142348"/>
                  </a:lnTo>
                  <a:lnTo>
                    <a:pt x="2868003" y="0"/>
                  </a:lnTo>
                  <a:lnTo>
                    <a:pt x="3128731" y="94899"/>
                  </a:lnTo>
                  <a:lnTo>
                    <a:pt x="3389458" y="284697"/>
                  </a:lnTo>
                  <a:lnTo>
                    <a:pt x="3650186" y="142348"/>
                  </a:lnTo>
                  <a:lnTo>
                    <a:pt x="3910914" y="47449"/>
                  </a:lnTo>
                </a:path>
              </a:pathLst>
            </a:custGeom>
            <a:ln w="27101" cap="flat">
              <a:solidFill>
                <a:srgbClr val="6A3D9A">
                  <a:alpha val="100000"/>
                </a:srgbClr>
              </a:solidFill>
              <a:prstDash val="solid"/>
              <a:round/>
            </a:ln>
          </p:spPr>
          <p:txBody>
            <a:bodyPr/>
            <a:lstStyle/>
            <a:p/>
          </p:txBody>
        </p:sp>
        <p:sp>
          <p:nvSpPr>
            <p:cNvPr id="42" name="pl42"/>
            <p:cNvSpPr/>
            <p:nvPr/>
          </p:nvSpPr>
          <p:spPr>
            <a:xfrm>
              <a:off x="5046169" y="1120597"/>
              <a:ext cx="2607276" cy="237248"/>
            </a:xfrm>
            <a:custGeom>
              <a:avLst/>
              <a:pathLst>
                <a:path w="2607276" h="237248">
                  <a:moveTo>
                    <a:pt x="0" y="0"/>
                  </a:moveTo>
                  <a:lnTo>
                    <a:pt x="260727" y="0"/>
                  </a:lnTo>
                  <a:lnTo>
                    <a:pt x="521455" y="47449"/>
                  </a:lnTo>
                  <a:lnTo>
                    <a:pt x="782182" y="94899"/>
                  </a:lnTo>
                  <a:lnTo>
                    <a:pt x="1042910" y="47449"/>
                  </a:lnTo>
                  <a:lnTo>
                    <a:pt x="1303638" y="47449"/>
                  </a:lnTo>
                  <a:lnTo>
                    <a:pt x="1564365" y="0"/>
                  </a:lnTo>
                  <a:lnTo>
                    <a:pt x="1825093" y="94899"/>
                  </a:lnTo>
                  <a:lnTo>
                    <a:pt x="2085820" y="142348"/>
                  </a:lnTo>
                  <a:lnTo>
                    <a:pt x="2346548" y="189798"/>
                  </a:lnTo>
                  <a:lnTo>
                    <a:pt x="2607276" y="237248"/>
                  </a:lnTo>
                </a:path>
              </a:pathLst>
            </a:custGeom>
            <a:ln w="27101" cap="flat">
              <a:solidFill>
                <a:srgbClr val="E31A1C">
                  <a:alpha val="100000"/>
                </a:srgbClr>
              </a:solidFill>
              <a:prstDash val="solid"/>
              <a:round/>
            </a:ln>
          </p:spPr>
          <p:txBody>
            <a:bodyPr/>
            <a:lstStyle/>
            <a:p/>
          </p:txBody>
        </p:sp>
        <p:sp>
          <p:nvSpPr>
            <p:cNvPr id="43" name="pl43"/>
            <p:cNvSpPr/>
            <p:nvPr/>
          </p:nvSpPr>
          <p:spPr>
            <a:xfrm>
              <a:off x="6610535" y="1120597"/>
              <a:ext cx="1042910" cy="237248"/>
            </a:xfrm>
            <a:custGeom>
              <a:avLst/>
              <a:pathLst>
                <a:path w="1042910" h="237248">
                  <a:moveTo>
                    <a:pt x="0" y="0"/>
                  </a:moveTo>
                  <a:lnTo>
                    <a:pt x="260727" y="94899"/>
                  </a:lnTo>
                  <a:lnTo>
                    <a:pt x="521455" y="142348"/>
                  </a:lnTo>
                  <a:lnTo>
                    <a:pt x="782182" y="189798"/>
                  </a:lnTo>
                  <a:lnTo>
                    <a:pt x="1042910" y="237248"/>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73148"/>
              <a:ext cx="6518190" cy="379596"/>
            </a:xfrm>
            <a:custGeom>
              <a:avLst/>
              <a:pathLst>
                <a:path w="6518190" h="379596">
                  <a:moveTo>
                    <a:pt x="0" y="0"/>
                  </a:moveTo>
                  <a:lnTo>
                    <a:pt x="260727" y="47449"/>
                  </a:lnTo>
                  <a:lnTo>
                    <a:pt x="521455" y="47449"/>
                  </a:lnTo>
                  <a:lnTo>
                    <a:pt x="782182" y="0"/>
                  </a:lnTo>
                  <a:lnTo>
                    <a:pt x="1042910" y="0"/>
                  </a:lnTo>
                  <a:lnTo>
                    <a:pt x="1303638" y="47449"/>
                  </a:lnTo>
                  <a:lnTo>
                    <a:pt x="1564365" y="0"/>
                  </a:lnTo>
                  <a:lnTo>
                    <a:pt x="1825093" y="0"/>
                  </a:lnTo>
                  <a:lnTo>
                    <a:pt x="2085820" y="0"/>
                  </a:lnTo>
                  <a:lnTo>
                    <a:pt x="2346548" y="0"/>
                  </a:lnTo>
                  <a:lnTo>
                    <a:pt x="2607276" y="0"/>
                  </a:lnTo>
                  <a:lnTo>
                    <a:pt x="2868003" y="0"/>
                  </a:lnTo>
                  <a:lnTo>
                    <a:pt x="3128731" y="0"/>
                  </a:lnTo>
                  <a:lnTo>
                    <a:pt x="3389458" y="0"/>
                  </a:lnTo>
                  <a:lnTo>
                    <a:pt x="3650186" y="0"/>
                  </a:lnTo>
                  <a:lnTo>
                    <a:pt x="3910914" y="47449"/>
                  </a:lnTo>
                  <a:lnTo>
                    <a:pt x="4171641" y="94899"/>
                  </a:lnTo>
                  <a:lnTo>
                    <a:pt x="4432369" y="142348"/>
                  </a:lnTo>
                  <a:lnTo>
                    <a:pt x="4693096" y="142348"/>
                  </a:lnTo>
                  <a:lnTo>
                    <a:pt x="4953824" y="94899"/>
                  </a:lnTo>
                  <a:lnTo>
                    <a:pt x="5214552" y="94899"/>
                  </a:lnTo>
                  <a:lnTo>
                    <a:pt x="5475279" y="142348"/>
                  </a:lnTo>
                  <a:lnTo>
                    <a:pt x="5736007" y="332147"/>
                  </a:lnTo>
                  <a:lnTo>
                    <a:pt x="5996734" y="332147"/>
                  </a:lnTo>
                  <a:lnTo>
                    <a:pt x="6257462" y="332147"/>
                  </a:lnTo>
                  <a:lnTo>
                    <a:pt x="6518190" y="379596"/>
                  </a:lnTo>
                </a:path>
              </a:pathLst>
            </a:custGeom>
            <a:ln w="27101" cap="flat">
              <a:solidFill>
                <a:srgbClr val="FFC20E">
                  <a:alpha val="100000"/>
                </a:srgbClr>
              </a:solidFill>
              <a:prstDash val="solid"/>
              <a:round/>
            </a:ln>
          </p:spPr>
          <p:txBody>
            <a:bodyPr/>
            <a:lstStyle/>
            <a:p/>
          </p:txBody>
        </p:sp>
        <p:sp>
          <p:nvSpPr>
            <p:cNvPr id="45" name="pl45"/>
            <p:cNvSpPr/>
            <p:nvPr/>
          </p:nvSpPr>
          <p:spPr>
            <a:xfrm>
              <a:off x="1656710" y="978248"/>
              <a:ext cx="5996734" cy="806643"/>
            </a:xfrm>
            <a:custGeom>
              <a:avLst/>
              <a:pathLst>
                <a:path w="5996734" h="806643">
                  <a:moveTo>
                    <a:pt x="0" y="94899"/>
                  </a:moveTo>
                  <a:lnTo>
                    <a:pt x="260727" y="0"/>
                  </a:lnTo>
                  <a:lnTo>
                    <a:pt x="521455" y="0"/>
                  </a:lnTo>
                  <a:lnTo>
                    <a:pt x="782182" y="237248"/>
                  </a:lnTo>
                  <a:lnTo>
                    <a:pt x="1042910" y="284697"/>
                  </a:lnTo>
                  <a:lnTo>
                    <a:pt x="1303638" y="284697"/>
                  </a:lnTo>
                  <a:lnTo>
                    <a:pt x="1564365" y="237248"/>
                  </a:lnTo>
                  <a:lnTo>
                    <a:pt x="1825093" y="237248"/>
                  </a:lnTo>
                  <a:lnTo>
                    <a:pt x="2085820" y="284697"/>
                  </a:lnTo>
                  <a:lnTo>
                    <a:pt x="2346548" y="237248"/>
                  </a:lnTo>
                  <a:lnTo>
                    <a:pt x="2607276" y="237248"/>
                  </a:lnTo>
                  <a:lnTo>
                    <a:pt x="2868003" y="284697"/>
                  </a:lnTo>
                  <a:lnTo>
                    <a:pt x="3128731" y="237248"/>
                  </a:lnTo>
                  <a:lnTo>
                    <a:pt x="3389458" y="284697"/>
                  </a:lnTo>
                  <a:lnTo>
                    <a:pt x="3650186" y="332147"/>
                  </a:lnTo>
                  <a:lnTo>
                    <a:pt x="3910914" y="379596"/>
                  </a:lnTo>
                  <a:lnTo>
                    <a:pt x="4171641" y="427046"/>
                  </a:lnTo>
                  <a:lnTo>
                    <a:pt x="4432369" y="379596"/>
                  </a:lnTo>
                  <a:lnTo>
                    <a:pt x="4693096" y="427046"/>
                  </a:lnTo>
                  <a:lnTo>
                    <a:pt x="4953824" y="379596"/>
                  </a:lnTo>
                  <a:lnTo>
                    <a:pt x="5214552" y="616844"/>
                  </a:lnTo>
                  <a:lnTo>
                    <a:pt x="5475279" y="806643"/>
                  </a:lnTo>
                  <a:lnTo>
                    <a:pt x="5736007" y="806643"/>
                  </a:lnTo>
                  <a:lnTo>
                    <a:pt x="5996734" y="806643"/>
                  </a:lnTo>
                </a:path>
              </a:pathLst>
            </a:custGeom>
            <a:ln w="27101" cap="flat">
              <a:solidFill>
                <a:srgbClr val="008B00">
                  <a:alpha val="100000"/>
                </a:srgbClr>
              </a:solidFill>
              <a:prstDash val="solid"/>
              <a:round/>
            </a:ln>
          </p:spPr>
          <p:txBody>
            <a:bodyPr/>
            <a:lstStyle/>
            <a:p/>
          </p:txBody>
        </p:sp>
        <p:sp>
          <p:nvSpPr>
            <p:cNvPr id="46" name="pl46"/>
            <p:cNvSpPr/>
            <p:nvPr/>
          </p:nvSpPr>
          <p:spPr>
            <a:xfrm>
              <a:off x="3481803" y="1073148"/>
              <a:ext cx="4171641" cy="427046"/>
            </a:xfrm>
            <a:custGeom>
              <a:avLst/>
              <a:pathLst>
                <a:path w="4171641" h="427046">
                  <a:moveTo>
                    <a:pt x="0" y="0"/>
                  </a:moveTo>
                  <a:lnTo>
                    <a:pt x="260727" y="0"/>
                  </a:lnTo>
                  <a:lnTo>
                    <a:pt x="521455" y="0"/>
                  </a:lnTo>
                  <a:lnTo>
                    <a:pt x="782182" y="0"/>
                  </a:lnTo>
                  <a:lnTo>
                    <a:pt x="1042910" y="0"/>
                  </a:lnTo>
                  <a:lnTo>
                    <a:pt x="1303638" y="47449"/>
                  </a:lnTo>
                  <a:lnTo>
                    <a:pt x="1564365" y="94899"/>
                  </a:lnTo>
                  <a:lnTo>
                    <a:pt x="1825093" y="94899"/>
                  </a:lnTo>
                  <a:lnTo>
                    <a:pt x="2085820" y="142348"/>
                  </a:lnTo>
                  <a:lnTo>
                    <a:pt x="2346548" y="142348"/>
                  </a:lnTo>
                  <a:lnTo>
                    <a:pt x="2607276" y="142348"/>
                  </a:lnTo>
                  <a:lnTo>
                    <a:pt x="2868003" y="142348"/>
                  </a:lnTo>
                  <a:lnTo>
                    <a:pt x="3128731" y="142348"/>
                  </a:lnTo>
                  <a:lnTo>
                    <a:pt x="3389458" y="284697"/>
                  </a:lnTo>
                  <a:lnTo>
                    <a:pt x="3650186" y="379596"/>
                  </a:lnTo>
                  <a:lnTo>
                    <a:pt x="3910914" y="379596"/>
                  </a:lnTo>
                  <a:lnTo>
                    <a:pt x="4171641" y="427046"/>
                  </a:lnTo>
                </a:path>
              </a:pathLst>
            </a:custGeom>
            <a:ln w="27101" cap="flat">
              <a:solidFill>
                <a:srgbClr val="9A32CD">
                  <a:alpha val="100000"/>
                </a:srgbClr>
              </a:solidFill>
              <a:prstDash val="solid"/>
              <a:round/>
            </a:ln>
          </p:spPr>
          <p:txBody>
            <a:bodyPr/>
            <a:lstStyle/>
            <a:p/>
          </p:txBody>
        </p:sp>
        <p:sp>
          <p:nvSpPr>
            <p:cNvPr id="47" name="pl47"/>
            <p:cNvSpPr/>
            <p:nvPr/>
          </p:nvSpPr>
          <p:spPr>
            <a:xfrm>
              <a:off x="1135255" y="1073148"/>
              <a:ext cx="6518190" cy="379596"/>
            </a:xfrm>
            <a:custGeom>
              <a:avLst/>
              <a:pathLst>
                <a:path w="6518190" h="379596">
                  <a:moveTo>
                    <a:pt x="0" y="0"/>
                  </a:moveTo>
                  <a:lnTo>
                    <a:pt x="260727" y="47449"/>
                  </a:lnTo>
                  <a:lnTo>
                    <a:pt x="521455" y="47449"/>
                  </a:lnTo>
                  <a:lnTo>
                    <a:pt x="782182" y="0"/>
                  </a:lnTo>
                  <a:lnTo>
                    <a:pt x="1042910" y="0"/>
                  </a:lnTo>
                  <a:lnTo>
                    <a:pt x="1303638" y="47449"/>
                  </a:lnTo>
                  <a:lnTo>
                    <a:pt x="1564365" y="0"/>
                  </a:lnTo>
                  <a:lnTo>
                    <a:pt x="1825093" y="0"/>
                  </a:lnTo>
                  <a:lnTo>
                    <a:pt x="2085820" y="0"/>
                  </a:lnTo>
                  <a:lnTo>
                    <a:pt x="2346548" y="0"/>
                  </a:lnTo>
                  <a:lnTo>
                    <a:pt x="2607276" y="0"/>
                  </a:lnTo>
                  <a:lnTo>
                    <a:pt x="2868003" y="0"/>
                  </a:lnTo>
                  <a:lnTo>
                    <a:pt x="3128731" y="0"/>
                  </a:lnTo>
                  <a:lnTo>
                    <a:pt x="3389458" y="0"/>
                  </a:lnTo>
                  <a:lnTo>
                    <a:pt x="3650186" y="0"/>
                  </a:lnTo>
                  <a:lnTo>
                    <a:pt x="3910914" y="47449"/>
                  </a:lnTo>
                  <a:lnTo>
                    <a:pt x="4171641" y="94899"/>
                  </a:lnTo>
                  <a:lnTo>
                    <a:pt x="4432369" y="142348"/>
                  </a:lnTo>
                  <a:lnTo>
                    <a:pt x="4693096" y="142348"/>
                  </a:lnTo>
                  <a:lnTo>
                    <a:pt x="4953824" y="94899"/>
                  </a:lnTo>
                  <a:lnTo>
                    <a:pt x="5214552" y="94899"/>
                  </a:lnTo>
                  <a:lnTo>
                    <a:pt x="5475279" y="142348"/>
                  </a:lnTo>
                  <a:lnTo>
                    <a:pt x="5736007" y="332147"/>
                  </a:lnTo>
                  <a:lnTo>
                    <a:pt x="5996734" y="332147"/>
                  </a:lnTo>
                  <a:lnTo>
                    <a:pt x="6257462" y="332147"/>
                  </a:lnTo>
                  <a:lnTo>
                    <a:pt x="6518190" y="379596"/>
                  </a:lnTo>
                </a:path>
              </a:pathLst>
            </a:custGeom>
            <a:ln w="27101" cap="flat">
              <a:solidFill>
                <a:srgbClr val="FB9A99">
                  <a:alpha val="100000"/>
                </a:srgbClr>
              </a:solidFill>
              <a:prstDash val="solid"/>
              <a:round/>
            </a:ln>
          </p:spPr>
          <p:txBody>
            <a:bodyPr/>
            <a:lstStyle/>
            <a:p/>
          </p:txBody>
        </p:sp>
        <p:sp>
          <p:nvSpPr>
            <p:cNvPr id="48" name="pl48"/>
            <p:cNvSpPr/>
            <p:nvPr/>
          </p:nvSpPr>
          <p:spPr>
            <a:xfrm>
              <a:off x="7671447" y="1301015"/>
              <a:ext cx="711497" cy="55427"/>
            </a:xfrm>
            <a:custGeom>
              <a:avLst/>
              <a:pathLst>
                <a:path w="711497" h="55427">
                  <a:moveTo>
                    <a:pt x="711497" y="0"/>
                  </a:moveTo>
                  <a:lnTo>
                    <a:pt x="0" y="55427"/>
                  </a:lnTo>
                </a:path>
              </a:pathLst>
            </a:custGeom>
          </p:spPr>
          <p:txBody>
            <a:bodyPr/>
            <a:lstStyle/>
            <a:p/>
          </p:txBody>
        </p:sp>
        <p:sp>
          <p:nvSpPr>
            <p:cNvPr id="49" name="pl49"/>
            <p:cNvSpPr/>
            <p:nvPr/>
          </p:nvSpPr>
          <p:spPr>
            <a:xfrm>
              <a:off x="7668704" y="1046577"/>
              <a:ext cx="756321" cy="305112"/>
            </a:xfrm>
            <a:custGeom>
              <a:avLst/>
              <a:pathLst>
                <a:path w="756321" h="305112">
                  <a:moveTo>
                    <a:pt x="756321" y="0"/>
                  </a:moveTo>
                  <a:lnTo>
                    <a:pt x="0" y="305112"/>
                  </a:lnTo>
                </a:path>
              </a:pathLst>
            </a:custGeom>
          </p:spPr>
          <p:txBody>
            <a:bodyPr/>
            <a:lstStyle/>
            <a:p/>
          </p:txBody>
        </p:sp>
        <p:sp>
          <p:nvSpPr>
            <p:cNvPr id="50" name="pl50"/>
            <p:cNvSpPr/>
            <p:nvPr/>
          </p:nvSpPr>
          <p:spPr>
            <a:xfrm>
              <a:off x="7665017" y="786890"/>
              <a:ext cx="742012" cy="562188"/>
            </a:xfrm>
            <a:custGeom>
              <a:avLst/>
              <a:pathLst>
                <a:path w="742012" h="562188">
                  <a:moveTo>
                    <a:pt x="742012" y="0"/>
                  </a:moveTo>
                  <a:lnTo>
                    <a:pt x="0" y="562188"/>
                  </a:lnTo>
                </a:path>
              </a:pathLst>
            </a:custGeom>
          </p:spPr>
          <p:txBody>
            <a:bodyPr/>
            <a:lstStyle/>
            <a:p/>
          </p:txBody>
        </p:sp>
        <p:sp>
          <p:nvSpPr>
            <p:cNvPr id="51" name="pl51"/>
            <p:cNvSpPr/>
            <p:nvPr/>
          </p:nvSpPr>
          <p:spPr>
            <a:xfrm>
              <a:off x="7664664" y="1461690"/>
              <a:ext cx="772430" cy="615888"/>
            </a:xfrm>
            <a:custGeom>
              <a:avLst/>
              <a:pathLst>
                <a:path w="772430" h="615888">
                  <a:moveTo>
                    <a:pt x="772430" y="615888"/>
                  </a:moveTo>
                  <a:lnTo>
                    <a:pt x="0" y="0"/>
                  </a:lnTo>
                </a:path>
              </a:pathLst>
            </a:custGeom>
          </p:spPr>
          <p:txBody>
            <a:bodyPr/>
            <a:lstStyle/>
            <a:p/>
          </p:txBody>
        </p:sp>
        <p:sp>
          <p:nvSpPr>
            <p:cNvPr id="52" name="pl52"/>
            <p:cNvSpPr/>
            <p:nvPr/>
          </p:nvSpPr>
          <p:spPr>
            <a:xfrm>
              <a:off x="7671076" y="1455425"/>
              <a:ext cx="687785" cy="104553"/>
            </a:xfrm>
            <a:custGeom>
              <a:avLst/>
              <a:pathLst>
                <a:path w="687785" h="104553">
                  <a:moveTo>
                    <a:pt x="687785" y="104553"/>
                  </a:moveTo>
                  <a:lnTo>
                    <a:pt x="0" y="0"/>
                  </a:lnTo>
                </a:path>
              </a:pathLst>
            </a:custGeom>
          </p:spPr>
          <p:txBody>
            <a:bodyPr/>
            <a:lstStyle/>
            <a:p/>
          </p:txBody>
        </p:sp>
        <p:sp>
          <p:nvSpPr>
            <p:cNvPr id="53" name="pl53"/>
            <p:cNvSpPr/>
            <p:nvPr/>
          </p:nvSpPr>
          <p:spPr>
            <a:xfrm>
              <a:off x="7666931" y="1460358"/>
              <a:ext cx="625499" cy="353119"/>
            </a:xfrm>
            <a:custGeom>
              <a:avLst/>
              <a:pathLst>
                <a:path w="625499" h="353119">
                  <a:moveTo>
                    <a:pt x="625499" y="353119"/>
                  </a:moveTo>
                  <a:lnTo>
                    <a:pt x="0" y="0"/>
                  </a:lnTo>
                </a:path>
              </a:pathLst>
            </a:custGeom>
          </p:spPr>
          <p:txBody>
            <a:bodyPr/>
            <a:lstStyle/>
            <a:p/>
          </p:txBody>
        </p:sp>
        <p:sp>
          <p:nvSpPr>
            <p:cNvPr id="54" name="pl54"/>
            <p:cNvSpPr/>
            <p:nvPr/>
          </p:nvSpPr>
          <p:spPr>
            <a:xfrm>
              <a:off x="7659945" y="1510822"/>
              <a:ext cx="668638" cy="1093282"/>
            </a:xfrm>
            <a:custGeom>
              <a:avLst/>
              <a:pathLst>
                <a:path w="668638" h="1093282">
                  <a:moveTo>
                    <a:pt x="668638" y="1093282"/>
                  </a:moveTo>
                  <a:lnTo>
                    <a:pt x="0" y="0"/>
                  </a:lnTo>
                </a:path>
              </a:pathLst>
            </a:custGeom>
          </p:spPr>
          <p:txBody>
            <a:bodyPr/>
            <a:lstStyle/>
            <a:p/>
          </p:txBody>
        </p:sp>
        <p:sp>
          <p:nvSpPr>
            <p:cNvPr id="55" name="pl55"/>
            <p:cNvSpPr/>
            <p:nvPr/>
          </p:nvSpPr>
          <p:spPr>
            <a:xfrm>
              <a:off x="7662139" y="1510185"/>
              <a:ext cx="720806" cy="828368"/>
            </a:xfrm>
            <a:custGeom>
              <a:avLst/>
              <a:pathLst>
                <a:path w="720806" h="828368">
                  <a:moveTo>
                    <a:pt x="720806" y="828368"/>
                  </a:moveTo>
                  <a:lnTo>
                    <a:pt x="0" y="0"/>
                  </a:lnTo>
                </a:path>
              </a:pathLst>
            </a:custGeom>
          </p:spPr>
          <p:txBody>
            <a:bodyPr/>
            <a:lstStyle/>
            <a:p/>
          </p:txBody>
        </p:sp>
        <p:sp>
          <p:nvSpPr>
            <p:cNvPr id="56" name="pl56"/>
            <p:cNvSpPr/>
            <p:nvPr/>
          </p:nvSpPr>
          <p:spPr>
            <a:xfrm>
              <a:off x="7660309" y="1795429"/>
              <a:ext cx="698552" cy="1072450"/>
            </a:xfrm>
            <a:custGeom>
              <a:avLst/>
              <a:pathLst>
                <a:path w="698552" h="1072450">
                  <a:moveTo>
                    <a:pt x="698552" y="1072450"/>
                  </a:moveTo>
                  <a:lnTo>
                    <a:pt x="0" y="0"/>
                  </a:lnTo>
                </a:path>
              </a:pathLst>
            </a:custGeom>
          </p:spPr>
          <p:txBody>
            <a:bodyPr/>
            <a:lstStyle/>
            <a:p/>
          </p:txBody>
        </p:sp>
        <p:sp>
          <p:nvSpPr>
            <p:cNvPr id="57" name="pl57"/>
            <p:cNvSpPr/>
            <p:nvPr/>
          </p:nvSpPr>
          <p:spPr>
            <a:xfrm>
              <a:off x="7660941" y="2174855"/>
              <a:ext cx="691832" cy="956774"/>
            </a:xfrm>
            <a:custGeom>
              <a:avLst/>
              <a:pathLst>
                <a:path w="691832" h="956774">
                  <a:moveTo>
                    <a:pt x="691832" y="956774"/>
                  </a:moveTo>
                  <a:lnTo>
                    <a:pt x="0" y="0"/>
                  </a:lnTo>
                </a:path>
              </a:pathLst>
            </a:custGeom>
          </p:spPr>
          <p:txBody>
            <a:bodyPr/>
            <a:lstStyle/>
            <a:p/>
          </p:txBody>
        </p:sp>
        <p:sp>
          <p:nvSpPr>
            <p:cNvPr id="58" name="pl58"/>
            <p:cNvSpPr/>
            <p:nvPr/>
          </p:nvSpPr>
          <p:spPr>
            <a:xfrm>
              <a:off x="7662041" y="2554110"/>
              <a:ext cx="720904" cy="840750"/>
            </a:xfrm>
            <a:custGeom>
              <a:avLst/>
              <a:pathLst>
                <a:path w="720904" h="840750">
                  <a:moveTo>
                    <a:pt x="720904" y="840750"/>
                  </a:moveTo>
                  <a:lnTo>
                    <a:pt x="0" y="0"/>
                  </a:lnTo>
                </a:path>
              </a:pathLst>
            </a:custGeom>
          </p:spPr>
          <p:txBody>
            <a:bodyPr/>
            <a:lstStyle/>
            <a:p/>
          </p:txBody>
        </p:sp>
        <p:sp>
          <p:nvSpPr>
            <p:cNvPr id="59" name="pg59"/>
            <p:cNvSpPr/>
            <p:nvPr/>
          </p:nvSpPr>
          <p:spPr>
            <a:xfrm>
              <a:off x="8314365" y="121605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125759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90%</a:t>
              </a:r>
            </a:p>
          </p:txBody>
        </p:sp>
        <p:sp>
          <p:nvSpPr>
            <p:cNvPr id="61" name="pg61"/>
            <p:cNvSpPr/>
            <p:nvPr/>
          </p:nvSpPr>
          <p:spPr>
            <a:xfrm>
              <a:off x="8356446" y="95597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99751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90%</a:t>
              </a:r>
            </a:p>
          </p:txBody>
        </p:sp>
        <p:sp>
          <p:nvSpPr>
            <p:cNvPr id="63" name="pg63"/>
            <p:cNvSpPr/>
            <p:nvPr/>
          </p:nvSpPr>
          <p:spPr>
            <a:xfrm>
              <a:off x="8338449" y="69520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61309" y="73674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90%</a:t>
              </a:r>
            </a:p>
          </p:txBody>
        </p:sp>
        <p:sp>
          <p:nvSpPr>
            <p:cNvPr id="65" name="pg65"/>
            <p:cNvSpPr/>
            <p:nvPr/>
          </p:nvSpPr>
          <p:spPr>
            <a:xfrm>
              <a:off x="8368515" y="199990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204144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88%</a:t>
              </a:r>
            </a:p>
          </p:txBody>
        </p:sp>
        <p:sp>
          <p:nvSpPr>
            <p:cNvPr id="67" name="pg67"/>
            <p:cNvSpPr/>
            <p:nvPr/>
          </p:nvSpPr>
          <p:spPr>
            <a:xfrm>
              <a:off x="8290281" y="147780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8" name="tx68"/>
            <p:cNvSpPr/>
            <p:nvPr/>
          </p:nvSpPr>
          <p:spPr>
            <a:xfrm>
              <a:off x="8313141" y="151934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88%</a:t>
              </a:r>
            </a:p>
          </p:txBody>
        </p:sp>
        <p:sp>
          <p:nvSpPr>
            <p:cNvPr id="69" name="pg69"/>
            <p:cNvSpPr/>
            <p:nvPr/>
          </p:nvSpPr>
          <p:spPr>
            <a:xfrm>
              <a:off x="8223851" y="173722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0" name="tx70"/>
            <p:cNvSpPr/>
            <p:nvPr/>
          </p:nvSpPr>
          <p:spPr>
            <a:xfrm>
              <a:off x="8246711" y="177876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88%</a:t>
              </a:r>
            </a:p>
          </p:txBody>
        </p:sp>
        <p:sp>
          <p:nvSpPr>
            <p:cNvPr id="71" name="pg71"/>
            <p:cNvSpPr/>
            <p:nvPr/>
          </p:nvSpPr>
          <p:spPr>
            <a:xfrm>
              <a:off x="8260004" y="252517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2" name="tx72"/>
            <p:cNvSpPr/>
            <p:nvPr/>
          </p:nvSpPr>
          <p:spPr>
            <a:xfrm>
              <a:off x="8282864" y="254802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87%</a:t>
              </a:r>
            </a:p>
          </p:txBody>
        </p:sp>
        <p:sp>
          <p:nvSpPr>
            <p:cNvPr id="73" name="pg73"/>
            <p:cNvSpPr/>
            <p:nvPr/>
          </p:nvSpPr>
          <p:spPr>
            <a:xfrm>
              <a:off x="8314365" y="226049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37225" y="230202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87%</a:t>
              </a:r>
            </a:p>
          </p:txBody>
        </p:sp>
        <p:sp>
          <p:nvSpPr>
            <p:cNvPr id="75" name="pg75"/>
            <p:cNvSpPr/>
            <p:nvPr/>
          </p:nvSpPr>
          <p:spPr>
            <a:xfrm>
              <a:off x="8290281" y="278895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6" name="tx76"/>
            <p:cNvSpPr/>
            <p:nvPr/>
          </p:nvSpPr>
          <p:spPr>
            <a:xfrm>
              <a:off x="8313141" y="283049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81%</a:t>
              </a:r>
            </a:p>
          </p:txBody>
        </p:sp>
        <p:sp>
          <p:nvSpPr>
            <p:cNvPr id="77" name="pg77"/>
            <p:cNvSpPr/>
            <p:nvPr/>
          </p:nvSpPr>
          <p:spPr>
            <a:xfrm>
              <a:off x="8284194" y="305316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309470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73%</a:t>
              </a:r>
            </a:p>
          </p:txBody>
        </p:sp>
        <p:sp>
          <p:nvSpPr>
            <p:cNvPr id="79" name="pg79"/>
            <p:cNvSpPr/>
            <p:nvPr/>
          </p:nvSpPr>
          <p:spPr>
            <a:xfrm>
              <a:off x="8314365" y="331674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5828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65%</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pt82"/>
            <p:cNvSpPr/>
            <p:nvPr/>
          </p:nvSpPr>
          <p:spPr>
            <a:xfrm>
              <a:off x="7621844" y="2132887"/>
              <a:ext cx="63202" cy="63202"/>
            </a:xfrm>
            <a:prstGeom prst="ellipse">
              <a:avLst/>
            </a:prstGeom>
            <a:solidFill>
              <a:srgbClr val="836FFF">
                <a:alpha val="100000"/>
              </a:srgbClr>
            </a:solidFill>
            <a:ln w="9000" cap="rnd">
              <a:solidFill>
                <a:srgbClr val="836FFF">
                  <a:alpha val="100000"/>
                </a:srgbClr>
              </a:solidFill>
              <a:prstDash val="solid"/>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2725948" y="401416"/>
              <a:ext cx="437971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Netherlands (Kingdom of the),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(65%), followed by RotaC (73%).
Coverage of 7 vaccines decreased (DTP3, HEPB3, HIB3, IPV1, MCV1, MCV2 and RUBELLA) and 1 vaccine increased (HPVC) compared to respective coverage in 2019.
Coverage of 7 vaccines decreased (DTP3, HEPB3, HIB3, IPV1, IPVC, MCV1 and RUBELLA), 1 vaccine increased (HPVC), and 1 vaccine was the same (MCV2)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991164" y="961781"/>
              <a:ext cx="361082" cy="0"/>
            </a:xfrm>
            <a:custGeom>
              <a:avLst/>
              <a:pathLst>
                <a:path w="361082" h="0">
                  <a:moveTo>
                    <a:pt x="0" y="0"/>
                  </a:moveTo>
                  <a:lnTo>
                    <a:pt x="72216" y="0"/>
                  </a:lnTo>
                  <a:lnTo>
                    <a:pt x="144432" y="0"/>
                  </a:lnTo>
                  <a:lnTo>
                    <a:pt x="216649"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19" name="pl19"/>
            <p:cNvSpPr/>
            <p:nvPr/>
          </p:nvSpPr>
          <p:spPr>
            <a:xfrm>
              <a:off x="7991164" y="1464387"/>
              <a:ext cx="361082" cy="0"/>
            </a:xfrm>
            <a:custGeom>
              <a:avLst/>
              <a:pathLst>
                <a:path w="361082" h="0">
                  <a:moveTo>
                    <a:pt x="0" y="0"/>
                  </a:moveTo>
                  <a:lnTo>
                    <a:pt x="72216" y="0"/>
                  </a:lnTo>
                  <a:lnTo>
                    <a:pt x="144432" y="0"/>
                  </a:lnTo>
                  <a:lnTo>
                    <a:pt x="216649"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0" name="pl20"/>
            <p:cNvSpPr/>
            <p:nvPr/>
          </p:nvSpPr>
          <p:spPr>
            <a:xfrm>
              <a:off x="7702299" y="1966994"/>
              <a:ext cx="505514" cy="0"/>
            </a:xfrm>
            <a:custGeom>
              <a:avLst/>
              <a:pathLst>
                <a:path w="505514" h="0">
                  <a:moveTo>
                    <a:pt x="0" y="0"/>
                  </a:moveTo>
                  <a:lnTo>
                    <a:pt x="72216" y="0"/>
                  </a:lnTo>
                  <a:lnTo>
                    <a:pt x="144432" y="0"/>
                  </a:lnTo>
                  <a:lnTo>
                    <a:pt x="216649" y="0"/>
                  </a:lnTo>
                  <a:lnTo>
                    <a:pt x="433298" y="0"/>
                  </a:lnTo>
                  <a:lnTo>
                    <a:pt x="505514" y="0"/>
                  </a:lnTo>
                  <a:lnTo>
                    <a:pt x="505514" y="0"/>
                  </a:lnTo>
                </a:path>
              </a:pathLst>
            </a:custGeom>
            <a:ln w="116535" cap="flat">
              <a:solidFill>
                <a:srgbClr val="E8E8E8">
                  <a:alpha val="100000"/>
                </a:srgbClr>
              </a:solidFill>
              <a:prstDash val="solid"/>
              <a:round/>
            </a:ln>
          </p:spPr>
          <p:txBody>
            <a:bodyPr/>
            <a:lstStyle/>
            <a:p/>
          </p:txBody>
        </p:sp>
        <p:sp>
          <p:nvSpPr>
            <p:cNvPr id="21" name="pl21"/>
            <p:cNvSpPr/>
            <p:nvPr/>
          </p:nvSpPr>
          <p:spPr>
            <a:xfrm>
              <a:off x="7846732" y="2469600"/>
              <a:ext cx="433298" cy="0"/>
            </a:xfrm>
            <a:custGeom>
              <a:avLst/>
              <a:pathLst>
                <a:path w="433298" h="0">
                  <a:moveTo>
                    <a:pt x="0" y="0"/>
                  </a:moveTo>
                  <a:lnTo>
                    <a:pt x="72216" y="0"/>
                  </a:lnTo>
                  <a:lnTo>
                    <a:pt x="144432" y="0"/>
                  </a:lnTo>
                  <a:lnTo>
                    <a:pt x="216649"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2" name="pl22"/>
            <p:cNvSpPr/>
            <p:nvPr/>
          </p:nvSpPr>
          <p:spPr>
            <a:xfrm>
              <a:off x="7991164" y="2972206"/>
              <a:ext cx="361082" cy="0"/>
            </a:xfrm>
            <a:custGeom>
              <a:avLst/>
              <a:pathLst>
                <a:path w="361082" h="0">
                  <a:moveTo>
                    <a:pt x="0" y="0"/>
                  </a:moveTo>
                  <a:lnTo>
                    <a:pt x="72216" y="0"/>
                  </a:lnTo>
                  <a:lnTo>
                    <a:pt x="144432" y="0"/>
                  </a:lnTo>
                  <a:lnTo>
                    <a:pt x="216649"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3" name="pl23"/>
            <p:cNvSpPr/>
            <p:nvPr/>
          </p:nvSpPr>
          <p:spPr>
            <a:xfrm>
              <a:off x="7846732" y="3474813"/>
              <a:ext cx="433298" cy="0"/>
            </a:xfrm>
            <a:custGeom>
              <a:avLst/>
              <a:pathLst>
                <a:path w="433298" h="0">
                  <a:moveTo>
                    <a:pt x="0" y="0"/>
                  </a:moveTo>
                  <a:lnTo>
                    <a:pt x="72216" y="0"/>
                  </a:lnTo>
                  <a:lnTo>
                    <a:pt x="72216" y="0"/>
                  </a:lnTo>
                  <a:lnTo>
                    <a:pt x="72216" y="0"/>
                  </a:lnTo>
                  <a:lnTo>
                    <a:pt x="361082" y="0"/>
                  </a:lnTo>
                  <a:lnTo>
                    <a:pt x="433298" y="0"/>
                  </a:lnTo>
                  <a:lnTo>
                    <a:pt x="433298" y="0"/>
                  </a:lnTo>
                </a:path>
              </a:pathLst>
            </a:custGeom>
            <a:ln w="116535" cap="flat">
              <a:solidFill>
                <a:srgbClr val="E8E8E8">
                  <a:alpha val="100000"/>
                </a:srgbClr>
              </a:solidFill>
              <a:prstDash val="solid"/>
              <a:round/>
            </a:ln>
          </p:spPr>
          <p:txBody>
            <a:bodyPr/>
            <a:lstStyle/>
            <a:p/>
          </p:txBody>
        </p:sp>
        <p:sp>
          <p:nvSpPr>
            <p:cNvPr id="24" name="pl24"/>
            <p:cNvSpPr/>
            <p:nvPr/>
          </p:nvSpPr>
          <p:spPr>
            <a:xfrm>
              <a:off x="7341217" y="3977419"/>
              <a:ext cx="649947" cy="0"/>
            </a:xfrm>
            <a:custGeom>
              <a:avLst/>
              <a:pathLst>
                <a:path w="649947" h="0">
                  <a:moveTo>
                    <a:pt x="0" y="0"/>
                  </a:moveTo>
                  <a:lnTo>
                    <a:pt x="0" y="0"/>
                  </a:lnTo>
                  <a:lnTo>
                    <a:pt x="0" y="0"/>
                  </a:lnTo>
                  <a:lnTo>
                    <a:pt x="288865"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7774515" y="4480025"/>
              <a:ext cx="433298" cy="0"/>
            </a:xfrm>
            <a:custGeom>
              <a:avLst/>
              <a:pathLst>
                <a:path w="433298" h="0">
                  <a:moveTo>
                    <a:pt x="0" y="0"/>
                  </a:moveTo>
                  <a:lnTo>
                    <a:pt x="72216" y="0"/>
                  </a:lnTo>
                  <a:lnTo>
                    <a:pt x="72216" y="0"/>
                  </a:lnTo>
                  <a:lnTo>
                    <a:pt x="216649"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6" name="pl26"/>
            <p:cNvSpPr/>
            <p:nvPr/>
          </p:nvSpPr>
          <p:spPr>
            <a:xfrm>
              <a:off x="7846732" y="4982632"/>
              <a:ext cx="433298" cy="0"/>
            </a:xfrm>
            <a:custGeom>
              <a:avLst/>
              <a:pathLst>
                <a:path w="433298" h="0">
                  <a:moveTo>
                    <a:pt x="0" y="0"/>
                  </a:moveTo>
                  <a:lnTo>
                    <a:pt x="72216" y="0"/>
                  </a:lnTo>
                  <a:lnTo>
                    <a:pt x="72216" y="0"/>
                  </a:lnTo>
                  <a:lnTo>
                    <a:pt x="72216" y="0"/>
                  </a:lnTo>
                  <a:lnTo>
                    <a:pt x="361082" y="0"/>
                  </a:lnTo>
                  <a:lnTo>
                    <a:pt x="433298" y="0"/>
                  </a:lnTo>
                  <a:lnTo>
                    <a:pt x="433298" y="0"/>
                  </a:lnTo>
                </a:path>
              </a:pathLst>
            </a:custGeom>
            <a:ln w="116535" cap="flat">
              <a:solidFill>
                <a:srgbClr val="E8E8E8">
                  <a:alpha val="100000"/>
                </a:srgbClr>
              </a:solidFill>
              <a:prstDash val="solid"/>
              <a:round/>
            </a:ln>
          </p:spPr>
          <p:txBody>
            <a:bodyPr/>
            <a:lstStyle/>
            <a:p/>
          </p:txBody>
        </p:sp>
        <p:sp>
          <p:nvSpPr>
            <p:cNvPr id="27" name="pt27"/>
            <p:cNvSpPr/>
            <p:nvPr/>
          </p:nvSpPr>
          <p:spPr>
            <a:xfrm>
              <a:off x="8275530"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275530"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34774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203314"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131097"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058881"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986664"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75530"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75530"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34774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13109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058881"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986664"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84223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9779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914448"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770015"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75530"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75530"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75530"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058881"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86664"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914448"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84223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7553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7553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03314"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1444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1444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1444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4223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666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14448"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8666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2558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33671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33671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33671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03314"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03314"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03314"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86664"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4223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4223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770015"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7553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03314"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14448"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14448"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14448"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4223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17262"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000613"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7928397"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217262"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000613"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7928397"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072830"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7856180"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7711747"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217262"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856180"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783964"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21726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000613"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928397"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217262"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856180"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783964"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928397"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278449"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278449"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145046"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783964"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711747"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217262"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856180"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783964"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18" name="tx118"/>
            <p:cNvSpPr/>
            <p:nvPr/>
          </p:nvSpPr>
          <p:spPr>
            <a:xfrm>
              <a:off x="60927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19" name="tx119"/>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20" name="tx120"/>
            <p:cNvSpPr/>
            <p:nvPr/>
          </p:nvSpPr>
          <p:spPr>
            <a:xfrm>
              <a:off x="609275" y="339431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1" name="tx12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2" name="tx122"/>
            <p:cNvSpPr/>
            <p:nvPr/>
          </p:nvSpPr>
          <p:spPr>
            <a:xfrm>
              <a:off x="728424" y="2390557"/>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3" name="tx123"/>
            <p:cNvSpPr/>
            <p:nvPr/>
          </p:nvSpPr>
          <p:spPr>
            <a:xfrm>
              <a:off x="563163" y="18572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4" name="tx124"/>
            <p:cNvSpPr/>
            <p:nvPr/>
          </p:nvSpPr>
          <p:spPr>
            <a:xfrm>
              <a:off x="645955" y="13853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5" name="tx125"/>
            <p:cNvSpPr/>
            <p:nvPr/>
          </p:nvSpPr>
          <p:spPr>
            <a:xfrm>
              <a:off x="645955" y="88483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6" name="tx126"/>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130606" y="398022"/>
              <a:ext cx="48176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Netherlands (Kingdom of the),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(94%) and 2024 (91%). DTP1 coverage declined in 2025 (90%) compared to 2024, and was lower than in 2019. In 2019-2025, DTP1 coverage was at it's lowest level in 2025 (90%).
In 2024, 9 vaccines had lower coverage than in 2019.
In 2025, 9 vaccines had lower coverage than in 2019.
In 2025, 8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651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2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2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7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3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8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3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8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4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09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19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0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170" y="3009271"/>
              <a:ext cx="3307869" cy="574141"/>
            </a:xfrm>
            <a:custGeom>
              <a:avLst/>
              <a:pathLst>
                <a:path w="3307869" h="574141">
                  <a:moveTo>
                    <a:pt x="0" y="437441"/>
                  </a:moveTo>
                  <a:lnTo>
                    <a:pt x="220524" y="300740"/>
                  </a:lnTo>
                  <a:lnTo>
                    <a:pt x="441049" y="246060"/>
                  </a:lnTo>
                  <a:lnTo>
                    <a:pt x="661573" y="218720"/>
                  </a:lnTo>
                  <a:lnTo>
                    <a:pt x="882098" y="164040"/>
                  </a:lnTo>
                  <a:lnTo>
                    <a:pt x="1102623" y="191380"/>
                  </a:lnTo>
                  <a:lnTo>
                    <a:pt x="1323147" y="355421"/>
                  </a:lnTo>
                  <a:lnTo>
                    <a:pt x="1543672" y="546801"/>
                  </a:lnTo>
                  <a:lnTo>
                    <a:pt x="1764197" y="574141"/>
                  </a:lnTo>
                  <a:lnTo>
                    <a:pt x="1984721" y="273400"/>
                  </a:lnTo>
                  <a:lnTo>
                    <a:pt x="2205246" y="0"/>
                  </a:lnTo>
                  <a:lnTo>
                    <a:pt x="2425771" y="191380"/>
                  </a:lnTo>
                  <a:lnTo>
                    <a:pt x="2646295" y="246060"/>
                  </a:lnTo>
                  <a:lnTo>
                    <a:pt x="2866820" y="355421"/>
                  </a:lnTo>
                  <a:lnTo>
                    <a:pt x="3087344" y="273400"/>
                  </a:lnTo>
                  <a:lnTo>
                    <a:pt x="3307869" y="218720"/>
                  </a:lnTo>
                </a:path>
              </a:pathLst>
            </a:custGeom>
            <a:ln w="29811" cap="flat">
              <a:solidFill>
                <a:srgbClr val="FF0000">
                  <a:alpha val="100000"/>
                </a:srgbClr>
              </a:solidFill>
              <a:prstDash val="solid"/>
              <a:round/>
            </a:ln>
          </p:spPr>
          <p:txBody>
            <a:bodyPr/>
            <a:lstStyle/>
            <a:p/>
          </p:txBody>
        </p:sp>
        <p:sp>
          <p:nvSpPr>
            <p:cNvPr id="34" name="pl34"/>
            <p:cNvSpPr/>
            <p:nvPr/>
          </p:nvSpPr>
          <p:spPr>
            <a:xfrm>
              <a:off x="1165170" y="3200652"/>
              <a:ext cx="3307869" cy="574141"/>
            </a:xfrm>
            <a:custGeom>
              <a:avLst/>
              <a:pathLst>
                <a:path w="3307869" h="574141">
                  <a:moveTo>
                    <a:pt x="0" y="382761"/>
                  </a:moveTo>
                  <a:lnTo>
                    <a:pt x="220524" y="273400"/>
                  </a:lnTo>
                  <a:lnTo>
                    <a:pt x="441049" y="218720"/>
                  </a:lnTo>
                  <a:lnTo>
                    <a:pt x="661573" y="191380"/>
                  </a:lnTo>
                  <a:lnTo>
                    <a:pt x="882098" y="136700"/>
                  </a:lnTo>
                  <a:lnTo>
                    <a:pt x="1102623" y="136700"/>
                  </a:lnTo>
                  <a:lnTo>
                    <a:pt x="1323147" y="355421"/>
                  </a:lnTo>
                  <a:lnTo>
                    <a:pt x="1543672" y="546801"/>
                  </a:lnTo>
                  <a:lnTo>
                    <a:pt x="1764197" y="574141"/>
                  </a:lnTo>
                  <a:lnTo>
                    <a:pt x="1984721" y="355421"/>
                  </a:lnTo>
                  <a:lnTo>
                    <a:pt x="2205246" y="82020"/>
                  </a:lnTo>
                  <a:lnTo>
                    <a:pt x="2425771" y="0"/>
                  </a:lnTo>
                  <a:lnTo>
                    <a:pt x="2646295" y="54680"/>
                  </a:lnTo>
                  <a:lnTo>
                    <a:pt x="2866820" y="164040"/>
                  </a:lnTo>
                  <a:lnTo>
                    <a:pt x="3087344" y="82020"/>
                  </a:lnTo>
                  <a:lnTo>
                    <a:pt x="3307869" y="27340"/>
                  </a:lnTo>
                </a:path>
              </a:pathLst>
            </a:custGeom>
            <a:ln w="29811" cap="flat">
              <a:solidFill>
                <a:srgbClr val="0058AB">
                  <a:alpha val="100000"/>
                </a:srgbClr>
              </a:solidFill>
              <a:prstDash val="solid"/>
              <a:round/>
            </a:ln>
          </p:spPr>
          <p:txBody>
            <a:bodyPr/>
            <a:lstStyle/>
            <a:p/>
          </p:txBody>
        </p:sp>
        <p:sp>
          <p:nvSpPr>
            <p:cNvPr id="35" name="pt35"/>
            <p:cNvSpPr/>
            <p:nvPr/>
          </p:nvSpPr>
          <p:spPr>
            <a:xfrm>
              <a:off x="1140344"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60869" y="3285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581394"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801918" y="32031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022443"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242968"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63492" y="33398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684017" y="35312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904542" y="35585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125066"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345591"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566116"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786640"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007165" y="33398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227689"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4448214" y="32031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1140344"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60869"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581394" y="33945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801918" y="3367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022443"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242968"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463492"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684017" y="37226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2904542"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125066"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345591" y="32578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566116"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3786640" y="32305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007165" y="3339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227689" y="32578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pt66"/>
            <p:cNvSpPr/>
            <p:nvPr/>
          </p:nvSpPr>
          <p:spPr>
            <a:xfrm>
              <a:off x="4448214" y="32031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7" name="tx67"/>
            <p:cNvSpPr/>
            <p:nvPr/>
          </p:nvSpPr>
          <p:spPr>
            <a:xfrm>
              <a:off x="1165170"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68" name="tx68"/>
            <p:cNvSpPr/>
            <p:nvPr/>
          </p:nvSpPr>
          <p:spPr>
            <a:xfrm>
              <a:off x="1385695"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69" name="tx69"/>
            <p:cNvSpPr/>
            <p:nvPr/>
          </p:nvSpPr>
          <p:spPr>
            <a:xfrm>
              <a:off x="1606220" y="34890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70" name="tx70"/>
            <p:cNvSpPr/>
            <p:nvPr/>
          </p:nvSpPr>
          <p:spPr>
            <a:xfrm>
              <a:off x="1826744" y="34616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71" name="tx71"/>
            <p:cNvSpPr/>
            <p:nvPr/>
          </p:nvSpPr>
          <p:spPr>
            <a:xfrm>
              <a:off x="2047269"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72" name="tx72"/>
            <p:cNvSpPr/>
            <p:nvPr/>
          </p:nvSpPr>
          <p:spPr>
            <a:xfrm>
              <a:off x="2267794"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73" name="tx73"/>
            <p:cNvSpPr/>
            <p:nvPr/>
          </p:nvSpPr>
          <p:spPr>
            <a:xfrm>
              <a:off x="2488318"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74" name="tx74"/>
            <p:cNvSpPr/>
            <p:nvPr/>
          </p:nvSpPr>
          <p:spPr>
            <a:xfrm>
              <a:off x="2708843" y="38170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75" name="tx75"/>
            <p:cNvSpPr/>
            <p:nvPr/>
          </p:nvSpPr>
          <p:spPr>
            <a:xfrm>
              <a:off x="2929368"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76" name="tx76"/>
            <p:cNvSpPr/>
            <p:nvPr/>
          </p:nvSpPr>
          <p:spPr>
            <a:xfrm>
              <a:off x="3149892"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77" name="tx77"/>
            <p:cNvSpPr/>
            <p:nvPr/>
          </p:nvSpPr>
          <p:spPr>
            <a:xfrm>
              <a:off x="3370417" y="33522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78" name="tx78"/>
            <p:cNvSpPr/>
            <p:nvPr/>
          </p:nvSpPr>
          <p:spPr>
            <a:xfrm>
              <a:off x="3590941"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79" name="tx79"/>
            <p:cNvSpPr/>
            <p:nvPr/>
          </p:nvSpPr>
          <p:spPr>
            <a:xfrm>
              <a:off x="3811466" y="33249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80" name="tx80"/>
            <p:cNvSpPr/>
            <p:nvPr/>
          </p:nvSpPr>
          <p:spPr>
            <a:xfrm>
              <a:off x="4031991" y="34343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81" name="tx81"/>
            <p:cNvSpPr/>
            <p:nvPr/>
          </p:nvSpPr>
          <p:spPr>
            <a:xfrm>
              <a:off x="4252515" y="33522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82" name="tx82"/>
            <p:cNvSpPr/>
            <p:nvPr/>
          </p:nvSpPr>
          <p:spPr>
            <a:xfrm>
              <a:off x="4473040" y="32976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83" name="tx83"/>
            <p:cNvSpPr/>
            <p:nvPr/>
          </p:nvSpPr>
          <p:spPr>
            <a:xfrm>
              <a:off x="1165170"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84" name="tx84"/>
            <p:cNvSpPr/>
            <p:nvPr/>
          </p:nvSpPr>
          <p:spPr>
            <a:xfrm>
              <a:off x="1385695" y="31377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85" name="tx85"/>
            <p:cNvSpPr/>
            <p:nvPr/>
          </p:nvSpPr>
          <p:spPr>
            <a:xfrm>
              <a:off x="1606220"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86" name="tx86"/>
            <p:cNvSpPr/>
            <p:nvPr/>
          </p:nvSpPr>
          <p:spPr>
            <a:xfrm>
              <a:off x="1826744" y="30557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87" name="tx87"/>
            <p:cNvSpPr/>
            <p:nvPr/>
          </p:nvSpPr>
          <p:spPr>
            <a:xfrm>
              <a:off x="2047269"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88" name="tx88"/>
            <p:cNvSpPr/>
            <p:nvPr/>
          </p:nvSpPr>
          <p:spPr>
            <a:xfrm>
              <a:off x="2267794"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89" name="tx89"/>
            <p:cNvSpPr/>
            <p:nvPr/>
          </p:nvSpPr>
          <p:spPr>
            <a:xfrm>
              <a:off x="2488318" y="31924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90" name="tx90"/>
            <p:cNvSpPr/>
            <p:nvPr/>
          </p:nvSpPr>
          <p:spPr>
            <a:xfrm>
              <a:off x="2708843" y="338380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91" name="tx91"/>
            <p:cNvSpPr/>
            <p:nvPr/>
          </p:nvSpPr>
          <p:spPr>
            <a:xfrm>
              <a:off x="2929368" y="34111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92" name="tx92"/>
            <p:cNvSpPr/>
            <p:nvPr/>
          </p:nvSpPr>
          <p:spPr>
            <a:xfrm>
              <a:off x="3149892"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93" name="tx93"/>
            <p:cNvSpPr/>
            <p:nvPr/>
          </p:nvSpPr>
          <p:spPr>
            <a:xfrm>
              <a:off x="3370417"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94" name="tx94"/>
            <p:cNvSpPr/>
            <p:nvPr/>
          </p:nvSpPr>
          <p:spPr>
            <a:xfrm>
              <a:off x="3590941"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95" name="tx95"/>
            <p:cNvSpPr/>
            <p:nvPr/>
          </p:nvSpPr>
          <p:spPr>
            <a:xfrm>
              <a:off x="3811466"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96" name="tx96"/>
            <p:cNvSpPr/>
            <p:nvPr/>
          </p:nvSpPr>
          <p:spPr>
            <a:xfrm>
              <a:off x="4031991" y="31924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97" name="tx97"/>
            <p:cNvSpPr/>
            <p:nvPr/>
          </p:nvSpPr>
          <p:spPr>
            <a:xfrm>
              <a:off x="4252515"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98" name="tx98"/>
            <p:cNvSpPr/>
            <p:nvPr/>
          </p:nvSpPr>
          <p:spPr>
            <a:xfrm>
              <a:off x="4473040" y="30557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99" name="pl9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0" name="rc10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101" name="pl10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6" name="pl10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7" name="pl10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8" name="pl10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2" name="pl11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3" name="pl11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4" name="pl114"/>
            <p:cNvSpPr/>
            <p:nvPr/>
          </p:nvSpPr>
          <p:spPr>
            <a:xfrm>
              <a:off x="53585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79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7996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0201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2406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46119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6817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9022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1227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3432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5638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7843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004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2253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445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664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225391" y="3337353"/>
              <a:ext cx="441049" cy="191380"/>
            </a:xfrm>
            <a:custGeom>
              <a:avLst/>
              <a:pathLst>
                <a:path w="441049" h="191380">
                  <a:moveTo>
                    <a:pt x="0" y="191380"/>
                  </a:moveTo>
                  <a:lnTo>
                    <a:pt x="220524" y="54680"/>
                  </a:lnTo>
                  <a:lnTo>
                    <a:pt x="441049" y="0"/>
                  </a:lnTo>
                </a:path>
              </a:pathLst>
            </a:custGeom>
            <a:ln w="29811" cap="flat">
              <a:solidFill>
                <a:srgbClr val="FF0000">
                  <a:alpha val="100000"/>
                </a:srgbClr>
              </a:solidFill>
              <a:prstDash val="solid"/>
              <a:round/>
            </a:ln>
          </p:spPr>
          <p:txBody>
            <a:bodyPr/>
            <a:lstStyle/>
            <a:p/>
          </p:txBody>
        </p:sp>
        <p:sp>
          <p:nvSpPr>
            <p:cNvPr id="131" name="pl131"/>
            <p:cNvSpPr/>
            <p:nvPr/>
          </p:nvSpPr>
          <p:spPr>
            <a:xfrm>
              <a:off x="8225391" y="3337353"/>
              <a:ext cx="441049" cy="191380"/>
            </a:xfrm>
            <a:custGeom>
              <a:avLst/>
              <a:pathLst>
                <a:path w="441049" h="191380">
                  <a:moveTo>
                    <a:pt x="0" y="191380"/>
                  </a:moveTo>
                  <a:lnTo>
                    <a:pt x="220524" y="54680"/>
                  </a:lnTo>
                  <a:lnTo>
                    <a:pt x="441049" y="0"/>
                  </a:lnTo>
                </a:path>
              </a:pathLst>
            </a:custGeom>
            <a:ln w="29811" cap="flat">
              <a:solidFill>
                <a:srgbClr val="0058AB">
                  <a:alpha val="100000"/>
                </a:srgbClr>
              </a:solidFill>
              <a:prstDash val="solid"/>
              <a:round/>
            </a:ln>
          </p:spPr>
          <p:txBody>
            <a:bodyPr/>
            <a:lstStyle/>
            <a:p/>
          </p:txBody>
        </p:sp>
        <p:sp>
          <p:nvSpPr>
            <p:cNvPr id="132" name="pt132"/>
            <p:cNvSpPr/>
            <p:nvPr/>
          </p:nvSpPr>
          <p:spPr>
            <a:xfrm>
              <a:off x="8200565" y="35039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8421089"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8641614"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8200565"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8421089" y="3367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8641614"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tx138"/>
            <p:cNvSpPr/>
            <p:nvPr/>
          </p:nvSpPr>
          <p:spPr>
            <a:xfrm>
              <a:off x="8225391"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139" name="tx139"/>
            <p:cNvSpPr/>
            <p:nvPr/>
          </p:nvSpPr>
          <p:spPr>
            <a:xfrm>
              <a:off x="8445915" y="34616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140" name="tx140"/>
            <p:cNvSpPr/>
            <p:nvPr/>
          </p:nvSpPr>
          <p:spPr>
            <a:xfrm>
              <a:off x="8666440"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141" name="tx141"/>
            <p:cNvSpPr/>
            <p:nvPr/>
          </p:nvSpPr>
          <p:spPr>
            <a:xfrm>
              <a:off x="8225391" y="335680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142" name="tx142"/>
            <p:cNvSpPr/>
            <p:nvPr/>
          </p:nvSpPr>
          <p:spPr>
            <a:xfrm>
              <a:off x="8445915"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143" name="tx143"/>
            <p:cNvSpPr/>
            <p:nvPr/>
          </p:nvSpPr>
          <p:spPr>
            <a:xfrm>
              <a:off x="8666440"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144" name="pl14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5" name="rc145"/>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46" name="tx146"/>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47" name="tx147"/>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8" name="tx148"/>
            <p:cNvSpPr/>
            <p:nvPr/>
          </p:nvSpPr>
          <p:spPr>
            <a:xfrm rot="-5400000">
              <a:off x="10371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1257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50" name="tx150"/>
            <p:cNvSpPr/>
            <p:nvPr/>
          </p:nvSpPr>
          <p:spPr>
            <a:xfrm rot="-5400000">
              <a:off x="14782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51" name="tx151"/>
            <p:cNvSpPr/>
            <p:nvPr/>
          </p:nvSpPr>
          <p:spPr>
            <a:xfrm rot="-5400000">
              <a:off x="16987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2" name="tx152"/>
            <p:cNvSpPr/>
            <p:nvPr/>
          </p:nvSpPr>
          <p:spPr>
            <a:xfrm rot="-5400000">
              <a:off x="19192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3" name="tx153"/>
            <p:cNvSpPr/>
            <p:nvPr/>
          </p:nvSpPr>
          <p:spPr>
            <a:xfrm rot="-5400000">
              <a:off x="21397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23603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5" name="tx155"/>
            <p:cNvSpPr/>
            <p:nvPr/>
          </p:nvSpPr>
          <p:spPr>
            <a:xfrm rot="-5400000">
              <a:off x="25808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6" name="tx156"/>
            <p:cNvSpPr/>
            <p:nvPr/>
          </p:nvSpPr>
          <p:spPr>
            <a:xfrm rot="-5400000">
              <a:off x="28013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7" name="tx157"/>
            <p:cNvSpPr/>
            <p:nvPr/>
          </p:nvSpPr>
          <p:spPr>
            <a:xfrm rot="-5400000">
              <a:off x="30218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32424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34629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36834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39039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4124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4345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52305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65" name="tx165"/>
            <p:cNvSpPr/>
            <p:nvPr/>
          </p:nvSpPr>
          <p:spPr>
            <a:xfrm rot="-5400000">
              <a:off x="54510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66" name="tx166"/>
            <p:cNvSpPr/>
            <p:nvPr/>
          </p:nvSpPr>
          <p:spPr>
            <a:xfrm rot="-5400000">
              <a:off x="56716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7" name="tx167"/>
            <p:cNvSpPr/>
            <p:nvPr/>
          </p:nvSpPr>
          <p:spPr>
            <a:xfrm rot="-5400000">
              <a:off x="58921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8" name="tx168"/>
            <p:cNvSpPr/>
            <p:nvPr/>
          </p:nvSpPr>
          <p:spPr>
            <a:xfrm rot="-5400000">
              <a:off x="61126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9" name="tx169"/>
            <p:cNvSpPr/>
            <p:nvPr/>
          </p:nvSpPr>
          <p:spPr>
            <a:xfrm rot="-5400000">
              <a:off x="63331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0" name="tx170"/>
            <p:cNvSpPr/>
            <p:nvPr/>
          </p:nvSpPr>
          <p:spPr>
            <a:xfrm rot="-5400000">
              <a:off x="65537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1" name="tx171"/>
            <p:cNvSpPr/>
            <p:nvPr/>
          </p:nvSpPr>
          <p:spPr>
            <a:xfrm rot="-5400000">
              <a:off x="67742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2" name="tx172"/>
            <p:cNvSpPr/>
            <p:nvPr/>
          </p:nvSpPr>
          <p:spPr>
            <a:xfrm rot="-5400000">
              <a:off x="69947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3" name="tx173"/>
            <p:cNvSpPr/>
            <p:nvPr/>
          </p:nvSpPr>
          <p:spPr>
            <a:xfrm rot="-5400000">
              <a:off x="72152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4" name="tx174"/>
            <p:cNvSpPr/>
            <p:nvPr/>
          </p:nvSpPr>
          <p:spPr>
            <a:xfrm rot="-5400000">
              <a:off x="74358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5" name="tx175"/>
            <p:cNvSpPr/>
            <p:nvPr/>
          </p:nvSpPr>
          <p:spPr>
            <a:xfrm rot="-5400000">
              <a:off x="76563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6" name="tx176"/>
            <p:cNvSpPr/>
            <p:nvPr/>
          </p:nvSpPr>
          <p:spPr>
            <a:xfrm rot="-5400000">
              <a:off x="7876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7" name="tx177"/>
            <p:cNvSpPr/>
            <p:nvPr/>
          </p:nvSpPr>
          <p:spPr>
            <a:xfrm rot="-5400000">
              <a:off x="80973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8" name="tx178"/>
            <p:cNvSpPr/>
            <p:nvPr/>
          </p:nvSpPr>
          <p:spPr>
            <a:xfrm rot="-5400000">
              <a:off x="8317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9" name="tx179"/>
            <p:cNvSpPr/>
            <p:nvPr/>
          </p:nvSpPr>
          <p:spPr>
            <a:xfrm rot="-5400000">
              <a:off x="853843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80" name="tx18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1" name="tx18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2" name="tx18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83" name="tx18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84" name="tx18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85" name="tx18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6" name="tx186"/>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7" name="pl18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88" name="pl18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89" name="tx18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90" name="tx19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91" name="tx191"/>
            <p:cNvSpPr/>
            <p:nvPr/>
          </p:nvSpPr>
          <p:spPr>
            <a:xfrm>
              <a:off x="757200" y="1330710"/>
              <a:ext cx="69976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Netherlands (Kingdom of the), 2010-2025</a:t>
              </a:r>
            </a:p>
          </p:txBody>
        </p:sp>
        <p:sp>
          <p:nvSpPr>
            <p:cNvPr id="192" name="tx192"/>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Netherlands (Kingdom of the) was 2010.
In 2025, first dose (HPV1) programme coverage among girls was 65%. In 2025, last dose (HPVc) programme coverage among girls was 65%.</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65% and coverage among boys increased to 61%.</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65665"/>
              <a:ext cx="6481656" cy="240750"/>
            </a:xfrm>
            <a:custGeom>
              <a:avLst/>
              <a:pathLst>
                <a:path w="6481656" h="240750">
                  <a:moveTo>
                    <a:pt x="0" y="30093"/>
                  </a:moveTo>
                  <a:lnTo>
                    <a:pt x="259266" y="30093"/>
                  </a:lnTo>
                  <a:lnTo>
                    <a:pt x="518532" y="30093"/>
                  </a:lnTo>
                  <a:lnTo>
                    <a:pt x="777798" y="0"/>
                  </a:lnTo>
                  <a:lnTo>
                    <a:pt x="1037065" y="0"/>
                  </a:lnTo>
                  <a:lnTo>
                    <a:pt x="1296331" y="60187"/>
                  </a:lnTo>
                  <a:lnTo>
                    <a:pt x="1555597" y="60187"/>
                  </a:lnTo>
                  <a:lnTo>
                    <a:pt x="1814863" y="30093"/>
                  </a:lnTo>
                  <a:lnTo>
                    <a:pt x="2074130" y="30093"/>
                  </a:lnTo>
                  <a:lnTo>
                    <a:pt x="2333396" y="30093"/>
                  </a:lnTo>
                  <a:lnTo>
                    <a:pt x="2592662" y="30093"/>
                  </a:lnTo>
                  <a:lnTo>
                    <a:pt x="2851928" y="30093"/>
                  </a:lnTo>
                  <a:lnTo>
                    <a:pt x="3111195" y="30093"/>
                  </a:lnTo>
                  <a:lnTo>
                    <a:pt x="3370461" y="30093"/>
                  </a:lnTo>
                  <a:lnTo>
                    <a:pt x="3629727" y="60187"/>
                  </a:lnTo>
                  <a:lnTo>
                    <a:pt x="3888994" y="90281"/>
                  </a:lnTo>
                  <a:lnTo>
                    <a:pt x="4148260" y="90281"/>
                  </a:lnTo>
                  <a:lnTo>
                    <a:pt x="4407526" y="120375"/>
                  </a:lnTo>
                  <a:lnTo>
                    <a:pt x="4666792" y="150469"/>
                  </a:lnTo>
                  <a:lnTo>
                    <a:pt x="4926059" y="120375"/>
                  </a:lnTo>
                  <a:lnTo>
                    <a:pt x="5185325" y="120375"/>
                  </a:lnTo>
                  <a:lnTo>
                    <a:pt x="5444591" y="90281"/>
                  </a:lnTo>
                  <a:lnTo>
                    <a:pt x="5703857" y="150469"/>
                  </a:lnTo>
                  <a:lnTo>
                    <a:pt x="5963124" y="180563"/>
                  </a:lnTo>
                  <a:lnTo>
                    <a:pt x="6222390" y="210657"/>
                  </a:lnTo>
                  <a:lnTo>
                    <a:pt x="6481656" y="240750"/>
                  </a:lnTo>
                </a:path>
              </a:pathLst>
            </a:custGeom>
            <a:ln w="27101" cap="flat">
              <a:solidFill>
                <a:srgbClr val="F8766D">
                  <a:alpha val="100000"/>
                </a:srgbClr>
              </a:solidFill>
              <a:prstDash val="solid"/>
              <a:round/>
            </a:ln>
          </p:spPr>
          <p:txBody>
            <a:bodyPr/>
            <a:lstStyle/>
            <a:p/>
          </p:txBody>
        </p:sp>
        <p:sp>
          <p:nvSpPr>
            <p:cNvPr id="28" name="pl28"/>
            <p:cNvSpPr/>
            <p:nvPr/>
          </p:nvSpPr>
          <p:spPr>
            <a:xfrm>
              <a:off x="1957551" y="2165665"/>
              <a:ext cx="5963124" cy="511595"/>
            </a:xfrm>
            <a:custGeom>
              <a:avLst/>
              <a:pathLst>
                <a:path w="5963124" h="511595">
                  <a:moveTo>
                    <a:pt x="0" y="60187"/>
                  </a:moveTo>
                  <a:lnTo>
                    <a:pt x="259266" y="0"/>
                  </a:lnTo>
                  <a:lnTo>
                    <a:pt x="518532" y="0"/>
                  </a:lnTo>
                  <a:lnTo>
                    <a:pt x="777798" y="150469"/>
                  </a:lnTo>
                  <a:lnTo>
                    <a:pt x="1037065" y="180563"/>
                  </a:lnTo>
                  <a:lnTo>
                    <a:pt x="1296331" y="180563"/>
                  </a:lnTo>
                  <a:lnTo>
                    <a:pt x="1555597" y="150469"/>
                  </a:lnTo>
                  <a:lnTo>
                    <a:pt x="1814863" y="150469"/>
                  </a:lnTo>
                  <a:lnTo>
                    <a:pt x="2074130" y="180563"/>
                  </a:lnTo>
                  <a:lnTo>
                    <a:pt x="2333396" y="150469"/>
                  </a:lnTo>
                  <a:lnTo>
                    <a:pt x="2592662" y="150469"/>
                  </a:lnTo>
                  <a:lnTo>
                    <a:pt x="2851928" y="180563"/>
                  </a:lnTo>
                  <a:lnTo>
                    <a:pt x="3111195" y="150469"/>
                  </a:lnTo>
                  <a:lnTo>
                    <a:pt x="3370461" y="180563"/>
                  </a:lnTo>
                  <a:lnTo>
                    <a:pt x="3629727" y="210657"/>
                  </a:lnTo>
                  <a:lnTo>
                    <a:pt x="3888994" y="240750"/>
                  </a:lnTo>
                  <a:lnTo>
                    <a:pt x="4148260" y="270844"/>
                  </a:lnTo>
                  <a:lnTo>
                    <a:pt x="4407526" y="240750"/>
                  </a:lnTo>
                  <a:lnTo>
                    <a:pt x="4666792" y="270844"/>
                  </a:lnTo>
                  <a:lnTo>
                    <a:pt x="4926059" y="240750"/>
                  </a:lnTo>
                  <a:lnTo>
                    <a:pt x="5185325" y="391220"/>
                  </a:lnTo>
                  <a:lnTo>
                    <a:pt x="5444591" y="511595"/>
                  </a:lnTo>
                  <a:lnTo>
                    <a:pt x="5703857" y="511595"/>
                  </a:lnTo>
                  <a:lnTo>
                    <a:pt x="5963124" y="511595"/>
                  </a:lnTo>
                </a:path>
              </a:pathLst>
            </a:custGeom>
            <a:ln w="27101" cap="flat">
              <a:solidFill>
                <a:srgbClr val="7CAE00">
                  <a:alpha val="100000"/>
                </a:srgbClr>
              </a:solidFill>
              <a:prstDash val="solid"/>
              <a:round/>
            </a:ln>
          </p:spPr>
          <p:txBody>
            <a:bodyPr/>
            <a:lstStyle/>
            <a:p/>
          </p:txBody>
        </p:sp>
        <p:sp>
          <p:nvSpPr>
            <p:cNvPr id="29" name="pl29"/>
            <p:cNvSpPr/>
            <p:nvPr/>
          </p:nvSpPr>
          <p:spPr>
            <a:xfrm>
              <a:off x="3772415" y="2225853"/>
              <a:ext cx="4148260" cy="270844"/>
            </a:xfrm>
            <a:custGeom>
              <a:avLst/>
              <a:pathLst>
                <a:path w="4148260" h="270844">
                  <a:moveTo>
                    <a:pt x="0" y="0"/>
                  </a:moveTo>
                  <a:lnTo>
                    <a:pt x="259266" y="0"/>
                  </a:lnTo>
                  <a:lnTo>
                    <a:pt x="518532" y="0"/>
                  </a:lnTo>
                  <a:lnTo>
                    <a:pt x="777798" y="0"/>
                  </a:lnTo>
                  <a:lnTo>
                    <a:pt x="1037065" y="0"/>
                  </a:lnTo>
                  <a:lnTo>
                    <a:pt x="1296331" y="30093"/>
                  </a:lnTo>
                  <a:lnTo>
                    <a:pt x="1555597" y="60187"/>
                  </a:lnTo>
                  <a:lnTo>
                    <a:pt x="1814863" y="60187"/>
                  </a:lnTo>
                  <a:lnTo>
                    <a:pt x="2074130" y="90281"/>
                  </a:lnTo>
                  <a:lnTo>
                    <a:pt x="2333396" y="90281"/>
                  </a:lnTo>
                  <a:lnTo>
                    <a:pt x="2592662" y="90281"/>
                  </a:lnTo>
                  <a:lnTo>
                    <a:pt x="2851928" y="90281"/>
                  </a:lnTo>
                  <a:lnTo>
                    <a:pt x="3111195" y="90281"/>
                  </a:lnTo>
                  <a:lnTo>
                    <a:pt x="3370461" y="180563"/>
                  </a:lnTo>
                  <a:lnTo>
                    <a:pt x="3629727" y="240750"/>
                  </a:lnTo>
                  <a:lnTo>
                    <a:pt x="3888994" y="240750"/>
                  </a:lnTo>
                  <a:lnTo>
                    <a:pt x="4148260" y="270844"/>
                  </a:lnTo>
                </a:path>
              </a:pathLst>
            </a:custGeom>
            <a:ln w="27101" cap="flat">
              <a:solidFill>
                <a:srgbClr val="00BFC4">
                  <a:alpha val="100000"/>
                </a:srgbClr>
              </a:solidFill>
              <a:prstDash val="solid"/>
              <a:round/>
            </a:ln>
          </p:spPr>
          <p:txBody>
            <a:bodyPr/>
            <a:lstStyle/>
            <a:p/>
          </p:txBody>
        </p:sp>
        <p:sp>
          <p:nvSpPr>
            <p:cNvPr id="30" name="pl30"/>
            <p:cNvSpPr/>
            <p:nvPr/>
          </p:nvSpPr>
          <p:spPr>
            <a:xfrm>
              <a:off x="4031682" y="3128669"/>
              <a:ext cx="3888994" cy="631971"/>
            </a:xfrm>
            <a:custGeom>
              <a:avLst/>
              <a:pathLst>
                <a:path w="3888994" h="631971">
                  <a:moveTo>
                    <a:pt x="0" y="421314"/>
                  </a:moveTo>
                  <a:lnTo>
                    <a:pt x="259266" y="300938"/>
                  </a:lnTo>
                  <a:lnTo>
                    <a:pt x="518532" y="240750"/>
                  </a:lnTo>
                  <a:lnTo>
                    <a:pt x="777798" y="210657"/>
                  </a:lnTo>
                  <a:lnTo>
                    <a:pt x="1037065" y="150469"/>
                  </a:lnTo>
                  <a:lnTo>
                    <a:pt x="1296331" y="150469"/>
                  </a:lnTo>
                  <a:lnTo>
                    <a:pt x="1555597" y="391220"/>
                  </a:lnTo>
                  <a:lnTo>
                    <a:pt x="1814863" y="601877"/>
                  </a:lnTo>
                  <a:lnTo>
                    <a:pt x="2074130" y="631971"/>
                  </a:lnTo>
                  <a:lnTo>
                    <a:pt x="2333396" y="391220"/>
                  </a:lnTo>
                  <a:lnTo>
                    <a:pt x="2592662" y="90281"/>
                  </a:lnTo>
                  <a:lnTo>
                    <a:pt x="2851928" y="0"/>
                  </a:lnTo>
                  <a:lnTo>
                    <a:pt x="3111195" y="60187"/>
                  </a:lnTo>
                  <a:lnTo>
                    <a:pt x="3370461" y="180563"/>
                  </a:lnTo>
                  <a:lnTo>
                    <a:pt x="3629727" y="90281"/>
                  </a:lnTo>
                  <a:lnTo>
                    <a:pt x="3888994" y="30093"/>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680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63888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45832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12038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573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919175" y="218747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734039" y="218747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993305" y="351160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532" y="2333858"/>
              <a:ext cx="243410" cy="68120"/>
            </a:xfrm>
            <a:custGeom>
              <a:avLst/>
              <a:pathLst>
                <a:path w="243410" h="68120">
                  <a:moveTo>
                    <a:pt x="243410" y="0"/>
                  </a:moveTo>
                  <a:lnTo>
                    <a:pt x="0" y="68120"/>
                  </a:lnTo>
                </a:path>
              </a:pathLst>
            </a:custGeom>
          </p:spPr>
          <p:txBody>
            <a:bodyPr/>
            <a:lstStyle/>
            <a:p/>
          </p:txBody>
        </p:sp>
        <p:sp>
          <p:nvSpPr>
            <p:cNvPr id="41" name="pl41"/>
            <p:cNvSpPr/>
            <p:nvPr/>
          </p:nvSpPr>
          <p:spPr>
            <a:xfrm>
              <a:off x="7937003" y="2500852"/>
              <a:ext cx="242938" cy="61813"/>
            </a:xfrm>
            <a:custGeom>
              <a:avLst/>
              <a:pathLst>
                <a:path w="242938" h="61813">
                  <a:moveTo>
                    <a:pt x="242938" y="61813"/>
                  </a:moveTo>
                  <a:lnTo>
                    <a:pt x="0" y="0"/>
                  </a:lnTo>
                </a:path>
              </a:pathLst>
            </a:custGeom>
          </p:spPr>
          <p:txBody>
            <a:bodyPr/>
            <a:lstStyle/>
            <a:p/>
          </p:txBody>
        </p:sp>
        <p:sp>
          <p:nvSpPr>
            <p:cNvPr id="42" name="pl42"/>
            <p:cNvSpPr/>
            <p:nvPr/>
          </p:nvSpPr>
          <p:spPr>
            <a:xfrm>
              <a:off x="7931859" y="2683580"/>
              <a:ext cx="248083" cy="140189"/>
            </a:xfrm>
            <a:custGeom>
              <a:avLst/>
              <a:pathLst>
                <a:path w="248083" h="140189">
                  <a:moveTo>
                    <a:pt x="248083" y="140189"/>
                  </a:moveTo>
                  <a:lnTo>
                    <a:pt x="0" y="0"/>
                  </a:lnTo>
                </a:path>
              </a:pathLst>
            </a:custGeom>
          </p:spPr>
          <p:txBody>
            <a:bodyPr/>
            <a:lstStyle/>
            <a:p/>
          </p:txBody>
        </p:sp>
        <p:sp>
          <p:nvSpPr>
            <p:cNvPr id="43" name="pl43"/>
            <p:cNvSpPr/>
            <p:nvPr/>
          </p:nvSpPr>
          <p:spPr>
            <a:xfrm>
              <a:off x="7940023" y="3158758"/>
              <a:ext cx="239918" cy="3"/>
            </a:xfrm>
            <a:custGeom>
              <a:avLst/>
              <a:pathLst>
                <a:path w="239918" h="3">
                  <a:moveTo>
                    <a:pt x="239918" y="0"/>
                  </a:moveTo>
                  <a:lnTo>
                    <a:pt x="0" y="3"/>
                  </a:lnTo>
                </a:path>
              </a:pathLst>
            </a:custGeom>
          </p:spPr>
          <p:txBody>
            <a:bodyPr/>
            <a:lstStyle/>
            <a:p/>
          </p:txBody>
        </p:sp>
        <p:sp>
          <p:nvSpPr>
            <p:cNvPr id="44" name="pg44"/>
            <p:cNvSpPr/>
            <p:nvPr/>
          </p:nvSpPr>
          <p:spPr>
            <a:xfrm>
              <a:off x="8111362" y="221848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25932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90%</a:t>
              </a:r>
            </a:p>
          </p:txBody>
        </p:sp>
        <p:sp>
          <p:nvSpPr>
            <p:cNvPr id="46" name="pg46"/>
            <p:cNvSpPr/>
            <p:nvPr/>
          </p:nvSpPr>
          <p:spPr>
            <a:xfrm>
              <a:off x="8111362" y="249117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53201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87%</a:t>
              </a:r>
            </a:p>
          </p:txBody>
        </p:sp>
        <p:sp>
          <p:nvSpPr>
            <p:cNvPr id="48" name="pg48"/>
            <p:cNvSpPr/>
            <p:nvPr/>
          </p:nvSpPr>
          <p:spPr>
            <a:xfrm>
              <a:off x="8111362" y="276397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80481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81%</a:t>
              </a:r>
            </a:p>
          </p:txBody>
        </p:sp>
        <p:sp>
          <p:nvSpPr>
            <p:cNvPr id="50" name="pg50"/>
            <p:cNvSpPr/>
            <p:nvPr/>
          </p:nvSpPr>
          <p:spPr>
            <a:xfrm>
              <a:off x="8111362" y="306777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10861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65%</a:t>
              </a:r>
            </a:p>
          </p:txBody>
        </p:sp>
        <p:sp>
          <p:nvSpPr>
            <p:cNvPr id="52" name="pg52"/>
            <p:cNvSpPr/>
            <p:nvPr/>
          </p:nvSpPr>
          <p:spPr>
            <a:xfrm>
              <a:off x="1502776" y="203334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496" y="20771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54" name="pg54"/>
            <p:cNvSpPr/>
            <p:nvPr/>
          </p:nvSpPr>
          <p:spPr>
            <a:xfrm>
              <a:off x="2021866" y="206311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2067586" y="2106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96</a:t>
              </a:r>
            </a:p>
          </p:txBody>
        </p:sp>
        <p:sp>
          <p:nvSpPr>
            <p:cNvPr id="56" name="pg56"/>
            <p:cNvSpPr/>
            <p:nvPr/>
          </p:nvSpPr>
          <p:spPr>
            <a:xfrm>
              <a:off x="3476717" y="220626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522437" y="2250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96</a:t>
              </a:r>
            </a:p>
          </p:txBody>
        </p:sp>
        <p:sp>
          <p:nvSpPr>
            <p:cNvPr id="58" name="pg58"/>
            <p:cNvSpPr/>
            <p:nvPr/>
          </p:nvSpPr>
          <p:spPr>
            <a:xfrm>
              <a:off x="3735600" y="353107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3781320" y="35748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52</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3396793" y="1692813"/>
              <a:ext cx="30846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Netherlands (Kingdom of the),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Netherlands (Kingdom of the) has all 4 of the  SDG vaccines.
In 2025, Netherlands (Kingdom of the)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Netherlands (Kingdom of the) met the 90% SDG coverage target for DTP3,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91% in 2024 to 90% in 2025.
• DTP3 coverage declined 1 percentage point from 91% in 2024 to 90% in 2025.
• There were there were 2,000 more zero-dose children in 2025. This leaves 17,000 children without vaccination, vulnerable to vaccine-preventable diseases and a further &lt;100 with incomplete protection.
• Netherlands (Kingdom of the) accounted for 4.3% of zero-dose children in Non-programme and 0.1% of zero-dose children globally.
• MCV1 coverage declined 1 percentage point from 89% in 2024 to 88% in 2025. There were 21,000 children who missed out on the first measles vaccination.
• MCV2 coverage remained constant at 81% between 2024 and 2025.
• Last dose coverage of HPV vaccination (HPVc) among girls increased from 63% to 65%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Netherlands (Kingdom of the),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1957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Netherlands (Kingdom of the).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P7TF5XRZ5TZD-1674051314-8135</_dlc_DocId>
    <_dlc_DocIdUrl xmlns="5ce71423-0d49-4a04-8822-86064e799dcd">
      <Url>https://unicef.sharepoint.com/teams/DAPM-DataComm/_layouts/15/DocIdRedir.aspx?ID=P7TF5XRZ5TZD-1674051314-8135</Url>
      <Description>P7TF5XRZ5TZD-1674051314-8135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BEDC89A6-0152-4CFF-8479-B1A7D187EC5D}"/>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2026-07-10T23:46:03Z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7cdae65e-577c-493f-a5d1-df360202712d</vt:lpwstr>
  </property>
</Properties>
</file>