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b01894e132db92fdd7e0bbeec4273d790958ef7.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4df05292639e375d23c8938ef1b01e78c6201f3.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9b4f460fefc2bea12c270bb375de945f9987a28.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59610"/>
            </a:xfrm>
            <a:custGeom>
              <a:avLst/>
              <a:pathLst>
                <a:path w="6481656" h="159610">
                  <a:moveTo>
                    <a:pt x="0" y="0"/>
                  </a:moveTo>
                  <a:lnTo>
                    <a:pt x="259266" y="0"/>
                  </a:lnTo>
                  <a:lnTo>
                    <a:pt x="518532" y="0"/>
                  </a:lnTo>
                  <a:lnTo>
                    <a:pt x="777798" y="0"/>
                  </a:lnTo>
                  <a:lnTo>
                    <a:pt x="1037065" y="0"/>
                  </a:lnTo>
                  <a:lnTo>
                    <a:pt x="1296331" y="15961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15961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558638"/>
            </a:xfrm>
            <a:custGeom>
              <a:avLst/>
              <a:pathLst>
                <a:path w="6481656" h="558638">
                  <a:moveTo>
                    <a:pt x="0" y="0"/>
                  </a:moveTo>
                  <a:lnTo>
                    <a:pt x="259266" y="0"/>
                  </a:lnTo>
                  <a:lnTo>
                    <a:pt x="518532" y="0"/>
                  </a:lnTo>
                  <a:lnTo>
                    <a:pt x="777798" y="159610"/>
                  </a:lnTo>
                  <a:lnTo>
                    <a:pt x="1037065" y="0"/>
                  </a:lnTo>
                  <a:lnTo>
                    <a:pt x="1296331" y="558638"/>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518735"/>
            </a:xfrm>
            <a:custGeom>
              <a:avLst/>
              <a:pathLst>
                <a:path w="6481656" h="518735">
                  <a:moveTo>
                    <a:pt x="0" y="0"/>
                  </a:moveTo>
                  <a:lnTo>
                    <a:pt x="259266" y="0"/>
                  </a:lnTo>
                  <a:lnTo>
                    <a:pt x="518532" y="0"/>
                  </a:lnTo>
                  <a:lnTo>
                    <a:pt x="777798" y="518735"/>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157178"/>
            </a:xfrm>
            <a:custGeom>
              <a:avLst/>
              <a:pathLst>
                <a:path w="6481656" h="1157178">
                  <a:moveTo>
                    <a:pt x="0" y="0"/>
                  </a:moveTo>
                  <a:lnTo>
                    <a:pt x="259266" y="0"/>
                  </a:lnTo>
                  <a:lnTo>
                    <a:pt x="518532" y="359124"/>
                  </a:lnTo>
                  <a:lnTo>
                    <a:pt x="777798" y="518735"/>
                  </a:lnTo>
                  <a:lnTo>
                    <a:pt x="1037065" y="0"/>
                  </a:lnTo>
                  <a:lnTo>
                    <a:pt x="1296331" y="1157178"/>
                  </a:lnTo>
                  <a:lnTo>
                    <a:pt x="1555597" y="0"/>
                  </a:lnTo>
                  <a:lnTo>
                    <a:pt x="1814863" y="0"/>
                  </a:lnTo>
                  <a:lnTo>
                    <a:pt x="2074130" y="0"/>
                  </a:lnTo>
                  <a:lnTo>
                    <a:pt x="2333396" y="0"/>
                  </a:lnTo>
                  <a:lnTo>
                    <a:pt x="2592662" y="0"/>
                  </a:lnTo>
                  <a:lnTo>
                    <a:pt x="2851928" y="39902"/>
                  </a:lnTo>
                  <a:lnTo>
                    <a:pt x="3111195" y="39902"/>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862" y="1258609"/>
              <a:ext cx="242079" cy="56025"/>
            </a:xfrm>
            <a:custGeom>
              <a:avLst/>
              <a:pathLst>
                <a:path w="242079" h="56025">
                  <a:moveTo>
                    <a:pt x="242079" y="0"/>
                  </a:moveTo>
                  <a:lnTo>
                    <a:pt x="0" y="56025"/>
                  </a:lnTo>
                </a:path>
              </a:pathLst>
            </a:custGeom>
          </p:spPr>
          <p:txBody>
            <a:bodyPr/>
            <a:lstStyle/>
            <a:p/>
          </p:txBody>
        </p:sp>
        <p:sp>
          <p:nvSpPr>
            <p:cNvPr id="42" name="pl42"/>
            <p:cNvSpPr/>
            <p:nvPr/>
          </p:nvSpPr>
          <p:spPr>
            <a:xfrm>
              <a:off x="7928625" y="1000806"/>
              <a:ext cx="251316" cy="308062"/>
            </a:xfrm>
            <a:custGeom>
              <a:avLst/>
              <a:pathLst>
                <a:path w="251316" h="308062">
                  <a:moveTo>
                    <a:pt x="251316" y="0"/>
                  </a:moveTo>
                  <a:lnTo>
                    <a:pt x="0" y="308062"/>
                  </a:lnTo>
                </a:path>
              </a:pathLst>
            </a:custGeom>
          </p:spPr>
          <p:txBody>
            <a:bodyPr/>
            <a:lstStyle/>
            <a:p/>
          </p:txBody>
        </p:sp>
        <p:sp>
          <p:nvSpPr>
            <p:cNvPr id="43" name="pl43"/>
            <p:cNvSpPr/>
            <p:nvPr/>
          </p:nvSpPr>
          <p:spPr>
            <a:xfrm>
              <a:off x="7938339" y="1481409"/>
              <a:ext cx="241602" cy="43576"/>
            </a:xfrm>
            <a:custGeom>
              <a:avLst/>
              <a:pathLst>
                <a:path w="241602" h="43576">
                  <a:moveTo>
                    <a:pt x="241602" y="43576"/>
                  </a:moveTo>
                  <a:lnTo>
                    <a:pt x="0" y="0"/>
                  </a:lnTo>
                </a:path>
              </a:pathLst>
            </a:custGeom>
          </p:spPr>
          <p:txBody>
            <a:bodyPr/>
            <a:lstStyle/>
            <a:p/>
          </p:txBody>
        </p:sp>
        <p:sp>
          <p:nvSpPr>
            <p:cNvPr id="44" name="pl44"/>
            <p:cNvSpPr/>
            <p:nvPr/>
          </p:nvSpPr>
          <p:spPr>
            <a:xfrm>
              <a:off x="7928971" y="1487869"/>
              <a:ext cx="250971" cy="291824"/>
            </a:xfrm>
            <a:custGeom>
              <a:avLst/>
              <a:pathLst>
                <a:path w="250971" h="291824">
                  <a:moveTo>
                    <a:pt x="250971" y="291824"/>
                  </a:moveTo>
                  <a:lnTo>
                    <a:pt x="0" y="0"/>
                  </a:lnTo>
                </a:path>
              </a:pathLst>
            </a:custGeom>
          </p:spPr>
          <p:txBody>
            <a:bodyPr/>
            <a:lstStyle/>
            <a:p/>
          </p:txBody>
        </p:sp>
        <p:sp>
          <p:nvSpPr>
            <p:cNvPr id="45" name="pg45"/>
            <p:cNvSpPr/>
            <p:nvPr/>
          </p:nvSpPr>
          <p:spPr>
            <a:xfrm>
              <a:off x="8111362" y="116226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20311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7" name="pg47"/>
            <p:cNvSpPr/>
            <p:nvPr/>
          </p:nvSpPr>
          <p:spPr>
            <a:xfrm>
              <a:off x="8111362" y="8899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22" y="9308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49" name="pg49"/>
            <p:cNvSpPr/>
            <p:nvPr/>
          </p:nvSpPr>
          <p:spPr>
            <a:xfrm>
              <a:off x="8111362" y="143640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0" name="tx50"/>
            <p:cNvSpPr/>
            <p:nvPr/>
          </p:nvSpPr>
          <p:spPr>
            <a:xfrm>
              <a:off x="8134222" y="147724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51" name="pg51"/>
            <p:cNvSpPr/>
            <p:nvPr/>
          </p:nvSpPr>
          <p:spPr>
            <a:xfrm>
              <a:off x="8111362" y="170907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174991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238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Niue,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2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60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50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41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931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286511"/>
              <a:ext cx="1379037" cy="162934"/>
            </a:xfrm>
            <a:prstGeom prst="rect">
              <a:avLst/>
            </a:prstGeom>
            <a:solidFill>
              <a:srgbClr val="D9D9D9">
                <a:alpha val="60000"/>
              </a:srgbClr>
            </a:solidFill>
          </p:spPr>
          <p:txBody>
            <a:bodyPr/>
            <a:lstStyle/>
            <a:p/>
          </p:txBody>
        </p:sp>
        <p:sp>
          <p:nvSpPr>
            <p:cNvPr id="10" name="pl10"/>
            <p:cNvSpPr/>
            <p:nvPr/>
          </p:nvSpPr>
          <p:spPr>
            <a:xfrm>
              <a:off x="15313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10748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3361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219898"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250800"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9715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89863"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20766"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5166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82571"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44377"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44377"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44377"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544377"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44377"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59828"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5280"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75280"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7528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7528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7528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073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6183"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60618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60618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618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6183"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06183"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0618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9596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345932"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376835"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423189"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224476"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215630"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277392"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303831"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405502"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343628"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348092"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343667"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378990"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372355"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374569"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414279"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361333"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378994"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387806"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394407"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409858"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405433"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414245"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405433"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383424"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418709"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401047"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1146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237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732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417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792535" y="2145969"/>
              <a:ext cx="1379037" cy="162934"/>
            </a:xfrm>
            <a:prstGeom prst="rect">
              <a:avLst/>
            </a:prstGeom>
            <a:solidFill>
              <a:srgbClr val="D9D9D9">
                <a:alpha val="60000"/>
              </a:srgbClr>
            </a:solidFill>
          </p:spPr>
          <p:txBody>
            <a:bodyPr/>
            <a:lstStyle/>
            <a:p/>
          </p:txBody>
        </p:sp>
        <p:sp>
          <p:nvSpPr>
            <p:cNvPr id="73" name="pl73"/>
            <p:cNvSpPr/>
            <p:nvPr/>
          </p:nvSpPr>
          <p:spPr>
            <a:xfrm>
              <a:off x="29490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5252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18953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544913"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560364"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622170"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622170"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653073"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2714878"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2776684"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792135"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07587"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23038"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83848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869392"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2869392"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2946649"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77552"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977552"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993003"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2993003"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2993003"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008455"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00845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023906"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023906"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054809"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054809"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05480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31556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670947"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686398"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2748204"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2748204"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2779107"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2840912"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571548"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626748"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633310"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600280"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642165"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2708391"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2690652"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2759175"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2838677"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2781267"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2792254"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2792254"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2827616"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2794508"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2807706"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2823196"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281877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2858485"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2862871"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286733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633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723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1813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490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241161" y="2145969"/>
              <a:ext cx="1379037" cy="162934"/>
            </a:xfrm>
            <a:prstGeom prst="rect">
              <a:avLst/>
            </a:prstGeom>
            <a:solidFill>
              <a:srgbClr val="D9D9D9">
                <a:alpha val="60000"/>
              </a:srgbClr>
            </a:solidFill>
          </p:spPr>
          <p:txBody>
            <a:bodyPr/>
            <a:lstStyle/>
            <a:p/>
          </p:txBody>
        </p:sp>
        <p:sp>
          <p:nvSpPr>
            <p:cNvPr id="136" name="pl136"/>
            <p:cNvSpPr/>
            <p:nvPr/>
          </p:nvSpPr>
          <p:spPr>
            <a:xfrm>
              <a:off x="4397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397383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368451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3962636"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3993539"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086248"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10169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163504"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20985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225310"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225310"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240761"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271664"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271664"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395275"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41072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4426178"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4426178"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444163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444163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444163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4441630"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445708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4487984"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448798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4503435"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4503435"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4503435"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450343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381054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088670"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119573"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212282"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227733"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289539"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035583"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020175"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059923"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079761"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048906"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092924"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207802"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205591"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287303"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229893"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240880"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245344"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227683"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276243"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256332"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287274"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291660"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307111"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311498"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302686"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31596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0119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3209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6300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390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4689788" y="2227436"/>
              <a:ext cx="1379037" cy="325869"/>
            </a:xfrm>
            <a:prstGeom prst="rect">
              <a:avLst/>
            </a:prstGeom>
            <a:solidFill>
              <a:srgbClr val="D9D9D9">
                <a:alpha val="60000"/>
              </a:srgbClr>
            </a:solidFill>
          </p:spPr>
          <p:txBody>
            <a:bodyPr/>
            <a:lstStyle/>
            <a:p/>
          </p:txBody>
        </p:sp>
        <p:sp>
          <p:nvSpPr>
            <p:cNvPr id="199" name="pl199"/>
            <p:cNvSpPr/>
            <p:nvPr/>
          </p:nvSpPr>
          <p:spPr>
            <a:xfrm>
              <a:off x="56300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5206143"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040429"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522584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5318554" y="42968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5550325"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5596679"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572029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5751193"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5890256"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890256"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905707"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921159"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93661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95206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478017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5166463"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5351880" y="46410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5444588"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5676359" y="3989323"/>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5722714" y="36653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5523967" y="3339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5546058"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5689507"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5724869" y="2360948"/>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5704958" y="203604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5733685"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5735900" y="1382370"/>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5755738"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64605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7696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786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387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6138414" y="1086895"/>
              <a:ext cx="1379037" cy="159860"/>
            </a:xfrm>
            <a:prstGeom prst="rect">
              <a:avLst/>
            </a:prstGeom>
            <a:solidFill>
              <a:srgbClr val="D9D9D9">
                <a:alpha val="60000"/>
              </a:srgbClr>
            </a:solidFill>
          </p:spPr>
          <p:txBody>
            <a:bodyPr/>
            <a:lstStyle/>
            <a:p/>
          </p:txBody>
        </p:sp>
        <p:sp>
          <p:nvSpPr>
            <p:cNvPr id="236" name="pl236"/>
            <p:cNvSpPr/>
            <p:nvPr/>
          </p:nvSpPr>
          <p:spPr>
            <a:xfrm>
              <a:off x="729495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687108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656631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6767181" y="51145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6813535" y="49546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6968049" y="47948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6968049" y="4634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6983500" y="44751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7014403" y="43152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7045306" y="415539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7076209" y="39955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7122563" y="383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168917" y="367581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184368" y="35159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7215271" y="33560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7230723" y="31962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7277077" y="303637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307980" y="28765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323431" y="27166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7338882" y="2556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338882" y="23969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338882" y="2237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354334" y="20772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369785" y="19173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369785" y="17574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385237" y="15976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400688" y="14377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400688" y="127790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400688" y="11180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6923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6893215" y="513290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6939569" y="497307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7094083" y="4815159"/>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7094083" y="465432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7109534" y="449543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7140437" y="433460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7171340" y="417377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7202243" y="40139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6926278" y="385405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7007916" y="369613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7018981" y="353627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7010136" y="337641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7034399" y="321655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7138202" y="305572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7120506" y="28968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7122682" y="273697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7138172" y="2575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7138133" y="241531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7142597" y="225541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7153585" y="209555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7155838" y="193573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7182311" y="177684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7180101" y="161795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7204364" y="145809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7208750" y="12982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7235301" y="1137402"/>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9092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21823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5272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8362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7587040" y="1086895"/>
              <a:ext cx="1379037" cy="159860"/>
            </a:xfrm>
            <a:prstGeom prst="rect">
              <a:avLst/>
            </a:prstGeom>
            <a:solidFill>
              <a:srgbClr val="D9D9D9">
                <a:alpha val="60000"/>
              </a:srgbClr>
            </a:solidFill>
          </p:spPr>
          <p:txBody>
            <a:bodyPr/>
            <a:lstStyle/>
            <a:p/>
          </p:txBody>
        </p:sp>
        <p:sp>
          <p:nvSpPr>
            <p:cNvPr id="299" name="pl299"/>
            <p:cNvSpPr/>
            <p:nvPr/>
          </p:nvSpPr>
          <p:spPr>
            <a:xfrm>
              <a:off x="86817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82579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77522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7937682" y="51145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8045842" y="49546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8107647" y="47948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8200356" y="46349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215807" y="44751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8246710" y="43152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262161" y="415539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8339418" y="399553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8354870" y="38356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8370321" y="367581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8447578" y="35159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8478481" y="33560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8493932" y="31962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8524835" y="30363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8524835" y="28765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8617543" y="27166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8663898" y="25567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8772057" y="23969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8787509" y="2237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8787509" y="20772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8787509" y="19173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8833863" y="17574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8833863" y="15976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8849314" y="14377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8849314" y="127790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8849314" y="11180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7878299"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8063716" y="513390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8171876" y="497501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8233681" y="481418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8326390" y="465335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8341841" y="4493459"/>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8372744" y="433363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8388195" y="417571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8465452" y="40139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8480904" y="385599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8496355" y="369613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8573612" y="3536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8604515" y="337544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8619966" y="3214615"/>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8650869" y="305669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8650869" y="289683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8416794" y="273503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8476424" y="257711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8571347" y="241531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8573562" y="225545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8600035" y="209656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8582373" y="193767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8633114" y="177583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8637578" y="16159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8652990" y="145809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8657377" y="12982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8683927" y="1137402"/>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93578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96668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99758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02849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rc361"/>
            <p:cNvSpPr/>
            <p:nvPr/>
          </p:nvSpPr>
          <p:spPr>
            <a:xfrm>
              <a:off x="9035667" y="1792944"/>
              <a:ext cx="1379037" cy="201728"/>
            </a:xfrm>
            <a:prstGeom prst="rect">
              <a:avLst/>
            </a:prstGeom>
            <a:solidFill>
              <a:srgbClr val="D9D9D9">
                <a:alpha val="60000"/>
              </a:srgbClr>
            </a:solidFill>
          </p:spPr>
          <p:txBody>
            <a:bodyPr/>
            <a:lstStyle/>
            <a:p/>
          </p:txBody>
        </p:sp>
        <p:sp>
          <p:nvSpPr>
            <p:cNvPr id="362" name="pl362"/>
            <p:cNvSpPr/>
            <p:nvPr/>
          </p:nvSpPr>
          <p:spPr>
            <a:xfrm>
              <a:off x="92805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3" name="tx363"/>
            <p:cNvSpPr/>
            <p:nvPr/>
          </p:nvSpPr>
          <p:spPr>
            <a:xfrm>
              <a:off x="88567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64" name="pt364"/>
            <p:cNvSpPr/>
            <p:nvPr/>
          </p:nvSpPr>
          <p:spPr>
            <a:xfrm>
              <a:off x="94481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5" name="pt365"/>
            <p:cNvSpPr/>
            <p:nvPr/>
          </p:nvSpPr>
          <p:spPr>
            <a:xfrm>
              <a:off x="9679885"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9726239"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9726239"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8" name="pt368"/>
            <p:cNvSpPr/>
            <p:nvPr/>
          </p:nvSpPr>
          <p:spPr>
            <a:xfrm>
              <a:off x="9788045"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9" name="pt369"/>
            <p:cNvSpPr/>
            <p:nvPr/>
          </p:nvSpPr>
          <p:spPr>
            <a:xfrm>
              <a:off x="9834399"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9834399"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1" name="pt371"/>
            <p:cNvSpPr/>
            <p:nvPr/>
          </p:nvSpPr>
          <p:spPr>
            <a:xfrm>
              <a:off x="9865302"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9942559"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0004364" y="345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0035267"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0112524"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10127975"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0143427"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0189781"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10205232" y="22484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10220684" y="2046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10236135"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10236135"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10251587"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0267038"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102979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tx386"/>
            <p:cNvSpPr/>
            <p:nvPr/>
          </p:nvSpPr>
          <p:spPr>
            <a:xfrm>
              <a:off x="957414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87" name="tx387"/>
            <p:cNvSpPr/>
            <p:nvPr/>
          </p:nvSpPr>
          <p:spPr>
            <a:xfrm>
              <a:off x="9805919" y="50930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88" name="tx388"/>
            <p:cNvSpPr/>
            <p:nvPr/>
          </p:nvSpPr>
          <p:spPr>
            <a:xfrm>
              <a:off x="9852273" y="488930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89" name="tx389"/>
            <p:cNvSpPr/>
            <p:nvPr/>
          </p:nvSpPr>
          <p:spPr>
            <a:xfrm>
              <a:off x="9852273" y="468955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90" name="tx390"/>
            <p:cNvSpPr/>
            <p:nvPr/>
          </p:nvSpPr>
          <p:spPr>
            <a:xfrm>
              <a:off x="9914079" y="44868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91" name="tx391"/>
            <p:cNvSpPr/>
            <p:nvPr/>
          </p:nvSpPr>
          <p:spPr>
            <a:xfrm>
              <a:off x="9960433" y="42860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92" name="tx392"/>
            <p:cNvSpPr/>
            <p:nvPr/>
          </p:nvSpPr>
          <p:spPr>
            <a:xfrm>
              <a:off x="9960433" y="408242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3" name="tx393"/>
            <p:cNvSpPr/>
            <p:nvPr/>
          </p:nvSpPr>
          <p:spPr>
            <a:xfrm>
              <a:off x="9991336" y="3882640"/>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94" name="tx394"/>
            <p:cNvSpPr/>
            <p:nvPr/>
          </p:nvSpPr>
          <p:spPr>
            <a:xfrm>
              <a:off x="10068593" y="367994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95" name="tx395"/>
            <p:cNvSpPr/>
            <p:nvPr/>
          </p:nvSpPr>
          <p:spPr>
            <a:xfrm>
              <a:off x="9799229" y="34791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96" name="tx396"/>
            <p:cNvSpPr/>
            <p:nvPr/>
          </p:nvSpPr>
          <p:spPr>
            <a:xfrm>
              <a:off x="9860991" y="327551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7" name="tx397"/>
            <p:cNvSpPr/>
            <p:nvPr/>
          </p:nvSpPr>
          <p:spPr>
            <a:xfrm>
              <a:off x="9951523" y="307572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98" name="tx398"/>
            <p:cNvSpPr/>
            <p:nvPr/>
          </p:nvSpPr>
          <p:spPr>
            <a:xfrm>
              <a:off x="9949235" y="28720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99" name="tx399"/>
            <p:cNvSpPr/>
            <p:nvPr/>
          </p:nvSpPr>
          <p:spPr>
            <a:xfrm>
              <a:off x="9920668" y="267032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0" name="tx400"/>
            <p:cNvSpPr/>
            <p:nvPr/>
          </p:nvSpPr>
          <p:spPr>
            <a:xfrm>
              <a:off x="10050906" y="246957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01" name="tx401"/>
            <p:cNvSpPr/>
            <p:nvPr/>
          </p:nvSpPr>
          <p:spPr>
            <a:xfrm>
              <a:off x="10004483" y="22668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02" name="tx402"/>
            <p:cNvSpPr/>
            <p:nvPr/>
          </p:nvSpPr>
          <p:spPr>
            <a:xfrm>
              <a:off x="10024399" y="20651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3" name="tx403"/>
            <p:cNvSpPr/>
            <p:nvPr/>
          </p:nvSpPr>
          <p:spPr>
            <a:xfrm>
              <a:off x="10070748" y="186438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04" name="tx404"/>
            <p:cNvSpPr/>
            <p:nvPr/>
          </p:nvSpPr>
          <p:spPr>
            <a:xfrm>
              <a:off x="10035386" y="166362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5" name="tx405"/>
            <p:cNvSpPr/>
            <p:nvPr/>
          </p:nvSpPr>
          <p:spPr>
            <a:xfrm>
              <a:off x="10037640" y="145995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406" name="tx406"/>
            <p:cNvSpPr/>
            <p:nvPr/>
          </p:nvSpPr>
          <p:spPr>
            <a:xfrm>
              <a:off x="10079564"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07" name="tx407"/>
            <p:cNvSpPr/>
            <p:nvPr/>
          </p:nvSpPr>
          <p:spPr>
            <a:xfrm>
              <a:off x="10097192"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08" name="rc408"/>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409" name="pl409"/>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0" name="pl410"/>
            <p:cNvSpPr/>
            <p:nvPr/>
          </p:nvSpPr>
          <p:spPr>
            <a:xfrm>
              <a:off x="108064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1" name="pl411"/>
            <p:cNvSpPr/>
            <p:nvPr/>
          </p:nvSpPr>
          <p:spPr>
            <a:xfrm>
              <a:off x="111154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2" name="pl412"/>
            <p:cNvSpPr/>
            <p:nvPr/>
          </p:nvSpPr>
          <p:spPr>
            <a:xfrm>
              <a:off x="1142451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3" name="pl413"/>
            <p:cNvSpPr/>
            <p:nvPr/>
          </p:nvSpPr>
          <p:spPr>
            <a:xfrm>
              <a:off x="117335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4" name="rc414"/>
            <p:cNvSpPr/>
            <p:nvPr/>
          </p:nvSpPr>
          <p:spPr>
            <a:xfrm>
              <a:off x="10484293" y="1219279"/>
              <a:ext cx="1379037" cy="264768"/>
            </a:xfrm>
            <a:prstGeom prst="rect">
              <a:avLst/>
            </a:prstGeom>
            <a:solidFill>
              <a:srgbClr val="D9D9D9">
                <a:alpha val="60000"/>
              </a:srgbClr>
            </a:solidFill>
          </p:spPr>
          <p:txBody>
            <a:bodyPr/>
            <a:lstStyle/>
            <a:p/>
          </p:txBody>
        </p:sp>
        <p:sp>
          <p:nvSpPr>
            <p:cNvPr id="415" name="pl415"/>
            <p:cNvSpPr/>
            <p:nvPr/>
          </p:nvSpPr>
          <p:spPr>
            <a:xfrm>
              <a:off x="1060558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16" name="tx416"/>
            <p:cNvSpPr/>
            <p:nvPr/>
          </p:nvSpPr>
          <p:spPr>
            <a:xfrm>
              <a:off x="1018172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417" name="pt417"/>
            <p:cNvSpPr/>
            <p:nvPr/>
          </p:nvSpPr>
          <p:spPr>
            <a:xfrm>
              <a:off x="106340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8" name="pt418"/>
            <p:cNvSpPr/>
            <p:nvPr/>
          </p:nvSpPr>
          <p:spPr>
            <a:xfrm>
              <a:off x="10664969"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9" name="pt419"/>
            <p:cNvSpPr/>
            <p:nvPr/>
          </p:nvSpPr>
          <p:spPr>
            <a:xfrm>
              <a:off x="10896740" y="474487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0" name="pt420"/>
            <p:cNvSpPr/>
            <p:nvPr/>
          </p:nvSpPr>
          <p:spPr>
            <a:xfrm>
              <a:off x="11221220" y="44801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1" name="pt421"/>
            <p:cNvSpPr/>
            <p:nvPr/>
          </p:nvSpPr>
          <p:spPr>
            <a:xfrm>
              <a:off x="11252122"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2" name="pt422"/>
            <p:cNvSpPr/>
            <p:nvPr/>
          </p:nvSpPr>
          <p:spPr>
            <a:xfrm>
              <a:off x="11313928" y="39505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3" name="pt423"/>
            <p:cNvSpPr/>
            <p:nvPr/>
          </p:nvSpPr>
          <p:spPr>
            <a:xfrm>
              <a:off x="11375734" y="36858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4" name="pt424"/>
            <p:cNvSpPr/>
            <p:nvPr/>
          </p:nvSpPr>
          <p:spPr>
            <a:xfrm>
              <a:off x="11437539" y="34210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5" name="pt425"/>
            <p:cNvSpPr/>
            <p:nvPr/>
          </p:nvSpPr>
          <p:spPr>
            <a:xfrm>
              <a:off x="11437539"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6" name="pt426"/>
            <p:cNvSpPr/>
            <p:nvPr/>
          </p:nvSpPr>
          <p:spPr>
            <a:xfrm>
              <a:off x="11452991" y="28914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7" name="pt427"/>
            <p:cNvSpPr/>
            <p:nvPr/>
          </p:nvSpPr>
          <p:spPr>
            <a:xfrm>
              <a:off x="11530248" y="26267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8" name="pt428"/>
            <p:cNvSpPr/>
            <p:nvPr/>
          </p:nvSpPr>
          <p:spPr>
            <a:xfrm>
              <a:off x="11561150" y="23619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9" name="pt429"/>
            <p:cNvSpPr/>
            <p:nvPr/>
          </p:nvSpPr>
          <p:spPr>
            <a:xfrm>
              <a:off x="1162295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0" name="pt430"/>
            <p:cNvSpPr/>
            <p:nvPr/>
          </p:nvSpPr>
          <p:spPr>
            <a:xfrm>
              <a:off x="11638407" y="183242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1" name="pt431"/>
            <p:cNvSpPr/>
            <p:nvPr/>
          </p:nvSpPr>
          <p:spPr>
            <a:xfrm>
              <a:off x="11669310" y="156765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2" name="pt432"/>
            <p:cNvSpPr/>
            <p:nvPr/>
          </p:nvSpPr>
          <p:spPr>
            <a:xfrm>
              <a:off x="11684762"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3" name="pt433"/>
            <p:cNvSpPr/>
            <p:nvPr/>
          </p:nvSpPr>
          <p:spPr>
            <a:xfrm>
              <a:off x="1174656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4" name="tx434"/>
            <p:cNvSpPr/>
            <p:nvPr/>
          </p:nvSpPr>
          <p:spPr>
            <a:xfrm>
              <a:off x="10760101" y="529279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35" name="tx435"/>
            <p:cNvSpPr/>
            <p:nvPr/>
          </p:nvSpPr>
          <p:spPr>
            <a:xfrm>
              <a:off x="10791003" y="5028030"/>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436" name="tx436"/>
            <p:cNvSpPr/>
            <p:nvPr/>
          </p:nvSpPr>
          <p:spPr>
            <a:xfrm>
              <a:off x="11022774" y="476520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37" name="tx437"/>
            <p:cNvSpPr/>
            <p:nvPr/>
          </p:nvSpPr>
          <p:spPr>
            <a:xfrm>
              <a:off x="11347254" y="4499463"/>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38" name="tx438"/>
            <p:cNvSpPr/>
            <p:nvPr/>
          </p:nvSpPr>
          <p:spPr>
            <a:xfrm>
              <a:off x="11378157" y="423566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39" name="tx439"/>
            <p:cNvSpPr/>
            <p:nvPr/>
          </p:nvSpPr>
          <p:spPr>
            <a:xfrm>
              <a:off x="11439962" y="39708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0" name="tx440"/>
            <p:cNvSpPr/>
            <p:nvPr/>
          </p:nvSpPr>
          <p:spPr>
            <a:xfrm>
              <a:off x="11501768"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41" name="tx441"/>
            <p:cNvSpPr/>
            <p:nvPr/>
          </p:nvSpPr>
          <p:spPr>
            <a:xfrm>
              <a:off x="11563573" y="343941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42" name="tx442"/>
            <p:cNvSpPr/>
            <p:nvPr/>
          </p:nvSpPr>
          <p:spPr>
            <a:xfrm>
              <a:off x="11563573"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43" name="tx443"/>
            <p:cNvSpPr/>
            <p:nvPr/>
          </p:nvSpPr>
          <p:spPr>
            <a:xfrm>
              <a:off x="11265517"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44" name="tx444"/>
            <p:cNvSpPr/>
            <p:nvPr/>
          </p:nvSpPr>
          <p:spPr>
            <a:xfrm>
              <a:off x="11329498" y="264705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45" name="tx445"/>
            <p:cNvSpPr/>
            <p:nvPr/>
          </p:nvSpPr>
          <p:spPr>
            <a:xfrm>
              <a:off x="11364865" y="23803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46" name="tx446"/>
            <p:cNvSpPr/>
            <p:nvPr/>
          </p:nvSpPr>
          <p:spPr>
            <a:xfrm>
              <a:off x="11461955" y="211751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47" name="tx447"/>
            <p:cNvSpPr/>
            <p:nvPr/>
          </p:nvSpPr>
          <p:spPr>
            <a:xfrm>
              <a:off x="11437658" y="185076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48" name="tx448"/>
            <p:cNvSpPr/>
            <p:nvPr/>
          </p:nvSpPr>
          <p:spPr>
            <a:xfrm>
              <a:off x="11530435" y="158700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49" name="tx449"/>
            <p:cNvSpPr/>
            <p:nvPr/>
          </p:nvSpPr>
          <p:spPr>
            <a:xfrm>
              <a:off x="11519375" y="1322240"/>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50" name="tx450"/>
            <p:cNvSpPr/>
            <p:nvPr/>
          </p:nvSpPr>
          <p:spPr>
            <a:xfrm>
              <a:off x="115590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51" name="rc45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52" name="rc45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454" name="rc45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456" name="rc45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(95%)</a:t>
              </a:r>
            </a:p>
          </p:txBody>
        </p:sp>
        <p:sp>
          <p:nvSpPr>
            <p:cNvPr id="458" name="rc45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9" name="tx45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(95%)</a:t>
              </a:r>
            </a:p>
          </p:txBody>
        </p:sp>
        <p:sp>
          <p:nvSpPr>
            <p:cNvPr id="460" name="rc46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1" name="tx46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462" name="rc46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3" name="tx46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464" name="rc46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5" name="tx46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(95%)</a:t>
              </a:r>
            </a:p>
          </p:txBody>
        </p:sp>
        <p:sp>
          <p:nvSpPr>
            <p:cNvPr id="466" name="rc46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(95%)</a:t>
              </a:r>
            </a:p>
          </p:txBody>
        </p:sp>
        <p:sp>
          <p:nvSpPr>
            <p:cNvPr id="468" name="pl46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660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750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12841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5931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75" name="tx475"/>
            <p:cNvSpPr/>
            <p:nvPr/>
          </p:nvSpPr>
          <p:spPr>
            <a:xfrm rot="-5400000">
              <a:off x="60304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6" name="tx476"/>
            <p:cNvSpPr/>
            <p:nvPr/>
          </p:nvSpPr>
          <p:spPr>
            <a:xfrm rot="-5400000">
              <a:off x="91280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7" name="tx477"/>
            <p:cNvSpPr/>
            <p:nvPr/>
          </p:nvSpPr>
          <p:spPr>
            <a:xfrm rot="-5400000">
              <a:off x="122180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8" name="tx478"/>
            <p:cNvSpPr/>
            <p:nvPr/>
          </p:nvSpPr>
          <p:spPr>
            <a:xfrm rot="-5400000">
              <a:off x="153015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9" name="pl47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21146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24237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2732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30417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86" name="tx486"/>
            <p:cNvSpPr/>
            <p:nvPr/>
          </p:nvSpPr>
          <p:spPr>
            <a:xfrm rot="-5400000">
              <a:off x="205166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7" name="tx487"/>
            <p:cNvSpPr/>
            <p:nvPr/>
          </p:nvSpPr>
          <p:spPr>
            <a:xfrm rot="-5400000">
              <a:off x="236143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8" name="tx488"/>
            <p:cNvSpPr/>
            <p:nvPr/>
          </p:nvSpPr>
          <p:spPr>
            <a:xfrm rot="-5400000">
              <a:off x="267043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9" name="tx489"/>
            <p:cNvSpPr/>
            <p:nvPr/>
          </p:nvSpPr>
          <p:spPr>
            <a:xfrm rot="-5400000">
              <a:off x="29787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0" name="pl49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1" name="pl49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35633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38723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41813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4490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tx49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97" name="tx497"/>
            <p:cNvSpPr/>
            <p:nvPr/>
          </p:nvSpPr>
          <p:spPr>
            <a:xfrm rot="-5400000">
              <a:off x="350029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8" name="tx498"/>
            <p:cNvSpPr/>
            <p:nvPr/>
          </p:nvSpPr>
          <p:spPr>
            <a:xfrm rot="-5400000">
              <a:off x="38100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9" name="tx499"/>
            <p:cNvSpPr/>
            <p:nvPr/>
          </p:nvSpPr>
          <p:spPr>
            <a:xfrm rot="-5400000">
              <a:off x="41190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0" name="tx500"/>
            <p:cNvSpPr/>
            <p:nvPr/>
          </p:nvSpPr>
          <p:spPr>
            <a:xfrm rot="-5400000">
              <a:off x="44274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1" name="pl50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2" name="pl50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50119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53209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56300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59390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tx50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08" name="tx508"/>
            <p:cNvSpPr/>
            <p:nvPr/>
          </p:nvSpPr>
          <p:spPr>
            <a:xfrm rot="-5400000">
              <a:off x="49489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525868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556768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58760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pl51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3" name="pl51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64605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67696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70786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7387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tx51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19" name="tx519"/>
            <p:cNvSpPr/>
            <p:nvPr/>
          </p:nvSpPr>
          <p:spPr>
            <a:xfrm rot="-5400000">
              <a:off x="639754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20" name="tx520"/>
            <p:cNvSpPr/>
            <p:nvPr/>
          </p:nvSpPr>
          <p:spPr>
            <a:xfrm rot="-5400000">
              <a:off x="670731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21" name="tx521"/>
            <p:cNvSpPr/>
            <p:nvPr/>
          </p:nvSpPr>
          <p:spPr>
            <a:xfrm rot="-5400000">
              <a:off x="701631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22" name="tx522"/>
            <p:cNvSpPr/>
            <p:nvPr/>
          </p:nvSpPr>
          <p:spPr>
            <a:xfrm rot="-5400000">
              <a:off x="73246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23" name="pl52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4" name="pl52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79092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821823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85272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88362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tx52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30" name="tx530"/>
            <p:cNvSpPr/>
            <p:nvPr/>
          </p:nvSpPr>
          <p:spPr>
            <a:xfrm rot="-5400000">
              <a:off x="78461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31" name="tx531"/>
            <p:cNvSpPr/>
            <p:nvPr/>
          </p:nvSpPr>
          <p:spPr>
            <a:xfrm rot="-5400000">
              <a:off x="815593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32" name="tx532"/>
            <p:cNvSpPr/>
            <p:nvPr/>
          </p:nvSpPr>
          <p:spPr>
            <a:xfrm rot="-5400000">
              <a:off x="846493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33" name="tx533"/>
            <p:cNvSpPr/>
            <p:nvPr/>
          </p:nvSpPr>
          <p:spPr>
            <a:xfrm rot="-5400000">
              <a:off x="87732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34" name="pl53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35" name="pl53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93578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96668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99758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102849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tx54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41" name="tx541"/>
            <p:cNvSpPr/>
            <p:nvPr/>
          </p:nvSpPr>
          <p:spPr>
            <a:xfrm rot="-5400000">
              <a:off x="92948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42" name="tx542"/>
            <p:cNvSpPr/>
            <p:nvPr/>
          </p:nvSpPr>
          <p:spPr>
            <a:xfrm rot="-5400000">
              <a:off x="96045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43" name="tx543"/>
            <p:cNvSpPr/>
            <p:nvPr/>
          </p:nvSpPr>
          <p:spPr>
            <a:xfrm rot="-5400000">
              <a:off x="991356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44" name="tx544"/>
            <p:cNvSpPr/>
            <p:nvPr/>
          </p:nvSpPr>
          <p:spPr>
            <a:xfrm rot="-5400000">
              <a:off x="1022191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45" name="pl54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46" name="pl54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108064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111154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1142451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117335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tx55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52" name="tx552"/>
            <p:cNvSpPr/>
            <p:nvPr/>
          </p:nvSpPr>
          <p:spPr>
            <a:xfrm rot="-5400000">
              <a:off x="107434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53" name="tx553"/>
            <p:cNvSpPr/>
            <p:nvPr/>
          </p:nvSpPr>
          <p:spPr>
            <a:xfrm rot="-5400000">
              <a:off x="1105319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54" name="tx554"/>
            <p:cNvSpPr/>
            <p:nvPr/>
          </p:nvSpPr>
          <p:spPr>
            <a:xfrm rot="-5400000">
              <a:off x="1136219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55" name="tx555"/>
            <p:cNvSpPr/>
            <p:nvPr/>
          </p:nvSpPr>
          <p:spPr>
            <a:xfrm rot="-5400000">
              <a:off x="11670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56" name="tx55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7" name="tx55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8" name="pt55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0" name="pt56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1" name="pt56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4" name="tx56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65" name="tx56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66" name="tx56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67" name="tx56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68" name="tx56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69" name="tx56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70" name="tx57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71" name="tx57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72" name="tx572"/>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niu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68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8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70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517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976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792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609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115997"/>
              <a:ext cx="239888" cy="0"/>
            </a:xfrm>
            <a:prstGeom prst="rect">
              <a:avLst/>
            </a:prstGeom>
            <a:solidFill>
              <a:srgbClr val="1CABE2">
                <a:alpha val="85098"/>
              </a:srgbClr>
            </a:solidFill>
          </p:spPr>
          <p:txBody>
            <a:bodyPr/>
            <a:lstStyle/>
            <a:p/>
          </p:txBody>
        </p:sp>
        <p:sp>
          <p:nvSpPr>
            <p:cNvPr id="25" name="rc25"/>
            <p:cNvSpPr/>
            <p:nvPr/>
          </p:nvSpPr>
          <p:spPr>
            <a:xfrm>
              <a:off x="1562816" y="4115997"/>
              <a:ext cx="239888" cy="0"/>
            </a:xfrm>
            <a:prstGeom prst="rect">
              <a:avLst/>
            </a:prstGeom>
            <a:solidFill>
              <a:srgbClr val="1CABE2">
                <a:alpha val="85098"/>
              </a:srgbClr>
            </a:solidFill>
          </p:spPr>
          <p:txBody>
            <a:bodyPr/>
            <a:lstStyle/>
            <a:p/>
          </p:txBody>
        </p:sp>
        <p:sp>
          <p:nvSpPr>
            <p:cNvPr id="26" name="rc26"/>
            <p:cNvSpPr/>
            <p:nvPr/>
          </p:nvSpPr>
          <p:spPr>
            <a:xfrm>
              <a:off x="1829360" y="4115997"/>
              <a:ext cx="239888" cy="0"/>
            </a:xfrm>
            <a:prstGeom prst="rect">
              <a:avLst/>
            </a:prstGeom>
            <a:solidFill>
              <a:srgbClr val="1CABE2">
                <a:alpha val="85098"/>
              </a:srgbClr>
            </a:solidFill>
          </p:spPr>
          <p:txBody>
            <a:bodyPr/>
            <a:lstStyle/>
            <a:p/>
          </p:txBody>
        </p:sp>
        <p:sp>
          <p:nvSpPr>
            <p:cNvPr id="27" name="rc27"/>
            <p:cNvSpPr/>
            <p:nvPr/>
          </p:nvSpPr>
          <p:spPr>
            <a:xfrm>
              <a:off x="2095903" y="4115997"/>
              <a:ext cx="239888" cy="0"/>
            </a:xfrm>
            <a:prstGeom prst="rect">
              <a:avLst/>
            </a:prstGeom>
            <a:solidFill>
              <a:srgbClr val="1CABE2">
                <a:alpha val="85098"/>
              </a:srgbClr>
            </a:solidFill>
          </p:spPr>
          <p:txBody>
            <a:bodyPr/>
            <a:lstStyle/>
            <a:p/>
          </p:txBody>
        </p:sp>
        <p:sp>
          <p:nvSpPr>
            <p:cNvPr id="28" name="rc28"/>
            <p:cNvSpPr/>
            <p:nvPr/>
          </p:nvSpPr>
          <p:spPr>
            <a:xfrm>
              <a:off x="2362446" y="4115997"/>
              <a:ext cx="239888" cy="0"/>
            </a:xfrm>
            <a:prstGeom prst="rect">
              <a:avLst/>
            </a:prstGeom>
            <a:solidFill>
              <a:srgbClr val="1CABE2">
                <a:alpha val="85098"/>
              </a:srgbClr>
            </a:solidFill>
          </p:spPr>
          <p:txBody>
            <a:bodyPr/>
            <a:lstStyle/>
            <a:p/>
          </p:txBody>
        </p:sp>
        <p:sp>
          <p:nvSpPr>
            <p:cNvPr id="29" name="rc29"/>
            <p:cNvSpPr/>
            <p:nvPr/>
          </p:nvSpPr>
          <p:spPr>
            <a:xfrm>
              <a:off x="2628989" y="3621314"/>
              <a:ext cx="239888" cy="494683"/>
            </a:xfrm>
            <a:prstGeom prst="rect">
              <a:avLst/>
            </a:prstGeom>
            <a:solidFill>
              <a:srgbClr val="1CABE2">
                <a:alpha val="85098"/>
              </a:srgbClr>
            </a:solidFill>
          </p:spPr>
          <p:txBody>
            <a:bodyPr/>
            <a:lstStyle/>
            <a:p/>
          </p:txBody>
        </p:sp>
        <p:sp>
          <p:nvSpPr>
            <p:cNvPr id="30" name="rc30"/>
            <p:cNvSpPr/>
            <p:nvPr/>
          </p:nvSpPr>
          <p:spPr>
            <a:xfrm>
              <a:off x="2895532" y="4115997"/>
              <a:ext cx="239888" cy="0"/>
            </a:xfrm>
            <a:prstGeom prst="rect">
              <a:avLst/>
            </a:prstGeom>
            <a:solidFill>
              <a:srgbClr val="1CABE2">
                <a:alpha val="85098"/>
              </a:srgbClr>
            </a:solidFill>
          </p:spPr>
          <p:txBody>
            <a:bodyPr/>
            <a:lstStyle/>
            <a:p/>
          </p:txBody>
        </p:sp>
        <p:sp>
          <p:nvSpPr>
            <p:cNvPr id="31" name="rc31"/>
            <p:cNvSpPr/>
            <p:nvPr/>
          </p:nvSpPr>
          <p:spPr>
            <a:xfrm>
              <a:off x="3162075" y="4115997"/>
              <a:ext cx="239888" cy="0"/>
            </a:xfrm>
            <a:prstGeom prst="rect">
              <a:avLst/>
            </a:prstGeom>
            <a:solidFill>
              <a:srgbClr val="1CABE2">
                <a:alpha val="85098"/>
              </a:srgbClr>
            </a:solidFill>
          </p:spPr>
          <p:txBody>
            <a:bodyPr/>
            <a:lstStyle/>
            <a:p/>
          </p:txBody>
        </p:sp>
        <p:sp>
          <p:nvSpPr>
            <p:cNvPr id="32" name="rc32"/>
            <p:cNvSpPr/>
            <p:nvPr/>
          </p:nvSpPr>
          <p:spPr>
            <a:xfrm>
              <a:off x="3428618" y="4115997"/>
              <a:ext cx="239888" cy="0"/>
            </a:xfrm>
            <a:prstGeom prst="rect">
              <a:avLst/>
            </a:prstGeom>
            <a:solidFill>
              <a:srgbClr val="1CABE2">
                <a:alpha val="85098"/>
              </a:srgbClr>
            </a:solidFill>
          </p:spPr>
          <p:txBody>
            <a:bodyPr/>
            <a:lstStyle/>
            <a:p/>
          </p:txBody>
        </p:sp>
        <p:sp>
          <p:nvSpPr>
            <p:cNvPr id="33" name="rc33"/>
            <p:cNvSpPr/>
            <p:nvPr/>
          </p:nvSpPr>
          <p:spPr>
            <a:xfrm>
              <a:off x="3695161" y="4115997"/>
              <a:ext cx="239888" cy="0"/>
            </a:xfrm>
            <a:prstGeom prst="rect">
              <a:avLst/>
            </a:prstGeom>
            <a:solidFill>
              <a:srgbClr val="1CABE2">
                <a:alpha val="85098"/>
              </a:srgbClr>
            </a:solidFill>
          </p:spPr>
          <p:txBody>
            <a:bodyPr/>
            <a:lstStyle/>
            <a:p/>
          </p:txBody>
        </p:sp>
        <p:sp>
          <p:nvSpPr>
            <p:cNvPr id="34" name="rc34"/>
            <p:cNvSpPr/>
            <p:nvPr/>
          </p:nvSpPr>
          <p:spPr>
            <a:xfrm>
              <a:off x="3961705" y="4115997"/>
              <a:ext cx="239888" cy="0"/>
            </a:xfrm>
            <a:prstGeom prst="rect">
              <a:avLst/>
            </a:prstGeom>
            <a:solidFill>
              <a:srgbClr val="1CABE2">
                <a:alpha val="85098"/>
              </a:srgbClr>
            </a:solidFill>
          </p:spPr>
          <p:txBody>
            <a:bodyPr/>
            <a:lstStyle/>
            <a:p/>
          </p:txBody>
        </p:sp>
        <p:sp>
          <p:nvSpPr>
            <p:cNvPr id="35" name="rc35"/>
            <p:cNvSpPr/>
            <p:nvPr/>
          </p:nvSpPr>
          <p:spPr>
            <a:xfrm>
              <a:off x="4228248" y="4115997"/>
              <a:ext cx="239888" cy="0"/>
            </a:xfrm>
            <a:prstGeom prst="rect">
              <a:avLst/>
            </a:prstGeom>
            <a:solidFill>
              <a:srgbClr val="1CABE2">
                <a:alpha val="85098"/>
              </a:srgbClr>
            </a:solidFill>
          </p:spPr>
          <p:txBody>
            <a:bodyPr/>
            <a:lstStyle/>
            <a:p/>
          </p:txBody>
        </p:sp>
        <p:sp>
          <p:nvSpPr>
            <p:cNvPr id="36" name="rc36"/>
            <p:cNvSpPr/>
            <p:nvPr/>
          </p:nvSpPr>
          <p:spPr>
            <a:xfrm>
              <a:off x="4494791" y="4115997"/>
              <a:ext cx="239888" cy="0"/>
            </a:xfrm>
            <a:prstGeom prst="rect">
              <a:avLst/>
            </a:prstGeom>
            <a:solidFill>
              <a:srgbClr val="1CABE2">
                <a:alpha val="85098"/>
              </a:srgbClr>
            </a:solidFill>
          </p:spPr>
          <p:txBody>
            <a:bodyPr/>
            <a:lstStyle/>
            <a:p/>
          </p:txBody>
        </p:sp>
        <p:sp>
          <p:nvSpPr>
            <p:cNvPr id="37" name="rc37"/>
            <p:cNvSpPr/>
            <p:nvPr/>
          </p:nvSpPr>
          <p:spPr>
            <a:xfrm>
              <a:off x="4761334" y="4115997"/>
              <a:ext cx="239888" cy="0"/>
            </a:xfrm>
            <a:prstGeom prst="rect">
              <a:avLst/>
            </a:prstGeom>
            <a:solidFill>
              <a:srgbClr val="1CABE2">
                <a:alpha val="85098"/>
              </a:srgbClr>
            </a:solidFill>
          </p:spPr>
          <p:txBody>
            <a:bodyPr/>
            <a:lstStyle/>
            <a:p/>
          </p:txBody>
        </p:sp>
        <p:sp>
          <p:nvSpPr>
            <p:cNvPr id="38" name="rc38"/>
            <p:cNvSpPr/>
            <p:nvPr/>
          </p:nvSpPr>
          <p:spPr>
            <a:xfrm>
              <a:off x="5027877" y="4115997"/>
              <a:ext cx="239888" cy="0"/>
            </a:xfrm>
            <a:prstGeom prst="rect">
              <a:avLst/>
            </a:prstGeom>
            <a:solidFill>
              <a:srgbClr val="1CABE2">
                <a:alpha val="85098"/>
              </a:srgbClr>
            </a:solidFill>
          </p:spPr>
          <p:txBody>
            <a:bodyPr/>
            <a:lstStyle/>
            <a:p/>
          </p:txBody>
        </p:sp>
        <p:sp>
          <p:nvSpPr>
            <p:cNvPr id="39" name="rc39"/>
            <p:cNvSpPr/>
            <p:nvPr/>
          </p:nvSpPr>
          <p:spPr>
            <a:xfrm>
              <a:off x="5294420" y="4115997"/>
              <a:ext cx="239888" cy="0"/>
            </a:xfrm>
            <a:prstGeom prst="rect">
              <a:avLst/>
            </a:prstGeom>
            <a:solidFill>
              <a:srgbClr val="1CABE2">
                <a:alpha val="85098"/>
              </a:srgbClr>
            </a:solidFill>
          </p:spPr>
          <p:txBody>
            <a:bodyPr/>
            <a:lstStyle/>
            <a:p/>
          </p:txBody>
        </p:sp>
        <p:sp>
          <p:nvSpPr>
            <p:cNvPr id="40" name="rc40"/>
            <p:cNvSpPr/>
            <p:nvPr/>
          </p:nvSpPr>
          <p:spPr>
            <a:xfrm>
              <a:off x="5560963" y="4115997"/>
              <a:ext cx="239888" cy="0"/>
            </a:xfrm>
            <a:prstGeom prst="rect">
              <a:avLst/>
            </a:prstGeom>
            <a:solidFill>
              <a:srgbClr val="1CABE2">
                <a:alpha val="85098"/>
              </a:srgbClr>
            </a:solidFill>
          </p:spPr>
          <p:txBody>
            <a:bodyPr/>
            <a:lstStyle/>
            <a:p/>
          </p:txBody>
        </p:sp>
        <p:sp>
          <p:nvSpPr>
            <p:cNvPr id="41" name="rc41"/>
            <p:cNvSpPr/>
            <p:nvPr/>
          </p:nvSpPr>
          <p:spPr>
            <a:xfrm>
              <a:off x="5827506" y="4115997"/>
              <a:ext cx="239888" cy="0"/>
            </a:xfrm>
            <a:prstGeom prst="rect">
              <a:avLst/>
            </a:prstGeom>
            <a:solidFill>
              <a:srgbClr val="1CABE2">
                <a:alpha val="85098"/>
              </a:srgbClr>
            </a:solidFill>
          </p:spPr>
          <p:txBody>
            <a:bodyPr/>
            <a:lstStyle/>
            <a:p/>
          </p:txBody>
        </p:sp>
        <p:sp>
          <p:nvSpPr>
            <p:cNvPr id="42" name="rc42"/>
            <p:cNvSpPr/>
            <p:nvPr/>
          </p:nvSpPr>
          <p:spPr>
            <a:xfrm>
              <a:off x="6094049" y="4115997"/>
              <a:ext cx="239888" cy="0"/>
            </a:xfrm>
            <a:prstGeom prst="rect">
              <a:avLst/>
            </a:prstGeom>
            <a:solidFill>
              <a:srgbClr val="1CABE2">
                <a:alpha val="85098"/>
              </a:srgbClr>
            </a:solidFill>
          </p:spPr>
          <p:txBody>
            <a:bodyPr/>
            <a:lstStyle/>
            <a:p/>
          </p:txBody>
        </p:sp>
        <p:sp>
          <p:nvSpPr>
            <p:cNvPr id="43" name="rc43"/>
            <p:cNvSpPr/>
            <p:nvPr/>
          </p:nvSpPr>
          <p:spPr>
            <a:xfrm>
              <a:off x="6360593" y="4115997"/>
              <a:ext cx="239888" cy="0"/>
            </a:xfrm>
            <a:prstGeom prst="rect">
              <a:avLst/>
            </a:prstGeom>
            <a:solidFill>
              <a:srgbClr val="1CABE2">
                <a:alpha val="85098"/>
              </a:srgbClr>
            </a:solidFill>
          </p:spPr>
          <p:txBody>
            <a:bodyPr/>
            <a:lstStyle/>
            <a:p/>
          </p:txBody>
        </p:sp>
        <p:sp>
          <p:nvSpPr>
            <p:cNvPr id="44" name="rc44"/>
            <p:cNvSpPr/>
            <p:nvPr/>
          </p:nvSpPr>
          <p:spPr>
            <a:xfrm>
              <a:off x="6627136" y="4115997"/>
              <a:ext cx="239888" cy="0"/>
            </a:xfrm>
            <a:prstGeom prst="rect">
              <a:avLst/>
            </a:prstGeom>
            <a:solidFill>
              <a:srgbClr val="1CABE2">
                <a:alpha val="85098"/>
              </a:srgbClr>
            </a:solidFill>
          </p:spPr>
          <p:txBody>
            <a:bodyPr/>
            <a:lstStyle/>
            <a:p/>
          </p:txBody>
        </p:sp>
        <p:sp>
          <p:nvSpPr>
            <p:cNvPr id="45" name="rc45"/>
            <p:cNvSpPr/>
            <p:nvPr/>
          </p:nvSpPr>
          <p:spPr>
            <a:xfrm>
              <a:off x="6893679" y="4115997"/>
              <a:ext cx="239888" cy="0"/>
            </a:xfrm>
            <a:prstGeom prst="rect">
              <a:avLst/>
            </a:prstGeom>
            <a:solidFill>
              <a:srgbClr val="1CABE2">
                <a:alpha val="85098"/>
              </a:srgbClr>
            </a:solidFill>
          </p:spPr>
          <p:txBody>
            <a:bodyPr/>
            <a:lstStyle/>
            <a:p/>
          </p:txBody>
        </p:sp>
        <p:sp>
          <p:nvSpPr>
            <p:cNvPr id="46" name="rc46"/>
            <p:cNvSpPr/>
            <p:nvPr/>
          </p:nvSpPr>
          <p:spPr>
            <a:xfrm>
              <a:off x="7160222" y="4115997"/>
              <a:ext cx="239888" cy="0"/>
            </a:xfrm>
            <a:prstGeom prst="rect">
              <a:avLst/>
            </a:prstGeom>
            <a:solidFill>
              <a:srgbClr val="1CABE2">
                <a:alpha val="85098"/>
              </a:srgbClr>
            </a:solidFill>
          </p:spPr>
          <p:txBody>
            <a:bodyPr/>
            <a:lstStyle/>
            <a:p/>
          </p:txBody>
        </p:sp>
        <p:sp>
          <p:nvSpPr>
            <p:cNvPr id="47" name="rc47"/>
            <p:cNvSpPr/>
            <p:nvPr/>
          </p:nvSpPr>
          <p:spPr>
            <a:xfrm>
              <a:off x="7426765" y="4115997"/>
              <a:ext cx="239888" cy="0"/>
            </a:xfrm>
            <a:prstGeom prst="rect">
              <a:avLst/>
            </a:prstGeom>
            <a:solidFill>
              <a:srgbClr val="1CABE2">
                <a:alpha val="85098"/>
              </a:srgbClr>
            </a:solidFill>
          </p:spPr>
          <p:txBody>
            <a:bodyPr/>
            <a:lstStyle/>
            <a:p/>
          </p:txBody>
        </p:sp>
        <p:sp>
          <p:nvSpPr>
            <p:cNvPr id="48" name="rc48"/>
            <p:cNvSpPr/>
            <p:nvPr/>
          </p:nvSpPr>
          <p:spPr>
            <a:xfrm>
              <a:off x="7693308" y="4115997"/>
              <a:ext cx="239888" cy="0"/>
            </a:xfrm>
            <a:prstGeom prst="rect">
              <a:avLst/>
            </a:prstGeom>
            <a:solidFill>
              <a:srgbClr val="1CABE2">
                <a:alpha val="85098"/>
              </a:srgbClr>
            </a:solidFill>
          </p:spPr>
          <p:txBody>
            <a:bodyPr/>
            <a:lstStyle/>
            <a:p/>
          </p:txBody>
        </p:sp>
        <p:sp>
          <p:nvSpPr>
            <p:cNvPr id="49" name="rc49"/>
            <p:cNvSpPr/>
            <p:nvPr/>
          </p:nvSpPr>
          <p:spPr>
            <a:xfrm>
              <a:off x="7959851" y="3868656"/>
              <a:ext cx="239888" cy="247341"/>
            </a:xfrm>
            <a:prstGeom prst="rect">
              <a:avLst/>
            </a:prstGeom>
            <a:solidFill>
              <a:srgbClr val="1CABE2">
                <a:alpha val="85098"/>
              </a:srgbClr>
            </a:solidFill>
          </p:spPr>
          <p:txBody>
            <a:bodyPr/>
            <a:lstStyle/>
            <a:p/>
          </p:txBody>
        </p:sp>
        <p:sp>
          <p:nvSpPr>
            <p:cNvPr id="50" name="rc50"/>
            <p:cNvSpPr/>
            <p:nvPr/>
          </p:nvSpPr>
          <p:spPr>
            <a:xfrm>
              <a:off x="1296273" y="4115997"/>
              <a:ext cx="239888" cy="0"/>
            </a:xfrm>
            <a:prstGeom prst="rect">
              <a:avLst/>
            </a:prstGeom>
            <a:solidFill>
              <a:srgbClr val="B3B3B3">
                <a:alpha val="85098"/>
              </a:srgbClr>
            </a:solidFill>
          </p:spPr>
          <p:txBody>
            <a:bodyPr/>
            <a:lstStyle/>
            <a:p/>
          </p:txBody>
        </p:sp>
        <p:sp>
          <p:nvSpPr>
            <p:cNvPr id="51" name="rc51"/>
            <p:cNvSpPr/>
            <p:nvPr/>
          </p:nvSpPr>
          <p:spPr>
            <a:xfrm>
              <a:off x="1562816" y="4115997"/>
              <a:ext cx="239888" cy="0"/>
            </a:xfrm>
            <a:prstGeom prst="rect">
              <a:avLst/>
            </a:prstGeom>
            <a:solidFill>
              <a:srgbClr val="B3B3B3">
                <a:alpha val="85098"/>
              </a:srgbClr>
            </a:solidFill>
          </p:spPr>
          <p:txBody>
            <a:bodyPr/>
            <a:lstStyle/>
            <a:p/>
          </p:txBody>
        </p:sp>
        <p:sp>
          <p:nvSpPr>
            <p:cNvPr id="52" name="rc52"/>
            <p:cNvSpPr/>
            <p:nvPr/>
          </p:nvSpPr>
          <p:spPr>
            <a:xfrm>
              <a:off x="1829360" y="4115997"/>
              <a:ext cx="239888" cy="0"/>
            </a:xfrm>
            <a:prstGeom prst="rect">
              <a:avLst/>
            </a:prstGeom>
            <a:solidFill>
              <a:srgbClr val="B3B3B3">
                <a:alpha val="85098"/>
              </a:srgbClr>
            </a:solidFill>
          </p:spPr>
          <p:txBody>
            <a:bodyPr/>
            <a:lstStyle/>
            <a:p/>
          </p:txBody>
        </p:sp>
        <p:sp>
          <p:nvSpPr>
            <p:cNvPr id="53" name="rc53"/>
            <p:cNvSpPr/>
            <p:nvPr/>
          </p:nvSpPr>
          <p:spPr>
            <a:xfrm>
              <a:off x="2095903" y="3621314"/>
              <a:ext cx="239888" cy="494683"/>
            </a:xfrm>
            <a:prstGeom prst="rect">
              <a:avLst/>
            </a:prstGeom>
            <a:solidFill>
              <a:srgbClr val="B3B3B3">
                <a:alpha val="85098"/>
              </a:srgbClr>
            </a:solidFill>
          </p:spPr>
          <p:txBody>
            <a:bodyPr/>
            <a:lstStyle/>
            <a:p/>
          </p:txBody>
        </p:sp>
        <p:sp>
          <p:nvSpPr>
            <p:cNvPr id="54" name="rc54"/>
            <p:cNvSpPr/>
            <p:nvPr/>
          </p:nvSpPr>
          <p:spPr>
            <a:xfrm>
              <a:off x="2362446" y="4115997"/>
              <a:ext cx="239888" cy="0"/>
            </a:xfrm>
            <a:prstGeom prst="rect">
              <a:avLst/>
            </a:prstGeom>
            <a:solidFill>
              <a:srgbClr val="B3B3B3">
                <a:alpha val="85098"/>
              </a:srgbClr>
            </a:solidFill>
          </p:spPr>
          <p:txBody>
            <a:bodyPr/>
            <a:lstStyle/>
            <a:p/>
          </p:txBody>
        </p:sp>
        <p:sp>
          <p:nvSpPr>
            <p:cNvPr id="55" name="rc55"/>
            <p:cNvSpPr/>
            <p:nvPr/>
          </p:nvSpPr>
          <p:spPr>
            <a:xfrm>
              <a:off x="2628989" y="2879289"/>
              <a:ext cx="239888" cy="742024"/>
            </a:xfrm>
            <a:prstGeom prst="rect">
              <a:avLst/>
            </a:prstGeom>
            <a:solidFill>
              <a:srgbClr val="B3B3B3">
                <a:alpha val="85098"/>
              </a:srgbClr>
            </a:solidFill>
          </p:spPr>
          <p:txBody>
            <a:bodyPr/>
            <a:lstStyle/>
            <a:p/>
          </p:txBody>
        </p:sp>
        <p:sp>
          <p:nvSpPr>
            <p:cNvPr id="56" name="rc56"/>
            <p:cNvSpPr/>
            <p:nvPr/>
          </p:nvSpPr>
          <p:spPr>
            <a:xfrm>
              <a:off x="2895532" y="4115997"/>
              <a:ext cx="239888" cy="0"/>
            </a:xfrm>
            <a:prstGeom prst="rect">
              <a:avLst/>
            </a:prstGeom>
            <a:solidFill>
              <a:srgbClr val="B3B3B3">
                <a:alpha val="85098"/>
              </a:srgbClr>
            </a:solidFill>
          </p:spPr>
          <p:txBody>
            <a:bodyPr/>
            <a:lstStyle/>
            <a:p/>
          </p:txBody>
        </p:sp>
        <p:sp>
          <p:nvSpPr>
            <p:cNvPr id="57" name="rc57"/>
            <p:cNvSpPr/>
            <p:nvPr/>
          </p:nvSpPr>
          <p:spPr>
            <a:xfrm>
              <a:off x="3162075" y="4115997"/>
              <a:ext cx="239888" cy="0"/>
            </a:xfrm>
            <a:prstGeom prst="rect">
              <a:avLst/>
            </a:prstGeom>
            <a:solidFill>
              <a:srgbClr val="B3B3B3">
                <a:alpha val="85098"/>
              </a:srgbClr>
            </a:solidFill>
          </p:spPr>
          <p:txBody>
            <a:bodyPr/>
            <a:lstStyle/>
            <a:p/>
          </p:txBody>
        </p:sp>
        <p:sp>
          <p:nvSpPr>
            <p:cNvPr id="58" name="rc58"/>
            <p:cNvSpPr/>
            <p:nvPr/>
          </p:nvSpPr>
          <p:spPr>
            <a:xfrm>
              <a:off x="3428618" y="4115997"/>
              <a:ext cx="239888" cy="0"/>
            </a:xfrm>
            <a:prstGeom prst="rect">
              <a:avLst/>
            </a:prstGeom>
            <a:solidFill>
              <a:srgbClr val="B3B3B3">
                <a:alpha val="85098"/>
              </a:srgbClr>
            </a:solidFill>
          </p:spPr>
          <p:txBody>
            <a:bodyPr/>
            <a:lstStyle/>
            <a:p/>
          </p:txBody>
        </p:sp>
        <p:sp>
          <p:nvSpPr>
            <p:cNvPr id="59" name="rc59"/>
            <p:cNvSpPr/>
            <p:nvPr/>
          </p:nvSpPr>
          <p:spPr>
            <a:xfrm>
              <a:off x="3695161" y="4115997"/>
              <a:ext cx="239888" cy="0"/>
            </a:xfrm>
            <a:prstGeom prst="rect">
              <a:avLst/>
            </a:prstGeom>
            <a:solidFill>
              <a:srgbClr val="B3B3B3">
                <a:alpha val="85098"/>
              </a:srgbClr>
            </a:solidFill>
          </p:spPr>
          <p:txBody>
            <a:bodyPr/>
            <a:lstStyle/>
            <a:p/>
          </p:txBody>
        </p:sp>
        <p:sp>
          <p:nvSpPr>
            <p:cNvPr id="60" name="rc60"/>
            <p:cNvSpPr/>
            <p:nvPr/>
          </p:nvSpPr>
          <p:spPr>
            <a:xfrm>
              <a:off x="3961705" y="4115997"/>
              <a:ext cx="239888" cy="0"/>
            </a:xfrm>
            <a:prstGeom prst="rect">
              <a:avLst/>
            </a:prstGeom>
            <a:solidFill>
              <a:srgbClr val="B3B3B3">
                <a:alpha val="85098"/>
              </a:srgbClr>
            </a:solidFill>
          </p:spPr>
          <p:txBody>
            <a:bodyPr/>
            <a:lstStyle/>
            <a:p/>
          </p:txBody>
        </p:sp>
        <p:sp>
          <p:nvSpPr>
            <p:cNvPr id="61" name="rc61"/>
            <p:cNvSpPr/>
            <p:nvPr/>
          </p:nvSpPr>
          <p:spPr>
            <a:xfrm>
              <a:off x="4228248" y="4115997"/>
              <a:ext cx="239888" cy="0"/>
            </a:xfrm>
            <a:prstGeom prst="rect">
              <a:avLst/>
            </a:prstGeom>
            <a:solidFill>
              <a:srgbClr val="B3B3B3">
                <a:alpha val="85098"/>
              </a:srgbClr>
            </a:solidFill>
          </p:spPr>
          <p:txBody>
            <a:bodyPr/>
            <a:lstStyle/>
            <a:p/>
          </p:txBody>
        </p:sp>
        <p:sp>
          <p:nvSpPr>
            <p:cNvPr id="62" name="rc62"/>
            <p:cNvSpPr/>
            <p:nvPr/>
          </p:nvSpPr>
          <p:spPr>
            <a:xfrm>
              <a:off x="4494791" y="4115997"/>
              <a:ext cx="239888" cy="0"/>
            </a:xfrm>
            <a:prstGeom prst="rect">
              <a:avLst/>
            </a:prstGeom>
            <a:solidFill>
              <a:srgbClr val="B3B3B3">
                <a:alpha val="85098"/>
              </a:srgbClr>
            </a:solidFill>
          </p:spPr>
          <p:txBody>
            <a:bodyPr/>
            <a:lstStyle/>
            <a:p/>
          </p:txBody>
        </p:sp>
        <p:sp>
          <p:nvSpPr>
            <p:cNvPr id="63" name="rc63"/>
            <p:cNvSpPr/>
            <p:nvPr/>
          </p:nvSpPr>
          <p:spPr>
            <a:xfrm>
              <a:off x="4761334" y="4115997"/>
              <a:ext cx="239888" cy="0"/>
            </a:xfrm>
            <a:prstGeom prst="rect">
              <a:avLst/>
            </a:prstGeom>
            <a:solidFill>
              <a:srgbClr val="B3B3B3">
                <a:alpha val="85098"/>
              </a:srgbClr>
            </a:solidFill>
          </p:spPr>
          <p:txBody>
            <a:bodyPr/>
            <a:lstStyle/>
            <a:p/>
          </p:txBody>
        </p:sp>
        <p:sp>
          <p:nvSpPr>
            <p:cNvPr id="64" name="rc64"/>
            <p:cNvSpPr/>
            <p:nvPr/>
          </p:nvSpPr>
          <p:spPr>
            <a:xfrm>
              <a:off x="5027877" y="4115997"/>
              <a:ext cx="239888" cy="0"/>
            </a:xfrm>
            <a:prstGeom prst="rect">
              <a:avLst/>
            </a:prstGeom>
            <a:solidFill>
              <a:srgbClr val="B3B3B3">
                <a:alpha val="85098"/>
              </a:srgbClr>
            </a:solidFill>
          </p:spPr>
          <p:txBody>
            <a:bodyPr/>
            <a:lstStyle/>
            <a:p/>
          </p:txBody>
        </p:sp>
        <p:sp>
          <p:nvSpPr>
            <p:cNvPr id="65" name="rc65"/>
            <p:cNvSpPr/>
            <p:nvPr/>
          </p:nvSpPr>
          <p:spPr>
            <a:xfrm>
              <a:off x="5294420" y="4115997"/>
              <a:ext cx="239888" cy="0"/>
            </a:xfrm>
            <a:prstGeom prst="rect">
              <a:avLst/>
            </a:prstGeom>
            <a:solidFill>
              <a:srgbClr val="B3B3B3">
                <a:alpha val="85098"/>
              </a:srgbClr>
            </a:solidFill>
          </p:spPr>
          <p:txBody>
            <a:bodyPr/>
            <a:lstStyle/>
            <a:p/>
          </p:txBody>
        </p:sp>
        <p:sp>
          <p:nvSpPr>
            <p:cNvPr id="66" name="rc66"/>
            <p:cNvSpPr/>
            <p:nvPr/>
          </p:nvSpPr>
          <p:spPr>
            <a:xfrm>
              <a:off x="5560963" y="4115997"/>
              <a:ext cx="239888" cy="0"/>
            </a:xfrm>
            <a:prstGeom prst="rect">
              <a:avLst/>
            </a:prstGeom>
            <a:solidFill>
              <a:srgbClr val="B3B3B3">
                <a:alpha val="85098"/>
              </a:srgbClr>
            </a:solidFill>
          </p:spPr>
          <p:txBody>
            <a:bodyPr/>
            <a:lstStyle/>
            <a:p/>
          </p:txBody>
        </p:sp>
        <p:sp>
          <p:nvSpPr>
            <p:cNvPr id="67" name="rc67"/>
            <p:cNvSpPr/>
            <p:nvPr/>
          </p:nvSpPr>
          <p:spPr>
            <a:xfrm>
              <a:off x="5827506" y="4115997"/>
              <a:ext cx="239888" cy="0"/>
            </a:xfrm>
            <a:prstGeom prst="rect">
              <a:avLst/>
            </a:prstGeom>
            <a:solidFill>
              <a:srgbClr val="B3B3B3">
                <a:alpha val="85098"/>
              </a:srgbClr>
            </a:solidFill>
          </p:spPr>
          <p:txBody>
            <a:bodyPr/>
            <a:lstStyle/>
            <a:p/>
          </p:txBody>
        </p:sp>
        <p:sp>
          <p:nvSpPr>
            <p:cNvPr id="68" name="rc68"/>
            <p:cNvSpPr/>
            <p:nvPr/>
          </p:nvSpPr>
          <p:spPr>
            <a:xfrm>
              <a:off x="6094049" y="4115997"/>
              <a:ext cx="239888" cy="0"/>
            </a:xfrm>
            <a:prstGeom prst="rect">
              <a:avLst/>
            </a:prstGeom>
            <a:solidFill>
              <a:srgbClr val="B3B3B3">
                <a:alpha val="85098"/>
              </a:srgbClr>
            </a:solidFill>
          </p:spPr>
          <p:txBody>
            <a:bodyPr/>
            <a:lstStyle/>
            <a:p/>
          </p:txBody>
        </p:sp>
        <p:sp>
          <p:nvSpPr>
            <p:cNvPr id="69" name="rc69"/>
            <p:cNvSpPr/>
            <p:nvPr/>
          </p:nvSpPr>
          <p:spPr>
            <a:xfrm>
              <a:off x="6360593" y="4115997"/>
              <a:ext cx="239888" cy="0"/>
            </a:xfrm>
            <a:prstGeom prst="rect">
              <a:avLst/>
            </a:prstGeom>
            <a:solidFill>
              <a:srgbClr val="B3B3B3">
                <a:alpha val="85098"/>
              </a:srgbClr>
            </a:solidFill>
          </p:spPr>
          <p:txBody>
            <a:bodyPr/>
            <a:lstStyle/>
            <a:p/>
          </p:txBody>
        </p:sp>
        <p:sp>
          <p:nvSpPr>
            <p:cNvPr id="70" name="rc70"/>
            <p:cNvSpPr/>
            <p:nvPr/>
          </p:nvSpPr>
          <p:spPr>
            <a:xfrm>
              <a:off x="6627136" y="4115997"/>
              <a:ext cx="239888" cy="0"/>
            </a:xfrm>
            <a:prstGeom prst="rect">
              <a:avLst/>
            </a:prstGeom>
            <a:solidFill>
              <a:srgbClr val="B3B3B3">
                <a:alpha val="85098"/>
              </a:srgbClr>
            </a:solidFill>
          </p:spPr>
          <p:txBody>
            <a:bodyPr/>
            <a:lstStyle/>
            <a:p/>
          </p:txBody>
        </p:sp>
        <p:sp>
          <p:nvSpPr>
            <p:cNvPr id="71" name="rc71"/>
            <p:cNvSpPr/>
            <p:nvPr/>
          </p:nvSpPr>
          <p:spPr>
            <a:xfrm>
              <a:off x="6893679" y="4115997"/>
              <a:ext cx="239888" cy="0"/>
            </a:xfrm>
            <a:prstGeom prst="rect">
              <a:avLst/>
            </a:prstGeom>
            <a:solidFill>
              <a:srgbClr val="B3B3B3">
                <a:alpha val="85098"/>
              </a:srgbClr>
            </a:solidFill>
          </p:spPr>
          <p:txBody>
            <a:bodyPr/>
            <a:lstStyle/>
            <a:p/>
          </p:txBody>
        </p:sp>
        <p:sp>
          <p:nvSpPr>
            <p:cNvPr id="72" name="rc72"/>
            <p:cNvSpPr/>
            <p:nvPr/>
          </p:nvSpPr>
          <p:spPr>
            <a:xfrm>
              <a:off x="7160222" y="4115997"/>
              <a:ext cx="239888" cy="0"/>
            </a:xfrm>
            <a:prstGeom prst="rect">
              <a:avLst/>
            </a:prstGeom>
            <a:solidFill>
              <a:srgbClr val="B3B3B3">
                <a:alpha val="85098"/>
              </a:srgbClr>
            </a:solidFill>
          </p:spPr>
          <p:txBody>
            <a:bodyPr/>
            <a:lstStyle/>
            <a:p/>
          </p:txBody>
        </p:sp>
        <p:sp>
          <p:nvSpPr>
            <p:cNvPr id="73" name="rc73"/>
            <p:cNvSpPr/>
            <p:nvPr/>
          </p:nvSpPr>
          <p:spPr>
            <a:xfrm>
              <a:off x="7426765" y="4115997"/>
              <a:ext cx="239888" cy="0"/>
            </a:xfrm>
            <a:prstGeom prst="rect">
              <a:avLst/>
            </a:prstGeom>
            <a:solidFill>
              <a:srgbClr val="B3B3B3">
                <a:alpha val="85098"/>
              </a:srgbClr>
            </a:solidFill>
          </p:spPr>
          <p:txBody>
            <a:bodyPr/>
            <a:lstStyle/>
            <a:p/>
          </p:txBody>
        </p:sp>
        <p:sp>
          <p:nvSpPr>
            <p:cNvPr id="74" name="rc74"/>
            <p:cNvSpPr/>
            <p:nvPr/>
          </p:nvSpPr>
          <p:spPr>
            <a:xfrm>
              <a:off x="7693308" y="4115997"/>
              <a:ext cx="239888" cy="0"/>
            </a:xfrm>
            <a:prstGeom prst="rect">
              <a:avLst/>
            </a:prstGeom>
            <a:solidFill>
              <a:srgbClr val="B3B3B3">
                <a:alpha val="85098"/>
              </a:srgbClr>
            </a:solidFill>
          </p:spPr>
          <p:txBody>
            <a:bodyPr/>
            <a:lstStyle/>
            <a:p/>
          </p:txBody>
        </p:sp>
        <p:sp>
          <p:nvSpPr>
            <p:cNvPr id="75" name="rc75"/>
            <p:cNvSpPr/>
            <p:nvPr/>
          </p:nvSpPr>
          <p:spPr>
            <a:xfrm>
              <a:off x="7959851" y="3868656"/>
              <a:ext cx="239888" cy="0"/>
            </a:xfrm>
            <a:prstGeom prst="rect">
              <a:avLst/>
            </a:prstGeom>
            <a:solidFill>
              <a:srgbClr val="B3B3B3">
                <a:alpha val="85098"/>
              </a:srgbClr>
            </a:solidFill>
          </p:spPr>
          <p:txBody>
            <a:bodyPr/>
            <a:lstStyle/>
            <a:p/>
          </p:txBody>
        </p:sp>
        <p:sp>
          <p:nvSpPr>
            <p:cNvPr id="76" name="pl76"/>
            <p:cNvSpPr/>
            <p:nvPr/>
          </p:nvSpPr>
          <p:spPr>
            <a:xfrm>
              <a:off x="1416218" y="2075428"/>
              <a:ext cx="6663577" cy="82447"/>
            </a:xfrm>
            <a:custGeom>
              <a:avLst/>
              <a:pathLst>
                <a:path w="6663577" h="82447">
                  <a:moveTo>
                    <a:pt x="0" y="0"/>
                  </a:moveTo>
                  <a:lnTo>
                    <a:pt x="266543" y="0"/>
                  </a:lnTo>
                  <a:lnTo>
                    <a:pt x="533086" y="0"/>
                  </a:lnTo>
                  <a:lnTo>
                    <a:pt x="799629" y="0"/>
                  </a:lnTo>
                  <a:lnTo>
                    <a:pt x="1066172" y="0"/>
                  </a:lnTo>
                  <a:lnTo>
                    <a:pt x="1332715" y="82447"/>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82447"/>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288565"/>
            </a:xfrm>
            <a:custGeom>
              <a:avLst/>
              <a:pathLst>
                <a:path w="6663577" h="288565">
                  <a:moveTo>
                    <a:pt x="0" y="0"/>
                  </a:moveTo>
                  <a:lnTo>
                    <a:pt x="266543" y="0"/>
                  </a:lnTo>
                  <a:lnTo>
                    <a:pt x="533086" y="0"/>
                  </a:lnTo>
                  <a:lnTo>
                    <a:pt x="799629" y="82447"/>
                  </a:lnTo>
                  <a:lnTo>
                    <a:pt x="1066172" y="0"/>
                  </a:lnTo>
                  <a:lnTo>
                    <a:pt x="1332715" y="288565"/>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82447"/>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2688644"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1" name="tx91"/>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801950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0" name="tx100"/>
            <p:cNvSpPr/>
            <p:nvPr/>
          </p:nvSpPr>
          <p:spPr>
            <a:xfrm>
              <a:off x="1294130" y="3997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2626845"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3959561" y="3997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5292277" y="3997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6358449" y="3997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624992" y="3997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891535" y="3997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7158078" y="3997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424622" y="3997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691165" y="3997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957708" y="375061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694268" y="406388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12" name="tx112"/>
            <p:cNvSpPr/>
            <p:nvPr/>
          </p:nvSpPr>
          <p:spPr>
            <a:xfrm>
              <a:off x="694268" y="3445528"/>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694268" y="282717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694268" y="2210525"/>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94448"/>
              <a:ext cx="123961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Niue, 2000-2025</a:t>
              </a:r>
            </a:p>
          </p:txBody>
        </p:sp>
        <p:sp>
          <p:nvSpPr>
            <p:cNvPr id="143" name="pl143"/>
            <p:cNvSpPr/>
            <p:nvPr/>
          </p:nvSpPr>
          <p:spPr>
            <a:xfrm>
              <a:off x="21592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8850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6109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3368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02214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4800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4738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819974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726143"/>
              <a:ext cx="0" cy="119033"/>
            </a:xfrm>
            <a:prstGeom prst="rect">
              <a:avLst/>
            </a:prstGeom>
            <a:solidFill>
              <a:srgbClr val="1CABE2">
                <a:alpha val="85098"/>
              </a:srgbClr>
            </a:solidFill>
          </p:spPr>
          <p:txBody>
            <a:bodyPr/>
            <a:lstStyle/>
            <a:p/>
          </p:txBody>
        </p:sp>
        <p:sp>
          <p:nvSpPr>
            <p:cNvPr id="156" name="rc156"/>
            <p:cNvSpPr/>
            <p:nvPr/>
          </p:nvSpPr>
          <p:spPr>
            <a:xfrm>
              <a:off x="1296273" y="5577352"/>
              <a:ext cx="0" cy="119033"/>
            </a:xfrm>
            <a:prstGeom prst="rect">
              <a:avLst/>
            </a:prstGeom>
            <a:solidFill>
              <a:srgbClr val="1CABE2">
                <a:alpha val="85098"/>
              </a:srgbClr>
            </a:solidFill>
          </p:spPr>
          <p:txBody>
            <a:bodyPr/>
            <a:lstStyle/>
            <a:p/>
          </p:txBody>
        </p:sp>
        <p:sp>
          <p:nvSpPr>
            <p:cNvPr id="157" name="rc157"/>
            <p:cNvSpPr/>
            <p:nvPr/>
          </p:nvSpPr>
          <p:spPr>
            <a:xfrm>
              <a:off x="1296273" y="5428560"/>
              <a:ext cx="6903466" cy="119033"/>
            </a:xfrm>
            <a:prstGeom prst="rect">
              <a:avLst/>
            </a:prstGeom>
            <a:solidFill>
              <a:srgbClr val="1CABE2">
                <a:alpha val="85098"/>
              </a:srgbClr>
            </a:solidFill>
          </p:spPr>
          <p:txBody>
            <a:bodyPr/>
            <a:lstStyle/>
            <a:p/>
          </p:txBody>
        </p:sp>
        <p:sp>
          <p:nvSpPr>
            <p:cNvPr id="158" name="rc158"/>
            <p:cNvSpPr/>
            <p:nvPr/>
          </p:nvSpPr>
          <p:spPr>
            <a:xfrm>
              <a:off x="1296273" y="5726143"/>
              <a:ext cx="0" cy="119033"/>
            </a:xfrm>
            <a:prstGeom prst="rect">
              <a:avLst/>
            </a:prstGeom>
            <a:solidFill>
              <a:srgbClr val="B3B3B3">
                <a:alpha val="85098"/>
              </a:srgbClr>
            </a:solidFill>
          </p:spPr>
          <p:txBody>
            <a:bodyPr/>
            <a:lstStyle/>
            <a:p/>
          </p:txBody>
        </p:sp>
        <p:sp>
          <p:nvSpPr>
            <p:cNvPr id="159" name="rc159"/>
            <p:cNvSpPr/>
            <p:nvPr/>
          </p:nvSpPr>
          <p:spPr>
            <a:xfrm>
              <a:off x="1296273" y="5577352"/>
              <a:ext cx="0" cy="119033"/>
            </a:xfrm>
            <a:prstGeom prst="rect">
              <a:avLst/>
            </a:prstGeom>
            <a:solidFill>
              <a:srgbClr val="B3B3B3">
                <a:alpha val="85098"/>
              </a:srgbClr>
            </a:solidFill>
          </p:spPr>
          <p:txBody>
            <a:bodyPr/>
            <a:lstStyle/>
            <a:p/>
          </p:txBody>
        </p:sp>
        <p:sp>
          <p:nvSpPr>
            <p:cNvPr id="160" name="rc160"/>
            <p:cNvSpPr/>
            <p:nvPr/>
          </p:nvSpPr>
          <p:spPr>
            <a:xfrm>
              <a:off x="8199740" y="5428560"/>
              <a:ext cx="0" cy="119033"/>
            </a:xfrm>
            <a:prstGeom prst="rect">
              <a:avLst/>
            </a:prstGeom>
            <a:solidFill>
              <a:srgbClr val="B3B3B3">
                <a:alpha val="85098"/>
              </a:srgbClr>
            </a:solidFill>
          </p:spPr>
          <p:txBody>
            <a:bodyPr/>
            <a:lstStyle/>
            <a:p/>
          </p:txBody>
        </p:sp>
        <p:sp>
          <p:nvSpPr>
            <p:cNvPr id="161" name="tx161"/>
            <p:cNvSpPr/>
            <p:nvPr/>
          </p:nvSpPr>
          <p:spPr>
            <a:xfrm>
              <a:off x="1426501"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2" name="tx162"/>
            <p:cNvSpPr/>
            <p:nvPr/>
          </p:nvSpPr>
          <p:spPr>
            <a:xfrm>
              <a:off x="1426501"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3" name="tx163"/>
            <p:cNvSpPr/>
            <p:nvPr/>
          </p:nvSpPr>
          <p:spPr>
            <a:xfrm>
              <a:off x="832996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4" name="tx164"/>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7" name="tx167"/>
            <p:cNvSpPr/>
            <p:nvPr/>
          </p:nvSpPr>
          <p:spPr>
            <a:xfrm>
              <a:off x="1160325" y="5935450"/>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a:t>
              </a:r>
            </a:p>
          </p:txBody>
        </p:sp>
        <p:sp>
          <p:nvSpPr>
            <p:cNvPr id="168" name="tx168"/>
            <p:cNvSpPr/>
            <p:nvPr/>
          </p:nvSpPr>
          <p:spPr>
            <a:xfrm>
              <a:off x="2886192" y="5935450"/>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a:t>
              </a:r>
            </a:p>
          </p:txBody>
        </p:sp>
        <p:sp>
          <p:nvSpPr>
            <p:cNvPr id="169" name="tx169"/>
            <p:cNvSpPr/>
            <p:nvPr/>
          </p:nvSpPr>
          <p:spPr>
            <a:xfrm>
              <a:off x="4612058" y="5935450"/>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a:t>
              </a:r>
            </a:p>
          </p:txBody>
        </p:sp>
        <p:sp>
          <p:nvSpPr>
            <p:cNvPr id="170" name="tx170"/>
            <p:cNvSpPr/>
            <p:nvPr/>
          </p:nvSpPr>
          <p:spPr>
            <a:xfrm>
              <a:off x="6337925" y="5935450"/>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a:t>
              </a:r>
            </a:p>
          </p:txBody>
        </p:sp>
        <p:sp>
          <p:nvSpPr>
            <p:cNvPr id="171" name="tx171"/>
            <p:cNvSpPr/>
            <p:nvPr/>
          </p:nvSpPr>
          <p:spPr>
            <a:xfrm>
              <a:off x="8063792" y="5935450"/>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2" name="tx172"/>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3" name="tx17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5" name="tx17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Niue.
In 2025, DTP1 coverage in Niue declined at 95%. There were &lt;100 children who missed out on any DTP vaccination (zero-dose children).
DTP3 coverage declined at at 95% in 2025, leaving &lt;100 children vulnerable to vaccine-preventable diseases.</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95%, leaving &lt;100 children un- or under-vaccinated, including &lt;100 zero-dose and &lt;100 with only partial protection.</a:t>
            </a:r>
          </a:p>
        </p:txBody>
      </p:sp>
      <p:grpSp xmlns:pic="http://schemas.openxmlformats.org/drawingml/2006/picture">
        <p:nvGrpSpPr>
          <p:cNvPr id="178" name=""/>
          <p:cNvGrpSpPr/>
          <p:nvPr/>
        </p:nvGrpSpPr>
        <p:grpSpPr>
          <a:xfrm>
            <a:off x="292608" y="1005840"/>
            <a:ext cx="8595360" cy="28575"/>
            <a:chOff x="292608" y="1005840"/>
            <a:chExt cx="8595360" cy="28575"/>
          </a:xfrm>
        </p:grpSpPr>
        <p:sp>
          <p:nvSpPr>
            <p:cNvPr id="17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
            </a:xfrm>
            <a:custGeom>
              <a:avLst/>
              <a:pathLst>
                <a:path w="3397293" h="87485">
                  <a:moveTo>
                    <a:pt x="0" y="0"/>
                  </a:moveTo>
                  <a:lnTo>
                    <a:pt x="135891" y="0"/>
                  </a:lnTo>
                  <a:lnTo>
                    <a:pt x="271783" y="0"/>
                  </a:lnTo>
                  <a:lnTo>
                    <a:pt x="407675" y="0"/>
                  </a:lnTo>
                  <a:lnTo>
                    <a:pt x="543566" y="0"/>
                  </a:lnTo>
                  <a:lnTo>
                    <a:pt x="679458" y="87485"/>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
            </a:xfrm>
            <a:custGeom>
              <a:avLst/>
              <a:pathLst>
                <a:path w="3397293" h="87485">
                  <a:moveTo>
                    <a:pt x="0" y="0"/>
                  </a:moveTo>
                  <a:lnTo>
                    <a:pt x="135891" y="0"/>
                  </a:lnTo>
                  <a:lnTo>
                    <a:pt x="271783" y="0"/>
                  </a:lnTo>
                  <a:lnTo>
                    <a:pt x="407675" y="0"/>
                  </a:lnTo>
                  <a:lnTo>
                    <a:pt x="543566" y="0"/>
                  </a:lnTo>
                  <a:lnTo>
                    <a:pt x="679458" y="87485"/>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
            </a:xfrm>
            <a:custGeom>
              <a:avLst/>
              <a:pathLst>
                <a:path w="3397293" h="87485">
                  <a:moveTo>
                    <a:pt x="0" y="0"/>
                  </a:moveTo>
                  <a:lnTo>
                    <a:pt x="135891" y="0"/>
                  </a:lnTo>
                  <a:lnTo>
                    <a:pt x="271783" y="0"/>
                  </a:lnTo>
                  <a:lnTo>
                    <a:pt x="407675" y="0"/>
                  </a:lnTo>
                  <a:lnTo>
                    <a:pt x="543566" y="0"/>
                  </a:lnTo>
                  <a:lnTo>
                    <a:pt x="679458" y="87485"/>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26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5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990743"/>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60" name="tx60"/>
            <p:cNvSpPr/>
            <p:nvPr/>
          </p:nvSpPr>
          <p:spPr>
            <a:xfrm>
              <a:off x="27156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2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84388" y="1405107"/>
              <a:ext cx="22704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Niue,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75484"/>
              <a:ext cx="3397293" cy="437426"/>
            </a:xfrm>
            <a:custGeom>
              <a:avLst/>
              <a:pathLst>
                <a:path w="3397293" h="437426">
                  <a:moveTo>
                    <a:pt x="0" y="0"/>
                  </a:moveTo>
                  <a:lnTo>
                    <a:pt x="135891" y="0"/>
                  </a:lnTo>
                  <a:lnTo>
                    <a:pt x="271783" y="0"/>
                  </a:lnTo>
                  <a:lnTo>
                    <a:pt x="407675" y="0"/>
                  </a:lnTo>
                  <a:lnTo>
                    <a:pt x="543566" y="0"/>
                  </a:lnTo>
                  <a:lnTo>
                    <a:pt x="679458" y="437426"/>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437426"/>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56770"/>
              <a:ext cx="3397293" cy="1093567"/>
            </a:xfrm>
            <a:custGeom>
              <a:avLst/>
              <a:pathLst>
                <a:path w="3397293" h="1093567">
                  <a:moveTo>
                    <a:pt x="0" y="546783"/>
                  </a:moveTo>
                  <a:lnTo>
                    <a:pt x="135891" y="656140"/>
                  </a:lnTo>
                  <a:lnTo>
                    <a:pt x="271783" y="765497"/>
                  </a:lnTo>
                  <a:lnTo>
                    <a:pt x="407675" y="656140"/>
                  </a:lnTo>
                  <a:lnTo>
                    <a:pt x="543566" y="546783"/>
                  </a:lnTo>
                  <a:lnTo>
                    <a:pt x="679458" y="546783"/>
                  </a:lnTo>
                  <a:lnTo>
                    <a:pt x="815350" y="218713"/>
                  </a:lnTo>
                  <a:lnTo>
                    <a:pt x="951242" y="218713"/>
                  </a:lnTo>
                  <a:lnTo>
                    <a:pt x="1087133" y="109356"/>
                  </a:lnTo>
                  <a:lnTo>
                    <a:pt x="1223025" y="109356"/>
                  </a:lnTo>
                  <a:lnTo>
                    <a:pt x="1358917" y="109356"/>
                  </a:lnTo>
                  <a:lnTo>
                    <a:pt x="1494809" y="109356"/>
                  </a:lnTo>
                  <a:lnTo>
                    <a:pt x="1630700" y="0"/>
                  </a:lnTo>
                  <a:lnTo>
                    <a:pt x="1766592" y="109356"/>
                  </a:lnTo>
                  <a:lnTo>
                    <a:pt x="1902484" y="109356"/>
                  </a:lnTo>
                  <a:lnTo>
                    <a:pt x="2038375" y="109356"/>
                  </a:lnTo>
                  <a:lnTo>
                    <a:pt x="2174267" y="109356"/>
                  </a:lnTo>
                  <a:lnTo>
                    <a:pt x="2310159" y="109356"/>
                  </a:lnTo>
                  <a:lnTo>
                    <a:pt x="2446051" y="218713"/>
                  </a:lnTo>
                  <a:lnTo>
                    <a:pt x="2581942" y="218713"/>
                  </a:lnTo>
                  <a:lnTo>
                    <a:pt x="2717834" y="437426"/>
                  </a:lnTo>
                  <a:lnTo>
                    <a:pt x="2853726" y="1093567"/>
                  </a:lnTo>
                  <a:lnTo>
                    <a:pt x="2989618" y="328070"/>
                  </a:lnTo>
                  <a:lnTo>
                    <a:pt x="3125509" y="656140"/>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75484"/>
              <a:ext cx="3397293" cy="437426"/>
            </a:xfrm>
            <a:custGeom>
              <a:avLst/>
              <a:pathLst>
                <a:path w="3397293" h="437426">
                  <a:moveTo>
                    <a:pt x="0" y="0"/>
                  </a:moveTo>
                  <a:lnTo>
                    <a:pt x="135891" y="0"/>
                  </a:lnTo>
                  <a:lnTo>
                    <a:pt x="271783" y="0"/>
                  </a:lnTo>
                  <a:lnTo>
                    <a:pt x="407675" y="0"/>
                  </a:lnTo>
                  <a:lnTo>
                    <a:pt x="543566" y="0"/>
                  </a:lnTo>
                  <a:lnTo>
                    <a:pt x="679458" y="437426"/>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437426"/>
                  </a:lnTo>
                </a:path>
              </a:pathLst>
            </a:custGeom>
            <a:ln w="43362" cap="flat">
              <a:solidFill>
                <a:srgbClr val="000000">
                  <a:alpha val="100000"/>
                </a:srgbClr>
              </a:solidFill>
              <a:prstDash val="solid"/>
              <a:round/>
            </a:ln>
          </p:spPr>
          <p:txBody>
            <a:bodyPr/>
            <a:lstStyle/>
            <a:p/>
          </p:txBody>
        </p:sp>
        <p:sp>
          <p:nvSpPr>
            <p:cNvPr id="85" name="pl85"/>
            <p:cNvSpPr/>
            <p:nvPr/>
          </p:nvSpPr>
          <p:spPr>
            <a:xfrm>
              <a:off x="5437664"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791156"/>
              <a:ext cx="0" cy="721754"/>
            </a:xfrm>
            <a:custGeom>
              <a:avLst/>
              <a:pathLst>
                <a:path w="0" h="721754">
                  <a:moveTo>
                    <a:pt x="0" y="7217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791156"/>
              <a:ext cx="0" cy="721754"/>
            </a:xfrm>
            <a:custGeom>
              <a:avLst/>
              <a:pathLst>
                <a:path w="0" h="721754">
                  <a:moveTo>
                    <a:pt x="0" y="7217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75484"/>
              <a:ext cx="3397293" cy="437426"/>
            </a:xfrm>
            <a:custGeom>
              <a:avLst/>
              <a:pathLst>
                <a:path w="3397293" h="437426">
                  <a:moveTo>
                    <a:pt x="0" y="0"/>
                  </a:moveTo>
                  <a:lnTo>
                    <a:pt x="135891" y="0"/>
                  </a:lnTo>
                  <a:lnTo>
                    <a:pt x="271783" y="0"/>
                  </a:lnTo>
                  <a:lnTo>
                    <a:pt x="407675" y="0"/>
                  </a:lnTo>
                  <a:lnTo>
                    <a:pt x="543566" y="0"/>
                  </a:lnTo>
                  <a:lnTo>
                    <a:pt x="679458" y="437426"/>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437426"/>
                  </a:lnTo>
                </a:path>
              </a:pathLst>
            </a:custGeom>
            <a:ln w="27101" cap="flat">
              <a:solidFill>
                <a:srgbClr val="0058AB">
                  <a:alpha val="100000"/>
                </a:srgbClr>
              </a:solidFill>
              <a:prstDash val="solid"/>
              <a:round/>
            </a:ln>
          </p:spPr>
          <p:txBody>
            <a:bodyPr/>
            <a:lstStyle/>
            <a:p/>
          </p:txBody>
        </p:sp>
        <p:sp>
          <p:nvSpPr>
            <p:cNvPr id="93" name="tx93"/>
            <p:cNvSpPr/>
            <p:nvPr/>
          </p:nvSpPr>
          <p:spPr>
            <a:xfrm>
              <a:off x="5407519"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68928" y="270861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766436"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786762" y="270861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7411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119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119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652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277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86420" y="4990743"/>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120" name="tx120"/>
            <p:cNvSpPr/>
            <p:nvPr/>
          </p:nvSpPr>
          <p:spPr>
            <a:xfrm>
              <a:off x="70323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9482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323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627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8931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235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475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779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083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38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0" cy="114824"/>
            </a:xfrm>
            <a:prstGeom prst="rect">
              <a:avLst/>
            </a:prstGeom>
            <a:solidFill>
              <a:srgbClr val="1CABE2">
                <a:alpha val="80000"/>
              </a:srgbClr>
            </a:solidFill>
          </p:spPr>
          <p:txBody>
            <a:bodyPr/>
            <a:lstStyle/>
            <a:p/>
          </p:txBody>
        </p:sp>
        <p:sp>
          <p:nvSpPr>
            <p:cNvPr id="136" name="rc136"/>
            <p:cNvSpPr/>
            <p:nvPr/>
          </p:nvSpPr>
          <p:spPr>
            <a:xfrm>
              <a:off x="1317178" y="5743865"/>
              <a:ext cx="0"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045282" y="610614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a:t>
              </a:r>
            </a:p>
          </p:txBody>
        </p:sp>
        <p:sp>
          <p:nvSpPr>
            <p:cNvPr id="142" name="tx142"/>
            <p:cNvSpPr/>
            <p:nvPr/>
          </p:nvSpPr>
          <p:spPr>
            <a:xfrm>
              <a:off x="2875673" y="610614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a:t>
              </a:r>
            </a:p>
          </p:txBody>
        </p:sp>
        <p:sp>
          <p:nvSpPr>
            <p:cNvPr id="143" name="tx143"/>
            <p:cNvSpPr/>
            <p:nvPr/>
          </p:nvSpPr>
          <p:spPr>
            <a:xfrm>
              <a:off x="4706064" y="610614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a:t>
              </a:r>
            </a:p>
          </p:txBody>
        </p:sp>
        <p:sp>
          <p:nvSpPr>
            <p:cNvPr id="144" name="tx144"/>
            <p:cNvSpPr/>
            <p:nvPr/>
          </p:nvSpPr>
          <p:spPr>
            <a:xfrm>
              <a:off x="6536455" y="610614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a:t>
              </a:r>
            </a:p>
          </p:txBody>
        </p:sp>
        <p:sp>
          <p:nvSpPr>
            <p:cNvPr id="145" name="tx145"/>
            <p:cNvSpPr/>
            <p:nvPr/>
          </p:nvSpPr>
          <p:spPr>
            <a:xfrm>
              <a:off x="8366847" y="610614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Niue (95%) was 5 percentage points higher than the global average (90%) and 4 percentage points higher than the average across all EAPR countries (91%).
National DTP1 coverage was 4 percentage points lower than in 2019 (99%).
The number of zero-dose children remained approximately the same (&lt;100)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Niue DTP1 coverage was 95% - this is 4 percentage points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Niue ranked number 9 out of 27 countries for lowest DTP1 coverage (based on tied ranks).
Niue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Niue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Niue ranked number 27 out of 27 countries with &lt;100 zero-dose children.
In 2025, Niue ranked number 27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346829"/>
              <a:ext cx="7959011" cy="0"/>
            </a:xfrm>
            <a:custGeom>
              <a:avLst/>
              <a:pathLst>
                <a:path w="7959011" h="0">
                  <a:moveTo>
                    <a:pt x="0" y="0"/>
                  </a:moveTo>
                  <a:lnTo>
                    <a:pt x="7959011" y="0"/>
                  </a:lnTo>
                  <a:lnTo>
                    <a:pt x="7959011" y="0"/>
                  </a:lnTo>
                </a:path>
              </a:pathLst>
            </a:custGeom>
            <a:ln w="6775" cap="flat">
              <a:solidFill>
                <a:srgbClr val="EBEBEB">
                  <a:alpha val="100000"/>
                </a:srgbClr>
              </a:solidFill>
              <a:prstDash val="solid"/>
              <a:round/>
            </a:ln>
          </p:spPr>
          <p:txBody>
            <a:bodyPr/>
            <a:lstStyle/>
            <a:p/>
          </p:txBody>
        </p:sp>
        <p:sp>
          <p:nvSpPr>
            <p:cNvPr id="5" name="pl5"/>
            <p:cNvSpPr/>
            <p:nvPr/>
          </p:nvSpPr>
          <p:spPr>
            <a:xfrm>
              <a:off x="697869" y="3669713"/>
              <a:ext cx="7959011" cy="0"/>
            </a:xfrm>
            <a:custGeom>
              <a:avLst/>
              <a:pathLst>
                <a:path w="7959011" h="0">
                  <a:moveTo>
                    <a:pt x="0" y="0"/>
                  </a:moveTo>
                  <a:lnTo>
                    <a:pt x="7959011" y="0"/>
                  </a:lnTo>
                  <a:lnTo>
                    <a:pt x="7959011" y="0"/>
                  </a:lnTo>
                </a:path>
              </a:pathLst>
            </a:custGeom>
            <a:ln w="6775" cap="flat">
              <a:solidFill>
                <a:srgbClr val="EBEBEB">
                  <a:alpha val="100000"/>
                </a:srgbClr>
              </a:solidFill>
              <a:prstDash val="solid"/>
              <a:round/>
            </a:ln>
          </p:spPr>
          <p:txBody>
            <a:bodyPr/>
            <a:lstStyle/>
            <a:p/>
          </p:txBody>
        </p:sp>
        <p:sp>
          <p:nvSpPr>
            <p:cNvPr id="6" name="pl6"/>
            <p:cNvSpPr/>
            <p:nvPr/>
          </p:nvSpPr>
          <p:spPr>
            <a:xfrm>
              <a:off x="697869" y="2992596"/>
              <a:ext cx="7959011" cy="0"/>
            </a:xfrm>
            <a:custGeom>
              <a:avLst/>
              <a:pathLst>
                <a:path w="7959011" h="0">
                  <a:moveTo>
                    <a:pt x="0" y="0"/>
                  </a:moveTo>
                  <a:lnTo>
                    <a:pt x="7959011" y="0"/>
                  </a:lnTo>
                  <a:lnTo>
                    <a:pt x="7959011" y="0"/>
                  </a:lnTo>
                </a:path>
              </a:pathLst>
            </a:custGeom>
            <a:ln w="6775" cap="flat">
              <a:solidFill>
                <a:srgbClr val="EBEBEB">
                  <a:alpha val="100000"/>
                </a:srgbClr>
              </a:solidFill>
              <a:prstDash val="solid"/>
              <a:round/>
            </a:ln>
          </p:spPr>
          <p:txBody>
            <a:bodyPr/>
            <a:lstStyle/>
            <a:p/>
          </p:txBody>
        </p:sp>
        <p:sp>
          <p:nvSpPr>
            <p:cNvPr id="7" name="pl7"/>
            <p:cNvSpPr/>
            <p:nvPr/>
          </p:nvSpPr>
          <p:spPr>
            <a:xfrm>
              <a:off x="697869" y="2315480"/>
              <a:ext cx="7959011" cy="0"/>
            </a:xfrm>
            <a:custGeom>
              <a:avLst/>
              <a:pathLst>
                <a:path w="7959011" h="0">
                  <a:moveTo>
                    <a:pt x="0" y="0"/>
                  </a:moveTo>
                  <a:lnTo>
                    <a:pt x="7959011" y="0"/>
                  </a:lnTo>
                  <a:lnTo>
                    <a:pt x="7959011" y="0"/>
                  </a:lnTo>
                </a:path>
              </a:pathLst>
            </a:custGeom>
            <a:ln w="6775" cap="flat">
              <a:solidFill>
                <a:srgbClr val="EBEBEB">
                  <a:alpha val="100000"/>
                </a:srgbClr>
              </a:solidFill>
              <a:prstDash val="solid"/>
              <a:round/>
            </a:ln>
          </p:spPr>
          <p:txBody>
            <a:bodyPr/>
            <a:lstStyle/>
            <a:p/>
          </p:txBody>
        </p:sp>
        <p:sp>
          <p:nvSpPr>
            <p:cNvPr id="8" name="pl8"/>
            <p:cNvSpPr/>
            <p:nvPr/>
          </p:nvSpPr>
          <p:spPr>
            <a:xfrm>
              <a:off x="697869" y="4685387"/>
              <a:ext cx="7959011" cy="0"/>
            </a:xfrm>
            <a:custGeom>
              <a:avLst/>
              <a:pathLst>
                <a:path w="7959011" h="0">
                  <a:moveTo>
                    <a:pt x="0" y="0"/>
                  </a:moveTo>
                  <a:lnTo>
                    <a:pt x="7959011" y="0"/>
                  </a:lnTo>
                  <a:lnTo>
                    <a:pt x="7959011" y="0"/>
                  </a:lnTo>
                </a:path>
              </a:pathLst>
            </a:custGeom>
            <a:ln w="13550" cap="flat">
              <a:solidFill>
                <a:srgbClr val="EBEBEB">
                  <a:alpha val="100000"/>
                </a:srgbClr>
              </a:solidFill>
              <a:prstDash val="solid"/>
              <a:round/>
            </a:ln>
          </p:spPr>
          <p:txBody>
            <a:bodyPr/>
            <a:lstStyle/>
            <a:p/>
          </p:txBody>
        </p:sp>
        <p:sp>
          <p:nvSpPr>
            <p:cNvPr id="9" name="pl9"/>
            <p:cNvSpPr/>
            <p:nvPr/>
          </p:nvSpPr>
          <p:spPr>
            <a:xfrm>
              <a:off x="697869" y="4008271"/>
              <a:ext cx="7959011" cy="0"/>
            </a:xfrm>
            <a:custGeom>
              <a:avLst/>
              <a:pathLst>
                <a:path w="7959011" h="0">
                  <a:moveTo>
                    <a:pt x="0" y="0"/>
                  </a:moveTo>
                  <a:lnTo>
                    <a:pt x="7959011" y="0"/>
                  </a:lnTo>
                  <a:lnTo>
                    <a:pt x="7959011"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3331154"/>
              <a:ext cx="7959011" cy="0"/>
            </a:xfrm>
            <a:custGeom>
              <a:avLst/>
              <a:pathLst>
                <a:path w="7959011" h="0">
                  <a:moveTo>
                    <a:pt x="0" y="0"/>
                  </a:moveTo>
                  <a:lnTo>
                    <a:pt x="7959011" y="0"/>
                  </a:lnTo>
                  <a:lnTo>
                    <a:pt x="7959011"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2654038"/>
              <a:ext cx="7959011" cy="0"/>
            </a:xfrm>
            <a:custGeom>
              <a:avLst/>
              <a:pathLst>
                <a:path w="7959011" h="0">
                  <a:moveTo>
                    <a:pt x="0" y="0"/>
                  </a:moveTo>
                  <a:lnTo>
                    <a:pt x="7959011" y="0"/>
                  </a:lnTo>
                  <a:lnTo>
                    <a:pt x="7959011" y="0"/>
                  </a:lnTo>
                </a:path>
              </a:pathLst>
            </a:custGeom>
            <a:ln w="13550" cap="flat">
              <a:solidFill>
                <a:srgbClr val="EBEBEB">
                  <a:alpha val="100000"/>
                </a:srgbClr>
              </a:solidFill>
              <a:prstDash val="solid"/>
              <a:round/>
            </a:ln>
          </p:spPr>
          <p:txBody>
            <a:bodyPr/>
            <a:lstStyle/>
            <a:p/>
          </p:txBody>
        </p:sp>
        <p:sp>
          <p:nvSpPr>
            <p:cNvPr id="12" name="pl12"/>
            <p:cNvSpPr/>
            <p:nvPr/>
          </p:nvSpPr>
          <p:spPr>
            <a:xfrm>
              <a:off x="697869" y="1976922"/>
              <a:ext cx="7959011" cy="0"/>
            </a:xfrm>
            <a:custGeom>
              <a:avLst/>
              <a:pathLst>
                <a:path w="7959011" h="0">
                  <a:moveTo>
                    <a:pt x="0" y="0"/>
                  </a:moveTo>
                  <a:lnTo>
                    <a:pt x="7959011" y="0"/>
                  </a:lnTo>
                  <a:lnTo>
                    <a:pt x="7959011" y="0"/>
                  </a:lnTo>
                </a:path>
              </a:pathLst>
            </a:custGeom>
            <a:ln w="13550" cap="flat">
              <a:solidFill>
                <a:srgbClr val="EBEBEB">
                  <a:alpha val="100000"/>
                </a:srgbClr>
              </a:solidFill>
              <a:prstDash val="solid"/>
              <a:round/>
            </a:ln>
          </p:spPr>
          <p:txBody>
            <a:bodyPr/>
            <a:lstStyle/>
            <a:p/>
          </p:txBody>
        </p:sp>
        <p:sp>
          <p:nvSpPr>
            <p:cNvPr id="13" name="pl13"/>
            <p:cNvSpPr/>
            <p:nvPr/>
          </p:nvSpPr>
          <p:spPr>
            <a:xfrm>
              <a:off x="11650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358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0658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67737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8481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895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8973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1400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481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23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164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55063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8479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1895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59643" y="3365010"/>
              <a:ext cx="210741" cy="1320376"/>
            </a:xfrm>
            <a:prstGeom prst="rect">
              <a:avLst/>
            </a:prstGeom>
            <a:solidFill>
              <a:srgbClr val="80BD41">
                <a:alpha val="100000"/>
              </a:srgbClr>
            </a:solidFill>
          </p:spPr>
          <p:txBody>
            <a:bodyPr/>
            <a:lstStyle/>
            <a:p/>
          </p:txBody>
        </p:sp>
        <p:sp>
          <p:nvSpPr>
            <p:cNvPr id="28" name="rc28"/>
            <p:cNvSpPr/>
            <p:nvPr/>
          </p:nvSpPr>
          <p:spPr>
            <a:xfrm>
              <a:off x="1059643" y="3365010"/>
              <a:ext cx="210741" cy="0"/>
            </a:xfrm>
            <a:prstGeom prst="rect">
              <a:avLst/>
            </a:prstGeom>
            <a:solidFill>
              <a:srgbClr val="0058AB">
                <a:alpha val="100000"/>
              </a:srgbClr>
            </a:solidFill>
          </p:spPr>
          <p:txBody>
            <a:bodyPr/>
            <a:lstStyle/>
            <a:p/>
          </p:txBody>
        </p:sp>
        <p:sp>
          <p:nvSpPr>
            <p:cNvPr id="29" name="rc29"/>
            <p:cNvSpPr/>
            <p:nvPr/>
          </p:nvSpPr>
          <p:spPr>
            <a:xfrm>
              <a:off x="1059643" y="3365010"/>
              <a:ext cx="210741" cy="0"/>
            </a:xfrm>
            <a:prstGeom prst="rect">
              <a:avLst/>
            </a:prstGeom>
            <a:solidFill>
              <a:srgbClr val="1CABE2">
                <a:alpha val="100000"/>
              </a:srgbClr>
            </a:solidFill>
          </p:spPr>
          <p:txBody>
            <a:bodyPr/>
            <a:lstStyle/>
            <a:p/>
          </p:txBody>
        </p:sp>
        <p:sp>
          <p:nvSpPr>
            <p:cNvPr id="30" name="rc30"/>
            <p:cNvSpPr/>
            <p:nvPr/>
          </p:nvSpPr>
          <p:spPr>
            <a:xfrm>
              <a:off x="1293800" y="3432722"/>
              <a:ext cx="210741" cy="1252664"/>
            </a:xfrm>
            <a:prstGeom prst="rect">
              <a:avLst/>
            </a:prstGeom>
            <a:solidFill>
              <a:srgbClr val="80BD41">
                <a:alpha val="100000"/>
              </a:srgbClr>
            </a:solidFill>
          </p:spPr>
          <p:txBody>
            <a:bodyPr/>
            <a:lstStyle/>
            <a:p/>
          </p:txBody>
        </p:sp>
        <p:sp>
          <p:nvSpPr>
            <p:cNvPr id="31" name="rc31"/>
            <p:cNvSpPr/>
            <p:nvPr/>
          </p:nvSpPr>
          <p:spPr>
            <a:xfrm>
              <a:off x="1293800" y="3432722"/>
              <a:ext cx="210741" cy="0"/>
            </a:xfrm>
            <a:prstGeom prst="rect">
              <a:avLst/>
            </a:prstGeom>
            <a:solidFill>
              <a:srgbClr val="0058AB">
                <a:alpha val="100000"/>
              </a:srgbClr>
            </a:solidFill>
          </p:spPr>
          <p:txBody>
            <a:bodyPr/>
            <a:lstStyle/>
            <a:p/>
          </p:txBody>
        </p:sp>
        <p:sp>
          <p:nvSpPr>
            <p:cNvPr id="32" name="rc32"/>
            <p:cNvSpPr/>
            <p:nvPr/>
          </p:nvSpPr>
          <p:spPr>
            <a:xfrm>
              <a:off x="1293800" y="3432722"/>
              <a:ext cx="210741" cy="0"/>
            </a:xfrm>
            <a:prstGeom prst="rect">
              <a:avLst/>
            </a:prstGeom>
            <a:solidFill>
              <a:srgbClr val="1CABE2">
                <a:alpha val="100000"/>
              </a:srgbClr>
            </a:solidFill>
          </p:spPr>
          <p:txBody>
            <a:bodyPr/>
            <a:lstStyle/>
            <a:p/>
          </p:txBody>
        </p:sp>
        <p:sp>
          <p:nvSpPr>
            <p:cNvPr id="33" name="rc33"/>
            <p:cNvSpPr/>
            <p:nvPr/>
          </p:nvSpPr>
          <p:spPr>
            <a:xfrm>
              <a:off x="1527958" y="3466578"/>
              <a:ext cx="210741" cy="1218809"/>
            </a:xfrm>
            <a:prstGeom prst="rect">
              <a:avLst/>
            </a:prstGeom>
            <a:solidFill>
              <a:srgbClr val="80BD41">
                <a:alpha val="100000"/>
              </a:srgbClr>
            </a:solidFill>
          </p:spPr>
          <p:txBody>
            <a:bodyPr/>
            <a:lstStyle/>
            <a:p/>
          </p:txBody>
        </p:sp>
        <p:sp>
          <p:nvSpPr>
            <p:cNvPr id="34" name="rc34"/>
            <p:cNvSpPr/>
            <p:nvPr/>
          </p:nvSpPr>
          <p:spPr>
            <a:xfrm>
              <a:off x="1527958" y="3466578"/>
              <a:ext cx="210741" cy="0"/>
            </a:xfrm>
            <a:prstGeom prst="rect">
              <a:avLst/>
            </a:prstGeom>
            <a:solidFill>
              <a:srgbClr val="0058AB">
                <a:alpha val="100000"/>
              </a:srgbClr>
            </a:solidFill>
          </p:spPr>
          <p:txBody>
            <a:bodyPr/>
            <a:lstStyle/>
            <a:p/>
          </p:txBody>
        </p:sp>
        <p:sp>
          <p:nvSpPr>
            <p:cNvPr id="35" name="rc35"/>
            <p:cNvSpPr/>
            <p:nvPr/>
          </p:nvSpPr>
          <p:spPr>
            <a:xfrm>
              <a:off x="1527958" y="3466578"/>
              <a:ext cx="210741" cy="0"/>
            </a:xfrm>
            <a:prstGeom prst="rect">
              <a:avLst/>
            </a:prstGeom>
            <a:solidFill>
              <a:srgbClr val="1CABE2">
                <a:alpha val="100000"/>
              </a:srgbClr>
            </a:solidFill>
          </p:spPr>
          <p:txBody>
            <a:bodyPr/>
            <a:lstStyle/>
            <a:p/>
          </p:txBody>
        </p:sp>
        <p:sp>
          <p:nvSpPr>
            <p:cNvPr id="36" name="rc36"/>
            <p:cNvSpPr/>
            <p:nvPr/>
          </p:nvSpPr>
          <p:spPr>
            <a:xfrm>
              <a:off x="1762115" y="3534289"/>
              <a:ext cx="210741" cy="1151097"/>
            </a:xfrm>
            <a:prstGeom prst="rect">
              <a:avLst/>
            </a:prstGeom>
            <a:solidFill>
              <a:srgbClr val="80BD41">
                <a:alpha val="100000"/>
              </a:srgbClr>
            </a:solidFill>
          </p:spPr>
          <p:txBody>
            <a:bodyPr/>
            <a:lstStyle/>
            <a:p/>
          </p:txBody>
        </p:sp>
        <p:sp>
          <p:nvSpPr>
            <p:cNvPr id="37" name="rc37"/>
            <p:cNvSpPr/>
            <p:nvPr/>
          </p:nvSpPr>
          <p:spPr>
            <a:xfrm>
              <a:off x="1762115" y="3466578"/>
              <a:ext cx="210741" cy="0"/>
            </a:xfrm>
            <a:prstGeom prst="rect">
              <a:avLst/>
            </a:prstGeom>
            <a:solidFill>
              <a:srgbClr val="0058AB">
                <a:alpha val="100000"/>
              </a:srgbClr>
            </a:solidFill>
          </p:spPr>
          <p:txBody>
            <a:bodyPr/>
            <a:lstStyle/>
            <a:p/>
          </p:txBody>
        </p:sp>
        <p:sp>
          <p:nvSpPr>
            <p:cNvPr id="38" name="rc38"/>
            <p:cNvSpPr/>
            <p:nvPr/>
          </p:nvSpPr>
          <p:spPr>
            <a:xfrm>
              <a:off x="1762115" y="3466578"/>
              <a:ext cx="210741" cy="67711"/>
            </a:xfrm>
            <a:prstGeom prst="rect">
              <a:avLst/>
            </a:prstGeom>
            <a:solidFill>
              <a:srgbClr val="1CABE2">
                <a:alpha val="100000"/>
              </a:srgbClr>
            </a:solidFill>
          </p:spPr>
          <p:txBody>
            <a:bodyPr/>
            <a:lstStyle/>
            <a:p/>
          </p:txBody>
        </p:sp>
        <p:sp>
          <p:nvSpPr>
            <p:cNvPr id="39" name="rc39"/>
            <p:cNvSpPr/>
            <p:nvPr/>
          </p:nvSpPr>
          <p:spPr>
            <a:xfrm>
              <a:off x="1996273" y="3500433"/>
              <a:ext cx="210741" cy="1184953"/>
            </a:xfrm>
            <a:prstGeom prst="rect">
              <a:avLst/>
            </a:prstGeom>
            <a:solidFill>
              <a:srgbClr val="80BD41">
                <a:alpha val="100000"/>
              </a:srgbClr>
            </a:solidFill>
          </p:spPr>
          <p:txBody>
            <a:bodyPr/>
            <a:lstStyle/>
            <a:p/>
          </p:txBody>
        </p:sp>
        <p:sp>
          <p:nvSpPr>
            <p:cNvPr id="40" name="rc40"/>
            <p:cNvSpPr/>
            <p:nvPr/>
          </p:nvSpPr>
          <p:spPr>
            <a:xfrm>
              <a:off x="1996273" y="3500433"/>
              <a:ext cx="210741" cy="0"/>
            </a:xfrm>
            <a:prstGeom prst="rect">
              <a:avLst/>
            </a:prstGeom>
            <a:solidFill>
              <a:srgbClr val="0058AB">
                <a:alpha val="100000"/>
              </a:srgbClr>
            </a:solidFill>
          </p:spPr>
          <p:txBody>
            <a:bodyPr/>
            <a:lstStyle/>
            <a:p/>
          </p:txBody>
        </p:sp>
        <p:sp>
          <p:nvSpPr>
            <p:cNvPr id="41" name="rc41"/>
            <p:cNvSpPr/>
            <p:nvPr/>
          </p:nvSpPr>
          <p:spPr>
            <a:xfrm>
              <a:off x="1996273" y="3500433"/>
              <a:ext cx="210741" cy="0"/>
            </a:xfrm>
            <a:prstGeom prst="rect">
              <a:avLst/>
            </a:prstGeom>
            <a:solidFill>
              <a:srgbClr val="1CABE2">
                <a:alpha val="100000"/>
              </a:srgbClr>
            </a:solidFill>
          </p:spPr>
          <p:txBody>
            <a:bodyPr/>
            <a:lstStyle/>
            <a:p/>
          </p:txBody>
        </p:sp>
        <p:sp>
          <p:nvSpPr>
            <p:cNvPr id="42" name="rc42"/>
            <p:cNvSpPr/>
            <p:nvPr/>
          </p:nvSpPr>
          <p:spPr>
            <a:xfrm>
              <a:off x="2230430" y="3669713"/>
              <a:ext cx="210741" cy="1015674"/>
            </a:xfrm>
            <a:prstGeom prst="rect">
              <a:avLst/>
            </a:prstGeom>
            <a:solidFill>
              <a:srgbClr val="80BD41">
                <a:alpha val="100000"/>
              </a:srgbClr>
            </a:solidFill>
          </p:spPr>
          <p:txBody>
            <a:bodyPr/>
            <a:lstStyle/>
            <a:p/>
          </p:txBody>
        </p:sp>
        <p:sp>
          <p:nvSpPr>
            <p:cNvPr id="43" name="rc43"/>
            <p:cNvSpPr/>
            <p:nvPr/>
          </p:nvSpPr>
          <p:spPr>
            <a:xfrm>
              <a:off x="2230430" y="3500433"/>
              <a:ext cx="210741" cy="67711"/>
            </a:xfrm>
            <a:prstGeom prst="rect">
              <a:avLst/>
            </a:prstGeom>
            <a:solidFill>
              <a:srgbClr val="0058AB">
                <a:alpha val="100000"/>
              </a:srgbClr>
            </a:solidFill>
          </p:spPr>
          <p:txBody>
            <a:bodyPr/>
            <a:lstStyle/>
            <a:p/>
          </p:txBody>
        </p:sp>
        <p:sp>
          <p:nvSpPr>
            <p:cNvPr id="44" name="rc44"/>
            <p:cNvSpPr/>
            <p:nvPr/>
          </p:nvSpPr>
          <p:spPr>
            <a:xfrm>
              <a:off x="2230430" y="3568145"/>
              <a:ext cx="210741" cy="101567"/>
            </a:xfrm>
            <a:prstGeom prst="rect">
              <a:avLst/>
            </a:prstGeom>
            <a:solidFill>
              <a:srgbClr val="1CABE2">
                <a:alpha val="100000"/>
              </a:srgbClr>
            </a:solidFill>
          </p:spPr>
          <p:txBody>
            <a:bodyPr/>
            <a:lstStyle/>
            <a:p/>
          </p:txBody>
        </p:sp>
        <p:sp>
          <p:nvSpPr>
            <p:cNvPr id="45" name="rc45"/>
            <p:cNvSpPr/>
            <p:nvPr/>
          </p:nvSpPr>
          <p:spPr>
            <a:xfrm>
              <a:off x="2464587" y="3534289"/>
              <a:ext cx="210741" cy="1151097"/>
            </a:xfrm>
            <a:prstGeom prst="rect">
              <a:avLst/>
            </a:prstGeom>
            <a:solidFill>
              <a:srgbClr val="80BD41">
                <a:alpha val="100000"/>
              </a:srgbClr>
            </a:solidFill>
          </p:spPr>
          <p:txBody>
            <a:bodyPr/>
            <a:lstStyle/>
            <a:p/>
          </p:txBody>
        </p:sp>
        <p:sp>
          <p:nvSpPr>
            <p:cNvPr id="46" name="rc46"/>
            <p:cNvSpPr/>
            <p:nvPr/>
          </p:nvSpPr>
          <p:spPr>
            <a:xfrm>
              <a:off x="2464587" y="3534289"/>
              <a:ext cx="210741" cy="0"/>
            </a:xfrm>
            <a:prstGeom prst="rect">
              <a:avLst/>
            </a:prstGeom>
            <a:solidFill>
              <a:srgbClr val="0058AB">
                <a:alpha val="100000"/>
              </a:srgbClr>
            </a:solidFill>
          </p:spPr>
          <p:txBody>
            <a:bodyPr/>
            <a:lstStyle/>
            <a:p/>
          </p:txBody>
        </p:sp>
        <p:sp>
          <p:nvSpPr>
            <p:cNvPr id="47" name="rc47"/>
            <p:cNvSpPr/>
            <p:nvPr/>
          </p:nvSpPr>
          <p:spPr>
            <a:xfrm>
              <a:off x="2464587" y="3534289"/>
              <a:ext cx="210741" cy="0"/>
            </a:xfrm>
            <a:prstGeom prst="rect">
              <a:avLst/>
            </a:prstGeom>
            <a:solidFill>
              <a:srgbClr val="1CABE2">
                <a:alpha val="100000"/>
              </a:srgbClr>
            </a:solidFill>
          </p:spPr>
          <p:txBody>
            <a:bodyPr/>
            <a:lstStyle/>
            <a:p/>
          </p:txBody>
        </p:sp>
        <p:sp>
          <p:nvSpPr>
            <p:cNvPr id="48" name="rc48"/>
            <p:cNvSpPr/>
            <p:nvPr/>
          </p:nvSpPr>
          <p:spPr>
            <a:xfrm>
              <a:off x="2698745" y="3568145"/>
              <a:ext cx="210741" cy="1117241"/>
            </a:xfrm>
            <a:prstGeom prst="rect">
              <a:avLst/>
            </a:prstGeom>
            <a:solidFill>
              <a:srgbClr val="80BD41">
                <a:alpha val="100000"/>
              </a:srgbClr>
            </a:solidFill>
          </p:spPr>
          <p:txBody>
            <a:bodyPr/>
            <a:lstStyle/>
            <a:p/>
          </p:txBody>
        </p:sp>
        <p:sp>
          <p:nvSpPr>
            <p:cNvPr id="49" name="rc49"/>
            <p:cNvSpPr/>
            <p:nvPr/>
          </p:nvSpPr>
          <p:spPr>
            <a:xfrm>
              <a:off x="2698745" y="3568145"/>
              <a:ext cx="210741" cy="0"/>
            </a:xfrm>
            <a:prstGeom prst="rect">
              <a:avLst/>
            </a:prstGeom>
            <a:solidFill>
              <a:srgbClr val="0058AB">
                <a:alpha val="100000"/>
              </a:srgbClr>
            </a:solidFill>
          </p:spPr>
          <p:txBody>
            <a:bodyPr/>
            <a:lstStyle/>
            <a:p/>
          </p:txBody>
        </p:sp>
        <p:sp>
          <p:nvSpPr>
            <p:cNvPr id="50" name="rc50"/>
            <p:cNvSpPr/>
            <p:nvPr/>
          </p:nvSpPr>
          <p:spPr>
            <a:xfrm>
              <a:off x="2698745" y="3568145"/>
              <a:ext cx="210741" cy="0"/>
            </a:xfrm>
            <a:prstGeom prst="rect">
              <a:avLst/>
            </a:prstGeom>
            <a:solidFill>
              <a:srgbClr val="1CABE2">
                <a:alpha val="100000"/>
              </a:srgbClr>
            </a:solidFill>
          </p:spPr>
          <p:txBody>
            <a:bodyPr/>
            <a:lstStyle/>
            <a:p/>
          </p:txBody>
        </p:sp>
        <p:sp>
          <p:nvSpPr>
            <p:cNvPr id="51" name="rc51"/>
            <p:cNvSpPr/>
            <p:nvPr/>
          </p:nvSpPr>
          <p:spPr>
            <a:xfrm>
              <a:off x="2932902" y="3568145"/>
              <a:ext cx="210741" cy="1117241"/>
            </a:xfrm>
            <a:prstGeom prst="rect">
              <a:avLst/>
            </a:prstGeom>
            <a:solidFill>
              <a:srgbClr val="80BD41">
                <a:alpha val="100000"/>
              </a:srgbClr>
            </a:solidFill>
          </p:spPr>
          <p:txBody>
            <a:bodyPr/>
            <a:lstStyle/>
            <a:p/>
          </p:txBody>
        </p:sp>
        <p:sp>
          <p:nvSpPr>
            <p:cNvPr id="52" name="rc52"/>
            <p:cNvSpPr/>
            <p:nvPr/>
          </p:nvSpPr>
          <p:spPr>
            <a:xfrm>
              <a:off x="2932902" y="3568145"/>
              <a:ext cx="210741" cy="0"/>
            </a:xfrm>
            <a:prstGeom prst="rect">
              <a:avLst/>
            </a:prstGeom>
            <a:solidFill>
              <a:srgbClr val="0058AB">
                <a:alpha val="100000"/>
              </a:srgbClr>
            </a:solidFill>
          </p:spPr>
          <p:txBody>
            <a:bodyPr/>
            <a:lstStyle/>
            <a:p/>
          </p:txBody>
        </p:sp>
        <p:sp>
          <p:nvSpPr>
            <p:cNvPr id="53" name="rc53"/>
            <p:cNvSpPr/>
            <p:nvPr/>
          </p:nvSpPr>
          <p:spPr>
            <a:xfrm>
              <a:off x="2932902" y="3568145"/>
              <a:ext cx="210741" cy="0"/>
            </a:xfrm>
            <a:prstGeom prst="rect">
              <a:avLst/>
            </a:prstGeom>
            <a:solidFill>
              <a:srgbClr val="1CABE2">
                <a:alpha val="100000"/>
              </a:srgbClr>
            </a:solidFill>
          </p:spPr>
          <p:txBody>
            <a:bodyPr/>
            <a:lstStyle/>
            <a:p/>
          </p:txBody>
        </p:sp>
        <p:sp>
          <p:nvSpPr>
            <p:cNvPr id="54" name="rc54"/>
            <p:cNvSpPr/>
            <p:nvPr/>
          </p:nvSpPr>
          <p:spPr>
            <a:xfrm>
              <a:off x="3167060" y="3602001"/>
              <a:ext cx="210741" cy="1083385"/>
            </a:xfrm>
            <a:prstGeom prst="rect">
              <a:avLst/>
            </a:prstGeom>
            <a:solidFill>
              <a:srgbClr val="80BD41">
                <a:alpha val="100000"/>
              </a:srgbClr>
            </a:solidFill>
          </p:spPr>
          <p:txBody>
            <a:bodyPr/>
            <a:lstStyle/>
            <a:p/>
          </p:txBody>
        </p:sp>
        <p:sp>
          <p:nvSpPr>
            <p:cNvPr id="55" name="rc55"/>
            <p:cNvSpPr/>
            <p:nvPr/>
          </p:nvSpPr>
          <p:spPr>
            <a:xfrm>
              <a:off x="3167060" y="3602001"/>
              <a:ext cx="210741" cy="0"/>
            </a:xfrm>
            <a:prstGeom prst="rect">
              <a:avLst/>
            </a:prstGeom>
            <a:solidFill>
              <a:srgbClr val="0058AB">
                <a:alpha val="100000"/>
              </a:srgbClr>
            </a:solidFill>
          </p:spPr>
          <p:txBody>
            <a:bodyPr/>
            <a:lstStyle/>
            <a:p/>
          </p:txBody>
        </p:sp>
        <p:sp>
          <p:nvSpPr>
            <p:cNvPr id="56" name="rc56"/>
            <p:cNvSpPr/>
            <p:nvPr/>
          </p:nvSpPr>
          <p:spPr>
            <a:xfrm>
              <a:off x="3167060" y="3602001"/>
              <a:ext cx="210741" cy="0"/>
            </a:xfrm>
            <a:prstGeom prst="rect">
              <a:avLst/>
            </a:prstGeom>
            <a:solidFill>
              <a:srgbClr val="1CABE2">
                <a:alpha val="100000"/>
              </a:srgbClr>
            </a:solidFill>
          </p:spPr>
          <p:txBody>
            <a:bodyPr/>
            <a:lstStyle/>
            <a:p/>
          </p:txBody>
        </p:sp>
        <p:sp>
          <p:nvSpPr>
            <p:cNvPr id="57" name="rc57"/>
            <p:cNvSpPr/>
            <p:nvPr/>
          </p:nvSpPr>
          <p:spPr>
            <a:xfrm>
              <a:off x="3401217" y="3669713"/>
              <a:ext cx="210741" cy="1015674"/>
            </a:xfrm>
            <a:prstGeom prst="rect">
              <a:avLst/>
            </a:prstGeom>
            <a:solidFill>
              <a:srgbClr val="80BD41">
                <a:alpha val="100000"/>
              </a:srgbClr>
            </a:solidFill>
          </p:spPr>
          <p:txBody>
            <a:bodyPr/>
            <a:lstStyle/>
            <a:p/>
          </p:txBody>
        </p:sp>
        <p:sp>
          <p:nvSpPr>
            <p:cNvPr id="58" name="rc58"/>
            <p:cNvSpPr/>
            <p:nvPr/>
          </p:nvSpPr>
          <p:spPr>
            <a:xfrm>
              <a:off x="3401217" y="3669713"/>
              <a:ext cx="210741" cy="0"/>
            </a:xfrm>
            <a:prstGeom prst="rect">
              <a:avLst/>
            </a:prstGeom>
            <a:solidFill>
              <a:srgbClr val="0058AB">
                <a:alpha val="100000"/>
              </a:srgbClr>
            </a:solidFill>
          </p:spPr>
          <p:txBody>
            <a:bodyPr/>
            <a:lstStyle/>
            <a:p/>
          </p:txBody>
        </p:sp>
        <p:sp>
          <p:nvSpPr>
            <p:cNvPr id="59" name="rc59"/>
            <p:cNvSpPr/>
            <p:nvPr/>
          </p:nvSpPr>
          <p:spPr>
            <a:xfrm>
              <a:off x="3401217" y="3669713"/>
              <a:ext cx="210741" cy="0"/>
            </a:xfrm>
            <a:prstGeom prst="rect">
              <a:avLst/>
            </a:prstGeom>
            <a:solidFill>
              <a:srgbClr val="1CABE2">
                <a:alpha val="100000"/>
              </a:srgbClr>
            </a:solidFill>
          </p:spPr>
          <p:txBody>
            <a:bodyPr/>
            <a:lstStyle/>
            <a:p/>
          </p:txBody>
        </p:sp>
        <p:sp>
          <p:nvSpPr>
            <p:cNvPr id="60" name="rc60"/>
            <p:cNvSpPr/>
            <p:nvPr/>
          </p:nvSpPr>
          <p:spPr>
            <a:xfrm>
              <a:off x="3635375" y="3737424"/>
              <a:ext cx="210741" cy="947962"/>
            </a:xfrm>
            <a:prstGeom prst="rect">
              <a:avLst/>
            </a:prstGeom>
            <a:solidFill>
              <a:srgbClr val="80BD41">
                <a:alpha val="100000"/>
              </a:srgbClr>
            </a:solidFill>
          </p:spPr>
          <p:txBody>
            <a:bodyPr/>
            <a:lstStyle/>
            <a:p/>
          </p:txBody>
        </p:sp>
        <p:sp>
          <p:nvSpPr>
            <p:cNvPr id="61" name="rc61"/>
            <p:cNvSpPr/>
            <p:nvPr/>
          </p:nvSpPr>
          <p:spPr>
            <a:xfrm>
              <a:off x="3635375" y="3737424"/>
              <a:ext cx="210741" cy="0"/>
            </a:xfrm>
            <a:prstGeom prst="rect">
              <a:avLst/>
            </a:prstGeom>
            <a:solidFill>
              <a:srgbClr val="0058AB">
                <a:alpha val="100000"/>
              </a:srgbClr>
            </a:solidFill>
          </p:spPr>
          <p:txBody>
            <a:bodyPr/>
            <a:lstStyle/>
            <a:p/>
          </p:txBody>
        </p:sp>
        <p:sp>
          <p:nvSpPr>
            <p:cNvPr id="62" name="rc62"/>
            <p:cNvSpPr/>
            <p:nvPr/>
          </p:nvSpPr>
          <p:spPr>
            <a:xfrm>
              <a:off x="3635375" y="3737424"/>
              <a:ext cx="210741" cy="0"/>
            </a:xfrm>
            <a:prstGeom prst="rect">
              <a:avLst/>
            </a:prstGeom>
            <a:solidFill>
              <a:srgbClr val="1CABE2">
                <a:alpha val="100000"/>
              </a:srgbClr>
            </a:solidFill>
          </p:spPr>
          <p:txBody>
            <a:bodyPr/>
            <a:lstStyle/>
            <a:p/>
          </p:txBody>
        </p:sp>
        <p:sp>
          <p:nvSpPr>
            <p:cNvPr id="63" name="rc63"/>
            <p:cNvSpPr/>
            <p:nvPr/>
          </p:nvSpPr>
          <p:spPr>
            <a:xfrm>
              <a:off x="3869532" y="3771280"/>
              <a:ext cx="210741" cy="914106"/>
            </a:xfrm>
            <a:prstGeom prst="rect">
              <a:avLst/>
            </a:prstGeom>
            <a:solidFill>
              <a:srgbClr val="80BD41">
                <a:alpha val="100000"/>
              </a:srgbClr>
            </a:solidFill>
          </p:spPr>
          <p:txBody>
            <a:bodyPr/>
            <a:lstStyle/>
            <a:p/>
          </p:txBody>
        </p:sp>
        <p:sp>
          <p:nvSpPr>
            <p:cNvPr id="64" name="rc64"/>
            <p:cNvSpPr/>
            <p:nvPr/>
          </p:nvSpPr>
          <p:spPr>
            <a:xfrm>
              <a:off x="3869532" y="3771280"/>
              <a:ext cx="210741" cy="0"/>
            </a:xfrm>
            <a:prstGeom prst="rect">
              <a:avLst/>
            </a:prstGeom>
            <a:solidFill>
              <a:srgbClr val="0058AB">
                <a:alpha val="100000"/>
              </a:srgbClr>
            </a:solidFill>
          </p:spPr>
          <p:txBody>
            <a:bodyPr/>
            <a:lstStyle/>
            <a:p/>
          </p:txBody>
        </p:sp>
        <p:sp>
          <p:nvSpPr>
            <p:cNvPr id="65" name="rc65"/>
            <p:cNvSpPr/>
            <p:nvPr/>
          </p:nvSpPr>
          <p:spPr>
            <a:xfrm>
              <a:off x="3869532" y="3771280"/>
              <a:ext cx="210741" cy="0"/>
            </a:xfrm>
            <a:prstGeom prst="rect">
              <a:avLst/>
            </a:prstGeom>
            <a:solidFill>
              <a:srgbClr val="1CABE2">
                <a:alpha val="100000"/>
              </a:srgbClr>
            </a:solidFill>
          </p:spPr>
          <p:txBody>
            <a:bodyPr/>
            <a:lstStyle/>
            <a:p/>
          </p:txBody>
        </p:sp>
        <p:sp>
          <p:nvSpPr>
            <p:cNvPr id="66" name="rc66"/>
            <p:cNvSpPr/>
            <p:nvPr/>
          </p:nvSpPr>
          <p:spPr>
            <a:xfrm>
              <a:off x="4103690" y="3771280"/>
              <a:ext cx="210741" cy="914106"/>
            </a:xfrm>
            <a:prstGeom prst="rect">
              <a:avLst/>
            </a:prstGeom>
            <a:solidFill>
              <a:srgbClr val="80BD41">
                <a:alpha val="100000"/>
              </a:srgbClr>
            </a:solidFill>
          </p:spPr>
          <p:txBody>
            <a:bodyPr/>
            <a:lstStyle/>
            <a:p/>
          </p:txBody>
        </p:sp>
        <p:sp>
          <p:nvSpPr>
            <p:cNvPr id="67" name="rc67"/>
            <p:cNvSpPr/>
            <p:nvPr/>
          </p:nvSpPr>
          <p:spPr>
            <a:xfrm>
              <a:off x="4103690" y="3771280"/>
              <a:ext cx="210741" cy="0"/>
            </a:xfrm>
            <a:prstGeom prst="rect">
              <a:avLst/>
            </a:prstGeom>
            <a:solidFill>
              <a:srgbClr val="0058AB">
                <a:alpha val="100000"/>
              </a:srgbClr>
            </a:solidFill>
          </p:spPr>
          <p:txBody>
            <a:bodyPr/>
            <a:lstStyle/>
            <a:p/>
          </p:txBody>
        </p:sp>
        <p:sp>
          <p:nvSpPr>
            <p:cNvPr id="68" name="rc68"/>
            <p:cNvSpPr/>
            <p:nvPr/>
          </p:nvSpPr>
          <p:spPr>
            <a:xfrm>
              <a:off x="4103690" y="3771280"/>
              <a:ext cx="210741" cy="0"/>
            </a:xfrm>
            <a:prstGeom prst="rect">
              <a:avLst/>
            </a:prstGeom>
            <a:solidFill>
              <a:srgbClr val="1CABE2">
                <a:alpha val="100000"/>
              </a:srgbClr>
            </a:solidFill>
          </p:spPr>
          <p:txBody>
            <a:bodyPr/>
            <a:lstStyle/>
            <a:p/>
          </p:txBody>
        </p:sp>
        <p:sp>
          <p:nvSpPr>
            <p:cNvPr id="69" name="rc69"/>
            <p:cNvSpPr/>
            <p:nvPr/>
          </p:nvSpPr>
          <p:spPr>
            <a:xfrm>
              <a:off x="4337847" y="3805136"/>
              <a:ext cx="210741" cy="880250"/>
            </a:xfrm>
            <a:prstGeom prst="rect">
              <a:avLst/>
            </a:prstGeom>
            <a:solidFill>
              <a:srgbClr val="80BD41">
                <a:alpha val="100000"/>
              </a:srgbClr>
            </a:solidFill>
          </p:spPr>
          <p:txBody>
            <a:bodyPr/>
            <a:lstStyle/>
            <a:p/>
          </p:txBody>
        </p:sp>
        <p:sp>
          <p:nvSpPr>
            <p:cNvPr id="70" name="rc70"/>
            <p:cNvSpPr/>
            <p:nvPr/>
          </p:nvSpPr>
          <p:spPr>
            <a:xfrm>
              <a:off x="4337847" y="3805136"/>
              <a:ext cx="210741" cy="0"/>
            </a:xfrm>
            <a:prstGeom prst="rect">
              <a:avLst/>
            </a:prstGeom>
            <a:solidFill>
              <a:srgbClr val="0058AB">
                <a:alpha val="100000"/>
              </a:srgbClr>
            </a:solidFill>
          </p:spPr>
          <p:txBody>
            <a:bodyPr/>
            <a:lstStyle/>
            <a:p/>
          </p:txBody>
        </p:sp>
        <p:sp>
          <p:nvSpPr>
            <p:cNvPr id="71" name="rc71"/>
            <p:cNvSpPr/>
            <p:nvPr/>
          </p:nvSpPr>
          <p:spPr>
            <a:xfrm>
              <a:off x="4337847" y="3805136"/>
              <a:ext cx="210741" cy="0"/>
            </a:xfrm>
            <a:prstGeom prst="rect">
              <a:avLst/>
            </a:prstGeom>
            <a:solidFill>
              <a:srgbClr val="1CABE2">
                <a:alpha val="100000"/>
              </a:srgbClr>
            </a:solidFill>
          </p:spPr>
          <p:txBody>
            <a:bodyPr/>
            <a:lstStyle/>
            <a:p/>
          </p:txBody>
        </p:sp>
        <p:sp>
          <p:nvSpPr>
            <p:cNvPr id="72" name="rc72"/>
            <p:cNvSpPr/>
            <p:nvPr/>
          </p:nvSpPr>
          <p:spPr>
            <a:xfrm>
              <a:off x="4572005" y="3805136"/>
              <a:ext cx="210741" cy="880250"/>
            </a:xfrm>
            <a:prstGeom prst="rect">
              <a:avLst/>
            </a:prstGeom>
            <a:solidFill>
              <a:srgbClr val="80BD41">
                <a:alpha val="100000"/>
              </a:srgbClr>
            </a:solidFill>
          </p:spPr>
          <p:txBody>
            <a:bodyPr/>
            <a:lstStyle/>
            <a:p/>
          </p:txBody>
        </p:sp>
        <p:sp>
          <p:nvSpPr>
            <p:cNvPr id="73" name="rc73"/>
            <p:cNvSpPr/>
            <p:nvPr/>
          </p:nvSpPr>
          <p:spPr>
            <a:xfrm>
              <a:off x="4572005" y="3805136"/>
              <a:ext cx="210741" cy="0"/>
            </a:xfrm>
            <a:prstGeom prst="rect">
              <a:avLst/>
            </a:prstGeom>
            <a:solidFill>
              <a:srgbClr val="0058AB">
                <a:alpha val="100000"/>
              </a:srgbClr>
            </a:solidFill>
          </p:spPr>
          <p:txBody>
            <a:bodyPr/>
            <a:lstStyle/>
            <a:p/>
          </p:txBody>
        </p:sp>
        <p:sp>
          <p:nvSpPr>
            <p:cNvPr id="74" name="rc74"/>
            <p:cNvSpPr/>
            <p:nvPr/>
          </p:nvSpPr>
          <p:spPr>
            <a:xfrm>
              <a:off x="4572005" y="3805136"/>
              <a:ext cx="210741" cy="0"/>
            </a:xfrm>
            <a:prstGeom prst="rect">
              <a:avLst/>
            </a:prstGeom>
            <a:solidFill>
              <a:srgbClr val="1CABE2">
                <a:alpha val="100000"/>
              </a:srgbClr>
            </a:solidFill>
          </p:spPr>
          <p:txBody>
            <a:bodyPr/>
            <a:lstStyle/>
            <a:p/>
          </p:txBody>
        </p:sp>
        <p:sp>
          <p:nvSpPr>
            <p:cNvPr id="75" name="rc75"/>
            <p:cNvSpPr/>
            <p:nvPr/>
          </p:nvSpPr>
          <p:spPr>
            <a:xfrm>
              <a:off x="4806162" y="3805136"/>
              <a:ext cx="210741" cy="880250"/>
            </a:xfrm>
            <a:prstGeom prst="rect">
              <a:avLst/>
            </a:prstGeom>
            <a:solidFill>
              <a:srgbClr val="80BD41">
                <a:alpha val="100000"/>
              </a:srgbClr>
            </a:solidFill>
          </p:spPr>
          <p:txBody>
            <a:bodyPr/>
            <a:lstStyle/>
            <a:p/>
          </p:txBody>
        </p:sp>
        <p:sp>
          <p:nvSpPr>
            <p:cNvPr id="76" name="rc76"/>
            <p:cNvSpPr/>
            <p:nvPr/>
          </p:nvSpPr>
          <p:spPr>
            <a:xfrm>
              <a:off x="4806162" y="3805136"/>
              <a:ext cx="210741" cy="0"/>
            </a:xfrm>
            <a:prstGeom prst="rect">
              <a:avLst/>
            </a:prstGeom>
            <a:solidFill>
              <a:srgbClr val="0058AB">
                <a:alpha val="100000"/>
              </a:srgbClr>
            </a:solidFill>
          </p:spPr>
          <p:txBody>
            <a:bodyPr/>
            <a:lstStyle/>
            <a:p/>
          </p:txBody>
        </p:sp>
        <p:sp>
          <p:nvSpPr>
            <p:cNvPr id="77" name="rc77"/>
            <p:cNvSpPr/>
            <p:nvPr/>
          </p:nvSpPr>
          <p:spPr>
            <a:xfrm>
              <a:off x="4806162" y="3805136"/>
              <a:ext cx="210741" cy="0"/>
            </a:xfrm>
            <a:prstGeom prst="rect">
              <a:avLst/>
            </a:prstGeom>
            <a:solidFill>
              <a:srgbClr val="1CABE2">
                <a:alpha val="100000"/>
              </a:srgbClr>
            </a:solidFill>
          </p:spPr>
          <p:txBody>
            <a:bodyPr/>
            <a:lstStyle/>
            <a:p/>
          </p:txBody>
        </p:sp>
        <p:sp>
          <p:nvSpPr>
            <p:cNvPr id="78" name="rc78"/>
            <p:cNvSpPr/>
            <p:nvPr/>
          </p:nvSpPr>
          <p:spPr>
            <a:xfrm>
              <a:off x="5040319" y="3838992"/>
              <a:ext cx="210741" cy="846395"/>
            </a:xfrm>
            <a:prstGeom prst="rect">
              <a:avLst/>
            </a:prstGeom>
            <a:solidFill>
              <a:srgbClr val="80BD41">
                <a:alpha val="100000"/>
              </a:srgbClr>
            </a:solidFill>
          </p:spPr>
          <p:txBody>
            <a:bodyPr/>
            <a:lstStyle/>
            <a:p/>
          </p:txBody>
        </p:sp>
        <p:sp>
          <p:nvSpPr>
            <p:cNvPr id="79" name="rc79"/>
            <p:cNvSpPr/>
            <p:nvPr/>
          </p:nvSpPr>
          <p:spPr>
            <a:xfrm>
              <a:off x="5040319" y="3838992"/>
              <a:ext cx="210741" cy="0"/>
            </a:xfrm>
            <a:prstGeom prst="rect">
              <a:avLst/>
            </a:prstGeom>
            <a:solidFill>
              <a:srgbClr val="0058AB">
                <a:alpha val="100000"/>
              </a:srgbClr>
            </a:solidFill>
          </p:spPr>
          <p:txBody>
            <a:bodyPr/>
            <a:lstStyle/>
            <a:p/>
          </p:txBody>
        </p:sp>
        <p:sp>
          <p:nvSpPr>
            <p:cNvPr id="80" name="rc80"/>
            <p:cNvSpPr/>
            <p:nvPr/>
          </p:nvSpPr>
          <p:spPr>
            <a:xfrm>
              <a:off x="5040319" y="3838992"/>
              <a:ext cx="210741" cy="0"/>
            </a:xfrm>
            <a:prstGeom prst="rect">
              <a:avLst/>
            </a:prstGeom>
            <a:solidFill>
              <a:srgbClr val="1CABE2">
                <a:alpha val="100000"/>
              </a:srgbClr>
            </a:solidFill>
          </p:spPr>
          <p:txBody>
            <a:bodyPr/>
            <a:lstStyle/>
            <a:p/>
          </p:txBody>
        </p:sp>
        <p:sp>
          <p:nvSpPr>
            <p:cNvPr id="81" name="rc81"/>
            <p:cNvSpPr/>
            <p:nvPr/>
          </p:nvSpPr>
          <p:spPr>
            <a:xfrm>
              <a:off x="5274477" y="3838992"/>
              <a:ext cx="210741" cy="846395"/>
            </a:xfrm>
            <a:prstGeom prst="rect">
              <a:avLst/>
            </a:prstGeom>
            <a:solidFill>
              <a:srgbClr val="80BD41">
                <a:alpha val="100000"/>
              </a:srgbClr>
            </a:solidFill>
          </p:spPr>
          <p:txBody>
            <a:bodyPr/>
            <a:lstStyle/>
            <a:p/>
          </p:txBody>
        </p:sp>
        <p:sp>
          <p:nvSpPr>
            <p:cNvPr id="82" name="rc82"/>
            <p:cNvSpPr/>
            <p:nvPr/>
          </p:nvSpPr>
          <p:spPr>
            <a:xfrm>
              <a:off x="5274477" y="3838992"/>
              <a:ext cx="210741" cy="0"/>
            </a:xfrm>
            <a:prstGeom prst="rect">
              <a:avLst/>
            </a:prstGeom>
            <a:solidFill>
              <a:srgbClr val="0058AB">
                <a:alpha val="100000"/>
              </a:srgbClr>
            </a:solidFill>
          </p:spPr>
          <p:txBody>
            <a:bodyPr/>
            <a:lstStyle/>
            <a:p/>
          </p:txBody>
        </p:sp>
        <p:sp>
          <p:nvSpPr>
            <p:cNvPr id="83" name="rc83"/>
            <p:cNvSpPr/>
            <p:nvPr/>
          </p:nvSpPr>
          <p:spPr>
            <a:xfrm>
              <a:off x="5274477" y="3838992"/>
              <a:ext cx="210741" cy="0"/>
            </a:xfrm>
            <a:prstGeom prst="rect">
              <a:avLst/>
            </a:prstGeom>
            <a:solidFill>
              <a:srgbClr val="1CABE2">
                <a:alpha val="100000"/>
              </a:srgbClr>
            </a:solidFill>
          </p:spPr>
          <p:txBody>
            <a:bodyPr/>
            <a:lstStyle/>
            <a:p/>
          </p:txBody>
        </p:sp>
        <p:sp>
          <p:nvSpPr>
            <p:cNvPr id="84" name="rc84"/>
            <p:cNvSpPr/>
            <p:nvPr/>
          </p:nvSpPr>
          <p:spPr>
            <a:xfrm>
              <a:off x="5508634" y="3838992"/>
              <a:ext cx="210741" cy="846395"/>
            </a:xfrm>
            <a:prstGeom prst="rect">
              <a:avLst/>
            </a:prstGeom>
            <a:solidFill>
              <a:srgbClr val="80BD41">
                <a:alpha val="100000"/>
              </a:srgbClr>
            </a:solidFill>
          </p:spPr>
          <p:txBody>
            <a:bodyPr/>
            <a:lstStyle/>
            <a:p/>
          </p:txBody>
        </p:sp>
        <p:sp>
          <p:nvSpPr>
            <p:cNvPr id="85" name="rc85"/>
            <p:cNvSpPr/>
            <p:nvPr/>
          </p:nvSpPr>
          <p:spPr>
            <a:xfrm>
              <a:off x="5508634" y="3838992"/>
              <a:ext cx="210741" cy="0"/>
            </a:xfrm>
            <a:prstGeom prst="rect">
              <a:avLst/>
            </a:prstGeom>
            <a:solidFill>
              <a:srgbClr val="0058AB">
                <a:alpha val="100000"/>
              </a:srgbClr>
            </a:solidFill>
          </p:spPr>
          <p:txBody>
            <a:bodyPr/>
            <a:lstStyle/>
            <a:p/>
          </p:txBody>
        </p:sp>
        <p:sp>
          <p:nvSpPr>
            <p:cNvPr id="86" name="rc86"/>
            <p:cNvSpPr/>
            <p:nvPr/>
          </p:nvSpPr>
          <p:spPr>
            <a:xfrm>
              <a:off x="5508634" y="3838992"/>
              <a:ext cx="210741" cy="0"/>
            </a:xfrm>
            <a:prstGeom prst="rect">
              <a:avLst/>
            </a:prstGeom>
            <a:solidFill>
              <a:srgbClr val="1CABE2">
                <a:alpha val="100000"/>
              </a:srgbClr>
            </a:solidFill>
          </p:spPr>
          <p:txBody>
            <a:bodyPr/>
            <a:lstStyle/>
            <a:p/>
          </p:txBody>
        </p:sp>
        <p:sp>
          <p:nvSpPr>
            <p:cNvPr id="87" name="rc87"/>
            <p:cNvSpPr/>
            <p:nvPr/>
          </p:nvSpPr>
          <p:spPr>
            <a:xfrm>
              <a:off x="5742792" y="3838992"/>
              <a:ext cx="210741" cy="846395"/>
            </a:xfrm>
            <a:prstGeom prst="rect">
              <a:avLst/>
            </a:prstGeom>
            <a:solidFill>
              <a:srgbClr val="80BD41">
                <a:alpha val="100000"/>
              </a:srgbClr>
            </a:solidFill>
          </p:spPr>
          <p:txBody>
            <a:bodyPr/>
            <a:lstStyle/>
            <a:p/>
          </p:txBody>
        </p:sp>
        <p:sp>
          <p:nvSpPr>
            <p:cNvPr id="88" name="rc88"/>
            <p:cNvSpPr/>
            <p:nvPr/>
          </p:nvSpPr>
          <p:spPr>
            <a:xfrm>
              <a:off x="5742792" y="3838992"/>
              <a:ext cx="210741" cy="0"/>
            </a:xfrm>
            <a:prstGeom prst="rect">
              <a:avLst/>
            </a:prstGeom>
            <a:solidFill>
              <a:srgbClr val="0058AB">
                <a:alpha val="100000"/>
              </a:srgbClr>
            </a:solidFill>
          </p:spPr>
          <p:txBody>
            <a:bodyPr/>
            <a:lstStyle/>
            <a:p/>
          </p:txBody>
        </p:sp>
        <p:sp>
          <p:nvSpPr>
            <p:cNvPr id="89" name="rc89"/>
            <p:cNvSpPr/>
            <p:nvPr/>
          </p:nvSpPr>
          <p:spPr>
            <a:xfrm>
              <a:off x="5742792" y="3838992"/>
              <a:ext cx="210741" cy="0"/>
            </a:xfrm>
            <a:prstGeom prst="rect">
              <a:avLst/>
            </a:prstGeom>
            <a:solidFill>
              <a:srgbClr val="1CABE2">
                <a:alpha val="100000"/>
              </a:srgbClr>
            </a:solidFill>
          </p:spPr>
          <p:txBody>
            <a:bodyPr/>
            <a:lstStyle/>
            <a:p/>
          </p:txBody>
        </p:sp>
        <p:sp>
          <p:nvSpPr>
            <p:cNvPr id="90" name="rc90"/>
            <p:cNvSpPr/>
            <p:nvPr/>
          </p:nvSpPr>
          <p:spPr>
            <a:xfrm>
              <a:off x="5976949" y="3838992"/>
              <a:ext cx="210741" cy="846395"/>
            </a:xfrm>
            <a:prstGeom prst="rect">
              <a:avLst/>
            </a:prstGeom>
            <a:solidFill>
              <a:srgbClr val="80BD41">
                <a:alpha val="100000"/>
              </a:srgbClr>
            </a:solidFill>
          </p:spPr>
          <p:txBody>
            <a:bodyPr/>
            <a:lstStyle/>
            <a:p/>
          </p:txBody>
        </p:sp>
        <p:sp>
          <p:nvSpPr>
            <p:cNvPr id="91" name="rc91"/>
            <p:cNvSpPr/>
            <p:nvPr/>
          </p:nvSpPr>
          <p:spPr>
            <a:xfrm>
              <a:off x="5976949" y="3838992"/>
              <a:ext cx="210741" cy="0"/>
            </a:xfrm>
            <a:prstGeom prst="rect">
              <a:avLst/>
            </a:prstGeom>
            <a:solidFill>
              <a:srgbClr val="0058AB">
                <a:alpha val="100000"/>
              </a:srgbClr>
            </a:solidFill>
          </p:spPr>
          <p:txBody>
            <a:bodyPr/>
            <a:lstStyle/>
            <a:p/>
          </p:txBody>
        </p:sp>
        <p:sp>
          <p:nvSpPr>
            <p:cNvPr id="92" name="rc92"/>
            <p:cNvSpPr/>
            <p:nvPr/>
          </p:nvSpPr>
          <p:spPr>
            <a:xfrm>
              <a:off x="5976949" y="3838992"/>
              <a:ext cx="210741" cy="0"/>
            </a:xfrm>
            <a:prstGeom prst="rect">
              <a:avLst/>
            </a:prstGeom>
            <a:solidFill>
              <a:srgbClr val="1CABE2">
                <a:alpha val="100000"/>
              </a:srgbClr>
            </a:solidFill>
          </p:spPr>
          <p:txBody>
            <a:bodyPr/>
            <a:lstStyle/>
            <a:p/>
          </p:txBody>
        </p:sp>
        <p:sp>
          <p:nvSpPr>
            <p:cNvPr id="93" name="rc93"/>
            <p:cNvSpPr/>
            <p:nvPr/>
          </p:nvSpPr>
          <p:spPr>
            <a:xfrm>
              <a:off x="6211107" y="3838992"/>
              <a:ext cx="210741" cy="846395"/>
            </a:xfrm>
            <a:prstGeom prst="rect">
              <a:avLst/>
            </a:prstGeom>
            <a:solidFill>
              <a:srgbClr val="80BD41">
                <a:alpha val="100000"/>
              </a:srgbClr>
            </a:solidFill>
          </p:spPr>
          <p:txBody>
            <a:bodyPr/>
            <a:lstStyle/>
            <a:p/>
          </p:txBody>
        </p:sp>
        <p:sp>
          <p:nvSpPr>
            <p:cNvPr id="94" name="rc94"/>
            <p:cNvSpPr/>
            <p:nvPr/>
          </p:nvSpPr>
          <p:spPr>
            <a:xfrm>
              <a:off x="6211107" y="3838992"/>
              <a:ext cx="210741" cy="0"/>
            </a:xfrm>
            <a:prstGeom prst="rect">
              <a:avLst/>
            </a:prstGeom>
            <a:solidFill>
              <a:srgbClr val="0058AB">
                <a:alpha val="100000"/>
              </a:srgbClr>
            </a:solidFill>
          </p:spPr>
          <p:txBody>
            <a:bodyPr/>
            <a:lstStyle/>
            <a:p/>
          </p:txBody>
        </p:sp>
        <p:sp>
          <p:nvSpPr>
            <p:cNvPr id="95" name="rc95"/>
            <p:cNvSpPr/>
            <p:nvPr/>
          </p:nvSpPr>
          <p:spPr>
            <a:xfrm>
              <a:off x="6211107" y="3838992"/>
              <a:ext cx="210741" cy="0"/>
            </a:xfrm>
            <a:prstGeom prst="rect">
              <a:avLst/>
            </a:prstGeom>
            <a:solidFill>
              <a:srgbClr val="1CABE2">
                <a:alpha val="100000"/>
              </a:srgbClr>
            </a:solidFill>
          </p:spPr>
          <p:txBody>
            <a:bodyPr/>
            <a:lstStyle/>
            <a:p/>
          </p:txBody>
        </p:sp>
        <p:sp>
          <p:nvSpPr>
            <p:cNvPr id="96" name="rc96"/>
            <p:cNvSpPr/>
            <p:nvPr/>
          </p:nvSpPr>
          <p:spPr>
            <a:xfrm>
              <a:off x="6445264" y="3838992"/>
              <a:ext cx="210741" cy="846395"/>
            </a:xfrm>
            <a:prstGeom prst="rect">
              <a:avLst/>
            </a:prstGeom>
            <a:solidFill>
              <a:srgbClr val="80BD41">
                <a:alpha val="100000"/>
              </a:srgbClr>
            </a:solidFill>
          </p:spPr>
          <p:txBody>
            <a:bodyPr/>
            <a:lstStyle/>
            <a:p/>
          </p:txBody>
        </p:sp>
        <p:sp>
          <p:nvSpPr>
            <p:cNvPr id="97" name="rc97"/>
            <p:cNvSpPr/>
            <p:nvPr/>
          </p:nvSpPr>
          <p:spPr>
            <a:xfrm>
              <a:off x="6445264" y="3838992"/>
              <a:ext cx="210741" cy="0"/>
            </a:xfrm>
            <a:prstGeom prst="rect">
              <a:avLst/>
            </a:prstGeom>
            <a:solidFill>
              <a:srgbClr val="0058AB">
                <a:alpha val="100000"/>
              </a:srgbClr>
            </a:solidFill>
          </p:spPr>
          <p:txBody>
            <a:bodyPr/>
            <a:lstStyle/>
            <a:p/>
          </p:txBody>
        </p:sp>
        <p:sp>
          <p:nvSpPr>
            <p:cNvPr id="98" name="rc98"/>
            <p:cNvSpPr/>
            <p:nvPr/>
          </p:nvSpPr>
          <p:spPr>
            <a:xfrm>
              <a:off x="6445264" y="3838992"/>
              <a:ext cx="210741" cy="0"/>
            </a:xfrm>
            <a:prstGeom prst="rect">
              <a:avLst/>
            </a:prstGeom>
            <a:solidFill>
              <a:srgbClr val="1CABE2">
                <a:alpha val="100000"/>
              </a:srgbClr>
            </a:solidFill>
          </p:spPr>
          <p:txBody>
            <a:bodyPr/>
            <a:lstStyle/>
            <a:p/>
          </p:txBody>
        </p:sp>
        <p:sp>
          <p:nvSpPr>
            <p:cNvPr id="99" name="rc99"/>
            <p:cNvSpPr/>
            <p:nvPr/>
          </p:nvSpPr>
          <p:spPr>
            <a:xfrm>
              <a:off x="6679422" y="3838992"/>
              <a:ext cx="210741" cy="846395"/>
            </a:xfrm>
            <a:prstGeom prst="rect">
              <a:avLst/>
            </a:prstGeom>
            <a:solidFill>
              <a:srgbClr val="80BD41">
                <a:alpha val="100000"/>
              </a:srgbClr>
            </a:solidFill>
          </p:spPr>
          <p:txBody>
            <a:bodyPr/>
            <a:lstStyle/>
            <a:p/>
          </p:txBody>
        </p:sp>
        <p:sp>
          <p:nvSpPr>
            <p:cNvPr id="100" name="rc100"/>
            <p:cNvSpPr/>
            <p:nvPr/>
          </p:nvSpPr>
          <p:spPr>
            <a:xfrm>
              <a:off x="6679422" y="3838992"/>
              <a:ext cx="210741" cy="0"/>
            </a:xfrm>
            <a:prstGeom prst="rect">
              <a:avLst/>
            </a:prstGeom>
            <a:solidFill>
              <a:srgbClr val="0058AB">
                <a:alpha val="100000"/>
              </a:srgbClr>
            </a:solidFill>
          </p:spPr>
          <p:txBody>
            <a:bodyPr/>
            <a:lstStyle/>
            <a:p/>
          </p:txBody>
        </p:sp>
        <p:sp>
          <p:nvSpPr>
            <p:cNvPr id="101" name="rc101"/>
            <p:cNvSpPr/>
            <p:nvPr/>
          </p:nvSpPr>
          <p:spPr>
            <a:xfrm>
              <a:off x="6679422" y="3838992"/>
              <a:ext cx="210741" cy="0"/>
            </a:xfrm>
            <a:prstGeom prst="rect">
              <a:avLst/>
            </a:prstGeom>
            <a:solidFill>
              <a:srgbClr val="1CABE2">
                <a:alpha val="100000"/>
              </a:srgbClr>
            </a:solidFill>
          </p:spPr>
          <p:txBody>
            <a:bodyPr/>
            <a:lstStyle/>
            <a:p/>
          </p:txBody>
        </p:sp>
        <p:sp>
          <p:nvSpPr>
            <p:cNvPr id="102" name="rc102"/>
            <p:cNvSpPr/>
            <p:nvPr/>
          </p:nvSpPr>
          <p:spPr>
            <a:xfrm>
              <a:off x="6913579" y="3838992"/>
              <a:ext cx="210741" cy="846395"/>
            </a:xfrm>
            <a:prstGeom prst="rect">
              <a:avLst/>
            </a:prstGeom>
            <a:solidFill>
              <a:srgbClr val="80BD41">
                <a:alpha val="100000"/>
              </a:srgbClr>
            </a:solidFill>
          </p:spPr>
          <p:txBody>
            <a:bodyPr/>
            <a:lstStyle/>
            <a:p/>
          </p:txBody>
        </p:sp>
        <p:sp>
          <p:nvSpPr>
            <p:cNvPr id="103" name="rc103"/>
            <p:cNvSpPr/>
            <p:nvPr/>
          </p:nvSpPr>
          <p:spPr>
            <a:xfrm>
              <a:off x="6913579" y="3805136"/>
              <a:ext cx="210741" cy="33855"/>
            </a:xfrm>
            <a:prstGeom prst="rect">
              <a:avLst/>
            </a:prstGeom>
            <a:solidFill>
              <a:srgbClr val="0058AB">
                <a:alpha val="100000"/>
              </a:srgbClr>
            </a:solidFill>
          </p:spPr>
          <p:txBody>
            <a:bodyPr/>
            <a:lstStyle/>
            <a:p/>
          </p:txBody>
        </p:sp>
        <p:sp>
          <p:nvSpPr>
            <p:cNvPr id="104" name="rc104"/>
            <p:cNvSpPr/>
            <p:nvPr/>
          </p:nvSpPr>
          <p:spPr>
            <a:xfrm>
              <a:off x="6913579" y="3838992"/>
              <a:ext cx="210741" cy="0"/>
            </a:xfrm>
            <a:prstGeom prst="rect">
              <a:avLst/>
            </a:prstGeom>
            <a:solidFill>
              <a:srgbClr val="1CABE2">
                <a:alpha val="100000"/>
              </a:srgbClr>
            </a:solidFill>
          </p:spPr>
          <p:txBody>
            <a:bodyPr/>
            <a:lstStyle/>
            <a:p/>
          </p:txBody>
        </p:sp>
        <p:sp>
          <p:nvSpPr>
            <p:cNvPr id="105" name="rc105"/>
            <p:cNvSpPr/>
            <p:nvPr/>
          </p:nvSpPr>
          <p:spPr>
            <a:xfrm>
              <a:off x="7147737" y="3771280"/>
              <a:ext cx="210741" cy="0"/>
            </a:xfrm>
            <a:prstGeom prst="rect">
              <a:avLst/>
            </a:prstGeom>
            <a:solidFill>
              <a:srgbClr val="F26A21">
                <a:alpha val="100000"/>
              </a:srgbClr>
            </a:solidFill>
          </p:spPr>
          <p:txBody>
            <a:bodyPr/>
            <a:lstStyle/>
            <a:p/>
          </p:txBody>
        </p:sp>
        <p:sp>
          <p:nvSpPr>
            <p:cNvPr id="106" name="rc106"/>
            <p:cNvSpPr/>
            <p:nvPr/>
          </p:nvSpPr>
          <p:spPr>
            <a:xfrm>
              <a:off x="7147737" y="3771280"/>
              <a:ext cx="210741" cy="914106"/>
            </a:xfrm>
            <a:prstGeom prst="rect">
              <a:avLst/>
            </a:prstGeom>
            <a:solidFill>
              <a:srgbClr val="FFC20E">
                <a:alpha val="100000"/>
              </a:srgbClr>
            </a:solidFill>
          </p:spPr>
          <p:txBody>
            <a:bodyPr/>
            <a:lstStyle/>
            <a:p/>
          </p:txBody>
        </p:sp>
        <p:sp>
          <p:nvSpPr>
            <p:cNvPr id="107" name="rc107"/>
            <p:cNvSpPr/>
            <p:nvPr/>
          </p:nvSpPr>
          <p:spPr>
            <a:xfrm>
              <a:off x="7381894" y="3737424"/>
              <a:ext cx="210741" cy="0"/>
            </a:xfrm>
            <a:prstGeom prst="rect">
              <a:avLst/>
            </a:prstGeom>
            <a:solidFill>
              <a:srgbClr val="F26A21">
                <a:alpha val="100000"/>
              </a:srgbClr>
            </a:solidFill>
          </p:spPr>
          <p:txBody>
            <a:bodyPr/>
            <a:lstStyle/>
            <a:p/>
          </p:txBody>
        </p:sp>
        <p:sp>
          <p:nvSpPr>
            <p:cNvPr id="108" name="rc108"/>
            <p:cNvSpPr/>
            <p:nvPr/>
          </p:nvSpPr>
          <p:spPr>
            <a:xfrm>
              <a:off x="7381894" y="3737424"/>
              <a:ext cx="210741" cy="947962"/>
            </a:xfrm>
            <a:prstGeom prst="rect">
              <a:avLst/>
            </a:prstGeom>
            <a:solidFill>
              <a:srgbClr val="FFC20E">
                <a:alpha val="100000"/>
              </a:srgbClr>
            </a:solidFill>
          </p:spPr>
          <p:txBody>
            <a:bodyPr/>
            <a:lstStyle/>
            <a:p/>
          </p:txBody>
        </p:sp>
        <p:sp>
          <p:nvSpPr>
            <p:cNvPr id="109" name="rc109"/>
            <p:cNvSpPr/>
            <p:nvPr/>
          </p:nvSpPr>
          <p:spPr>
            <a:xfrm>
              <a:off x="7616051" y="3703568"/>
              <a:ext cx="210741" cy="0"/>
            </a:xfrm>
            <a:prstGeom prst="rect">
              <a:avLst/>
            </a:prstGeom>
            <a:solidFill>
              <a:srgbClr val="F26A21">
                <a:alpha val="100000"/>
              </a:srgbClr>
            </a:solidFill>
          </p:spPr>
          <p:txBody>
            <a:bodyPr/>
            <a:lstStyle/>
            <a:p/>
          </p:txBody>
        </p:sp>
        <p:sp>
          <p:nvSpPr>
            <p:cNvPr id="110" name="rc110"/>
            <p:cNvSpPr/>
            <p:nvPr/>
          </p:nvSpPr>
          <p:spPr>
            <a:xfrm>
              <a:off x="7616051" y="3703568"/>
              <a:ext cx="210741" cy="981818"/>
            </a:xfrm>
            <a:prstGeom prst="rect">
              <a:avLst/>
            </a:prstGeom>
            <a:solidFill>
              <a:srgbClr val="FFC20E">
                <a:alpha val="100000"/>
              </a:srgbClr>
            </a:solidFill>
          </p:spPr>
          <p:txBody>
            <a:bodyPr/>
            <a:lstStyle/>
            <a:p/>
          </p:txBody>
        </p:sp>
        <p:sp>
          <p:nvSpPr>
            <p:cNvPr id="111" name="rc111"/>
            <p:cNvSpPr/>
            <p:nvPr/>
          </p:nvSpPr>
          <p:spPr>
            <a:xfrm>
              <a:off x="7850209" y="3669713"/>
              <a:ext cx="210741" cy="0"/>
            </a:xfrm>
            <a:prstGeom prst="rect">
              <a:avLst/>
            </a:prstGeom>
            <a:solidFill>
              <a:srgbClr val="F26A21">
                <a:alpha val="100000"/>
              </a:srgbClr>
            </a:solidFill>
          </p:spPr>
          <p:txBody>
            <a:bodyPr/>
            <a:lstStyle/>
            <a:p/>
          </p:txBody>
        </p:sp>
        <p:sp>
          <p:nvSpPr>
            <p:cNvPr id="112" name="rc112"/>
            <p:cNvSpPr/>
            <p:nvPr/>
          </p:nvSpPr>
          <p:spPr>
            <a:xfrm>
              <a:off x="7850209" y="3669713"/>
              <a:ext cx="210741" cy="1015674"/>
            </a:xfrm>
            <a:prstGeom prst="rect">
              <a:avLst/>
            </a:prstGeom>
            <a:solidFill>
              <a:srgbClr val="FFC20E">
                <a:alpha val="100000"/>
              </a:srgbClr>
            </a:solidFill>
          </p:spPr>
          <p:txBody>
            <a:bodyPr/>
            <a:lstStyle/>
            <a:p/>
          </p:txBody>
        </p:sp>
        <p:sp>
          <p:nvSpPr>
            <p:cNvPr id="113" name="rc113"/>
            <p:cNvSpPr/>
            <p:nvPr/>
          </p:nvSpPr>
          <p:spPr>
            <a:xfrm>
              <a:off x="8084366" y="3635857"/>
              <a:ext cx="210741" cy="0"/>
            </a:xfrm>
            <a:prstGeom prst="rect">
              <a:avLst/>
            </a:prstGeom>
            <a:solidFill>
              <a:srgbClr val="F26A21">
                <a:alpha val="100000"/>
              </a:srgbClr>
            </a:solidFill>
          </p:spPr>
          <p:txBody>
            <a:bodyPr/>
            <a:lstStyle/>
            <a:p/>
          </p:txBody>
        </p:sp>
        <p:sp>
          <p:nvSpPr>
            <p:cNvPr id="114" name="rc114"/>
            <p:cNvSpPr/>
            <p:nvPr/>
          </p:nvSpPr>
          <p:spPr>
            <a:xfrm>
              <a:off x="8084366" y="3635857"/>
              <a:ext cx="210741" cy="1049530"/>
            </a:xfrm>
            <a:prstGeom prst="rect">
              <a:avLst/>
            </a:prstGeom>
            <a:solidFill>
              <a:srgbClr val="FFC20E">
                <a:alpha val="100000"/>
              </a:srgbClr>
            </a:solidFill>
          </p:spPr>
          <p:txBody>
            <a:bodyPr/>
            <a:lstStyle/>
            <a:p/>
          </p:txBody>
        </p:sp>
        <p:sp>
          <p:nvSpPr>
            <p:cNvPr id="115" name="pl115"/>
            <p:cNvSpPr/>
            <p:nvPr/>
          </p:nvSpPr>
          <p:spPr>
            <a:xfrm>
              <a:off x="1165014" y="2071041"/>
              <a:ext cx="5853936" cy="105630"/>
            </a:xfrm>
            <a:custGeom>
              <a:avLst/>
              <a:pathLst>
                <a:path w="5853936" h="105630">
                  <a:moveTo>
                    <a:pt x="0" y="0"/>
                  </a:moveTo>
                  <a:lnTo>
                    <a:pt x="234157" y="0"/>
                  </a:lnTo>
                  <a:lnTo>
                    <a:pt x="468314" y="0"/>
                  </a:lnTo>
                  <a:lnTo>
                    <a:pt x="702472" y="0"/>
                  </a:lnTo>
                  <a:lnTo>
                    <a:pt x="936629" y="0"/>
                  </a:lnTo>
                  <a:lnTo>
                    <a:pt x="1170787" y="105630"/>
                  </a:lnTo>
                  <a:lnTo>
                    <a:pt x="1404944" y="0"/>
                  </a:lnTo>
                  <a:lnTo>
                    <a:pt x="1639102" y="0"/>
                  </a:lnTo>
                  <a:lnTo>
                    <a:pt x="1873259" y="0"/>
                  </a:lnTo>
                  <a:lnTo>
                    <a:pt x="2107417" y="0"/>
                  </a:lnTo>
                  <a:lnTo>
                    <a:pt x="2341574" y="0"/>
                  </a:lnTo>
                  <a:lnTo>
                    <a:pt x="2575731" y="0"/>
                  </a:lnTo>
                  <a:lnTo>
                    <a:pt x="2809889" y="0"/>
                  </a:lnTo>
                  <a:lnTo>
                    <a:pt x="3044046" y="0"/>
                  </a:lnTo>
                  <a:lnTo>
                    <a:pt x="3278204" y="0"/>
                  </a:lnTo>
                  <a:lnTo>
                    <a:pt x="3512361" y="0"/>
                  </a:lnTo>
                  <a:lnTo>
                    <a:pt x="3746519" y="0"/>
                  </a:lnTo>
                  <a:lnTo>
                    <a:pt x="3980676" y="0"/>
                  </a:lnTo>
                  <a:lnTo>
                    <a:pt x="4214834" y="0"/>
                  </a:lnTo>
                  <a:lnTo>
                    <a:pt x="4448991" y="0"/>
                  </a:lnTo>
                  <a:lnTo>
                    <a:pt x="4683149" y="0"/>
                  </a:lnTo>
                  <a:lnTo>
                    <a:pt x="4917306" y="0"/>
                  </a:lnTo>
                  <a:lnTo>
                    <a:pt x="5151463" y="0"/>
                  </a:lnTo>
                  <a:lnTo>
                    <a:pt x="5385621" y="0"/>
                  </a:lnTo>
                  <a:lnTo>
                    <a:pt x="5619778" y="0"/>
                  </a:lnTo>
                  <a:lnTo>
                    <a:pt x="5853936" y="105630"/>
                  </a:lnTo>
                </a:path>
              </a:pathLst>
            </a:custGeom>
            <a:ln w="27101" cap="flat">
              <a:solidFill>
                <a:srgbClr val="0058AB">
                  <a:alpha val="100000"/>
                </a:srgbClr>
              </a:solidFill>
              <a:prstDash val="solid"/>
              <a:round/>
            </a:ln>
          </p:spPr>
          <p:txBody>
            <a:bodyPr/>
            <a:lstStyle/>
            <a:p/>
          </p:txBody>
        </p:sp>
        <p:sp>
          <p:nvSpPr>
            <p:cNvPr id="116" name="pl116"/>
            <p:cNvSpPr/>
            <p:nvPr/>
          </p:nvSpPr>
          <p:spPr>
            <a:xfrm>
              <a:off x="1165014" y="2071041"/>
              <a:ext cx="5853936" cy="369705"/>
            </a:xfrm>
            <a:custGeom>
              <a:avLst/>
              <a:pathLst>
                <a:path w="5853936" h="369705">
                  <a:moveTo>
                    <a:pt x="0" y="0"/>
                  </a:moveTo>
                  <a:lnTo>
                    <a:pt x="234157" y="0"/>
                  </a:lnTo>
                  <a:lnTo>
                    <a:pt x="468314" y="0"/>
                  </a:lnTo>
                  <a:lnTo>
                    <a:pt x="702472" y="105630"/>
                  </a:lnTo>
                  <a:lnTo>
                    <a:pt x="936629" y="0"/>
                  </a:lnTo>
                  <a:lnTo>
                    <a:pt x="1170787" y="369705"/>
                  </a:lnTo>
                  <a:lnTo>
                    <a:pt x="1404944" y="0"/>
                  </a:lnTo>
                  <a:lnTo>
                    <a:pt x="1639102" y="0"/>
                  </a:lnTo>
                  <a:lnTo>
                    <a:pt x="1873259" y="0"/>
                  </a:lnTo>
                  <a:lnTo>
                    <a:pt x="2107417" y="0"/>
                  </a:lnTo>
                  <a:lnTo>
                    <a:pt x="2341574" y="0"/>
                  </a:lnTo>
                  <a:lnTo>
                    <a:pt x="2575731" y="0"/>
                  </a:lnTo>
                  <a:lnTo>
                    <a:pt x="2809889" y="0"/>
                  </a:lnTo>
                  <a:lnTo>
                    <a:pt x="3044046" y="0"/>
                  </a:lnTo>
                  <a:lnTo>
                    <a:pt x="3278204" y="0"/>
                  </a:lnTo>
                  <a:lnTo>
                    <a:pt x="3512361" y="0"/>
                  </a:lnTo>
                  <a:lnTo>
                    <a:pt x="3746519" y="0"/>
                  </a:lnTo>
                  <a:lnTo>
                    <a:pt x="3980676" y="0"/>
                  </a:lnTo>
                  <a:lnTo>
                    <a:pt x="4214834" y="0"/>
                  </a:lnTo>
                  <a:lnTo>
                    <a:pt x="4448991" y="0"/>
                  </a:lnTo>
                  <a:lnTo>
                    <a:pt x="4683149" y="0"/>
                  </a:lnTo>
                  <a:lnTo>
                    <a:pt x="4917306" y="0"/>
                  </a:lnTo>
                  <a:lnTo>
                    <a:pt x="5151463" y="0"/>
                  </a:lnTo>
                  <a:lnTo>
                    <a:pt x="5385621" y="0"/>
                  </a:lnTo>
                  <a:lnTo>
                    <a:pt x="5619778" y="0"/>
                  </a:lnTo>
                  <a:lnTo>
                    <a:pt x="5853936" y="105630"/>
                  </a:lnTo>
                </a:path>
              </a:pathLst>
            </a:custGeom>
            <a:ln w="27101" cap="flat">
              <a:solidFill>
                <a:srgbClr val="80BD41">
                  <a:alpha val="100000"/>
                </a:srgbClr>
              </a:solidFill>
              <a:prstDash val="solid"/>
              <a:round/>
            </a:ln>
          </p:spPr>
          <p:txBody>
            <a:bodyPr/>
            <a:lstStyle/>
            <a:p/>
          </p:txBody>
        </p:sp>
        <p:sp>
          <p:nvSpPr>
            <p:cNvPr id="117" name="tx117"/>
            <p:cNvSpPr/>
            <p:nvPr/>
          </p:nvSpPr>
          <p:spPr>
            <a:xfrm>
              <a:off x="10966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26747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343826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60904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54567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77983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01399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24814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48230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1646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950622"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8" name="tx128"/>
            <p:cNvSpPr/>
            <p:nvPr/>
          </p:nvSpPr>
          <p:spPr>
            <a:xfrm>
              <a:off x="109668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2267473"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0" name="tx130"/>
            <p:cNvSpPr/>
            <p:nvPr/>
          </p:nvSpPr>
          <p:spPr>
            <a:xfrm>
              <a:off x="343826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460904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54567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577983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01399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24814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48230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671646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8" name="tx138"/>
            <p:cNvSpPr/>
            <p:nvPr/>
          </p:nvSpPr>
          <p:spPr>
            <a:xfrm>
              <a:off x="695062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9" name="tx139"/>
            <p:cNvSpPr/>
            <p:nvPr/>
          </p:nvSpPr>
          <p:spPr>
            <a:xfrm>
              <a:off x="57167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656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41" name="tx141"/>
            <p:cNvSpPr/>
            <p:nvPr/>
          </p:nvSpPr>
          <p:spPr>
            <a:xfrm>
              <a:off x="508103" y="32885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42" name="tx142"/>
            <p:cNvSpPr/>
            <p:nvPr/>
          </p:nvSpPr>
          <p:spPr>
            <a:xfrm>
              <a:off x="508103" y="26113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43" name="tx143"/>
            <p:cNvSpPr/>
            <p:nvPr/>
          </p:nvSpPr>
          <p:spPr>
            <a:xfrm>
              <a:off x="508103" y="1934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0370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20779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37858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54937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7201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8909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61708"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4860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7201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595431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18847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2260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65679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8909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572809" y="5522891"/>
              <a:ext cx="201455" cy="201456"/>
            </a:xfrm>
            <a:prstGeom prst="rect">
              <a:avLst/>
            </a:prstGeom>
            <a:solidFill>
              <a:srgbClr val="80BD41">
                <a:alpha val="100000"/>
              </a:srgbClr>
            </a:solidFill>
          </p:spPr>
          <p:txBody>
            <a:bodyPr/>
            <a:lstStyle/>
            <a:p/>
          </p:txBody>
        </p:sp>
        <p:sp>
          <p:nvSpPr>
            <p:cNvPr id="166" name="rc166"/>
            <p:cNvSpPr/>
            <p:nvPr/>
          </p:nvSpPr>
          <p:spPr>
            <a:xfrm>
              <a:off x="2474759" y="5522891"/>
              <a:ext cx="201456" cy="201456"/>
            </a:xfrm>
            <a:prstGeom prst="rect">
              <a:avLst/>
            </a:prstGeom>
            <a:solidFill>
              <a:srgbClr val="1CABE2">
                <a:alpha val="100000"/>
              </a:srgbClr>
            </a:solidFill>
          </p:spPr>
          <p:txBody>
            <a:bodyPr/>
            <a:lstStyle/>
            <a:p/>
          </p:txBody>
        </p:sp>
        <p:sp>
          <p:nvSpPr>
            <p:cNvPr id="167" name="rc167"/>
            <p:cNvSpPr/>
            <p:nvPr/>
          </p:nvSpPr>
          <p:spPr>
            <a:xfrm>
              <a:off x="3547582" y="5522891"/>
              <a:ext cx="201456" cy="201456"/>
            </a:xfrm>
            <a:prstGeom prst="rect">
              <a:avLst/>
            </a:prstGeom>
            <a:solidFill>
              <a:srgbClr val="0058AB">
                <a:alpha val="100000"/>
              </a:srgbClr>
            </a:solidFill>
          </p:spPr>
          <p:txBody>
            <a:bodyPr/>
            <a:lstStyle/>
            <a:p/>
          </p:txBody>
        </p:sp>
        <p:sp>
          <p:nvSpPr>
            <p:cNvPr id="168" name="rc168"/>
            <p:cNvSpPr/>
            <p:nvPr/>
          </p:nvSpPr>
          <p:spPr>
            <a:xfrm>
              <a:off x="4542915" y="5522891"/>
              <a:ext cx="201456" cy="201456"/>
            </a:xfrm>
            <a:prstGeom prst="rect">
              <a:avLst/>
            </a:prstGeom>
            <a:solidFill>
              <a:srgbClr val="FFC20E">
                <a:alpha val="100000"/>
              </a:srgbClr>
            </a:solidFill>
          </p:spPr>
          <p:txBody>
            <a:bodyPr/>
            <a:lstStyle/>
            <a:p/>
          </p:txBody>
        </p:sp>
        <p:sp>
          <p:nvSpPr>
            <p:cNvPr id="169" name="rc169"/>
            <p:cNvSpPr/>
            <p:nvPr/>
          </p:nvSpPr>
          <p:spPr>
            <a:xfrm>
              <a:off x="6447049" y="5522891"/>
              <a:ext cx="201455" cy="201456"/>
            </a:xfrm>
            <a:prstGeom prst="rect">
              <a:avLst/>
            </a:prstGeom>
            <a:solidFill>
              <a:srgbClr val="F26A21">
                <a:alpha val="100000"/>
              </a:srgbClr>
            </a:solidFill>
          </p:spPr>
          <p:txBody>
            <a:bodyPr/>
            <a:lstStyle/>
            <a:p/>
          </p:txBody>
        </p:sp>
        <p:sp>
          <p:nvSpPr>
            <p:cNvPr id="170" name="tx170"/>
            <p:cNvSpPr/>
            <p:nvPr/>
          </p:nvSpPr>
          <p:spPr>
            <a:xfrm>
              <a:off x="185285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75480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82762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82296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72709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40488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73411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67198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00121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69786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697869" y="1513317"/>
              <a:ext cx="4016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Niue</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Niue is projected to have a  small increase (&lt;10,000) in the number of surviving infants by 2030. Therefore, to achieve the IA2030 ZD target, more (~4.4%) children need to be vaccinated with DTP1 each year.</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29626" y="4638980"/>
              <a:ext cx="8344784" cy="0"/>
            </a:xfrm>
            <a:custGeom>
              <a:avLst/>
              <a:pathLst>
                <a:path w="8344784" h="0">
                  <a:moveTo>
                    <a:pt x="0" y="0"/>
                  </a:moveTo>
                  <a:lnTo>
                    <a:pt x="8344784" y="0"/>
                  </a:lnTo>
                  <a:lnTo>
                    <a:pt x="8344784" y="0"/>
                  </a:lnTo>
                </a:path>
              </a:pathLst>
            </a:custGeom>
            <a:ln w="6775" cap="flat">
              <a:solidFill>
                <a:srgbClr val="EBEBEB">
                  <a:alpha val="100000"/>
                </a:srgbClr>
              </a:solidFill>
              <a:prstDash val="solid"/>
              <a:round/>
            </a:ln>
          </p:spPr>
          <p:txBody>
            <a:bodyPr/>
            <a:lstStyle/>
            <a:p/>
          </p:txBody>
        </p:sp>
        <p:sp>
          <p:nvSpPr>
            <p:cNvPr id="5" name="pl5"/>
            <p:cNvSpPr/>
            <p:nvPr/>
          </p:nvSpPr>
          <p:spPr>
            <a:xfrm>
              <a:off x="729626" y="3815716"/>
              <a:ext cx="8344784" cy="0"/>
            </a:xfrm>
            <a:custGeom>
              <a:avLst/>
              <a:pathLst>
                <a:path w="8344784" h="0">
                  <a:moveTo>
                    <a:pt x="0" y="0"/>
                  </a:moveTo>
                  <a:lnTo>
                    <a:pt x="8344784" y="0"/>
                  </a:lnTo>
                  <a:lnTo>
                    <a:pt x="8344784" y="0"/>
                  </a:lnTo>
                </a:path>
              </a:pathLst>
            </a:custGeom>
            <a:ln w="6775" cap="flat">
              <a:solidFill>
                <a:srgbClr val="EBEBEB">
                  <a:alpha val="100000"/>
                </a:srgbClr>
              </a:solidFill>
              <a:prstDash val="solid"/>
              <a:round/>
            </a:ln>
          </p:spPr>
          <p:txBody>
            <a:bodyPr/>
            <a:lstStyle/>
            <a:p/>
          </p:txBody>
        </p:sp>
        <p:sp>
          <p:nvSpPr>
            <p:cNvPr id="6" name="pl6"/>
            <p:cNvSpPr/>
            <p:nvPr/>
          </p:nvSpPr>
          <p:spPr>
            <a:xfrm>
              <a:off x="729626" y="2992453"/>
              <a:ext cx="8344784" cy="0"/>
            </a:xfrm>
            <a:custGeom>
              <a:avLst/>
              <a:pathLst>
                <a:path w="8344784" h="0">
                  <a:moveTo>
                    <a:pt x="0" y="0"/>
                  </a:moveTo>
                  <a:lnTo>
                    <a:pt x="8344784" y="0"/>
                  </a:lnTo>
                  <a:lnTo>
                    <a:pt x="8344784" y="0"/>
                  </a:lnTo>
                </a:path>
              </a:pathLst>
            </a:custGeom>
            <a:ln w="6775" cap="flat">
              <a:solidFill>
                <a:srgbClr val="EBEBEB">
                  <a:alpha val="100000"/>
                </a:srgbClr>
              </a:solidFill>
              <a:prstDash val="solid"/>
              <a:round/>
            </a:ln>
          </p:spPr>
          <p:txBody>
            <a:bodyPr/>
            <a:lstStyle/>
            <a:p/>
          </p:txBody>
        </p:sp>
        <p:sp>
          <p:nvSpPr>
            <p:cNvPr id="7" name="pl7"/>
            <p:cNvSpPr/>
            <p:nvPr/>
          </p:nvSpPr>
          <p:spPr>
            <a:xfrm>
              <a:off x="729626" y="2169190"/>
              <a:ext cx="8344784" cy="0"/>
            </a:xfrm>
            <a:custGeom>
              <a:avLst/>
              <a:pathLst>
                <a:path w="8344784" h="0">
                  <a:moveTo>
                    <a:pt x="0" y="0"/>
                  </a:moveTo>
                  <a:lnTo>
                    <a:pt x="8344784" y="0"/>
                  </a:lnTo>
                  <a:lnTo>
                    <a:pt x="8344784" y="0"/>
                  </a:lnTo>
                </a:path>
              </a:pathLst>
            </a:custGeom>
            <a:ln w="6775" cap="flat">
              <a:solidFill>
                <a:srgbClr val="EBEBEB">
                  <a:alpha val="100000"/>
                </a:srgbClr>
              </a:solidFill>
              <a:prstDash val="solid"/>
              <a:round/>
            </a:ln>
          </p:spPr>
          <p:txBody>
            <a:bodyPr/>
            <a:lstStyle/>
            <a:p/>
          </p:txBody>
        </p:sp>
        <p:sp>
          <p:nvSpPr>
            <p:cNvPr id="8" name="pl8"/>
            <p:cNvSpPr/>
            <p:nvPr/>
          </p:nvSpPr>
          <p:spPr>
            <a:xfrm>
              <a:off x="729626" y="5050611"/>
              <a:ext cx="8344784" cy="0"/>
            </a:xfrm>
            <a:custGeom>
              <a:avLst/>
              <a:pathLst>
                <a:path w="8344784" h="0">
                  <a:moveTo>
                    <a:pt x="0" y="0"/>
                  </a:moveTo>
                  <a:lnTo>
                    <a:pt x="8344784" y="0"/>
                  </a:lnTo>
                  <a:lnTo>
                    <a:pt x="8344784" y="0"/>
                  </a:lnTo>
                </a:path>
              </a:pathLst>
            </a:custGeom>
            <a:ln w="13550" cap="flat">
              <a:solidFill>
                <a:srgbClr val="EBEBEB">
                  <a:alpha val="100000"/>
                </a:srgbClr>
              </a:solidFill>
              <a:prstDash val="solid"/>
              <a:round/>
            </a:ln>
          </p:spPr>
          <p:txBody>
            <a:bodyPr/>
            <a:lstStyle/>
            <a:p/>
          </p:txBody>
        </p:sp>
        <p:sp>
          <p:nvSpPr>
            <p:cNvPr id="9" name="pl9"/>
            <p:cNvSpPr/>
            <p:nvPr/>
          </p:nvSpPr>
          <p:spPr>
            <a:xfrm>
              <a:off x="729626" y="4227348"/>
              <a:ext cx="8344784" cy="0"/>
            </a:xfrm>
            <a:custGeom>
              <a:avLst/>
              <a:pathLst>
                <a:path w="8344784" h="0">
                  <a:moveTo>
                    <a:pt x="0" y="0"/>
                  </a:moveTo>
                  <a:lnTo>
                    <a:pt x="8344784" y="0"/>
                  </a:lnTo>
                  <a:lnTo>
                    <a:pt x="8344784" y="0"/>
                  </a:lnTo>
                </a:path>
              </a:pathLst>
            </a:custGeom>
            <a:ln w="13550" cap="flat">
              <a:solidFill>
                <a:srgbClr val="EBEBEB">
                  <a:alpha val="100000"/>
                </a:srgbClr>
              </a:solidFill>
              <a:prstDash val="solid"/>
              <a:round/>
            </a:ln>
          </p:spPr>
          <p:txBody>
            <a:bodyPr/>
            <a:lstStyle/>
            <a:p/>
          </p:txBody>
        </p:sp>
        <p:sp>
          <p:nvSpPr>
            <p:cNvPr id="10" name="pl10"/>
            <p:cNvSpPr/>
            <p:nvPr/>
          </p:nvSpPr>
          <p:spPr>
            <a:xfrm>
              <a:off x="729626" y="3404085"/>
              <a:ext cx="8344784" cy="0"/>
            </a:xfrm>
            <a:custGeom>
              <a:avLst/>
              <a:pathLst>
                <a:path w="8344784" h="0">
                  <a:moveTo>
                    <a:pt x="0" y="0"/>
                  </a:moveTo>
                  <a:lnTo>
                    <a:pt x="8344784" y="0"/>
                  </a:lnTo>
                  <a:lnTo>
                    <a:pt x="8344784" y="0"/>
                  </a:lnTo>
                </a:path>
              </a:pathLst>
            </a:custGeom>
            <a:ln w="13550" cap="flat">
              <a:solidFill>
                <a:srgbClr val="EBEBEB">
                  <a:alpha val="100000"/>
                </a:srgbClr>
              </a:solidFill>
              <a:prstDash val="solid"/>
              <a:round/>
            </a:ln>
          </p:spPr>
          <p:txBody>
            <a:bodyPr/>
            <a:lstStyle/>
            <a:p/>
          </p:txBody>
        </p:sp>
        <p:sp>
          <p:nvSpPr>
            <p:cNvPr id="11" name="pl11"/>
            <p:cNvSpPr/>
            <p:nvPr/>
          </p:nvSpPr>
          <p:spPr>
            <a:xfrm>
              <a:off x="729626" y="2580821"/>
              <a:ext cx="8344784" cy="0"/>
            </a:xfrm>
            <a:custGeom>
              <a:avLst/>
              <a:pathLst>
                <a:path w="8344784" h="0">
                  <a:moveTo>
                    <a:pt x="0" y="0"/>
                  </a:moveTo>
                  <a:lnTo>
                    <a:pt x="8344784" y="0"/>
                  </a:lnTo>
                  <a:lnTo>
                    <a:pt x="8344784" y="0"/>
                  </a:lnTo>
                </a:path>
              </a:pathLst>
            </a:custGeom>
            <a:ln w="13550" cap="flat">
              <a:solidFill>
                <a:srgbClr val="EBEBEB">
                  <a:alpha val="100000"/>
                </a:srgbClr>
              </a:solidFill>
              <a:prstDash val="solid"/>
              <a:round/>
            </a:ln>
          </p:spPr>
          <p:txBody>
            <a:bodyPr/>
            <a:lstStyle/>
            <a:p/>
          </p:txBody>
        </p:sp>
        <p:sp>
          <p:nvSpPr>
            <p:cNvPr id="12" name="pl12"/>
            <p:cNvSpPr/>
            <p:nvPr/>
          </p:nvSpPr>
          <p:spPr>
            <a:xfrm>
              <a:off x="729626" y="1757558"/>
              <a:ext cx="8344784" cy="0"/>
            </a:xfrm>
            <a:custGeom>
              <a:avLst/>
              <a:pathLst>
                <a:path w="8344784" h="0">
                  <a:moveTo>
                    <a:pt x="0" y="0"/>
                  </a:moveTo>
                  <a:lnTo>
                    <a:pt x="8344784" y="0"/>
                  </a:lnTo>
                  <a:lnTo>
                    <a:pt x="8344784" y="0"/>
                  </a:lnTo>
                </a:path>
              </a:pathLst>
            </a:custGeom>
            <a:ln w="13550" cap="flat">
              <a:solidFill>
                <a:srgbClr val="EBEBEB">
                  <a:alpha val="100000"/>
                </a:srgbClr>
              </a:solidFill>
              <a:prstDash val="solid"/>
              <a:round/>
            </a:ln>
          </p:spPr>
          <p:txBody>
            <a:bodyPr/>
            <a:lstStyle/>
            <a:p/>
          </p:txBody>
        </p:sp>
        <p:sp>
          <p:nvSpPr>
            <p:cNvPr id="13" name="pl13"/>
            <p:cNvSpPr/>
            <p:nvPr/>
          </p:nvSpPr>
          <p:spPr>
            <a:xfrm>
              <a:off x="12194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649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104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559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014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469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924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3796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8346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289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7448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1999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65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1100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565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020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4752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9303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3853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8404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29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75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205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660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115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708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5708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846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108934" y="5050611"/>
              <a:ext cx="220956" cy="0"/>
            </a:xfrm>
            <a:prstGeom prst="rect">
              <a:avLst/>
            </a:prstGeom>
            <a:solidFill>
              <a:srgbClr val="0058AB">
                <a:alpha val="100000"/>
              </a:srgbClr>
            </a:solidFill>
          </p:spPr>
          <p:txBody>
            <a:bodyPr/>
            <a:lstStyle/>
            <a:p/>
          </p:txBody>
        </p:sp>
        <p:sp>
          <p:nvSpPr>
            <p:cNvPr id="42" name="rc42"/>
            <p:cNvSpPr/>
            <p:nvPr/>
          </p:nvSpPr>
          <p:spPr>
            <a:xfrm>
              <a:off x="1354441" y="5050611"/>
              <a:ext cx="220956" cy="0"/>
            </a:xfrm>
            <a:prstGeom prst="rect">
              <a:avLst/>
            </a:prstGeom>
            <a:solidFill>
              <a:srgbClr val="0058AB">
                <a:alpha val="100000"/>
              </a:srgbClr>
            </a:solidFill>
          </p:spPr>
          <p:txBody>
            <a:bodyPr/>
            <a:lstStyle/>
            <a:p/>
          </p:txBody>
        </p:sp>
        <p:sp>
          <p:nvSpPr>
            <p:cNvPr id="43" name="rc43"/>
            <p:cNvSpPr/>
            <p:nvPr/>
          </p:nvSpPr>
          <p:spPr>
            <a:xfrm>
              <a:off x="1599948" y="5050611"/>
              <a:ext cx="220956" cy="0"/>
            </a:xfrm>
            <a:prstGeom prst="rect">
              <a:avLst/>
            </a:prstGeom>
            <a:solidFill>
              <a:srgbClr val="0058AB">
                <a:alpha val="100000"/>
              </a:srgbClr>
            </a:solidFill>
          </p:spPr>
          <p:txBody>
            <a:bodyPr/>
            <a:lstStyle/>
            <a:p/>
          </p:txBody>
        </p:sp>
        <p:sp>
          <p:nvSpPr>
            <p:cNvPr id="44" name="rc44"/>
            <p:cNvSpPr/>
            <p:nvPr/>
          </p:nvSpPr>
          <p:spPr>
            <a:xfrm>
              <a:off x="1845455" y="5050611"/>
              <a:ext cx="220956" cy="0"/>
            </a:xfrm>
            <a:prstGeom prst="rect">
              <a:avLst/>
            </a:prstGeom>
            <a:solidFill>
              <a:srgbClr val="0058AB">
                <a:alpha val="100000"/>
              </a:srgbClr>
            </a:solidFill>
          </p:spPr>
          <p:txBody>
            <a:bodyPr/>
            <a:lstStyle/>
            <a:p/>
          </p:txBody>
        </p:sp>
        <p:sp>
          <p:nvSpPr>
            <p:cNvPr id="45" name="rc45"/>
            <p:cNvSpPr/>
            <p:nvPr/>
          </p:nvSpPr>
          <p:spPr>
            <a:xfrm>
              <a:off x="2090962" y="5050611"/>
              <a:ext cx="220956" cy="0"/>
            </a:xfrm>
            <a:prstGeom prst="rect">
              <a:avLst/>
            </a:prstGeom>
            <a:solidFill>
              <a:srgbClr val="0058AB">
                <a:alpha val="100000"/>
              </a:srgbClr>
            </a:solidFill>
          </p:spPr>
          <p:txBody>
            <a:bodyPr/>
            <a:lstStyle/>
            <a:p/>
          </p:txBody>
        </p:sp>
        <p:sp>
          <p:nvSpPr>
            <p:cNvPr id="46" name="rc46"/>
            <p:cNvSpPr/>
            <p:nvPr/>
          </p:nvSpPr>
          <p:spPr>
            <a:xfrm>
              <a:off x="2336469" y="1757558"/>
              <a:ext cx="220956" cy="3293053"/>
            </a:xfrm>
            <a:prstGeom prst="rect">
              <a:avLst/>
            </a:prstGeom>
            <a:solidFill>
              <a:srgbClr val="0058AB">
                <a:alpha val="100000"/>
              </a:srgbClr>
            </a:solidFill>
          </p:spPr>
          <p:txBody>
            <a:bodyPr/>
            <a:lstStyle/>
            <a:p/>
          </p:txBody>
        </p:sp>
        <p:sp>
          <p:nvSpPr>
            <p:cNvPr id="47" name="rc47"/>
            <p:cNvSpPr/>
            <p:nvPr/>
          </p:nvSpPr>
          <p:spPr>
            <a:xfrm>
              <a:off x="2581976" y="5050611"/>
              <a:ext cx="220956" cy="0"/>
            </a:xfrm>
            <a:prstGeom prst="rect">
              <a:avLst/>
            </a:prstGeom>
            <a:solidFill>
              <a:srgbClr val="0058AB">
                <a:alpha val="100000"/>
              </a:srgbClr>
            </a:solidFill>
          </p:spPr>
          <p:txBody>
            <a:bodyPr/>
            <a:lstStyle/>
            <a:p/>
          </p:txBody>
        </p:sp>
        <p:sp>
          <p:nvSpPr>
            <p:cNvPr id="48" name="rc48"/>
            <p:cNvSpPr/>
            <p:nvPr/>
          </p:nvSpPr>
          <p:spPr>
            <a:xfrm>
              <a:off x="2827483" y="5050611"/>
              <a:ext cx="220956" cy="0"/>
            </a:xfrm>
            <a:prstGeom prst="rect">
              <a:avLst/>
            </a:prstGeom>
            <a:solidFill>
              <a:srgbClr val="0058AB">
                <a:alpha val="100000"/>
              </a:srgbClr>
            </a:solidFill>
          </p:spPr>
          <p:txBody>
            <a:bodyPr/>
            <a:lstStyle/>
            <a:p/>
          </p:txBody>
        </p:sp>
        <p:sp>
          <p:nvSpPr>
            <p:cNvPr id="49" name="rc49"/>
            <p:cNvSpPr/>
            <p:nvPr/>
          </p:nvSpPr>
          <p:spPr>
            <a:xfrm>
              <a:off x="3072991" y="5050611"/>
              <a:ext cx="220956" cy="0"/>
            </a:xfrm>
            <a:prstGeom prst="rect">
              <a:avLst/>
            </a:prstGeom>
            <a:solidFill>
              <a:srgbClr val="0058AB">
                <a:alpha val="100000"/>
              </a:srgbClr>
            </a:solidFill>
          </p:spPr>
          <p:txBody>
            <a:bodyPr/>
            <a:lstStyle/>
            <a:p/>
          </p:txBody>
        </p:sp>
        <p:sp>
          <p:nvSpPr>
            <p:cNvPr id="50" name="rc50"/>
            <p:cNvSpPr/>
            <p:nvPr/>
          </p:nvSpPr>
          <p:spPr>
            <a:xfrm>
              <a:off x="3318498" y="5050611"/>
              <a:ext cx="220956" cy="0"/>
            </a:xfrm>
            <a:prstGeom prst="rect">
              <a:avLst/>
            </a:prstGeom>
            <a:solidFill>
              <a:srgbClr val="0058AB">
                <a:alpha val="100000"/>
              </a:srgbClr>
            </a:solidFill>
          </p:spPr>
          <p:txBody>
            <a:bodyPr/>
            <a:lstStyle/>
            <a:p/>
          </p:txBody>
        </p:sp>
        <p:sp>
          <p:nvSpPr>
            <p:cNvPr id="51" name="rc51"/>
            <p:cNvSpPr/>
            <p:nvPr/>
          </p:nvSpPr>
          <p:spPr>
            <a:xfrm>
              <a:off x="3564005" y="5050611"/>
              <a:ext cx="220956" cy="0"/>
            </a:xfrm>
            <a:prstGeom prst="rect">
              <a:avLst/>
            </a:prstGeom>
            <a:solidFill>
              <a:srgbClr val="0058AB">
                <a:alpha val="100000"/>
              </a:srgbClr>
            </a:solidFill>
          </p:spPr>
          <p:txBody>
            <a:bodyPr/>
            <a:lstStyle/>
            <a:p/>
          </p:txBody>
        </p:sp>
        <p:sp>
          <p:nvSpPr>
            <p:cNvPr id="52" name="rc52"/>
            <p:cNvSpPr/>
            <p:nvPr/>
          </p:nvSpPr>
          <p:spPr>
            <a:xfrm>
              <a:off x="3809512" y="5050611"/>
              <a:ext cx="220956" cy="0"/>
            </a:xfrm>
            <a:prstGeom prst="rect">
              <a:avLst/>
            </a:prstGeom>
            <a:solidFill>
              <a:srgbClr val="0058AB">
                <a:alpha val="100000"/>
              </a:srgbClr>
            </a:solidFill>
          </p:spPr>
          <p:txBody>
            <a:bodyPr/>
            <a:lstStyle/>
            <a:p/>
          </p:txBody>
        </p:sp>
        <p:sp>
          <p:nvSpPr>
            <p:cNvPr id="53" name="rc53"/>
            <p:cNvSpPr/>
            <p:nvPr/>
          </p:nvSpPr>
          <p:spPr>
            <a:xfrm>
              <a:off x="4055019" y="5050611"/>
              <a:ext cx="220956" cy="0"/>
            </a:xfrm>
            <a:prstGeom prst="rect">
              <a:avLst/>
            </a:prstGeom>
            <a:solidFill>
              <a:srgbClr val="0058AB">
                <a:alpha val="100000"/>
              </a:srgbClr>
            </a:solidFill>
          </p:spPr>
          <p:txBody>
            <a:bodyPr/>
            <a:lstStyle/>
            <a:p/>
          </p:txBody>
        </p:sp>
        <p:sp>
          <p:nvSpPr>
            <p:cNvPr id="54" name="rc54"/>
            <p:cNvSpPr/>
            <p:nvPr/>
          </p:nvSpPr>
          <p:spPr>
            <a:xfrm>
              <a:off x="4300526" y="5050611"/>
              <a:ext cx="220956" cy="0"/>
            </a:xfrm>
            <a:prstGeom prst="rect">
              <a:avLst/>
            </a:prstGeom>
            <a:solidFill>
              <a:srgbClr val="0058AB">
                <a:alpha val="100000"/>
              </a:srgbClr>
            </a:solidFill>
          </p:spPr>
          <p:txBody>
            <a:bodyPr/>
            <a:lstStyle/>
            <a:p/>
          </p:txBody>
        </p:sp>
        <p:sp>
          <p:nvSpPr>
            <p:cNvPr id="55" name="rc55"/>
            <p:cNvSpPr/>
            <p:nvPr/>
          </p:nvSpPr>
          <p:spPr>
            <a:xfrm>
              <a:off x="4546033" y="5050611"/>
              <a:ext cx="220956" cy="0"/>
            </a:xfrm>
            <a:prstGeom prst="rect">
              <a:avLst/>
            </a:prstGeom>
            <a:solidFill>
              <a:srgbClr val="0058AB">
                <a:alpha val="100000"/>
              </a:srgbClr>
            </a:solidFill>
          </p:spPr>
          <p:txBody>
            <a:bodyPr/>
            <a:lstStyle/>
            <a:p/>
          </p:txBody>
        </p:sp>
        <p:sp>
          <p:nvSpPr>
            <p:cNvPr id="56" name="rc56"/>
            <p:cNvSpPr/>
            <p:nvPr/>
          </p:nvSpPr>
          <p:spPr>
            <a:xfrm>
              <a:off x="4791540" y="5050611"/>
              <a:ext cx="220956" cy="0"/>
            </a:xfrm>
            <a:prstGeom prst="rect">
              <a:avLst/>
            </a:prstGeom>
            <a:solidFill>
              <a:srgbClr val="0058AB">
                <a:alpha val="100000"/>
              </a:srgbClr>
            </a:solidFill>
          </p:spPr>
          <p:txBody>
            <a:bodyPr/>
            <a:lstStyle/>
            <a:p/>
          </p:txBody>
        </p:sp>
        <p:sp>
          <p:nvSpPr>
            <p:cNvPr id="57" name="rc57"/>
            <p:cNvSpPr/>
            <p:nvPr/>
          </p:nvSpPr>
          <p:spPr>
            <a:xfrm>
              <a:off x="5037047" y="5050611"/>
              <a:ext cx="220956" cy="0"/>
            </a:xfrm>
            <a:prstGeom prst="rect">
              <a:avLst/>
            </a:prstGeom>
            <a:solidFill>
              <a:srgbClr val="0058AB">
                <a:alpha val="100000"/>
              </a:srgbClr>
            </a:solidFill>
          </p:spPr>
          <p:txBody>
            <a:bodyPr/>
            <a:lstStyle/>
            <a:p/>
          </p:txBody>
        </p:sp>
        <p:sp>
          <p:nvSpPr>
            <p:cNvPr id="58" name="rc58"/>
            <p:cNvSpPr/>
            <p:nvPr/>
          </p:nvSpPr>
          <p:spPr>
            <a:xfrm>
              <a:off x="5282554" y="5050611"/>
              <a:ext cx="220956" cy="0"/>
            </a:xfrm>
            <a:prstGeom prst="rect">
              <a:avLst/>
            </a:prstGeom>
            <a:solidFill>
              <a:srgbClr val="0058AB">
                <a:alpha val="100000"/>
              </a:srgbClr>
            </a:solidFill>
          </p:spPr>
          <p:txBody>
            <a:bodyPr/>
            <a:lstStyle/>
            <a:p/>
          </p:txBody>
        </p:sp>
        <p:sp>
          <p:nvSpPr>
            <p:cNvPr id="59" name="rc59"/>
            <p:cNvSpPr/>
            <p:nvPr/>
          </p:nvSpPr>
          <p:spPr>
            <a:xfrm>
              <a:off x="5528061" y="5050611"/>
              <a:ext cx="220956" cy="0"/>
            </a:xfrm>
            <a:prstGeom prst="rect">
              <a:avLst/>
            </a:prstGeom>
            <a:solidFill>
              <a:srgbClr val="0058AB">
                <a:alpha val="100000"/>
              </a:srgbClr>
            </a:solidFill>
          </p:spPr>
          <p:txBody>
            <a:bodyPr/>
            <a:lstStyle/>
            <a:p/>
          </p:txBody>
        </p:sp>
        <p:sp>
          <p:nvSpPr>
            <p:cNvPr id="60" name="rc60"/>
            <p:cNvSpPr/>
            <p:nvPr/>
          </p:nvSpPr>
          <p:spPr>
            <a:xfrm>
              <a:off x="5773568" y="5050611"/>
              <a:ext cx="220956" cy="0"/>
            </a:xfrm>
            <a:prstGeom prst="rect">
              <a:avLst/>
            </a:prstGeom>
            <a:solidFill>
              <a:srgbClr val="0058AB">
                <a:alpha val="100000"/>
              </a:srgbClr>
            </a:solidFill>
          </p:spPr>
          <p:txBody>
            <a:bodyPr/>
            <a:lstStyle/>
            <a:p/>
          </p:txBody>
        </p:sp>
        <p:sp>
          <p:nvSpPr>
            <p:cNvPr id="61" name="rc61"/>
            <p:cNvSpPr/>
            <p:nvPr/>
          </p:nvSpPr>
          <p:spPr>
            <a:xfrm>
              <a:off x="6019075" y="5050611"/>
              <a:ext cx="220956" cy="0"/>
            </a:xfrm>
            <a:prstGeom prst="rect">
              <a:avLst/>
            </a:prstGeom>
            <a:solidFill>
              <a:srgbClr val="0058AB">
                <a:alpha val="100000"/>
              </a:srgbClr>
            </a:solidFill>
          </p:spPr>
          <p:txBody>
            <a:bodyPr/>
            <a:lstStyle/>
            <a:p/>
          </p:txBody>
        </p:sp>
        <p:sp>
          <p:nvSpPr>
            <p:cNvPr id="62" name="rc62"/>
            <p:cNvSpPr/>
            <p:nvPr/>
          </p:nvSpPr>
          <p:spPr>
            <a:xfrm>
              <a:off x="6264582" y="5050611"/>
              <a:ext cx="220956" cy="0"/>
            </a:xfrm>
            <a:prstGeom prst="rect">
              <a:avLst/>
            </a:prstGeom>
            <a:solidFill>
              <a:srgbClr val="0058AB">
                <a:alpha val="100000"/>
              </a:srgbClr>
            </a:solidFill>
          </p:spPr>
          <p:txBody>
            <a:bodyPr/>
            <a:lstStyle/>
            <a:p/>
          </p:txBody>
        </p:sp>
        <p:sp>
          <p:nvSpPr>
            <p:cNvPr id="63" name="rc63"/>
            <p:cNvSpPr/>
            <p:nvPr/>
          </p:nvSpPr>
          <p:spPr>
            <a:xfrm>
              <a:off x="6510089" y="5050611"/>
              <a:ext cx="220956" cy="0"/>
            </a:xfrm>
            <a:prstGeom prst="rect">
              <a:avLst/>
            </a:prstGeom>
            <a:solidFill>
              <a:srgbClr val="0058AB">
                <a:alpha val="100000"/>
              </a:srgbClr>
            </a:solidFill>
          </p:spPr>
          <p:txBody>
            <a:bodyPr/>
            <a:lstStyle/>
            <a:p/>
          </p:txBody>
        </p:sp>
        <p:sp>
          <p:nvSpPr>
            <p:cNvPr id="64" name="rc64"/>
            <p:cNvSpPr/>
            <p:nvPr/>
          </p:nvSpPr>
          <p:spPr>
            <a:xfrm>
              <a:off x="6755596" y="5050611"/>
              <a:ext cx="220956" cy="0"/>
            </a:xfrm>
            <a:prstGeom prst="rect">
              <a:avLst/>
            </a:prstGeom>
            <a:solidFill>
              <a:srgbClr val="0058AB">
                <a:alpha val="100000"/>
              </a:srgbClr>
            </a:solidFill>
          </p:spPr>
          <p:txBody>
            <a:bodyPr/>
            <a:lstStyle/>
            <a:p/>
          </p:txBody>
        </p:sp>
        <p:sp>
          <p:nvSpPr>
            <p:cNvPr id="65" name="rc65"/>
            <p:cNvSpPr/>
            <p:nvPr/>
          </p:nvSpPr>
          <p:spPr>
            <a:xfrm>
              <a:off x="7001103" y="5050611"/>
              <a:ext cx="220956" cy="0"/>
            </a:xfrm>
            <a:prstGeom prst="rect">
              <a:avLst/>
            </a:prstGeom>
            <a:solidFill>
              <a:srgbClr val="0058AB">
                <a:alpha val="100000"/>
              </a:srgbClr>
            </a:solidFill>
          </p:spPr>
          <p:txBody>
            <a:bodyPr/>
            <a:lstStyle/>
            <a:p/>
          </p:txBody>
        </p:sp>
        <p:sp>
          <p:nvSpPr>
            <p:cNvPr id="66" name="rc66"/>
            <p:cNvSpPr/>
            <p:nvPr/>
          </p:nvSpPr>
          <p:spPr>
            <a:xfrm>
              <a:off x="7246610" y="3404085"/>
              <a:ext cx="220956" cy="1646526"/>
            </a:xfrm>
            <a:prstGeom prst="rect">
              <a:avLst/>
            </a:prstGeom>
            <a:solidFill>
              <a:srgbClr val="0058AB">
                <a:alpha val="100000"/>
              </a:srgbClr>
            </a:solidFill>
          </p:spPr>
          <p:txBody>
            <a:bodyPr/>
            <a:lstStyle/>
            <a:p/>
          </p:txBody>
        </p:sp>
        <p:sp>
          <p:nvSpPr>
            <p:cNvPr id="67" name="rc67"/>
            <p:cNvSpPr/>
            <p:nvPr/>
          </p:nvSpPr>
          <p:spPr>
            <a:xfrm>
              <a:off x="8474146" y="5050611"/>
              <a:ext cx="220956" cy="0"/>
            </a:xfrm>
            <a:prstGeom prst="rect">
              <a:avLst/>
            </a:prstGeom>
            <a:solidFill>
              <a:srgbClr val="69DBFF">
                <a:alpha val="100000"/>
              </a:srgbClr>
            </a:solidFill>
          </p:spPr>
          <p:txBody>
            <a:bodyPr/>
            <a:lstStyle/>
            <a:p/>
          </p:txBody>
        </p:sp>
        <p:sp>
          <p:nvSpPr>
            <p:cNvPr id="68" name="pl68"/>
            <p:cNvSpPr/>
            <p:nvPr/>
          </p:nvSpPr>
          <p:spPr>
            <a:xfrm>
              <a:off x="6129553" y="5050611"/>
              <a:ext cx="2455070" cy="0"/>
            </a:xfrm>
            <a:custGeom>
              <a:avLst/>
              <a:pathLst>
                <a:path w="2455070" h="0">
                  <a:moveTo>
                    <a:pt x="0" y="0"/>
                  </a:moveTo>
                  <a:lnTo>
                    <a:pt x="245507" y="0"/>
                  </a:lnTo>
                  <a:lnTo>
                    <a:pt x="491014" y="0"/>
                  </a:lnTo>
                  <a:lnTo>
                    <a:pt x="736521" y="0"/>
                  </a:lnTo>
                  <a:lnTo>
                    <a:pt x="982028" y="0"/>
                  </a:lnTo>
                  <a:lnTo>
                    <a:pt x="1227535" y="0"/>
                  </a:lnTo>
                  <a:lnTo>
                    <a:pt x="1473042" y="0"/>
                  </a:lnTo>
                  <a:lnTo>
                    <a:pt x="1718549" y="0"/>
                  </a:lnTo>
                  <a:lnTo>
                    <a:pt x="1964056" y="0"/>
                  </a:lnTo>
                  <a:lnTo>
                    <a:pt x="2209563" y="0"/>
                  </a:lnTo>
                  <a:lnTo>
                    <a:pt x="2455070" y="0"/>
                  </a:lnTo>
                </a:path>
              </a:pathLst>
            </a:custGeom>
            <a:ln w="13550" cap="flat">
              <a:solidFill>
                <a:srgbClr val="000000">
                  <a:alpha val="100000"/>
                </a:srgbClr>
              </a:solidFill>
              <a:prstDash val="solid"/>
              <a:round/>
            </a:ln>
          </p:spPr>
          <p:txBody>
            <a:bodyPr/>
            <a:lstStyle/>
            <a:p/>
          </p:txBody>
        </p:sp>
        <p:sp>
          <p:nvSpPr>
            <p:cNvPr id="69" name="pt69"/>
            <p:cNvSpPr/>
            <p:nvPr/>
          </p:nvSpPr>
          <p:spPr>
            <a:xfrm>
              <a:off x="6104727" y="502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50234" y="502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595742" y="502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41249" y="502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086756" y="502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32263" y="502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577770" y="502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23277" y="502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68784" y="502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14291" y="502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59798" y="502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08103" y="5007972"/>
              <a:ext cx="15889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0.0</a:t>
              </a:r>
            </a:p>
          </p:txBody>
        </p:sp>
        <p:sp>
          <p:nvSpPr>
            <p:cNvPr id="81" name="tx81"/>
            <p:cNvSpPr/>
            <p:nvPr/>
          </p:nvSpPr>
          <p:spPr>
            <a:xfrm>
              <a:off x="508103" y="4184709"/>
              <a:ext cx="15889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0.5</a:t>
              </a:r>
            </a:p>
          </p:txBody>
        </p:sp>
        <p:sp>
          <p:nvSpPr>
            <p:cNvPr id="82" name="tx82"/>
            <p:cNvSpPr/>
            <p:nvPr/>
          </p:nvSpPr>
          <p:spPr>
            <a:xfrm>
              <a:off x="508103" y="3361445"/>
              <a:ext cx="15889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3" name="tx83"/>
            <p:cNvSpPr/>
            <p:nvPr/>
          </p:nvSpPr>
          <p:spPr>
            <a:xfrm>
              <a:off x="508103" y="2538182"/>
              <a:ext cx="15889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84" name="tx84"/>
            <p:cNvSpPr/>
            <p:nvPr/>
          </p:nvSpPr>
          <p:spPr>
            <a:xfrm>
              <a:off x="508103" y="1714919"/>
              <a:ext cx="15889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5" name="tx85"/>
            <p:cNvSpPr/>
            <p:nvPr/>
          </p:nvSpPr>
          <p:spPr>
            <a:xfrm rot="-5400000">
              <a:off x="10985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3440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5895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83501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0805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32605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5715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8170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0625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080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55359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7991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044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29008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53562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7811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2663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27214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176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76315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08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5417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4996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4515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69906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361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361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6370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566032" y="5900002"/>
              <a:ext cx="201456" cy="201456"/>
            </a:xfrm>
            <a:prstGeom prst="rect">
              <a:avLst/>
            </a:prstGeom>
            <a:solidFill>
              <a:srgbClr val="0058AB">
                <a:alpha val="100000"/>
              </a:srgbClr>
            </a:solidFill>
          </p:spPr>
          <p:txBody>
            <a:bodyPr/>
            <a:lstStyle/>
            <a:p/>
          </p:txBody>
        </p:sp>
        <p:sp>
          <p:nvSpPr>
            <p:cNvPr id="115" name="rc115"/>
            <p:cNvSpPr/>
            <p:nvPr/>
          </p:nvSpPr>
          <p:spPr>
            <a:xfrm>
              <a:off x="4468118" y="5900002"/>
              <a:ext cx="201456" cy="201456"/>
            </a:xfrm>
            <a:prstGeom prst="rect">
              <a:avLst/>
            </a:prstGeom>
            <a:solidFill>
              <a:srgbClr val="69DBFF">
                <a:alpha val="100000"/>
              </a:srgbClr>
            </a:solidFill>
          </p:spPr>
          <p:txBody>
            <a:bodyPr/>
            <a:lstStyle/>
            <a:p/>
          </p:txBody>
        </p:sp>
        <p:sp>
          <p:nvSpPr>
            <p:cNvPr id="116" name="tx116"/>
            <p:cNvSpPr/>
            <p:nvPr/>
          </p:nvSpPr>
          <p:spPr>
            <a:xfrm>
              <a:off x="3846077"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748163"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27090" y="1330710"/>
              <a:ext cx="57498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Niue</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Inf%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Inf%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41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63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85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007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0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24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446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66810"/>
              <a:ext cx="239888" cy="1341211"/>
            </a:xfrm>
            <a:prstGeom prst="rect">
              <a:avLst/>
            </a:prstGeom>
            <a:solidFill>
              <a:srgbClr val="80BD41">
                <a:alpha val="100000"/>
              </a:srgbClr>
            </a:solidFill>
          </p:spPr>
          <p:txBody>
            <a:bodyPr/>
            <a:lstStyle/>
            <a:p/>
          </p:txBody>
        </p:sp>
        <p:sp>
          <p:nvSpPr>
            <p:cNvPr id="25" name="rc25"/>
            <p:cNvSpPr/>
            <p:nvPr/>
          </p:nvSpPr>
          <p:spPr>
            <a:xfrm>
              <a:off x="1296273" y="2966810"/>
              <a:ext cx="239888" cy="0"/>
            </a:xfrm>
            <a:prstGeom prst="rect">
              <a:avLst/>
            </a:prstGeom>
            <a:solidFill>
              <a:srgbClr val="1CABE2">
                <a:alpha val="100000"/>
              </a:srgbClr>
            </a:solidFill>
          </p:spPr>
          <p:txBody>
            <a:bodyPr/>
            <a:lstStyle/>
            <a:p/>
          </p:txBody>
        </p:sp>
        <p:sp>
          <p:nvSpPr>
            <p:cNvPr id="26" name="rc26"/>
            <p:cNvSpPr/>
            <p:nvPr/>
          </p:nvSpPr>
          <p:spPr>
            <a:xfrm>
              <a:off x="1562816" y="3035590"/>
              <a:ext cx="239888" cy="1272431"/>
            </a:xfrm>
            <a:prstGeom prst="rect">
              <a:avLst/>
            </a:prstGeom>
            <a:solidFill>
              <a:srgbClr val="80BD41">
                <a:alpha val="100000"/>
              </a:srgbClr>
            </a:solidFill>
          </p:spPr>
          <p:txBody>
            <a:bodyPr/>
            <a:lstStyle/>
            <a:p/>
          </p:txBody>
        </p:sp>
        <p:sp>
          <p:nvSpPr>
            <p:cNvPr id="27" name="rc27"/>
            <p:cNvSpPr/>
            <p:nvPr/>
          </p:nvSpPr>
          <p:spPr>
            <a:xfrm>
              <a:off x="1562816" y="3035590"/>
              <a:ext cx="239888" cy="0"/>
            </a:xfrm>
            <a:prstGeom prst="rect">
              <a:avLst/>
            </a:prstGeom>
            <a:solidFill>
              <a:srgbClr val="1CABE2">
                <a:alpha val="100000"/>
              </a:srgbClr>
            </a:solidFill>
          </p:spPr>
          <p:txBody>
            <a:bodyPr/>
            <a:lstStyle/>
            <a:p/>
          </p:txBody>
        </p:sp>
        <p:sp>
          <p:nvSpPr>
            <p:cNvPr id="28" name="rc28"/>
            <p:cNvSpPr/>
            <p:nvPr/>
          </p:nvSpPr>
          <p:spPr>
            <a:xfrm>
              <a:off x="1829360" y="3069980"/>
              <a:ext cx="239888" cy="1238041"/>
            </a:xfrm>
            <a:prstGeom prst="rect">
              <a:avLst/>
            </a:prstGeom>
            <a:solidFill>
              <a:srgbClr val="80BD41">
                <a:alpha val="100000"/>
              </a:srgbClr>
            </a:solidFill>
          </p:spPr>
          <p:txBody>
            <a:bodyPr/>
            <a:lstStyle/>
            <a:p/>
          </p:txBody>
        </p:sp>
        <p:sp>
          <p:nvSpPr>
            <p:cNvPr id="29" name="rc29"/>
            <p:cNvSpPr/>
            <p:nvPr/>
          </p:nvSpPr>
          <p:spPr>
            <a:xfrm>
              <a:off x="1829360" y="3069980"/>
              <a:ext cx="239888" cy="0"/>
            </a:xfrm>
            <a:prstGeom prst="rect">
              <a:avLst/>
            </a:prstGeom>
            <a:solidFill>
              <a:srgbClr val="1CABE2">
                <a:alpha val="100000"/>
              </a:srgbClr>
            </a:solidFill>
          </p:spPr>
          <p:txBody>
            <a:bodyPr/>
            <a:lstStyle/>
            <a:p/>
          </p:txBody>
        </p:sp>
        <p:sp>
          <p:nvSpPr>
            <p:cNvPr id="30" name="rc30"/>
            <p:cNvSpPr/>
            <p:nvPr/>
          </p:nvSpPr>
          <p:spPr>
            <a:xfrm>
              <a:off x="2095903" y="3069980"/>
              <a:ext cx="239888" cy="1238041"/>
            </a:xfrm>
            <a:prstGeom prst="rect">
              <a:avLst/>
            </a:prstGeom>
            <a:solidFill>
              <a:srgbClr val="80BD41">
                <a:alpha val="100000"/>
              </a:srgbClr>
            </a:solidFill>
          </p:spPr>
          <p:txBody>
            <a:bodyPr/>
            <a:lstStyle/>
            <a:p/>
          </p:txBody>
        </p:sp>
        <p:sp>
          <p:nvSpPr>
            <p:cNvPr id="31" name="rc31"/>
            <p:cNvSpPr/>
            <p:nvPr/>
          </p:nvSpPr>
          <p:spPr>
            <a:xfrm>
              <a:off x="2095903" y="3069980"/>
              <a:ext cx="239888" cy="0"/>
            </a:xfrm>
            <a:prstGeom prst="rect">
              <a:avLst/>
            </a:prstGeom>
            <a:solidFill>
              <a:srgbClr val="1CABE2">
                <a:alpha val="100000"/>
              </a:srgbClr>
            </a:solidFill>
          </p:spPr>
          <p:txBody>
            <a:bodyPr/>
            <a:lstStyle/>
            <a:p/>
          </p:txBody>
        </p:sp>
        <p:sp>
          <p:nvSpPr>
            <p:cNvPr id="32" name="rc32"/>
            <p:cNvSpPr/>
            <p:nvPr/>
          </p:nvSpPr>
          <p:spPr>
            <a:xfrm>
              <a:off x="2362446" y="3104370"/>
              <a:ext cx="239888" cy="1203651"/>
            </a:xfrm>
            <a:prstGeom prst="rect">
              <a:avLst/>
            </a:prstGeom>
            <a:solidFill>
              <a:srgbClr val="80BD41">
                <a:alpha val="100000"/>
              </a:srgbClr>
            </a:solidFill>
          </p:spPr>
          <p:txBody>
            <a:bodyPr/>
            <a:lstStyle/>
            <a:p/>
          </p:txBody>
        </p:sp>
        <p:sp>
          <p:nvSpPr>
            <p:cNvPr id="33" name="rc33"/>
            <p:cNvSpPr/>
            <p:nvPr/>
          </p:nvSpPr>
          <p:spPr>
            <a:xfrm>
              <a:off x="2362446" y="3104370"/>
              <a:ext cx="239888" cy="0"/>
            </a:xfrm>
            <a:prstGeom prst="rect">
              <a:avLst/>
            </a:prstGeom>
            <a:solidFill>
              <a:srgbClr val="1CABE2">
                <a:alpha val="100000"/>
              </a:srgbClr>
            </a:solidFill>
          </p:spPr>
          <p:txBody>
            <a:bodyPr/>
            <a:lstStyle/>
            <a:p/>
          </p:txBody>
        </p:sp>
        <p:sp>
          <p:nvSpPr>
            <p:cNvPr id="34" name="rc34"/>
            <p:cNvSpPr/>
            <p:nvPr/>
          </p:nvSpPr>
          <p:spPr>
            <a:xfrm>
              <a:off x="2628989" y="3173150"/>
              <a:ext cx="239888" cy="1134870"/>
            </a:xfrm>
            <a:prstGeom prst="rect">
              <a:avLst/>
            </a:prstGeom>
            <a:solidFill>
              <a:srgbClr val="80BD41">
                <a:alpha val="100000"/>
              </a:srgbClr>
            </a:solidFill>
          </p:spPr>
          <p:txBody>
            <a:bodyPr/>
            <a:lstStyle/>
            <a:p/>
          </p:txBody>
        </p:sp>
        <p:sp>
          <p:nvSpPr>
            <p:cNvPr id="35" name="rc35"/>
            <p:cNvSpPr/>
            <p:nvPr/>
          </p:nvSpPr>
          <p:spPr>
            <a:xfrm>
              <a:off x="2628989" y="3104370"/>
              <a:ext cx="239888" cy="68780"/>
            </a:xfrm>
            <a:prstGeom prst="rect">
              <a:avLst/>
            </a:prstGeom>
            <a:solidFill>
              <a:srgbClr val="1CABE2">
                <a:alpha val="100000"/>
              </a:srgbClr>
            </a:solidFill>
          </p:spPr>
          <p:txBody>
            <a:bodyPr/>
            <a:lstStyle/>
            <a:p/>
          </p:txBody>
        </p:sp>
        <p:sp>
          <p:nvSpPr>
            <p:cNvPr id="36" name="rc36"/>
            <p:cNvSpPr/>
            <p:nvPr/>
          </p:nvSpPr>
          <p:spPr>
            <a:xfrm>
              <a:off x="2895532" y="3138760"/>
              <a:ext cx="239888" cy="1169261"/>
            </a:xfrm>
            <a:prstGeom prst="rect">
              <a:avLst/>
            </a:prstGeom>
            <a:solidFill>
              <a:srgbClr val="80BD41">
                <a:alpha val="100000"/>
              </a:srgbClr>
            </a:solidFill>
          </p:spPr>
          <p:txBody>
            <a:bodyPr/>
            <a:lstStyle/>
            <a:p/>
          </p:txBody>
        </p:sp>
        <p:sp>
          <p:nvSpPr>
            <p:cNvPr id="37" name="rc37"/>
            <p:cNvSpPr/>
            <p:nvPr/>
          </p:nvSpPr>
          <p:spPr>
            <a:xfrm>
              <a:off x="2895532" y="3138760"/>
              <a:ext cx="239888" cy="0"/>
            </a:xfrm>
            <a:prstGeom prst="rect">
              <a:avLst/>
            </a:prstGeom>
            <a:solidFill>
              <a:srgbClr val="1CABE2">
                <a:alpha val="100000"/>
              </a:srgbClr>
            </a:solidFill>
          </p:spPr>
          <p:txBody>
            <a:bodyPr/>
            <a:lstStyle/>
            <a:p/>
          </p:txBody>
        </p:sp>
        <p:sp>
          <p:nvSpPr>
            <p:cNvPr id="38" name="rc38"/>
            <p:cNvSpPr/>
            <p:nvPr/>
          </p:nvSpPr>
          <p:spPr>
            <a:xfrm>
              <a:off x="3162075" y="3173150"/>
              <a:ext cx="239888" cy="1134870"/>
            </a:xfrm>
            <a:prstGeom prst="rect">
              <a:avLst/>
            </a:prstGeom>
            <a:solidFill>
              <a:srgbClr val="80BD41">
                <a:alpha val="100000"/>
              </a:srgbClr>
            </a:solidFill>
          </p:spPr>
          <p:txBody>
            <a:bodyPr/>
            <a:lstStyle/>
            <a:p/>
          </p:txBody>
        </p:sp>
        <p:sp>
          <p:nvSpPr>
            <p:cNvPr id="39" name="rc39"/>
            <p:cNvSpPr/>
            <p:nvPr/>
          </p:nvSpPr>
          <p:spPr>
            <a:xfrm>
              <a:off x="3162075" y="3173150"/>
              <a:ext cx="239888" cy="0"/>
            </a:xfrm>
            <a:prstGeom prst="rect">
              <a:avLst/>
            </a:prstGeom>
            <a:solidFill>
              <a:srgbClr val="1CABE2">
                <a:alpha val="100000"/>
              </a:srgbClr>
            </a:solidFill>
          </p:spPr>
          <p:txBody>
            <a:bodyPr/>
            <a:lstStyle/>
            <a:p/>
          </p:txBody>
        </p:sp>
        <p:sp>
          <p:nvSpPr>
            <p:cNvPr id="40" name="rc40"/>
            <p:cNvSpPr/>
            <p:nvPr/>
          </p:nvSpPr>
          <p:spPr>
            <a:xfrm>
              <a:off x="3428618" y="3173150"/>
              <a:ext cx="239888" cy="1134870"/>
            </a:xfrm>
            <a:prstGeom prst="rect">
              <a:avLst/>
            </a:prstGeom>
            <a:solidFill>
              <a:srgbClr val="80BD41">
                <a:alpha val="100000"/>
              </a:srgbClr>
            </a:solidFill>
          </p:spPr>
          <p:txBody>
            <a:bodyPr/>
            <a:lstStyle/>
            <a:p/>
          </p:txBody>
        </p:sp>
        <p:sp>
          <p:nvSpPr>
            <p:cNvPr id="41" name="rc41"/>
            <p:cNvSpPr/>
            <p:nvPr/>
          </p:nvSpPr>
          <p:spPr>
            <a:xfrm>
              <a:off x="3428618" y="3173150"/>
              <a:ext cx="239888" cy="0"/>
            </a:xfrm>
            <a:prstGeom prst="rect">
              <a:avLst/>
            </a:prstGeom>
            <a:solidFill>
              <a:srgbClr val="1CABE2">
                <a:alpha val="100000"/>
              </a:srgbClr>
            </a:solidFill>
          </p:spPr>
          <p:txBody>
            <a:bodyPr/>
            <a:lstStyle/>
            <a:p/>
          </p:txBody>
        </p:sp>
        <p:sp>
          <p:nvSpPr>
            <p:cNvPr id="42" name="rc42"/>
            <p:cNvSpPr/>
            <p:nvPr/>
          </p:nvSpPr>
          <p:spPr>
            <a:xfrm>
              <a:off x="3695161" y="3207540"/>
              <a:ext cx="239888" cy="1100480"/>
            </a:xfrm>
            <a:prstGeom prst="rect">
              <a:avLst/>
            </a:prstGeom>
            <a:solidFill>
              <a:srgbClr val="80BD41">
                <a:alpha val="100000"/>
              </a:srgbClr>
            </a:solidFill>
          </p:spPr>
          <p:txBody>
            <a:bodyPr/>
            <a:lstStyle/>
            <a:p/>
          </p:txBody>
        </p:sp>
        <p:sp>
          <p:nvSpPr>
            <p:cNvPr id="43" name="rc43"/>
            <p:cNvSpPr/>
            <p:nvPr/>
          </p:nvSpPr>
          <p:spPr>
            <a:xfrm>
              <a:off x="3695161" y="3207540"/>
              <a:ext cx="239888" cy="0"/>
            </a:xfrm>
            <a:prstGeom prst="rect">
              <a:avLst/>
            </a:prstGeom>
            <a:solidFill>
              <a:srgbClr val="1CABE2">
                <a:alpha val="100000"/>
              </a:srgbClr>
            </a:solidFill>
          </p:spPr>
          <p:txBody>
            <a:bodyPr/>
            <a:lstStyle/>
            <a:p/>
          </p:txBody>
        </p:sp>
        <p:sp>
          <p:nvSpPr>
            <p:cNvPr id="44" name="rc44"/>
            <p:cNvSpPr/>
            <p:nvPr/>
          </p:nvSpPr>
          <p:spPr>
            <a:xfrm>
              <a:off x="3961705" y="3276320"/>
              <a:ext cx="239888" cy="1031700"/>
            </a:xfrm>
            <a:prstGeom prst="rect">
              <a:avLst/>
            </a:prstGeom>
            <a:solidFill>
              <a:srgbClr val="80BD41">
                <a:alpha val="100000"/>
              </a:srgbClr>
            </a:solidFill>
          </p:spPr>
          <p:txBody>
            <a:bodyPr/>
            <a:lstStyle/>
            <a:p/>
          </p:txBody>
        </p:sp>
        <p:sp>
          <p:nvSpPr>
            <p:cNvPr id="45" name="rc45"/>
            <p:cNvSpPr/>
            <p:nvPr/>
          </p:nvSpPr>
          <p:spPr>
            <a:xfrm>
              <a:off x="3961705" y="3276320"/>
              <a:ext cx="239888" cy="0"/>
            </a:xfrm>
            <a:prstGeom prst="rect">
              <a:avLst/>
            </a:prstGeom>
            <a:solidFill>
              <a:srgbClr val="1CABE2">
                <a:alpha val="100000"/>
              </a:srgbClr>
            </a:solidFill>
          </p:spPr>
          <p:txBody>
            <a:bodyPr/>
            <a:lstStyle/>
            <a:p/>
          </p:txBody>
        </p:sp>
        <p:sp>
          <p:nvSpPr>
            <p:cNvPr id="46" name="rc46"/>
            <p:cNvSpPr/>
            <p:nvPr/>
          </p:nvSpPr>
          <p:spPr>
            <a:xfrm>
              <a:off x="4228248" y="3345100"/>
              <a:ext cx="239888" cy="962920"/>
            </a:xfrm>
            <a:prstGeom prst="rect">
              <a:avLst/>
            </a:prstGeom>
            <a:solidFill>
              <a:srgbClr val="80BD41">
                <a:alpha val="100000"/>
              </a:srgbClr>
            </a:solidFill>
          </p:spPr>
          <p:txBody>
            <a:bodyPr/>
            <a:lstStyle/>
            <a:p/>
          </p:txBody>
        </p:sp>
        <p:sp>
          <p:nvSpPr>
            <p:cNvPr id="47" name="rc47"/>
            <p:cNvSpPr/>
            <p:nvPr/>
          </p:nvSpPr>
          <p:spPr>
            <a:xfrm>
              <a:off x="4228248" y="3345100"/>
              <a:ext cx="239888" cy="0"/>
            </a:xfrm>
            <a:prstGeom prst="rect">
              <a:avLst/>
            </a:prstGeom>
            <a:solidFill>
              <a:srgbClr val="1CABE2">
                <a:alpha val="100000"/>
              </a:srgbClr>
            </a:solidFill>
          </p:spPr>
          <p:txBody>
            <a:bodyPr/>
            <a:lstStyle/>
            <a:p/>
          </p:txBody>
        </p:sp>
        <p:sp>
          <p:nvSpPr>
            <p:cNvPr id="48" name="rc48"/>
            <p:cNvSpPr/>
            <p:nvPr/>
          </p:nvSpPr>
          <p:spPr>
            <a:xfrm>
              <a:off x="4494791" y="3379490"/>
              <a:ext cx="239888" cy="928530"/>
            </a:xfrm>
            <a:prstGeom prst="rect">
              <a:avLst/>
            </a:prstGeom>
            <a:solidFill>
              <a:srgbClr val="80BD41">
                <a:alpha val="100000"/>
              </a:srgbClr>
            </a:solidFill>
          </p:spPr>
          <p:txBody>
            <a:bodyPr/>
            <a:lstStyle/>
            <a:p/>
          </p:txBody>
        </p:sp>
        <p:sp>
          <p:nvSpPr>
            <p:cNvPr id="49" name="rc49"/>
            <p:cNvSpPr/>
            <p:nvPr/>
          </p:nvSpPr>
          <p:spPr>
            <a:xfrm>
              <a:off x="4494791" y="3379490"/>
              <a:ext cx="239888" cy="0"/>
            </a:xfrm>
            <a:prstGeom prst="rect">
              <a:avLst/>
            </a:prstGeom>
            <a:solidFill>
              <a:srgbClr val="1CABE2">
                <a:alpha val="100000"/>
              </a:srgbClr>
            </a:solidFill>
          </p:spPr>
          <p:txBody>
            <a:bodyPr/>
            <a:lstStyle/>
            <a:p/>
          </p:txBody>
        </p:sp>
        <p:sp>
          <p:nvSpPr>
            <p:cNvPr id="50" name="rc50"/>
            <p:cNvSpPr/>
            <p:nvPr/>
          </p:nvSpPr>
          <p:spPr>
            <a:xfrm>
              <a:off x="4761334" y="3379490"/>
              <a:ext cx="239888" cy="928530"/>
            </a:xfrm>
            <a:prstGeom prst="rect">
              <a:avLst/>
            </a:prstGeom>
            <a:solidFill>
              <a:srgbClr val="80BD41">
                <a:alpha val="100000"/>
              </a:srgbClr>
            </a:solidFill>
          </p:spPr>
          <p:txBody>
            <a:bodyPr/>
            <a:lstStyle/>
            <a:p/>
          </p:txBody>
        </p:sp>
        <p:sp>
          <p:nvSpPr>
            <p:cNvPr id="51" name="rc51"/>
            <p:cNvSpPr/>
            <p:nvPr/>
          </p:nvSpPr>
          <p:spPr>
            <a:xfrm>
              <a:off x="4761334" y="3379490"/>
              <a:ext cx="239888" cy="0"/>
            </a:xfrm>
            <a:prstGeom prst="rect">
              <a:avLst/>
            </a:prstGeom>
            <a:solidFill>
              <a:srgbClr val="1CABE2">
                <a:alpha val="100000"/>
              </a:srgbClr>
            </a:solidFill>
          </p:spPr>
          <p:txBody>
            <a:bodyPr/>
            <a:lstStyle/>
            <a:p/>
          </p:txBody>
        </p:sp>
        <p:sp>
          <p:nvSpPr>
            <p:cNvPr id="52" name="rc52"/>
            <p:cNvSpPr/>
            <p:nvPr/>
          </p:nvSpPr>
          <p:spPr>
            <a:xfrm>
              <a:off x="5027877" y="3413880"/>
              <a:ext cx="239888" cy="894140"/>
            </a:xfrm>
            <a:prstGeom prst="rect">
              <a:avLst/>
            </a:prstGeom>
            <a:solidFill>
              <a:srgbClr val="80BD41">
                <a:alpha val="100000"/>
              </a:srgbClr>
            </a:solidFill>
          </p:spPr>
          <p:txBody>
            <a:bodyPr/>
            <a:lstStyle/>
            <a:p/>
          </p:txBody>
        </p:sp>
        <p:sp>
          <p:nvSpPr>
            <p:cNvPr id="53" name="rc53"/>
            <p:cNvSpPr/>
            <p:nvPr/>
          </p:nvSpPr>
          <p:spPr>
            <a:xfrm>
              <a:off x="5027877" y="3413880"/>
              <a:ext cx="239888" cy="0"/>
            </a:xfrm>
            <a:prstGeom prst="rect">
              <a:avLst/>
            </a:prstGeom>
            <a:solidFill>
              <a:srgbClr val="1CABE2">
                <a:alpha val="100000"/>
              </a:srgbClr>
            </a:solidFill>
          </p:spPr>
          <p:txBody>
            <a:bodyPr/>
            <a:lstStyle/>
            <a:p/>
          </p:txBody>
        </p:sp>
        <p:sp>
          <p:nvSpPr>
            <p:cNvPr id="54" name="rc54"/>
            <p:cNvSpPr/>
            <p:nvPr/>
          </p:nvSpPr>
          <p:spPr>
            <a:xfrm>
              <a:off x="5294420" y="3413880"/>
              <a:ext cx="239888" cy="894140"/>
            </a:xfrm>
            <a:prstGeom prst="rect">
              <a:avLst/>
            </a:prstGeom>
            <a:solidFill>
              <a:srgbClr val="80BD41">
                <a:alpha val="100000"/>
              </a:srgbClr>
            </a:solidFill>
          </p:spPr>
          <p:txBody>
            <a:bodyPr/>
            <a:lstStyle/>
            <a:p/>
          </p:txBody>
        </p:sp>
        <p:sp>
          <p:nvSpPr>
            <p:cNvPr id="55" name="rc55"/>
            <p:cNvSpPr/>
            <p:nvPr/>
          </p:nvSpPr>
          <p:spPr>
            <a:xfrm>
              <a:off x="5294420" y="3413880"/>
              <a:ext cx="239888" cy="0"/>
            </a:xfrm>
            <a:prstGeom prst="rect">
              <a:avLst/>
            </a:prstGeom>
            <a:solidFill>
              <a:srgbClr val="1CABE2">
                <a:alpha val="100000"/>
              </a:srgbClr>
            </a:solidFill>
          </p:spPr>
          <p:txBody>
            <a:bodyPr/>
            <a:lstStyle/>
            <a:p/>
          </p:txBody>
        </p:sp>
        <p:sp>
          <p:nvSpPr>
            <p:cNvPr id="56" name="rc56"/>
            <p:cNvSpPr/>
            <p:nvPr/>
          </p:nvSpPr>
          <p:spPr>
            <a:xfrm>
              <a:off x="5560963" y="3413880"/>
              <a:ext cx="239888" cy="894140"/>
            </a:xfrm>
            <a:prstGeom prst="rect">
              <a:avLst/>
            </a:prstGeom>
            <a:solidFill>
              <a:srgbClr val="80BD41">
                <a:alpha val="100000"/>
              </a:srgbClr>
            </a:solidFill>
          </p:spPr>
          <p:txBody>
            <a:bodyPr/>
            <a:lstStyle/>
            <a:p/>
          </p:txBody>
        </p:sp>
        <p:sp>
          <p:nvSpPr>
            <p:cNvPr id="57" name="rc57"/>
            <p:cNvSpPr/>
            <p:nvPr/>
          </p:nvSpPr>
          <p:spPr>
            <a:xfrm>
              <a:off x="5560963" y="3413880"/>
              <a:ext cx="239888" cy="0"/>
            </a:xfrm>
            <a:prstGeom prst="rect">
              <a:avLst/>
            </a:prstGeom>
            <a:solidFill>
              <a:srgbClr val="1CABE2">
                <a:alpha val="100000"/>
              </a:srgbClr>
            </a:solidFill>
          </p:spPr>
          <p:txBody>
            <a:bodyPr/>
            <a:lstStyle/>
            <a:p/>
          </p:txBody>
        </p:sp>
        <p:sp>
          <p:nvSpPr>
            <p:cNvPr id="58" name="rc58"/>
            <p:cNvSpPr/>
            <p:nvPr/>
          </p:nvSpPr>
          <p:spPr>
            <a:xfrm>
              <a:off x="5827506" y="3448270"/>
              <a:ext cx="239888" cy="859750"/>
            </a:xfrm>
            <a:prstGeom prst="rect">
              <a:avLst/>
            </a:prstGeom>
            <a:solidFill>
              <a:srgbClr val="80BD41">
                <a:alpha val="100000"/>
              </a:srgbClr>
            </a:solidFill>
          </p:spPr>
          <p:txBody>
            <a:bodyPr/>
            <a:lstStyle/>
            <a:p/>
          </p:txBody>
        </p:sp>
        <p:sp>
          <p:nvSpPr>
            <p:cNvPr id="59" name="rc59"/>
            <p:cNvSpPr/>
            <p:nvPr/>
          </p:nvSpPr>
          <p:spPr>
            <a:xfrm>
              <a:off x="5827506" y="3448270"/>
              <a:ext cx="239888" cy="0"/>
            </a:xfrm>
            <a:prstGeom prst="rect">
              <a:avLst/>
            </a:prstGeom>
            <a:solidFill>
              <a:srgbClr val="1CABE2">
                <a:alpha val="100000"/>
              </a:srgbClr>
            </a:solidFill>
          </p:spPr>
          <p:txBody>
            <a:bodyPr/>
            <a:lstStyle/>
            <a:p/>
          </p:txBody>
        </p:sp>
        <p:sp>
          <p:nvSpPr>
            <p:cNvPr id="60" name="rc60"/>
            <p:cNvSpPr/>
            <p:nvPr/>
          </p:nvSpPr>
          <p:spPr>
            <a:xfrm>
              <a:off x="6094049" y="3448270"/>
              <a:ext cx="239888" cy="859750"/>
            </a:xfrm>
            <a:prstGeom prst="rect">
              <a:avLst/>
            </a:prstGeom>
            <a:solidFill>
              <a:srgbClr val="80BD41">
                <a:alpha val="100000"/>
              </a:srgbClr>
            </a:solidFill>
          </p:spPr>
          <p:txBody>
            <a:bodyPr/>
            <a:lstStyle/>
            <a:p/>
          </p:txBody>
        </p:sp>
        <p:sp>
          <p:nvSpPr>
            <p:cNvPr id="61" name="rc61"/>
            <p:cNvSpPr/>
            <p:nvPr/>
          </p:nvSpPr>
          <p:spPr>
            <a:xfrm>
              <a:off x="6094049" y="3448270"/>
              <a:ext cx="239888" cy="0"/>
            </a:xfrm>
            <a:prstGeom prst="rect">
              <a:avLst/>
            </a:prstGeom>
            <a:solidFill>
              <a:srgbClr val="1CABE2">
                <a:alpha val="100000"/>
              </a:srgbClr>
            </a:solidFill>
          </p:spPr>
          <p:txBody>
            <a:bodyPr/>
            <a:lstStyle/>
            <a:p/>
          </p:txBody>
        </p:sp>
        <p:sp>
          <p:nvSpPr>
            <p:cNvPr id="62" name="rc62"/>
            <p:cNvSpPr/>
            <p:nvPr/>
          </p:nvSpPr>
          <p:spPr>
            <a:xfrm>
              <a:off x="6360593" y="3448270"/>
              <a:ext cx="239888" cy="859750"/>
            </a:xfrm>
            <a:prstGeom prst="rect">
              <a:avLst/>
            </a:prstGeom>
            <a:solidFill>
              <a:srgbClr val="80BD41">
                <a:alpha val="100000"/>
              </a:srgbClr>
            </a:solidFill>
          </p:spPr>
          <p:txBody>
            <a:bodyPr/>
            <a:lstStyle/>
            <a:p/>
          </p:txBody>
        </p:sp>
        <p:sp>
          <p:nvSpPr>
            <p:cNvPr id="63" name="rc63"/>
            <p:cNvSpPr/>
            <p:nvPr/>
          </p:nvSpPr>
          <p:spPr>
            <a:xfrm>
              <a:off x="6360593" y="3448270"/>
              <a:ext cx="239888" cy="0"/>
            </a:xfrm>
            <a:prstGeom prst="rect">
              <a:avLst/>
            </a:prstGeom>
            <a:solidFill>
              <a:srgbClr val="1CABE2">
                <a:alpha val="100000"/>
              </a:srgbClr>
            </a:solidFill>
          </p:spPr>
          <p:txBody>
            <a:bodyPr/>
            <a:lstStyle/>
            <a:p/>
          </p:txBody>
        </p:sp>
        <p:sp>
          <p:nvSpPr>
            <p:cNvPr id="64" name="rc64"/>
            <p:cNvSpPr/>
            <p:nvPr/>
          </p:nvSpPr>
          <p:spPr>
            <a:xfrm>
              <a:off x="6627136" y="3448270"/>
              <a:ext cx="239888" cy="859750"/>
            </a:xfrm>
            <a:prstGeom prst="rect">
              <a:avLst/>
            </a:prstGeom>
            <a:solidFill>
              <a:srgbClr val="80BD41">
                <a:alpha val="100000"/>
              </a:srgbClr>
            </a:solidFill>
          </p:spPr>
          <p:txBody>
            <a:bodyPr/>
            <a:lstStyle/>
            <a:p/>
          </p:txBody>
        </p:sp>
        <p:sp>
          <p:nvSpPr>
            <p:cNvPr id="65" name="rc65"/>
            <p:cNvSpPr/>
            <p:nvPr/>
          </p:nvSpPr>
          <p:spPr>
            <a:xfrm>
              <a:off x="6627136" y="3448270"/>
              <a:ext cx="239888" cy="0"/>
            </a:xfrm>
            <a:prstGeom prst="rect">
              <a:avLst/>
            </a:prstGeom>
            <a:solidFill>
              <a:srgbClr val="1CABE2">
                <a:alpha val="100000"/>
              </a:srgbClr>
            </a:solidFill>
          </p:spPr>
          <p:txBody>
            <a:bodyPr/>
            <a:lstStyle/>
            <a:p/>
          </p:txBody>
        </p:sp>
        <p:sp>
          <p:nvSpPr>
            <p:cNvPr id="66" name="rc66"/>
            <p:cNvSpPr/>
            <p:nvPr/>
          </p:nvSpPr>
          <p:spPr>
            <a:xfrm>
              <a:off x="6893679" y="3448270"/>
              <a:ext cx="239888" cy="859750"/>
            </a:xfrm>
            <a:prstGeom prst="rect">
              <a:avLst/>
            </a:prstGeom>
            <a:solidFill>
              <a:srgbClr val="80BD41">
                <a:alpha val="100000"/>
              </a:srgbClr>
            </a:solidFill>
          </p:spPr>
          <p:txBody>
            <a:bodyPr/>
            <a:lstStyle/>
            <a:p/>
          </p:txBody>
        </p:sp>
        <p:sp>
          <p:nvSpPr>
            <p:cNvPr id="67" name="rc67"/>
            <p:cNvSpPr/>
            <p:nvPr/>
          </p:nvSpPr>
          <p:spPr>
            <a:xfrm>
              <a:off x="6893679" y="3448270"/>
              <a:ext cx="239888" cy="0"/>
            </a:xfrm>
            <a:prstGeom prst="rect">
              <a:avLst/>
            </a:prstGeom>
            <a:solidFill>
              <a:srgbClr val="1CABE2">
                <a:alpha val="100000"/>
              </a:srgbClr>
            </a:solidFill>
          </p:spPr>
          <p:txBody>
            <a:bodyPr/>
            <a:lstStyle/>
            <a:p/>
          </p:txBody>
        </p:sp>
        <p:sp>
          <p:nvSpPr>
            <p:cNvPr id="68" name="rc68"/>
            <p:cNvSpPr/>
            <p:nvPr/>
          </p:nvSpPr>
          <p:spPr>
            <a:xfrm>
              <a:off x="7160222" y="3448270"/>
              <a:ext cx="239888" cy="859750"/>
            </a:xfrm>
            <a:prstGeom prst="rect">
              <a:avLst/>
            </a:prstGeom>
            <a:solidFill>
              <a:srgbClr val="80BD41">
                <a:alpha val="100000"/>
              </a:srgbClr>
            </a:solidFill>
          </p:spPr>
          <p:txBody>
            <a:bodyPr/>
            <a:lstStyle/>
            <a:p/>
          </p:txBody>
        </p:sp>
        <p:sp>
          <p:nvSpPr>
            <p:cNvPr id="69" name="rc69"/>
            <p:cNvSpPr/>
            <p:nvPr/>
          </p:nvSpPr>
          <p:spPr>
            <a:xfrm>
              <a:off x="7160222" y="3448270"/>
              <a:ext cx="239888" cy="0"/>
            </a:xfrm>
            <a:prstGeom prst="rect">
              <a:avLst/>
            </a:prstGeom>
            <a:solidFill>
              <a:srgbClr val="1CABE2">
                <a:alpha val="100000"/>
              </a:srgbClr>
            </a:solidFill>
          </p:spPr>
          <p:txBody>
            <a:bodyPr/>
            <a:lstStyle/>
            <a:p/>
          </p:txBody>
        </p:sp>
        <p:sp>
          <p:nvSpPr>
            <p:cNvPr id="70" name="rc70"/>
            <p:cNvSpPr/>
            <p:nvPr/>
          </p:nvSpPr>
          <p:spPr>
            <a:xfrm>
              <a:off x="7426765" y="3448270"/>
              <a:ext cx="239888" cy="859750"/>
            </a:xfrm>
            <a:prstGeom prst="rect">
              <a:avLst/>
            </a:prstGeom>
            <a:solidFill>
              <a:srgbClr val="80BD41">
                <a:alpha val="100000"/>
              </a:srgbClr>
            </a:solidFill>
          </p:spPr>
          <p:txBody>
            <a:bodyPr/>
            <a:lstStyle/>
            <a:p/>
          </p:txBody>
        </p:sp>
        <p:sp>
          <p:nvSpPr>
            <p:cNvPr id="71" name="rc71"/>
            <p:cNvSpPr/>
            <p:nvPr/>
          </p:nvSpPr>
          <p:spPr>
            <a:xfrm>
              <a:off x="7426765" y="3448270"/>
              <a:ext cx="239888" cy="0"/>
            </a:xfrm>
            <a:prstGeom prst="rect">
              <a:avLst/>
            </a:prstGeom>
            <a:solidFill>
              <a:srgbClr val="1CABE2">
                <a:alpha val="100000"/>
              </a:srgbClr>
            </a:solidFill>
          </p:spPr>
          <p:txBody>
            <a:bodyPr/>
            <a:lstStyle/>
            <a:p/>
          </p:txBody>
        </p:sp>
        <p:sp>
          <p:nvSpPr>
            <p:cNvPr id="72" name="rc72"/>
            <p:cNvSpPr/>
            <p:nvPr/>
          </p:nvSpPr>
          <p:spPr>
            <a:xfrm>
              <a:off x="7693308" y="3448270"/>
              <a:ext cx="239888" cy="859750"/>
            </a:xfrm>
            <a:prstGeom prst="rect">
              <a:avLst/>
            </a:prstGeom>
            <a:solidFill>
              <a:srgbClr val="80BD41">
                <a:alpha val="100000"/>
              </a:srgbClr>
            </a:solidFill>
          </p:spPr>
          <p:txBody>
            <a:bodyPr/>
            <a:lstStyle/>
            <a:p/>
          </p:txBody>
        </p:sp>
        <p:sp>
          <p:nvSpPr>
            <p:cNvPr id="73" name="rc73"/>
            <p:cNvSpPr/>
            <p:nvPr/>
          </p:nvSpPr>
          <p:spPr>
            <a:xfrm>
              <a:off x="7693308" y="3448270"/>
              <a:ext cx="239888" cy="0"/>
            </a:xfrm>
            <a:prstGeom prst="rect">
              <a:avLst/>
            </a:prstGeom>
            <a:solidFill>
              <a:srgbClr val="1CABE2">
                <a:alpha val="100000"/>
              </a:srgbClr>
            </a:solidFill>
          </p:spPr>
          <p:txBody>
            <a:bodyPr/>
            <a:lstStyle/>
            <a:p/>
          </p:txBody>
        </p:sp>
        <p:sp>
          <p:nvSpPr>
            <p:cNvPr id="74" name="rc74"/>
            <p:cNvSpPr/>
            <p:nvPr/>
          </p:nvSpPr>
          <p:spPr>
            <a:xfrm>
              <a:off x="7959851" y="3448270"/>
              <a:ext cx="239888" cy="859750"/>
            </a:xfrm>
            <a:prstGeom prst="rect">
              <a:avLst/>
            </a:prstGeom>
            <a:solidFill>
              <a:srgbClr val="80BD41">
                <a:alpha val="100000"/>
              </a:srgbClr>
            </a:solidFill>
          </p:spPr>
          <p:txBody>
            <a:bodyPr/>
            <a:lstStyle/>
            <a:p/>
          </p:txBody>
        </p:sp>
        <p:sp>
          <p:nvSpPr>
            <p:cNvPr id="75" name="rc75"/>
            <p:cNvSpPr/>
            <p:nvPr/>
          </p:nvSpPr>
          <p:spPr>
            <a:xfrm>
              <a:off x="7959851" y="3413880"/>
              <a:ext cx="239888" cy="34390"/>
            </a:xfrm>
            <a:prstGeom prst="rect">
              <a:avLst/>
            </a:prstGeom>
            <a:solidFill>
              <a:srgbClr val="1CABE2">
                <a:alpha val="100000"/>
              </a:srgbClr>
            </a:solidFill>
          </p:spPr>
          <p:txBody>
            <a:bodyPr/>
            <a:lstStyle/>
            <a:p/>
          </p:txBody>
        </p:sp>
        <p:sp>
          <p:nvSpPr>
            <p:cNvPr id="76" name="pl76"/>
            <p:cNvSpPr/>
            <p:nvPr/>
          </p:nvSpPr>
          <p:spPr>
            <a:xfrm>
              <a:off x="1416218" y="2095023"/>
              <a:ext cx="6663577" cy="89414"/>
            </a:xfrm>
            <a:custGeom>
              <a:avLst/>
              <a:pathLst>
                <a:path w="6663577" h="89414">
                  <a:moveTo>
                    <a:pt x="0" y="0"/>
                  </a:moveTo>
                  <a:lnTo>
                    <a:pt x="266543" y="0"/>
                  </a:lnTo>
                  <a:lnTo>
                    <a:pt x="533086" y="0"/>
                  </a:lnTo>
                  <a:lnTo>
                    <a:pt x="799629" y="0"/>
                  </a:lnTo>
                  <a:lnTo>
                    <a:pt x="1066172" y="0"/>
                  </a:lnTo>
                  <a:lnTo>
                    <a:pt x="1332715" y="89414"/>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8941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310408" y="283088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9" name="tx89"/>
            <p:cNvSpPr/>
            <p:nvPr/>
          </p:nvSpPr>
          <p:spPr>
            <a:xfrm>
              <a:off x="2643124" y="29684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0" name="tx90"/>
            <p:cNvSpPr/>
            <p:nvPr/>
          </p:nvSpPr>
          <p:spPr>
            <a:xfrm>
              <a:off x="3975839" y="314039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1" name="tx91"/>
            <p:cNvSpPr/>
            <p:nvPr/>
          </p:nvSpPr>
          <p:spPr>
            <a:xfrm>
              <a:off x="5308555" y="327795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2" name="tx92"/>
            <p:cNvSpPr/>
            <p:nvPr/>
          </p:nvSpPr>
          <p:spPr>
            <a:xfrm>
              <a:off x="6374727" y="3312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3" name="tx93"/>
            <p:cNvSpPr/>
            <p:nvPr/>
          </p:nvSpPr>
          <p:spPr>
            <a:xfrm>
              <a:off x="6641271" y="3312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4" name="tx94"/>
            <p:cNvSpPr/>
            <p:nvPr/>
          </p:nvSpPr>
          <p:spPr>
            <a:xfrm>
              <a:off x="6907814" y="3312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5" name="tx95"/>
            <p:cNvSpPr/>
            <p:nvPr/>
          </p:nvSpPr>
          <p:spPr>
            <a:xfrm>
              <a:off x="7174357" y="3312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6" name="tx96"/>
            <p:cNvSpPr/>
            <p:nvPr/>
          </p:nvSpPr>
          <p:spPr>
            <a:xfrm>
              <a:off x="7440900" y="3312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7" name="tx97"/>
            <p:cNvSpPr/>
            <p:nvPr/>
          </p:nvSpPr>
          <p:spPr>
            <a:xfrm>
              <a:off x="7707443" y="3312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8" name="tx98"/>
            <p:cNvSpPr/>
            <p:nvPr/>
          </p:nvSpPr>
          <p:spPr>
            <a:xfrm>
              <a:off x="7973986" y="327795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733081" y="356810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2" name="tx112"/>
            <p:cNvSpPr/>
            <p:nvPr/>
          </p:nvSpPr>
          <p:spPr>
            <a:xfrm>
              <a:off x="733081" y="28803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13" name="tx113"/>
            <p:cNvSpPr/>
            <p:nvPr/>
          </p:nvSpPr>
          <p:spPr>
            <a:xfrm>
              <a:off x="733081" y="2192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14" name="tx114"/>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1" name="tx131"/>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tx133"/>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4" name="rc134"/>
            <p:cNvSpPr/>
            <p:nvPr/>
          </p:nvSpPr>
          <p:spPr>
            <a:xfrm>
              <a:off x="4056806" y="5180747"/>
              <a:ext cx="201456" cy="201456"/>
            </a:xfrm>
            <a:prstGeom prst="rect">
              <a:avLst/>
            </a:prstGeom>
            <a:solidFill>
              <a:srgbClr val="1CABE2">
                <a:alpha val="100000"/>
              </a:srgbClr>
            </a:solidFill>
          </p:spPr>
          <p:txBody>
            <a:bodyPr/>
            <a:lstStyle/>
            <a:p/>
          </p:txBody>
        </p:sp>
        <p:sp>
          <p:nvSpPr>
            <p:cNvPr id="135" name="rc135"/>
            <p:cNvSpPr/>
            <p:nvPr/>
          </p:nvSpPr>
          <p:spPr>
            <a:xfrm>
              <a:off x="6014964" y="5180747"/>
              <a:ext cx="201456" cy="201456"/>
            </a:xfrm>
            <a:prstGeom prst="rect">
              <a:avLst/>
            </a:prstGeom>
            <a:solidFill>
              <a:srgbClr val="80BD41">
                <a:alpha val="100000"/>
              </a:srgbClr>
            </a:solidFill>
          </p:spPr>
          <p:txBody>
            <a:bodyPr/>
            <a:lstStyle/>
            <a:p/>
          </p:txBody>
        </p:sp>
        <p:sp>
          <p:nvSpPr>
            <p:cNvPr id="136" name="tx136"/>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7" name="tx137"/>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8" name="tx138"/>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9" name="tx139"/>
            <p:cNvSpPr/>
            <p:nvPr/>
          </p:nvSpPr>
          <p:spPr>
            <a:xfrm>
              <a:off x="951100" y="1594448"/>
              <a:ext cx="123961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Niue, 2000-2025</a:t>
              </a:r>
            </a:p>
          </p:txBody>
        </p:sp>
        <p:sp>
          <p:nvSpPr>
            <p:cNvPr id="140" name="pl140"/>
            <p:cNvSpPr/>
            <p:nvPr/>
          </p:nvSpPr>
          <p:spPr>
            <a:xfrm>
              <a:off x="25606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0893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76181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8250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3537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296273" y="5954972"/>
              <a:ext cx="6321856" cy="129091"/>
            </a:xfrm>
            <a:prstGeom prst="rect">
              <a:avLst/>
            </a:prstGeom>
            <a:solidFill>
              <a:srgbClr val="80BD41">
                <a:alpha val="100000"/>
              </a:srgbClr>
            </a:solidFill>
          </p:spPr>
          <p:txBody>
            <a:bodyPr/>
            <a:lstStyle/>
            <a:p/>
          </p:txBody>
        </p:sp>
        <p:sp>
          <p:nvSpPr>
            <p:cNvPr id="150" name="rc150"/>
            <p:cNvSpPr/>
            <p:nvPr/>
          </p:nvSpPr>
          <p:spPr>
            <a:xfrm>
              <a:off x="7618129" y="5954972"/>
              <a:ext cx="0" cy="129091"/>
            </a:xfrm>
            <a:prstGeom prst="rect">
              <a:avLst/>
            </a:prstGeom>
            <a:solidFill>
              <a:srgbClr val="1CABE2">
                <a:alpha val="100000"/>
              </a:srgbClr>
            </a:solidFill>
          </p:spPr>
          <p:txBody>
            <a:bodyPr/>
            <a:lstStyle/>
            <a:p/>
          </p:txBody>
        </p:sp>
        <p:sp>
          <p:nvSpPr>
            <p:cNvPr id="151" name="rc151"/>
            <p:cNvSpPr/>
            <p:nvPr/>
          </p:nvSpPr>
          <p:spPr>
            <a:xfrm>
              <a:off x="1296273" y="5793607"/>
              <a:ext cx="6321856" cy="129091"/>
            </a:xfrm>
            <a:prstGeom prst="rect">
              <a:avLst/>
            </a:prstGeom>
            <a:solidFill>
              <a:srgbClr val="80BD41">
                <a:alpha val="100000"/>
              </a:srgbClr>
            </a:solidFill>
          </p:spPr>
          <p:txBody>
            <a:bodyPr/>
            <a:lstStyle/>
            <a:p/>
          </p:txBody>
        </p:sp>
        <p:sp>
          <p:nvSpPr>
            <p:cNvPr id="152" name="rc152"/>
            <p:cNvSpPr/>
            <p:nvPr/>
          </p:nvSpPr>
          <p:spPr>
            <a:xfrm>
              <a:off x="7618129" y="5793607"/>
              <a:ext cx="0" cy="129091"/>
            </a:xfrm>
            <a:prstGeom prst="rect">
              <a:avLst/>
            </a:prstGeom>
            <a:solidFill>
              <a:srgbClr val="1CABE2">
                <a:alpha val="100000"/>
              </a:srgbClr>
            </a:solidFill>
          </p:spPr>
          <p:txBody>
            <a:bodyPr/>
            <a:lstStyle/>
            <a:p/>
          </p:txBody>
        </p:sp>
        <p:sp>
          <p:nvSpPr>
            <p:cNvPr id="153" name="rc153"/>
            <p:cNvSpPr/>
            <p:nvPr/>
          </p:nvSpPr>
          <p:spPr>
            <a:xfrm>
              <a:off x="1296273" y="5632243"/>
              <a:ext cx="6321856" cy="129091"/>
            </a:xfrm>
            <a:prstGeom prst="rect">
              <a:avLst/>
            </a:prstGeom>
            <a:solidFill>
              <a:srgbClr val="80BD41">
                <a:alpha val="100000"/>
              </a:srgbClr>
            </a:solidFill>
          </p:spPr>
          <p:txBody>
            <a:bodyPr/>
            <a:lstStyle/>
            <a:p/>
          </p:txBody>
        </p:sp>
        <p:sp>
          <p:nvSpPr>
            <p:cNvPr id="154" name="rc154"/>
            <p:cNvSpPr/>
            <p:nvPr/>
          </p:nvSpPr>
          <p:spPr>
            <a:xfrm>
              <a:off x="7618129" y="5632243"/>
              <a:ext cx="252874" cy="129091"/>
            </a:xfrm>
            <a:prstGeom prst="rect">
              <a:avLst/>
            </a:prstGeom>
            <a:solidFill>
              <a:srgbClr val="1CABE2">
                <a:alpha val="100000"/>
              </a:srgbClr>
            </a:solidFill>
          </p:spPr>
          <p:txBody>
            <a:bodyPr/>
            <a:lstStyle/>
            <a:p/>
          </p:txBody>
        </p:sp>
        <p:sp>
          <p:nvSpPr>
            <p:cNvPr id="155" name="tx155"/>
            <p:cNvSpPr/>
            <p:nvPr/>
          </p:nvSpPr>
          <p:spPr>
            <a:xfrm>
              <a:off x="7803995"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6" name="tx156"/>
            <p:cNvSpPr/>
            <p:nvPr/>
          </p:nvSpPr>
          <p:spPr>
            <a:xfrm>
              <a:off x="7803995"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7" name="tx157"/>
            <p:cNvSpPr/>
            <p:nvPr/>
          </p:nvSpPr>
          <p:spPr>
            <a:xfrm>
              <a:off x="8069513"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8" name="tx15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1" name="tx16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2" name="tx162"/>
            <p:cNvSpPr/>
            <p:nvPr/>
          </p:nvSpPr>
          <p:spPr>
            <a:xfrm>
              <a:off x="374732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63" name="tx163"/>
            <p:cNvSpPr/>
            <p:nvPr/>
          </p:nvSpPr>
          <p:spPr>
            <a:xfrm>
              <a:off x="627606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64" name="tx164"/>
            <p:cNvSpPr/>
            <p:nvPr/>
          </p:nvSpPr>
          <p:spPr>
            <a:xfrm>
              <a:off x="4386922"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5" name="tx16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lower than in 2019 (99%).
The number of children vaccinated with DTP1 remained constant between 2019 and 2025.
The number of surviving infants increased between 2019 and 2025.
In 2025, approximately the same number of children were vaccinated than in 2019.
In 2025, there were more surviving infants (target population) than in 2019.</a:t>
            </a:r>
          </a:p>
        </p:txBody>
      </p:sp>
      <p:sp>
        <p:nvSpPr>
          <p:cNvPr id="1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increasing in recent years, maintaining coverage requires vaccinating more children each year, and improving coverage requires further reach.</a:t>
            </a:r>
          </a:p>
        </p:txBody>
      </p:sp>
      <p:grpSp xmlns:pic="http://schemas.openxmlformats.org/drawingml/2006/picture">
        <p:nvGrpSpPr>
          <p:cNvPr id="168" name=""/>
          <p:cNvGrpSpPr/>
          <p:nvPr/>
        </p:nvGrpSpPr>
        <p:grpSpPr>
          <a:xfrm>
            <a:off x="292608" y="1051560"/>
            <a:ext cx="8595360" cy="28575"/>
            <a:chOff x="292608" y="1051560"/>
            <a:chExt cx="8595360" cy="28575"/>
          </a:xfrm>
        </p:grpSpPr>
        <p:sp>
          <p:nvSpPr>
            <p:cNvPr id="16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Niue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06198"/>
            </a:xfrm>
            <a:custGeom>
              <a:avLst/>
              <a:pathLst>
                <a:path w="3397293" h="306198">
                  <a:moveTo>
                    <a:pt x="0" y="0"/>
                  </a:moveTo>
                  <a:lnTo>
                    <a:pt x="135891" y="0"/>
                  </a:lnTo>
                  <a:lnTo>
                    <a:pt x="271783" y="0"/>
                  </a:lnTo>
                  <a:lnTo>
                    <a:pt x="407675" y="87485"/>
                  </a:lnTo>
                  <a:lnTo>
                    <a:pt x="543566" y="0"/>
                  </a:lnTo>
                  <a:lnTo>
                    <a:pt x="679458" y="306198"/>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06198"/>
            </a:xfrm>
            <a:custGeom>
              <a:avLst/>
              <a:pathLst>
                <a:path w="3397293" h="306198">
                  <a:moveTo>
                    <a:pt x="0" y="0"/>
                  </a:moveTo>
                  <a:lnTo>
                    <a:pt x="135891" y="0"/>
                  </a:lnTo>
                  <a:lnTo>
                    <a:pt x="271783" y="0"/>
                  </a:lnTo>
                  <a:lnTo>
                    <a:pt x="407675" y="87485"/>
                  </a:lnTo>
                  <a:lnTo>
                    <a:pt x="543566" y="0"/>
                  </a:lnTo>
                  <a:lnTo>
                    <a:pt x="679458" y="306198"/>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06198"/>
            </a:xfrm>
            <a:custGeom>
              <a:avLst/>
              <a:pathLst>
                <a:path w="3397293" h="306198">
                  <a:moveTo>
                    <a:pt x="0" y="0"/>
                  </a:moveTo>
                  <a:lnTo>
                    <a:pt x="135891" y="0"/>
                  </a:lnTo>
                  <a:lnTo>
                    <a:pt x="271783" y="0"/>
                  </a:lnTo>
                  <a:lnTo>
                    <a:pt x="407675" y="87485"/>
                  </a:lnTo>
                  <a:lnTo>
                    <a:pt x="543566" y="0"/>
                  </a:lnTo>
                  <a:lnTo>
                    <a:pt x="679458" y="306198"/>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26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5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990743"/>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60" name="tx60"/>
            <p:cNvSpPr/>
            <p:nvPr/>
          </p:nvSpPr>
          <p:spPr>
            <a:xfrm>
              <a:off x="27156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2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84388" y="1405107"/>
              <a:ext cx="22704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Niue,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23122"/>
              <a:ext cx="3397293" cy="1236572"/>
            </a:xfrm>
            <a:custGeom>
              <a:avLst/>
              <a:pathLst>
                <a:path w="3397293" h="1236572">
                  <a:moveTo>
                    <a:pt x="0" y="0"/>
                  </a:moveTo>
                  <a:lnTo>
                    <a:pt x="135891" y="0"/>
                  </a:lnTo>
                  <a:lnTo>
                    <a:pt x="271783" y="0"/>
                  </a:lnTo>
                  <a:lnTo>
                    <a:pt x="407675" y="353306"/>
                  </a:lnTo>
                  <a:lnTo>
                    <a:pt x="543566" y="0"/>
                  </a:lnTo>
                  <a:lnTo>
                    <a:pt x="679458" y="1236572"/>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35330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236572"/>
            </a:xfrm>
            <a:custGeom>
              <a:avLst/>
              <a:pathLst>
                <a:path w="3397293" h="1236572">
                  <a:moveTo>
                    <a:pt x="0" y="1059919"/>
                  </a:moveTo>
                  <a:lnTo>
                    <a:pt x="135891" y="1059919"/>
                  </a:lnTo>
                  <a:lnTo>
                    <a:pt x="271783" y="1236572"/>
                  </a:lnTo>
                  <a:lnTo>
                    <a:pt x="407675" y="971592"/>
                  </a:lnTo>
                  <a:lnTo>
                    <a:pt x="543566" y="883266"/>
                  </a:lnTo>
                  <a:lnTo>
                    <a:pt x="679458" y="883266"/>
                  </a:lnTo>
                  <a:lnTo>
                    <a:pt x="815350" y="618286"/>
                  </a:lnTo>
                  <a:lnTo>
                    <a:pt x="951242" y="529959"/>
                  </a:lnTo>
                  <a:lnTo>
                    <a:pt x="1087133" y="264979"/>
                  </a:lnTo>
                  <a:lnTo>
                    <a:pt x="1223025" y="88326"/>
                  </a:lnTo>
                  <a:lnTo>
                    <a:pt x="1358917" y="88326"/>
                  </a:lnTo>
                  <a:lnTo>
                    <a:pt x="1494809" y="88326"/>
                  </a:lnTo>
                  <a:lnTo>
                    <a:pt x="1630700" y="0"/>
                  </a:lnTo>
                  <a:lnTo>
                    <a:pt x="1766592" y="176653"/>
                  </a:lnTo>
                  <a:lnTo>
                    <a:pt x="1902484" y="0"/>
                  </a:lnTo>
                  <a:lnTo>
                    <a:pt x="2038375" y="88326"/>
                  </a:lnTo>
                  <a:lnTo>
                    <a:pt x="2174267" y="88326"/>
                  </a:lnTo>
                  <a:lnTo>
                    <a:pt x="2310159" y="88326"/>
                  </a:lnTo>
                  <a:lnTo>
                    <a:pt x="2446051" y="176653"/>
                  </a:lnTo>
                  <a:lnTo>
                    <a:pt x="2581942" y="176653"/>
                  </a:lnTo>
                  <a:lnTo>
                    <a:pt x="2717834" y="353306"/>
                  </a:lnTo>
                  <a:lnTo>
                    <a:pt x="2853726" y="971592"/>
                  </a:lnTo>
                  <a:lnTo>
                    <a:pt x="2989618" y="176653"/>
                  </a:lnTo>
                  <a:lnTo>
                    <a:pt x="3125509" y="618286"/>
                  </a:lnTo>
                  <a:lnTo>
                    <a:pt x="3261401" y="618286"/>
                  </a:lnTo>
                  <a:lnTo>
                    <a:pt x="3397293" y="5299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23122"/>
              <a:ext cx="3397293" cy="1236572"/>
            </a:xfrm>
            <a:custGeom>
              <a:avLst/>
              <a:pathLst>
                <a:path w="3397293" h="1236572">
                  <a:moveTo>
                    <a:pt x="0" y="0"/>
                  </a:moveTo>
                  <a:lnTo>
                    <a:pt x="135891" y="0"/>
                  </a:lnTo>
                  <a:lnTo>
                    <a:pt x="271783" y="0"/>
                  </a:lnTo>
                  <a:lnTo>
                    <a:pt x="407675" y="353306"/>
                  </a:lnTo>
                  <a:lnTo>
                    <a:pt x="543566" y="0"/>
                  </a:lnTo>
                  <a:lnTo>
                    <a:pt x="679458" y="1236572"/>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35330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593473"/>
              <a:ext cx="0" cy="1466221"/>
            </a:xfrm>
            <a:custGeom>
              <a:avLst/>
              <a:pathLst>
                <a:path w="0" h="1466221">
                  <a:moveTo>
                    <a:pt x="0" y="14662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59347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23122"/>
              <a:ext cx="3397293" cy="1236572"/>
            </a:xfrm>
            <a:custGeom>
              <a:avLst/>
              <a:pathLst>
                <a:path w="3397293" h="1236572">
                  <a:moveTo>
                    <a:pt x="0" y="0"/>
                  </a:moveTo>
                  <a:lnTo>
                    <a:pt x="135891" y="0"/>
                  </a:lnTo>
                  <a:lnTo>
                    <a:pt x="271783" y="0"/>
                  </a:lnTo>
                  <a:lnTo>
                    <a:pt x="407675" y="353306"/>
                  </a:lnTo>
                  <a:lnTo>
                    <a:pt x="543566" y="0"/>
                  </a:lnTo>
                  <a:lnTo>
                    <a:pt x="679458" y="1236572"/>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353306"/>
                  </a:lnTo>
                </a:path>
              </a:pathLst>
            </a:custGeom>
            <a:ln w="27101" cap="flat">
              <a:solidFill>
                <a:srgbClr val="0058AB">
                  <a:alpha val="100000"/>
                </a:srgbClr>
              </a:solidFill>
              <a:prstDash val="solid"/>
              <a:round/>
            </a:ln>
          </p:spPr>
          <p:txBody>
            <a:bodyPr/>
            <a:lstStyle/>
            <a:p/>
          </p:txBody>
        </p:sp>
        <p:sp>
          <p:nvSpPr>
            <p:cNvPr id="95" name="tx95"/>
            <p:cNvSpPr/>
            <p:nvPr/>
          </p:nvSpPr>
          <p:spPr>
            <a:xfrm>
              <a:off x="5407519"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38783" y="25190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6766436"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786762" y="251934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1376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119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119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652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277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86420" y="4990743"/>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123" name="tx123"/>
            <p:cNvSpPr/>
            <p:nvPr/>
          </p:nvSpPr>
          <p:spPr>
            <a:xfrm>
              <a:off x="70323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9482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323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627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8931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7235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475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9779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8083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638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0" cy="114824"/>
            </a:xfrm>
            <a:prstGeom prst="rect">
              <a:avLst/>
            </a:prstGeom>
            <a:solidFill>
              <a:srgbClr val="1CABE2">
                <a:alpha val="80000"/>
              </a:srgbClr>
            </a:solidFill>
          </p:spPr>
          <p:txBody>
            <a:bodyPr/>
            <a:lstStyle/>
            <a:p/>
          </p:txBody>
        </p:sp>
        <p:sp>
          <p:nvSpPr>
            <p:cNvPr id="139" name="rc139"/>
            <p:cNvSpPr/>
            <p:nvPr/>
          </p:nvSpPr>
          <p:spPr>
            <a:xfrm>
              <a:off x="1317178" y="5743865"/>
              <a:ext cx="0" cy="114824"/>
            </a:xfrm>
            <a:prstGeom prst="rect">
              <a:avLst/>
            </a:prstGeom>
            <a:solidFill>
              <a:srgbClr val="1CABE2">
                <a:alpha val="80000"/>
              </a:srgbClr>
            </a:solidFill>
          </p:spPr>
          <p:txBody>
            <a:bodyPr/>
            <a:lstStyle/>
            <a:p/>
          </p:txBody>
        </p:sp>
        <p:sp>
          <p:nvSpPr>
            <p:cNvPr id="140" name="rc140"/>
            <p:cNvSpPr/>
            <p:nvPr/>
          </p:nvSpPr>
          <p:spPr>
            <a:xfrm>
              <a:off x="1317178" y="5600334"/>
              <a:ext cx="7321564" cy="114824"/>
            </a:xfrm>
            <a:prstGeom prst="rect">
              <a:avLst/>
            </a:prstGeom>
            <a:solidFill>
              <a:srgbClr val="1CABE2">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045282" y="610614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a:t>
              </a:r>
            </a:p>
          </p:txBody>
        </p:sp>
        <p:sp>
          <p:nvSpPr>
            <p:cNvPr id="145" name="tx145"/>
            <p:cNvSpPr/>
            <p:nvPr/>
          </p:nvSpPr>
          <p:spPr>
            <a:xfrm>
              <a:off x="2875673" y="610614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a:t>
              </a:r>
            </a:p>
          </p:txBody>
        </p:sp>
        <p:sp>
          <p:nvSpPr>
            <p:cNvPr id="146" name="tx146"/>
            <p:cNvSpPr/>
            <p:nvPr/>
          </p:nvSpPr>
          <p:spPr>
            <a:xfrm>
              <a:off x="4706064" y="610614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a:t>
              </a:r>
            </a:p>
          </p:txBody>
        </p:sp>
        <p:sp>
          <p:nvSpPr>
            <p:cNvPr id="147" name="tx147"/>
            <p:cNvSpPr/>
            <p:nvPr/>
          </p:nvSpPr>
          <p:spPr>
            <a:xfrm>
              <a:off x="6536455" y="610614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a:t>
              </a:r>
            </a:p>
          </p:txBody>
        </p:sp>
        <p:sp>
          <p:nvSpPr>
            <p:cNvPr id="148" name="tx148"/>
            <p:cNvSpPr/>
            <p:nvPr/>
          </p:nvSpPr>
          <p:spPr>
            <a:xfrm>
              <a:off x="8366847" y="610614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Niue (95%) was 10 percentage points higher than the global average (85%) and 6 percentage points higher than the average across all EAPR countries (89%).
National DTP3 coverage was 4 percentage points lower than in 2019 (99%).
The number of un- and undervaccinated children remained approximately the same (&lt;100) as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Niue DTP3 coverage was 95% - this is 4 percentage points lower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Niue ranked number 18 out of 27 countries for lowest DTP3 coverage (based on tied ranks).
Niue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Niue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15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205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94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984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510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899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289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23049"/>
              <a:ext cx="239888" cy="1288959"/>
            </a:xfrm>
            <a:prstGeom prst="rect">
              <a:avLst/>
            </a:prstGeom>
            <a:solidFill>
              <a:srgbClr val="80BD41">
                <a:alpha val="100000"/>
              </a:srgbClr>
            </a:solidFill>
          </p:spPr>
          <p:txBody>
            <a:bodyPr/>
            <a:lstStyle/>
            <a:p/>
          </p:txBody>
        </p:sp>
        <p:sp>
          <p:nvSpPr>
            <p:cNvPr id="25" name="rc25"/>
            <p:cNvSpPr/>
            <p:nvPr/>
          </p:nvSpPr>
          <p:spPr>
            <a:xfrm>
              <a:off x="1296273" y="2923049"/>
              <a:ext cx="239888" cy="0"/>
            </a:xfrm>
            <a:prstGeom prst="rect">
              <a:avLst/>
            </a:prstGeom>
            <a:solidFill>
              <a:srgbClr val="1CABE2">
                <a:alpha val="100000"/>
              </a:srgbClr>
            </a:solidFill>
          </p:spPr>
          <p:txBody>
            <a:bodyPr/>
            <a:lstStyle/>
            <a:p/>
          </p:txBody>
        </p:sp>
        <p:sp>
          <p:nvSpPr>
            <p:cNvPr id="26" name="rc26"/>
            <p:cNvSpPr/>
            <p:nvPr/>
          </p:nvSpPr>
          <p:spPr>
            <a:xfrm>
              <a:off x="1562816" y="2989150"/>
              <a:ext cx="239888" cy="1222859"/>
            </a:xfrm>
            <a:prstGeom prst="rect">
              <a:avLst/>
            </a:prstGeom>
            <a:solidFill>
              <a:srgbClr val="80BD41">
                <a:alpha val="100000"/>
              </a:srgbClr>
            </a:solidFill>
          </p:spPr>
          <p:txBody>
            <a:bodyPr/>
            <a:lstStyle/>
            <a:p/>
          </p:txBody>
        </p:sp>
        <p:sp>
          <p:nvSpPr>
            <p:cNvPr id="27" name="rc27"/>
            <p:cNvSpPr/>
            <p:nvPr/>
          </p:nvSpPr>
          <p:spPr>
            <a:xfrm>
              <a:off x="1562816" y="2989150"/>
              <a:ext cx="239888" cy="0"/>
            </a:xfrm>
            <a:prstGeom prst="rect">
              <a:avLst/>
            </a:prstGeom>
            <a:solidFill>
              <a:srgbClr val="1CABE2">
                <a:alpha val="100000"/>
              </a:srgbClr>
            </a:solidFill>
          </p:spPr>
          <p:txBody>
            <a:bodyPr/>
            <a:lstStyle/>
            <a:p/>
          </p:txBody>
        </p:sp>
        <p:sp>
          <p:nvSpPr>
            <p:cNvPr id="28" name="rc28"/>
            <p:cNvSpPr/>
            <p:nvPr/>
          </p:nvSpPr>
          <p:spPr>
            <a:xfrm>
              <a:off x="1829360" y="3022200"/>
              <a:ext cx="239888" cy="1189808"/>
            </a:xfrm>
            <a:prstGeom prst="rect">
              <a:avLst/>
            </a:prstGeom>
            <a:solidFill>
              <a:srgbClr val="80BD41">
                <a:alpha val="100000"/>
              </a:srgbClr>
            </a:solidFill>
          </p:spPr>
          <p:txBody>
            <a:bodyPr/>
            <a:lstStyle/>
            <a:p/>
          </p:txBody>
        </p:sp>
        <p:sp>
          <p:nvSpPr>
            <p:cNvPr id="29" name="rc29"/>
            <p:cNvSpPr/>
            <p:nvPr/>
          </p:nvSpPr>
          <p:spPr>
            <a:xfrm>
              <a:off x="1829360" y="3022200"/>
              <a:ext cx="239888" cy="0"/>
            </a:xfrm>
            <a:prstGeom prst="rect">
              <a:avLst/>
            </a:prstGeom>
            <a:solidFill>
              <a:srgbClr val="1CABE2">
                <a:alpha val="100000"/>
              </a:srgbClr>
            </a:solidFill>
          </p:spPr>
          <p:txBody>
            <a:bodyPr/>
            <a:lstStyle/>
            <a:p/>
          </p:txBody>
        </p:sp>
        <p:sp>
          <p:nvSpPr>
            <p:cNvPr id="30" name="rc30"/>
            <p:cNvSpPr/>
            <p:nvPr/>
          </p:nvSpPr>
          <p:spPr>
            <a:xfrm>
              <a:off x="2095903" y="3088301"/>
              <a:ext cx="239888" cy="1123708"/>
            </a:xfrm>
            <a:prstGeom prst="rect">
              <a:avLst/>
            </a:prstGeom>
            <a:solidFill>
              <a:srgbClr val="80BD41">
                <a:alpha val="100000"/>
              </a:srgbClr>
            </a:solidFill>
          </p:spPr>
          <p:txBody>
            <a:bodyPr/>
            <a:lstStyle/>
            <a:p/>
          </p:txBody>
        </p:sp>
        <p:sp>
          <p:nvSpPr>
            <p:cNvPr id="31" name="rc31"/>
            <p:cNvSpPr/>
            <p:nvPr/>
          </p:nvSpPr>
          <p:spPr>
            <a:xfrm>
              <a:off x="2095903" y="3022200"/>
              <a:ext cx="239888" cy="66100"/>
            </a:xfrm>
            <a:prstGeom prst="rect">
              <a:avLst/>
            </a:prstGeom>
            <a:solidFill>
              <a:srgbClr val="1CABE2">
                <a:alpha val="100000"/>
              </a:srgbClr>
            </a:solidFill>
          </p:spPr>
          <p:txBody>
            <a:bodyPr/>
            <a:lstStyle/>
            <a:p/>
          </p:txBody>
        </p:sp>
        <p:sp>
          <p:nvSpPr>
            <p:cNvPr id="32" name="rc32"/>
            <p:cNvSpPr/>
            <p:nvPr/>
          </p:nvSpPr>
          <p:spPr>
            <a:xfrm>
              <a:off x="2362446" y="3055250"/>
              <a:ext cx="239888" cy="1156758"/>
            </a:xfrm>
            <a:prstGeom prst="rect">
              <a:avLst/>
            </a:prstGeom>
            <a:solidFill>
              <a:srgbClr val="80BD41">
                <a:alpha val="100000"/>
              </a:srgbClr>
            </a:solidFill>
          </p:spPr>
          <p:txBody>
            <a:bodyPr/>
            <a:lstStyle/>
            <a:p/>
          </p:txBody>
        </p:sp>
        <p:sp>
          <p:nvSpPr>
            <p:cNvPr id="33" name="rc33"/>
            <p:cNvSpPr/>
            <p:nvPr/>
          </p:nvSpPr>
          <p:spPr>
            <a:xfrm>
              <a:off x="2362446" y="3055250"/>
              <a:ext cx="239888" cy="0"/>
            </a:xfrm>
            <a:prstGeom prst="rect">
              <a:avLst/>
            </a:prstGeom>
            <a:solidFill>
              <a:srgbClr val="1CABE2">
                <a:alpha val="100000"/>
              </a:srgbClr>
            </a:solidFill>
          </p:spPr>
          <p:txBody>
            <a:bodyPr/>
            <a:lstStyle/>
            <a:p/>
          </p:txBody>
        </p:sp>
        <p:sp>
          <p:nvSpPr>
            <p:cNvPr id="34" name="rc34"/>
            <p:cNvSpPr/>
            <p:nvPr/>
          </p:nvSpPr>
          <p:spPr>
            <a:xfrm>
              <a:off x="2628989" y="3220502"/>
              <a:ext cx="239888" cy="991507"/>
            </a:xfrm>
            <a:prstGeom prst="rect">
              <a:avLst/>
            </a:prstGeom>
            <a:solidFill>
              <a:srgbClr val="80BD41">
                <a:alpha val="100000"/>
              </a:srgbClr>
            </a:solidFill>
          </p:spPr>
          <p:txBody>
            <a:bodyPr/>
            <a:lstStyle/>
            <a:p/>
          </p:txBody>
        </p:sp>
        <p:sp>
          <p:nvSpPr>
            <p:cNvPr id="35" name="rc35"/>
            <p:cNvSpPr/>
            <p:nvPr/>
          </p:nvSpPr>
          <p:spPr>
            <a:xfrm>
              <a:off x="2628989" y="3055250"/>
              <a:ext cx="239888" cy="165251"/>
            </a:xfrm>
            <a:prstGeom prst="rect">
              <a:avLst/>
            </a:prstGeom>
            <a:solidFill>
              <a:srgbClr val="1CABE2">
                <a:alpha val="100000"/>
              </a:srgbClr>
            </a:solidFill>
          </p:spPr>
          <p:txBody>
            <a:bodyPr/>
            <a:lstStyle/>
            <a:p/>
          </p:txBody>
        </p:sp>
        <p:sp>
          <p:nvSpPr>
            <p:cNvPr id="36" name="rc36"/>
            <p:cNvSpPr/>
            <p:nvPr/>
          </p:nvSpPr>
          <p:spPr>
            <a:xfrm>
              <a:off x="2895532" y="3088301"/>
              <a:ext cx="239888" cy="1123708"/>
            </a:xfrm>
            <a:prstGeom prst="rect">
              <a:avLst/>
            </a:prstGeom>
            <a:solidFill>
              <a:srgbClr val="80BD41">
                <a:alpha val="100000"/>
              </a:srgbClr>
            </a:solidFill>
          </p:spPr>
          <p:txBody>
            <a:bodyPr/>
            <a:lstStyle/>
            <a:p/>
          </p:txBody>
        </p:sp>
        <p:sp>
          <p:nvSpPr>
            <p:cNvPr id="37" name="rc37"/>
            <p:cNvSpPr/>
            <p:nvPr/>
          </p:nvSpPr>
          <p:spPr>
            <a:xfrm>
              <a:off x="2895532" y="3088301"/>
              <a:ext cx="239888" cy="0"/>
            </a:xfrm>
            <a:prstGeom prst="rect">
              <a:avLst/>
            </a:prstGeom>
            <a:solidFill>
              <a:srgbClr val="1CABE2">
                <a:alpha val="100000"/>
              </a:srgbClr>
            </a:solidFill>
          </p:spPr>
          <p:txBody>
            <a:bodyPr/>
            <a:lstStyle/>
            <a:p/>
          </p:txBody>
        </p:sp>
        <p:sp>
          <p:nvSpPr>
            <p:cNvPr id="38" name="rc38"/>
            <p:cNvSpPr/>
            <p:nvPr/>
          </p:nvSpPr>
          <p:spPr>
            <a:xfrm>
              <a:off x="3162075" y="3121351"/>
              <a:ext cx="239888" cy="1090658"/>
            </a:xfrm>
            <a:prstGeom prst="rect">
              <a:avLst/>
            </a:prstGeom>
            <a:solidFill>
              <a:srgbClr val="80BD41">
                <a:alpha val="100000"/>
              </a:srgbClr>
            </a:solidFill>
          </p:spPr>
          <p:txBody>
            <a:bodyPr/>
            <a:lstStyle/>
            <a:p/>
          </p:txBody>
        </p:sp>
        <p:sp>
          <p:nvSpPr>
            <p:cNvPr id="39" name="rc39"/>
            <p:cNvSpPr/>
            <p:nvPr/>
          </p:nvSpPr>
          <p:spPr>
            <a:xfrm>
              <a:off x="3162075" y="3121351"/>
              <a:ext cx="239888" cy="0"/>
            </a:xfrm>
            <a:prstGeom prst="rect">
              <a:avLst/>
            </a:prstGeom>
            <a:solidFill>
              <a:srgbClr val="1CABE2">
                <a:alpha val="100000"/>
              </a:srgbClr>
            </a:solidFill>
          </p:spPr>
          <p:txBody>
            <a:bodyPr/>
            <a:lstStyle/>
            <a:p/>
          </p:txBody>
        </p:sp>
        <p:sp>
          <p:nvSpPr>
            <p:cNvPr id="40" name="rc40"/>
            <p:cNvSpPr/>
            <p:nvPr/>
          </p:nvSpPr>
          <p:spPr>
            <a:xfrm>
              <a:off x="3428618" y="3121351"/>
              <a:ext cx="239888" cy="1090658"/>
            </a:xfrm>
            <a:prstGeom prst="rect">
              <a:avLst/>
            </a:prstGeom>
            <a:solidFill>
              <a:srgbClr val="80BD41">
                <a:alpha val="100000"/>
              </a:srgbClr>
            </a:solidFill>
          </p:spPr>
          <p:txBody>
            <a:bodyPr/>
            <a:lstStyle/>
            <a:p/>
          </p:txBody>
        </p:sp>
        <p:sp>
          <p:nvSpPr>
            <p:cNvPr id="41" name="rc41"/>
            <p:cNvSpPr/>
            <p:nvPr/>
          </p:nvSpPr>
          <p:spPr>
            <a:xfrm>
              <a:off x="3428618" y="3121351"/>
              <a:ext cx="239888" cy="0"/>
            </a:xfrm>
            <a:prstGeom prst="rect">
              <a:avLst/>
            </a:prstGeom>
            <a:solidFill>
              <a:srgbClr val="1CABE2">
                <a:alpha val="100000"/>
              </a:srgbClr>
            </a:solidFill>
          </p:spPr>
          <p:txBody>
            <a:bodyPr/>
            <a:lstStyle/>
            <a:p/>
          </p:txBody>
        </p:sp>
        <p:sp>
          <p:nvSpPr>
            <p:cNvPr id="42" name="rc42"/>
            <p:cNvSpPr/>
            <p:nvPr/>
          </p:nvSpPr>
          <p:spPr>
            <a:xfrm>
              <a:off x="3695161" y="3154401"/>
              <a:ext cx="239888" cy="1057607"/>
            </a:xfrm>
            <a:prstGeom prst="rect">
              <a:avLst/>
            </a:prstGeom>
            <a:solidFill>
              <a:srgbClr val="80BD41">
                <a:alpha val="100000"/>
              </a:srgbClr>
            </a:solidFill>
          </p:spPr>
          <p:txBody>
            <a:bodyPr/>
            <a:lstStyle/>
            <a:p/>
          </p:txBody>
        </p:sp>
        <p:sp>
          <p:nvSpPr>
            <p:cNvPr id="43" name="rc43"/>
            <p:cNvSpPr/>
            <p:nvPr/>
          </p:nvSpPr>
          <p:spPr>
            <a:xfrm>
              <a:off x="3695161" y="3154401"/>
              <a:ext cx="239888" cy="0"/>
            </a:xfrm>
            <a:prstGeom prst="rect">
              <a:avLst/>
            </a:prstGeom>
            <a:solidFill>
              <a:srgbClr val="1CABE2">
                <a:alpha val="100000"/>
              </a:srgbClr>
            </a:solidFill>
          </p:spPr>
          <p:txBody>
            <a:bodyPr/>
            <a:lstStyle/>
            <a:p/>
          </p:txBody>
        </p:sp>
        <p:sp>
          <p:nvSpPr>
            <p:cNvPr id="44" name="rc44"/>
            <p:cNvSpPr/>
            <p:nvPr/>
          </p:nvSpPr>
          <p:spPr>
            <a:xfrm>
              <a:off x="3961705" y="3220502"/>
              <a:ext cx="239888" cy="991507"/>
            </a:xfrm>
            <a:prstGeom prst="rect">
              <a:avLst/>
            </a:prstGeom>
            <a:solidFill>
              <a:srgbClr val="80BD41">
                <a:alpha val="100000"/>
              </a:srgbClr>
            </a:solidFill>
          </p:spPr>
          <p:txBody>
            <a:bodyPr/>
            <a:lstStyle/>
            <a:p/>
          </p:txBody>
        </p:sp>
        <p:sp>
          <p:nvSpPr>
            <p:cNvPr id="45" name="rc45"/>
            <p:cNvSpPr/>
            <p:nvPr/>
          </p:nvSpPr>
          <p:spPr>
            <a:xfrm>
              <a:off x="3961705" y="3220502"/>
              <a:ext cx="239888" cy="0"/>
            </a:xfrm>
            <a:prstGeom prst="rect">
              <a:avLst/>
            </a:prstGeom>
            <a:solidFill>
              <a:srgbClr val="1CABE2">
                <a:alpha val="100000"/>
              </a:srgbClr>
            </a:solidFill>
          </p:spPr>
          <p:txBody>
            <a:bodyPr/>
            <a:lstStyle/>
            <a:p/>
          </p:txBody>
        </p:sp>
        <p:sp>
          <p:nvSpPr>
            <p:cNvPr id="46" name="rc46"/>
            <p:cNvSpPr/>
            <p:nvPr/>
          </p:nvSpPr>
          <p:spPr>
            <a:xfrm>
              <a:off x="4228248" y="3286602"/>
              <a:ext cx="239888" cy="925406"/>
            </a:xfrm>
            <a:prstGeom prst="rect">
              <a:avLst/>
            </a:prstGeom>
            <a:solidFill>
              <a:srgbClr val="80BD41">
                <a:alpha val="100000"/>
              </a:srgbClr>
            </a:solidFill>
          </p:spPr>
          <p:txBody>
            <a:bodyPr/>
            <a:lstStyle/>
            <a:p/>
          </p:txBody>
        </p:sp>
        <p:sp>
          <p:nvSpPr>
            <p:cNvPr id="47" name="rc47"/>
            <p:cNvSpPr/>
            <p:nvPr/>
          </p:nvSpPr>
          <p:spPr>
            <a:xfrm>
              <a:off x="4228248" y="3286602"/>
              <a:ext cx="239888" cy="0"/>
            </a:xfrm>
            <a:prstGeom prst="rect">
              <a:avLst/>
            </a:prstGeom>
            <a:solidFill>
              <a:srgbClr val="1CABE2">
                <a:alpha val="100000"/>
              </a:srgbClr>
            </a:solidFill>
          </p:spPr>
          <p:txBody>
            <a:bodyPr/>
            <a:lstStyle/>
            <a:p/>
          </p:txBody>
        </p:sp>
        <p:sp>
          <p:nvSpPr>
            <p:cNvPr id="48" name="rc48"/>
            <p:cNvSpPr/>
            <p:nvPr/>
          </p:nvSpPr>
          <p:spPr>
            <a:xfrm>
              <a:off x="4494791" y="3319652"/>
              <a:ext cx="239888" cy="892356"/>
            </a:xfrm>
            <a:prstGeom prst="rect">
              <a:avLst/>
            </a:prstGeom>
            <a:solidFill>
              <a:srgbClr val="80BD41">
                <a:alpha val="100000"/>
              </a:srgbClr>
            </a:solidFill>
          </p:spPr>
          <p:txBody>
            <a:bodyPr/>
            <a:lstStyle/>
            <a:p/>
          </p:txBody>
        </p:sp>
        <p:sp>
          <p:nvSpPr>
            <p:cNvPr id="49" name="rc49"/>
            <p:cNvSpPr/>
            <p:nvPr/>
          </p:nvSpPr>
          <p:spPr>
            <a:xfrm>
              <a:off x="4494791" y="3319652"/>
              <a:ext cx="239888" cy="0"/>
            </a:xfrm>
            <a:prstGeom prst="rect">
              <a:avLst/>
            </a:prstGeom>
            <a:solidFill>
              <a:srgbClr val="1CABE2">
                <a:alpha val="100000"/>
              </a:srgbClr>
            </a:solidFill>
          </p:spPr>
          <p:txBody>
            <a:bodyPr/>
            <a:lstStyle/>
            <a:p/>
          </p:txBody>
        </p:sp>
        <p:sp>
          <p:nvSpPr>
            <p:cNvPr id="50" name="rc50"/>
            <p:cNvSpPr/>
            <p:nvPr/>
          </p:nvSpPr>
          <p:spPr>
            <a:xfrm>
              <a:off x="4761334" y="3319652"/>
              <a:ext cx="239888" cy="892356"/>
            </a:xfrm>
            <a:prstGeom prst="rect">
              <a:avLst/>
            </a:prstGeom>
            <a:solidFill>
              <a:srgbClr val="80BD41">
                <a:alpha val="100000"/>
              </a:srgbClr>
            </a:solidFill>
          </p:spPr>
          <p:txBody>
            <a:bodyPr/>
            <a:lstStyle/>
            <a:p/>
          </p:txBody>
        </p:sp>
        <p:sp>
          <p:nvSpPr>
            <p:cNvPr id="51" name="rc51"/>
            <p:cNvSpPr/>
            <p:nvPr/>
          </p:nvSpPr>
          <p:spPr>
            <a:xfrm>
              <a:off x="4761334" y="3319652"/>
              <a:ext cx="239888" cy="0"/>
            </a:xfrm>
            <a:prstGeom prst="rect">
              <a:avLst/>
            </a:prstGeom>
            <a:solidFill>
              <a:srgbClr val="1CABE2">
                <a:alpha val="100000"/>
              </a:srgbClr>
            </a:solidFill>
          </p:spPr>
          <p:txBody>
            <a:bodyPr/>
            <a:lstStyle/>
            <a:p/>
          </p:txBody>
        </p:sp>
        <p:sp>
          <p:nvSpPr>
            <p:cNvPr id="52" name="rc52"/>
            <p:cNvSpPr/>
            <p:nvPr/>
          </p:nvSpPr>
          <p:spPr>
            <a:xfrm>
              <a:off x="5027877" y="3352703"/>
              <a:ext cx="239888" cy="859306"/>
            </a:xfrm>
            <a:prstGeom prst="rect">
              <a:avLst/>
            </a:prstGeom>
            <a:solidFill>
              <a:srgbClr val="80BD41">
                <a:alpha val="100000"/>
              </a:srgbClr>
            </a:solidFill>
          </p:spPr>
          <p:txBody>
            <a:bodyPr/>
            <a:lstStyle/>
            <a:p/>
          </p:txBody>
        </p:sp>
        <p:sp>
          <p:nvSpPr>
            <p:cNvPr id="53" name="rc53"/>
            <p:cNvSpPr/>
            <p:nvPr/>
          </p:nvSpPr>
          <p:spPr>
            <a:xfrm>
              <a:off x="5027877" y="3352703"/>
              <a:ext cx="239888" cy="0"/>
            </a:xfrm>
            <a:prstGeom prst="rect">
              <a:avLst/>
            </a:prstGeom>
            <a:solidFill>
              <a:srgbClr val="1CABE2">
                <a:alpha val="100000"/>
              </a:srgbClr>
            </a:solidFill>
          </p:spPr>
          <p:txBody>
            <a:bodyPr/>
            <a:lstStyle/>
            <a:p/>
          </p:txBody>
        </p:sp>
        <p:sp>
          <p:nvSpPr>
            <p:cNvPr id="54" name="rc54"/>
            <p:cNvSpPr/>
            <p:nvPr/>
          </p:nvSpPr>
          <p:spPr>
            <a:xfrm>
              <a:off x="5294420" y="3352703"/>
              <a:ext cx="239888" cy="859306"/>
            </a:xfrm>
            <a:prstGeom prst="rect">
              <a:avLst/>
            </a:prstGeom>
            <a:solidFill>
              <a:srgbClr val="80BD41">
                <a:alpha val="100000"/>
              </a:srgbClr>
            </a:solidFill>
          </p:spPr>
          <p:txBody>
            <a:bodyPr/>
            <a:lstStyle/>
            <a:p/>
          </p:txBody>
        </p:sp>
        <p:sp>
          <p:nvSpPr>
            <p:cNvPr id="55" name="rc55"/>
            <p:cNvSpPr/>
            <p:nvPr/>
          </p:nvSpPr>
          <p:spPr>
            <a:xfrm>
              <a:off x="5294420" y="3352703"/>
              <a:ext cx="239888" cy="0"/>
            </a:xfrm>
            <a:prstGeom prst="rect">
              <a:avLst/>
            </a:prstGeom>
            <a:solidFill>
              <a:srgbClr val="1CABE2">
                <a:alpha val="100000"/>
              </a:srgbClr>
            </a:solidFill>
          </p:spPr>
          <p:txBody>
            <a:bodyPr/>
            <a:lstStyle/>
            <a:p/>
          </p:txBody>
        </p:sp>
        <p:sp>
          <p:nvSpPr>
            <p:cNvPr id="56" name="rc56"/>
            <p:cNvSpPr/>
            <p:nvPr/>
          </p:nvSpPr>
          <p:spPr>
            <a:xfrm>
              <a:off x="5560963" y="3352703"/>
              <a:ext cx="239888" cy="859306"/>
            </a:xfrm>
            <a:prstGeom prst="rect">
              <a:avLst/>
            </a:prstGeom>
            <a:solidFill>
              <a:srgbClr val="80BD41">
                <a:alpha val="100000"/>
              </a:srgbClr>
            </a:solidFill>
          </p:spPr>
          <p:txBody>
            <a:bodyPr/>
            <a:lstStyle/>
            <a:p/>
          </p:txBody>
        </p:sp>
        <p:sp>
          <p:nvSpPr>
            <p:cNvPr id="57" name="rc57"/>
            <p:cNvSpPr/>
            <p:nvPr/>
          </p:nvSpPr>
          <p:spPr>
            <a:xfrm>
              <a:off x="5560963" y="3352703"/>
              <a:ext cx="239888" cy="0"/>
            </a:xfrm>
            <a:prstGeom prst="rect">
              <a:avLst/>
            </a:prstGeom>
            <a:solidFill>
              <a:srgbClr val="1CABE2">
                <a:alpha val="100000"/>
              </a:srgbClr>
            </a:solidFill>
          </p:spPr>
          <p:txBody>
            <a:bodyPr/>
            <a:lstStyle/>
            <a:p/>
          </p:txBody>
        </p:sp>
        <p:sp>
          <p:nvSpPr>
            <p:cNvPr id="58" name="rc58"/>
            <p:cNvSpPr/>
            <p:nvPr/>
          </p:nvSpPr>
          <p:spPr>
            <a:xfrm>
              <a:off x="5827506" y="3385753"/>
              <a:ext cx="239888" cy="826256"/>
            </a:xfrm>
            <a:prstGeom prst="rect">
              <a:avLst/>
            </a:prstGeom>
            <a:solidFill>
              <a:srgbClr val="80BD41">
                <a:alpha val="100000"/>
              </a:srgbClr>
            </a:solidFill>
          </p:spPr>
          <p:txBody>
            <a:bodyPr/>
            <a:lstStyle/>
            <a:p/>
          </p:txBody>
        </p:sp>
        <p:sp>
          <p:nvSpPr>
            <p:cNvPr id="59" name="rc59"/>
            <p:cNvSpPr/>
            <p:nvPr/>
          </p:nvSpPr>
          <p:spPr>
            <a:xfrm>
              <a:off x="5827506" y="3385753"/>
              <a:ext cx="239888" cy="0"/>
            </a:xfrm>
            <a:prstGeom prst="rect">
              <a:avLst/>
            </a:prstGeom>
            <a:solidFill>
              <a:srgbClr val="1CABE2">
                <a:alpha val="100000"/>
              </a:srgbClr>
            </a:solidFill>
          </p:spPr>
          <p:txBody>
            <a:bodyPr/>
            <a:lstStyle/>
            <a:p/>
          </p:txBody>
        </p:sp>
        <p:sp>
          <p:nvSpPr>
            <p:cNvPr id="60" name="rc60"/>
            <p:cNvSpPr/>
            <p:nvPr/>
          </p:nvSpPr>
          <p:spPr>
            <a:xfrm>
              <a:off x="6094049" y="3385753"/>
              <a:ext cx="239888" cy="826256"/>
            </a:xfrm>
            <a:prstGeom prst="rect">
              <a:avLst/>
            </a:prstGeom>
            <a:solidFill>
              <a:srgbClr val="80BD41">
                <a:alpha val="100000"/>
              </a:srgbClr>
            </a:solidFill>
          </p:spPr>
          <p:txBody>
            <a:bodyPr/>
            <a:lstStyle/>
            <a:p/>
          </p:txBody>
        </p:sp>
        <p:sp>
          <p:nvSpPr>
            <p:cNvPr id="61" name="rc61"/>
            <p:cNvSpPr/>
            <p:nvPr/>
          </p:nvSpPr>
          <p:spPr>
            <a:xfrm>
              <a:off x="6094049" y="3385753"/>
              <a:ext cx="239888" cy="0"/>
            </a:xfrm>
            <a:prstGeom prst="rect">
              <a:avLst/>
            </a:prstGeom>
            <a:solidFill>
              <a:srgbClr val="1CABE2">
                <a:alpha val="100000"/>
              </a:srgbClr>
            </a:solidFill>
          </p:spPr>
          <p:txBody>
            <a:bodyPr/>
            <a:lstStyle/>
            <a:p/>
          </p:txBody>
        </p:sp>
        <p:sp>
          <p:nvSpPr>
            <p:cNvPr id="62" name="rc62"/>
            <p:cNvSpPr/>
            <p:nvPr/>
          </p:nvSpPr>
          <p:spPr>
            <a:xfrm>
              <a:off x="6360593" y="3385753"/>
              <a:ext cx="239888" cy="826256"/>
            </a:xfrm>
            <a:prstGeom prst="rect">
              <a:avLst/>
            </a:prstGeom>
            <a:solidFill>
              <a:srgbClr val="80BD41">
                <a:alpha val="100000"/>
              </a:srgbClr>
            </a:solidFill>
          </p:spPr>
          <p:txBody>
            <a:bodyPr/>
            <a:lstStyle/>
            <a:p/>
          </p:txBody>
        </p:sp>
        <p:sp>
          <p:nvSpPr>
            <p:cNvPr id="63" name="rc63"/>
            <p:cNvSpPr/>
            <p:nvPr/>
          </p:nvSpPr>
          <p:spPr>
            <a:xfrm>
              <a:off x="6360593" y="3385753"/>
              <a:ext cx="239888" cy="0"/>
            </a:xfrm>
            <a:prstGeom prst="rect">
              <a:avLst/>
            </a:prstGeom>
            <a:solidFill>
              <a:srgbClr val="1CABE2">
                <a:alpha val="100000"/>
              </a:srgbClr>
            </a:solidFill>
          </p:spPr>
          <p:txBody>
            <a:bodyPr/>
            <a:lstStyle/>
            <a:p/>
          </p:txBody>
        </p:sp>
        <p:sp>
          <p:nvSpPr>
            <p:cNvPr id="64" name="rc64"/>
            <p:cNvSpPr/>
            <p:nvPr/>
          </p:nvSpPr>
          <p:spPr>
            <a:xfrm>
              <a:off x="6627136" y="3385753"/>
              <a:ext cx="239888" cy="826256"/>
            </a:xfrm>
            <a:prstGeom prst="rect">
              <a:avLst/>
            </a:prstGeom>
            <a:solidFill>
              <a:srgbClr val="80BD41">
                <a:alpha val="100000"/>
              </a:srgbClr>
            </a:solidFill>
          </p:spPr>
          <p:txBody>
            <a:bodyPr/>
            <a:lstStyle/>
            <a:p/>
          </p:txBody>
        </p:sp>
        <p:sp>
          <p:nvSpPr>
            <p:cNvPr id="65" name="rc65"/>
            <p:cNvSpPr/>
            <p:nvPr/>
          </p:nvSpPr>
          <p:spPr>
            <a:xfrm>
              <a:off x="6627136" y="3385753"/>
              <a:ext cx="239888" cy="0"/>
            </a:xfrm>
            <a:prstGeom prst="rect">
              <a:avLst/>
            </a:prstGeom>
            <a:solidFill>
              <a:srgbClr val="1CABE2">
                <a:alpha val="100000"/>
              </a:srgbClr>
            </a:solidFill>
          </p:spPr>
          <p:txBody>
            <a:bodyPr/>
            <a:lstStyle/>
            <a:p/>
          </p:txBody>
        </p:sp>
        <p:sp>
          <p:nvSpPr>
            <p:cNvPr id="66" name="rc66"/>
            <p:cNvSpPr/>
            <p:nvPr/>
          </p:nvSpPr>
          <p:spPr>
            <a:xfrm>
              <a:off x="6893679" y="3385753"/>
              <a:ext cx="239888" cy="826256"/>
            </a:xfrm>
            <a:prstGeom prst="rect">
              <a:avLst/>
            </a:prstGeom>
            <a:solidFill>
              <a:srgbClr val="80BD41">
                <a:alpha val="100000"/>
              </a:srgbClr>
            </a:solidFill>
          </p:spPr>
          <p:txBody>
            <a:bodyPr/>
            <a:lstStyle/>
            <a:p/>
          </p:txBody>
        </p:sp>
        <p:sp>
          <p:nvSpPr>
            <p:cNvPr id="67" name="rc67"/>
            <p:cNvSpPr/>
            <p:nvPr/>
          </p:nvSpPr>
          <p:spPr>
            <a:xfrm>
              <a:off x="6893679" y="3385753"/>
              <a:ext cx="239888" cy="0"/>
            </a:xfrm>
            <a:prstGeom prst="rect">
              <a:avLst/>
            </a:prstGeom>
            <a:solidFill>
              <a:srgbClr val="1CABE2">
                <a:alpha val="100000"/>
              </a:srgbClr>
            </a:solidFill>
          </p:spPr>
          <p:txBody>
            <a:bodyPr/>
            <a:lstStyle/>
            <a:p/>
          </p:txBody>
        </p:sp>
        <p:sp>
          <p:nvSpPr>
            <p:cNvPr id="68" name="rc68"/>
            <p:cNvSpPr/>
            <p:nvPr/>
          </p:nvSpPr>
          <p:spPr>
            <a:xfrm>
              <a:off x="7160222" y="3385753"/>
              <a:ext cx="239888" cy="826256"/>
            </a:xfrm>
            <a:prstGeom prst="rect">
              <a:avLst/>
            </a:prstGeom>
            <a:solidFill>
              <a:srgbClr val="80BD41">
                <a:alpha val="100000"/>
              </a:srgbClr>
            </a:solidFill>
          </p:spPr>
          <p:txBody>
            <a:bodyPr/>
            <a:lstStyle/>
            <a:p/>
          </p:txBody>
        </p:sp>
        <p:sp>
          <p:nvSpPr>
            <p:cNvPr id="69" name="rc69"/>
            <p:cNvSpPr/>
            <p:nvPr/>
          </p:nvSpPr>
          <p:spPr>
            <a:xfrm>
              <a:off x="7160222" y="3385753"/>
              <a:ext cx="239888" cy="0"/>
            </a:xfrm>
            <a:prstGeom prst="rect">
              <a:avLst/>
            </a:prstGeom>
            <a:solidFill>
              <a:srgbClr val="1CABE2">
                <a:alpha val="100000"/>
              </a:srgbClr>
            </a:solidFill>
          </p:spPr>
          <p:txBody>
            <a:bodyPr/>
            <a:lstStyle/>
            <a:p/>
          </p:txBody>
        </p:sp>
        <p:sp>
          <p:nvSpPr>
            <p:cNvPr id="70" name="rc70"/>
            <p:cNvSpPr/>
            <p:nvPr/>
          </p:nvSpPr>
          <p:spPr>
            <a:xfrm>
              <a:off x="7426765" y="3385753"/>
              <a:ext cx="239888" cy="826256"/>
            </a:xfrm>
            <a:prstGeom prst="rect">
              <a:avLst/>
            </a:prstGeom>
            <a:solidFill>
              <a:srgbClr val="80BD41">
                <a:alpha val="100000"/>
              </a:srgbClr>
            </a:solidFill>
          </p:spPr>
          <p:txBody>
            <a:bodyPr/>
            <a:lstStyle/>
            <a:p/>
          </p:txBody>
        </p:sp>
        <p:sp>
          <p:nvSpPr>
            <p:cNvPr id="71" name="rc71"/>
            <p:cNvSpPr/>
            <p:nvPr/>
          </p:nvSpPr>
          <p:spPr>
            <a:xfrm>
              <a:off x="7426765" y="3385753"/>
              <a:ext cx="239888" cy="0"/>
            </a:xfrm>
            <a:prstGeom prst="rect">
              <a:avLst/>
            </a:prstGeom>
            <a:solidFill>
              <a:srgbClr val="1CABE2">
                <a:alpha val="100000"/>
              </a:srgbClr>
            </a:solidFill>
          </p:spPr>
          <p:txBody>
            <a:bodyPr/>
            <a:lstStyle/>
            <a:p/>
          </p:txBody>
        </p:sp>
        <p:sp>
          <p:nvSpPr>
            <p:cNvPr id="72" name="rc72"/>
            <p:cNvSpPr/>
            <p:nvPr/>
          </p:nvSpPr>
          <p:spPr>
            <a:xfrm>
              <a:off x="7693308" y="3385753"/>
              <a:ext cx="239888" cy="826256"/>
            </a:xfrm>
            <a:prstGeom prst="rect">
              <a:avLst/>
            </a:prstGeom>
            <a:solidFill>
              <a:srgbClr val="80BD41">
                <a:alpha val="100000"/>
              </a:srgbClr>
            </a:solidFill>
          </p:spPr>
          <p:txBody>
            <a:bodyPr/>
            <a:lstStyle/>
            <a:p/>
          </p:txBody>
        </p:sp>
        <p:sp>
          <p:nvSpPr>
            <p:cNvPr id="73" name="rc73"/>
            <p:cNvSpPr/>
            <p:nvPr/>
          </p:nvSpPr>
          <p:spPr>
            <a:xfrm>
              <a:off x="7693308" y="3385753"/>
              <a:ext cx="239888" cy="0"/>
            </a:xfrm>
            <a:prstGeom prst="rect">
              <a:avLst/>
            </a:prstGeom>
            <a:solidFill>
              <a:srgbClr val="1CABE2">
                <a:alpha val="100000"/>
              </a:srgbClr>
            </a:solidFill>
          </p:spPr>
          <p:txBody>
            <a:bodyPr/>
            <a:lstStyle/>
            <a:p/>
          </p:txBody>
        </p:sp>
        <p:sp>
          <p:nvSpPr>
            <p:cNvPr id="74" name="rc74"/>
            <p:cNvSpPr/>
            <p:nvPr/>
          </p:nvSpPr>
          <p:spPr>
            <a:xfrm>
              <a:off x="7959851" y="3385753"/>
              <a:ext cx="239888" cy="826256"/>
            </a:xfrm>
            <a:prstGeom prst="rect">
              <a:avLst/>
            </a:prstGeom>
            <a:solidFill>
              <a:srgbClr val="80BD41">
                <a:alpha val="100000"/>
              </a:srgbClr>
            </a:solidFill>
          </p:spPr>
          <p:txBody>
            <a:bodyPr/>
            <a:lstStyle/>
            <a:p/>
          </p:txBody>
        </p:sp>
        <p:sp>
          <p:nvSpPr>
            <p:cNvPr id="75" name="rc75"/>
            <p:cNvSpPr/>
            <p:nvPr/>
          </p:nvSpPr>
          <p:spPr>
            <a:xfrm>
              <a:off x="7959851" y="3352703"/>
              <a:ext cx="239888" cy="33050"/>
            </a:xfrm>
            <a:prstGeom prst="rect">
              <a:avLst/>
            </a:prstGeom>
            <a:solidFill>
              <a:srgbClr val="1CABE2">
                <a:alpha val="100000"/>
              </a:srgbClr>
            </a:solidFill>
          </p:spPr>
          <p:txBody>
            <a:bodyPr/>
            <a:lstStyle/>
            <a:p/>
          </p:txBody>
        </p:sp>
        <p:sp>
          <p:nvSpPr>
            <p:cNvPr id="76" name="pl76"/>
            <p:cNvSpPr/>
            <p:nvPr/>
          </p:nvSpPr>
          <p:spPr>
            <a:xfrm>
              <a:off x="1416218" y="2085226"/>
              <a:ext cx="6663577" cy="300757"/>
            </a:xfrm>
            <a:custGeom>
              <a:avLst/>
              <a:pathLst>
                <a:path w="6663577" h="300757">
                  <a:moveTo>
                    <a:pt x="0" y="0"/>
                  </a:moveTo>
                  <a:lnTo>
                    <a:pt x="266543" y="0"/>
                  </a:lnTo>
                  <a:lnTo>
                    <a:pt x="533086" y="0"/>
                  </a:lnTo>
                  <a:lnTo>
                    <a:pt x="799629" y="85930"/>
                  </a:lnTo>
                  <a:lnTo>
                    <a:pt x="1066172" y="0"/>
                  </a:lnTo>
                  <a:lnTo>
                    <a:pt x="1332715" y="300757"/>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8593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310408" y="278712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9" name="tx89"/>
            <p:cNvSpPr/>
            <p:nvPr/>
          </p:nvSpPr>
          <p:spPr>
            <a:xfrm>
              <a:off x="2643124" y="291932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0" name="tx90"/>
            <p:cNvSpPr/>
            <p:nvPr/>
          </p:nvSpPr>
          <p:spPr>
            <a:xfrm>
              <a:off x="3975839" y="308457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1" name="tx91"/>
            <p:cNvSpPr/>
            <p:nvPr/>
          </p:nvSpPr>
          <p:spPr>
            <a:xfrm>
              <a:off x="5308555" y="321677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2" name="tx92"/>
            <p:cNvSpPr/>
            <p:nvPr/>
          </p:nvSpPr>
          <p:spPr>
            <a:xfrm>
              <a:off x="6374727" y="324982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3" name="tx93"/>
            <p:cNvSpPr/>
            <p:nvPr/>
          </p:nvSpPr>
          <p:spPr>
            <a:xfrm>
              <a:off x="6641271" y="324982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4" name="tx94"/>
            <p:cNvSpPr/>
            <p:nvPr/>
          </p:nvSpPr>
          <p:spPr>
            <a:xfrm>
              <a:off x="6907814" y="324982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5" name="tx95"/>
            <p:cNvSpPr/>
            <p:nvPr/>
          </p:nvSpPr>
          <p:spPr>
            <a:xfrm>
              <a:off x="7174357" y="324982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6" name="tx96"/>
            <p:cNvSpPr/>
            <p:nvPr/>
          </p:nvSpPr>
          <p:spPr>
            <a:xfrm>
              <a:off x="7440900" y="324982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7" name="tx97"/>
            <p:cNvSpPr/>
            <p:nvPr/>
          </p:nvSpPr>
          <p:spPr>
            <a:xfrm>
              <a:off x="7707443" y="324982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8" name="tx98"/>
            <p:cNvSpPr/>
            <p:nvPr/>
          </p:nvSpPr>
          <p:spPr>
            <a:xfrm>
              <a:off x="7973986" y="321677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9" name="pl99"/>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733081" y="34988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2" name="tx112"/>
            <p:cNvSpPr/>
            <p:nvPr/>
          </p:nvSpPr>
          <p:spPr>
            <a:xfrm>
              <a:off x="733081" y="28378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13" name="tx113"/>
            <p:cNvSpPr/>
            <p:nvPr/>
          </p:nvSpPr>
          <p:spPr>
            <a:xfrm>
              <a:off x="733081" y="21768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14" name="tx11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100707" y="3032464"/>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1" name="tx131"/>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tx133"/>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4" name="rc134"/>
            <p:cNvSpPr/>
            <p:nvPr/>
          </p:nvSpPr>
          <p:spPr>
            <a:xfrm>
              <a:off x="4433341" y="5080163"/>
              <a:ext cx="201456" cy="201456"/>
            </a:xfrm>
            <a:prstGeom prst="rect">
              <a:avLst/>
            </a:prstGeom>
            <a:solidFill>
              <a:srgbClr val="1CABE2">
                <a:alpha val="100000"/>
              </a:srgbClr>
            </a:solidFill>
          </p:spPr>
          <p:txBody>
            <a:bodyPr/>
            <a:lstStyle/>
            <a:p/>
          </p:txBody>
        </p:sp>
        <p:sp>
          <p:nvSpPr>
            <p:cNvPr id="135" name="rc135"/>
            <p:cNvSpPr/>
            <p:nvPr/>
          </p:nvSpPr>
          <p:spPr>
            <a:xfrm>
              <a:off x="5638429" y="5080163"/>
              <a:ext cx="201456" cy="201456"/>
            </a:xfrm>
            <a:prstGeom prst="rect">
              <a:avLst/>
            </a:prstGeom>
            <a:solidFill>
              <a:srgbClr val="80BD41">
                <a:alpha val="100000"/>
              </a:srgbClr>
            </a:solidFill>
          </p:spPr>
          <p:txBody>
            <a:bodyPr/>
            <a:lstStyle/>
            <a:p/>
          </p:txBody>
        </p:sp>
        <p:sp>
          <p:nvSpPr>
            <p:cNvPr id="136" name="tx136"/>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7" name="tx137"/>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8" name="tx138"/>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9" name="tx139"/>
            <p:cNvSpPr/>
            <p:nvPr/>
          </p:nvSpPr>
          <p:spPr>
            <a:xfrm>
              <a:off x="951100" y="1594448"/>
              <a:ext cx="123961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Niue, 2000-2025</a:t>
              </a:r>
            </a:p>
          </p:txBody>
        </p:sp>
        <p:sp>
          <p:nvSpPr>
            <p:cNvPr id="140" name="pl140"/>
            <p:cNvSpPr/>
            <p:nvPr/>
          </p:nvSpPr>
          <p:spPr>
            <a:xfrm>
              <a:off x="25606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0893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76181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8250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3537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296273" y="5840557"/>
              <a:ext cx="6321856" cy="124062"/>
            </a:xfrm>
            <a:prstGeom prst="rect">
              <a:avLst/>
            </a:prstGeom>
            <a:solidFill>
              <a:srgbClr val="80BD41">
                <a:alpha val="100000"/>
              </a:srgbClr>
            </a:solidFill>
          </p:spPr>
          <p:txBody>
            <a:bodyPr/>
            <a:lstStyle/>
            <a:p/>
          </p:txBody>
        </p:sp>
        <p:sp>
          <p:nvSpPr>
            <p:cNvPr id="150" name="rc150"/>
            <p:cNvSpPr/>
            <p:nvPr/>
          </p:nvSpPr>
          <p:spPr>
            <a:xfrm>
              <a:off x="7618129" y="5840557"/>
              <a:ext cx="0" cy="124062"/>
            </a:xfrm>
            <a:prstGeom prst="rect">
              <a:avLst/>
            </a:prstGeom>
            <a:solidFill>
              <a:srgbClr val="1CABE2">
                <a:alpha val="100000"/>
              </a:srgbClr>
            </a:solidFill>
          </p:spPr>
          <p:txBody>
            <a:bodyPr/>
            <a:lstStyle/>
            <a:p/>
          </p:txBody>
        </p:sp>
        <p:sp>
          <p:nvSpPr>
            <p:cNvPr id="151" name="rc151"/>
            <p:cNvSpPr/>
            <p:nvPr/>
          </p:nvSpPr>
          <p:spPr>
            <a:xfrm>
              <a:off x="1296273" y="5685479"/>
              <a:ext cx="6321856" cy="124062"/>
            </a:xfrm>
            <a:prstGeom prst="rect">
              <a:avLst/>
            </a:prstGeom>
            <a:solidFill>
              <a:srgbClr val="80BD41">
                <a:alpha val="100000"/>
              </a:srgbClr>
            </a:solidFill>
          </p:spPr>
          <p:txBody>
            <a:bodyPr/>
            <a:lstStyle/>
            <a:p/>
          </p:txBody>
        </p:sp>
        <p:sp>
          <p:nvSpPr>
            <p:cNvPr id="152" name="rc152"/>
            <p:cNvSpPr/>
            <p:nvPr/>
          </p:nvSpPr>
          <p:spPr>
            <a:xfrm>
              <a:off x="7618129" y="5685479"/>
              <a:ext cx="0" cy="124062"/>
            </a:xfrm>
            <a:prstGeom prst="rect">
              <a:avLst/>
            </a:prstGeom>
            <a:solidFill>
              <a:srgbClr val="1CABE2">
                <a:alpha val="100000"/>
              </a:srgbClr>
            </a:solidFill>
          </p:spPr>
          <p:txBody>
            <a:bodyPr/>
            <a:lstStyle/>
            <a:p/>
          </p:txBody>
        </p:sp>
        <p:sp>
          <p:nvSpPr>
            <p:cNvPr id="153" name="rc153"/>
            <p:cNvSpPr/>
            <p:nvPr/>
          </p:nvSpPr>
          <p:spPr>
            <a:xfrm>
              <a:off x="1296273" y="5530401"/>
              <a:ext cx="6321856" cy="124062"/>
            </a:xfrm>
            <a:prstGeom prst="rect">
              <a:avLst/>
            </a:prstGeom>
            <a:solidFill>
              <a:srgbClr val="80BD41">
                <a:alpha val="100000"/>
              </a:srgbClr>
            </a:solidFill>
          </p:spPr>
          <p:txBody>
            <a:bodyPr/>
            <a:lstStyle/>
            <a:p/>
          </p:txBody>
        </p:sp>
        <p:sp>
          <p:nvSpPr>
            <p:cNvPr id="154" name="rc154"/>
            <p:cNvSpPr/>
            <p:nvPr/>
          </p:nvSpPr>
          <p:spPr>
            <a:xfrm>
              <a:off x="7618129" y="5530401"/>
              <a:ext cx="252874" cy="124062"/>
            </a:xfrm>
            <a:prstGeom prst="rect">
              <a:avLst/>
            </a:prstGeom>
            <a:solidFill>
              <a:srgbClr val="1CABE2">
                <a:alpha val="100000"/>
              </a:srgbClr>
            </a:solidFill>
          </p:spPr>
          <p:txBody>
            <a:bodyPr/>
            <a:lstStyle/>
            <a:p/>
          </p:txBody>
        </p:sp>
        <p:sp>
          <p:nvSpPr>
            <p:cNvPr id="155" name="tx155"/>
            <p:cNvSpPr/>
            <p:nvPr/>
          </p:nvSpPr>
          <p:spPr>
            <a:xfrm>
              <a:off x="7803995"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6" name="tx156"/>
            <p:cNvSpPr/>
            <p:nvPr/>
          </p:nvSpPr>
          <p:spPr>
            <a:xfrm>
              <a:off x="7803995"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7" name="tx157"/>
            <p:cNvSpPr/>
            <p:nvPr/>
          </p:nvSpPr>
          <p:spPr>
            <a:xfrm>
              <a:off x="8069513"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8" name="tx15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1" name="tx16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2" name="tx162"/>
            <p:cNvSpPr/>
            <p:nvPr/>
          </p:nvSpPr>
          <p:spPr>
            <a:xfrm>
              <a:off x="374732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63" name="tx163"/>
            <p:cNvSpPr/>
            <p:nvPr/>
          </p:nvSpPr>
          <p:spPr>
            <a:xfrm>
              <a:off x="627606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64" name="tx164"/>
            <p:cNvSpPr/>
            <p:nvPr/>
          </p:nvSpPr>
          <p:spPr>
            <a:xfrm>
              <a:off x="4386922" y="6219049"/>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5" name="tx16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(95%) was lower than in 2019 (99%).
The number of children vaccinated with DTP3 remained constant between 2019 and 2025.
The number of surviving infants increased between 2019 and 2025.
In 2025, approximately the same number of children were vaccinated than in 2019.
In 2025, there were more surviving infants (target population) than in 2019.</a:t>
            </a:r>
          </a:p>
        </p:txBody>
      </p:sp>
      <p:sp>
        <p:nvSpPr>
          <p:cNvPr id="1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increasing in recent years, maintaining coverage requires vaccinating more children each year, and improving coverage requires further reach.</a:t>
            </a:r>
          </a:p>
        </p:txBody>
      </p:sp>
      <p:grpSp xmlns:pic="http://schemas.openxmlformats.org/drawingml/2006/picture">
        <p:nvGrpSpPr>
          <p:cNvPr id="169" name=""/>
          <p:cNvGrpSpPr/>
          <p:nvPr/>
        </p:nvGrpSpPr>
        <p:grpSpPr>
          <a:xfrm>
            <a:off x="292608" y="1005840"/>
            <a:ext cx="8595360" cy="28575"/>
            <a:chOff x="292608" y="1005840"/>
            <a:chExt cx="8595360" cy="28575"/>
          </a:xfrm>
        </p:grpSpPr>
        <p:sp>
          <p:nvSpPr>
            <p:cNvPr id="17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97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52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008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563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675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230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85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212009"/>
              <a:ext cx="239888" cy="0"/>
            </a:xfrm>
            <a:prstGeom prst="rect">
              <a:avLst/>
            </a:prstGeom>
            <a:solidFill>
              <a:srgbClr val="E2231A">
                <a:alpha val="90196"/>
              </a:srgbClr>
            </a:solidFill>
          </p:spPr>
          <p:txBody>
            <a:bodyPr/>
            <a:lstStyle/>
            <a:p/>
          </p:txBody>
        </p:sp>
        <p:sp>
          <p:nvSpPr>
            <p:cNvPr id="25" name="rc25"/>
            <p:cNvSpPr/>
            <p:nvPr/>
          </p:nvSpPr>
          <p:spPr>
            <a:xfrm>
              <a:off x="1562816" y="4212009"/>
              <a:ext cx="239888" cy="0"/>
            </a:xfrm>
            <a:prstGeom prst="rect">
              <a:avLst/>
            </a:prstGeom>
            <a:solidFill>
              <a:srgbClr val="E2231A">
                <a:alpha val="90196"/>
              </a:srgbClr>
            </a:solidFill>
          </p:spPr>
          <p:txBody>
            <a:bodyPr/>
            <a:lstStyle/>
            <a:p/>
          </p:txBody>
        </p:sp>
        <p:sp>
          <p:nvSpPr>
            <p:cNvPr id="26" name="rc26"/>
            <p:cNvSpPr/>
            <p:nvPr/>
          </p:nvSpPr>
          <p:spPr>
            <a:xfrm>
              <a:off x="1829360" y="4212009"/>
              <a:ext cx="239888" cy="0"/>
            </a:xfrm>
            <a:prstGeom prst="rect">
              <a:avLst/>
            </a:prstGeom>
            <a:solidFill>
              <a:srgbClr val="E2231A">
                <a:alpha val="90196"/>
              </a:srgbClr>
            </a:solidFill>
          </p:spPr>
          <p:txBody>
            <a:bodyPr/>
            <a:lstStyle/>
            <a:p/>
          </p:txBody>
        </p:sp>
        <p:sp>
          <p:nvSpPr>
            <p:cNvPr id="27" name="rc27"/>
            <p:cNvSpPr/>
            <p:nvPr/>
          </p:nvSpPr>
          <p:spPr>
            <a:xfrm>
              <a:off x="2095903" y="3567529"/>
              <a:ext cx="239888" cy="644479"/>
            </a:xfrm>
            <a:prstGeom prst="rect">
              <a:avLst/>
            </a:prstGeom>
            <a:solidFill>
              <a:srgbClr val="E2231A">
                <a:alpha val="90196"/>
              </a:srgbClr>
            </a:solidFill>
          </p:spPr>
          <p:txBody>
            <a:bodyPr/>
            <a:lstStyle/>
            <a:p/>
          </p:txBody>
        </p:sp>
        <p:sp>
          <p:nvSpPr>
            <p:cNvPr id="28" name="rc28"/>
            <p:cNvSpPr/>
            <p:nvPr/>
          </p:nvSpPr>
          <p:spPr>
            <a:xfrm>
              <a:off x="2362446" y="4212009"/>
              <a:ext cx="239888" cy="0"/>
            </a:xfrm>
            <a:prstGeom prst="rect">
              <a:avLst/>
            </a:prstGeom>
            <a:solidFill>
              <a:srgbClr val="E2231A">
                <a:alpha val="90196"/>
              </a:srgbClr>
            </a:solidFill>
          </p:spPr>
          <p:txBody>
            <a:bodyPr/>
            <a:lstStyle/>
            <a:p/>
          </p:txBody>
        </p:sp>
        <p:sp>
          <p:nvSpPr>
            <p:cNvPr id="29" name="rc29"/>
            <p:cNvSpPr/>
            <p:nvPr/>
          </p:nvSpPr>
          <p:spPr>
            <a:xfrm>
              <a:off x="2628989" y="4212009"/>
              <a:ext cx="239888" cy="0"/>
            </a:xfrm>
            <a:prstGeom prst="rect">
              <a:avLst/>
            </a:prstGeom>
            <a:solidFill>
              <a:srgbClr val="E2231A">
                <a:alpha val="90196"/>
              </a:srgbClr>
            </a:solidFill>
          </p:spPr>
          <p:txBody>
            <a:bodyPr/>
            <a:lstStyle/>
            <a:p/>
          </p:txBody>
        </p:sp>
        <p:sp>
          <p:nvSpPr>
            <p:cNvPr id="30" name="rc30"/>
            <p:cNvSpPr/>
            <p:nvPr/>
          </p:nvSpPr>
          <p:spPr>
            <a:xfrm>
              <a:off x="2895532" y="4212009"/>
              <a:ext cx="239888" cy="0"/>
            </a:xfrm>
            <a:prstGeom prst="rect">
              <a:avLst/>
            </a:prstGeom>
            <a:solidFill>
              <a:srgbClr val="E2231A">
                <a:alpha val="90196"/>
              </a:srgbClr>
            </a:solidFill>
          </p:spPr>
          <p:txBody>
            <a:bodyPr/>
            <a:lstStyle/>
            <a:p/>
          </p:txBody>
        </p:sp>
        <p:sp>
          <p:nvSpPr>
            <p:cNvPr id="31" name="rc31"/>
            <p:cNvSpPr/>
            <p:nvPr/>
          </p:nvSpPr>
          <p:spPr>
            <a:xfrm>
              <a:off x="3162075" y="4212009"/>
              <a:ext cx="239888" cy="0"/>
            </a:xfrm>
            <a:prstGeom prst="rect">
              <a:avLst/>
            </a:prstGeom>
            <a:solidFill>
              <a:srgbClr val="E2231A">
                <a:alpha val="90196"/>
              </a:srgbClr>
            </a:solidFill>
          </p:spPr>
          <p:txBody>
            <a:bodyPr/>
            <a:lstStyle/>
            <a:p/>
          </p:txBody>
        </p:sp>
        <p:sp>
          <p:nvSpPr>
            <p:cNvPr id="32" name="rc32"/>
            <p:cNvSpPr/>
            <p:nvPr/>
          </p:nvSpPr>
          <p:spPr>
            <a:xfrm>
              <a:off x="3428618" y="4212009"/>
              <a:ext cx="239888" cy="0"/>
            </a:xfrm>
            <a:prstGeom prst="rect">
              <a:avLst/>
            </a:prstGeom>
            <a:solidFill>
              <a:srgbClr val="E2231A">
                <a:alpha val="90196"/>
              </a:srgbClr>
            </a:solidFill>
          </p:spPr>
          <p:txBody>
            <a:bodyPr/>
            <a:lstStyle/>
            <a:p/>
          </p:txBody>
        </p:sp>
        <p:sp>
          <p:nvSpPr>
            <p:cNvPr id="33" name="rc33"/>
            <p:cNvSpPr/>
            <p:nvPr/>
          </p:nvSpPr>
          <p:spPr>
            <a:xfrm>
              <a:off x="3695161" y="4212009"/>
              <a:ext cx="239888" cy="0"/>
            </a:xfrm>
            <a:prstGeom prst="rect">
              <a:avLst/>
            </a:prstGeom>
            <a:solidFill>
              <a:srgbClr val="E2231A">
                <a:alpha val="90196"/>
              </a:srgbClr>
            </a:solidFill>
          </p:spPr>
          <p:txBody>
            <a:bodyPr/>
            <a:lstStyle/>
            <a:p/>
          </p:txBody>
        </p:sp>
        <p:sp>
          <p:nvSpPr>
            <p:cNvPr id="34" name="rc34"/>
            <p:cNvSpPr/>
            <p:nvPr/>
          </p:nvSpPr>
          <p:spPr>
            <a:xfrm>
              <a:off x="3961705" y="4212009"/>
              <a:ext cx="239888" cy="0"/>
            </a:xfrm>
            <a:prstGeom prst="rect">
              <a:avLst/>
            </a:prstGeom>
            <a:solidFill>
              <a:srgbClr val="E2231A">
                <a:alpha val="90196"/>
              </a:srgbClr>
            </a:solidFill>
          </p:spPr>
          <p:txBody>
            <a:bodyPr/>
            <a:lstStyle/>
            <a:p/>
          </p:txBody>
        </p:sp>
        <p:sp>
          <p:nvSpPr>
            <p:cNvPr id="35" name="rc35"/>
            <p:cNvSpPr/>
            <p:nvPr/>
          </p:nvSpPr>
          <p:spPr>
            <a:xfrm>
              <a:off x="4228248" y="4212009"/>
              <a:ext cx="239888" cy="0"/>
            </a:xfrm>
            <a:prstGeom prst="rect">
              <a:avLst/>
            </a:prstGeom>
            <a:solidFill>
              <a:srgbClr val="E2231A">
                <a:alpha val="90196"/>
              </a:srgbClr>
            </a:solidFill>
          </p:spPr>
          <p:txBody>
            <a:bodyPr/>
            <a:lstStyle/>
            <a:p/>
          </p:txBody>
        </p:sp>
        <p:sp>
          <p:nvSpPr>
            <p:cNvPr id="36" name="rc36"/>
            <p:cNvSpPr/>
            <p:nvPr/>
          </p:nvSpPr>
          <p:spPr>
            <a:xfrm>
              <a:off x="4494791" y="4212009"/>
              <a:ext cx="239888" cy="0"/>
            </a:xfrm>
            <a:prstGeom prst="rect">
              <a:avLst/>
            </a:prstGeom>
            <a:solidFill>
              <a:srgbClr val="E2231A">
                <a:alpha val="90196"/>
              </a:srgbClr>
            </a:solidFill>
          </p:spPr>
          <p:txBody>
            <a:bodyPr/>
            <a:lstStyle/>
            <a:p/>
          </p:txBody>
        </p:sp>
        <p:sp>
          <p:nvSpPr>
            <p:cNvPr id="37" name="rc37"/>
            <p:cNvSpPr/>
            <p:nvPr/>
          </p:nvSpPr>
          <p:spPr>
            <a:xfrm>
              <a:off x="4761334" y="4212009"/>
              <a:ext cx="239888" cy="0"/>
            </a:xfrm>
            <a:prstGeom prst="rect">
              <a:avLst/>
            </a:prstGeom>
            <a:solidFill>
              <a:srgbClr val="E2231A">
                <a:alpha val="90196"/>
              </a:srgbClr>
            </a:solidFill>
          </p:spPr>
          <p:txBody>
            <a:bodyPr/>
            <a:lstStyle/>
            <a:p/>
          </p:txBody>
        </p:sp>
        <p:sp>
          <p:nvSpPr>
            <p:cNvPr id="38" name="rc38"/>
            <p:cNvSpPr/>
            <p:nvPr/>
          </p:nvSpPr>
          <p:spPr>
            <a:xfrm>
              <a:off x="5027877" y="4212009"/>
              <a:ext cx="239888" cy="0"/>
            </a:xfrm>
            <a:prstGeom prst="rect">
              <a:avLst/>
            </a:prstGeom>
            <a:solidFill>
              <a:srgbClr val="E2231A">
                <a:alpha val="90196"/>
              </a:srgbClr>
            </a:solidFill>
          </p:spPr>
          <p:txBody>
            <a:bodyPr/>
            <a:lstStyle/>
            <a:p/>
          </p:txBody>
        </p:sp>
        <p:sp>
          <p:nvSpPr>
            <p:cNvPr id="39" name="rc39"/>
            <p:cNvSpPr/>
            <p:nvPr/>
          </p:nvSpPr>
          <p:spPr>
            <a:xfrm>
              <a:off x="5294420" y="4212009"/>
              <a:ext cx="239888" cy="0"/>
            </a:xfrm>
            <a:prstGeom prst="rect">
              <a:avLst/>
            </a:prstGeom>
            <a:solidFill>
              <a:srgbClr val="E2231A">
                <a:alpha val="90196"/>
              </a:srgbClr>
            </a:solidFill>
          </p:spPr>
          <p:txBody>
            <a:bodyPr/>
            <a:lstStyle/>
            <a:p/>
          </p:txBody>
        </p:sp>
        <p:sp>
          <p:nvSpPr>
            <p:cNvPr id="40" name="rc40"/>
            <p:cNvSpPr/>
            <p:nvPr/>
          </p:nvSpPr>
          <p:spPr>
            <a:xfrm>
              <a:off x="5560963" y="4212009"/>
              <a:ext cx="239888" cy="0"/>
            </a:xfrm>
            <a:prstGeom prst="rect">
              <a:avLst/>
            </a:prstGeom>
            <a:solidFill>
              <a:srgbClr val="E2231A">
                <a:alpha val="90196"/>
              </a:srgbClr>
            </a:solidFill>
          </p:spPr>
          <p:txBody>
            <a:bodyPr/>
            <a:lstStyle/>
            <a:p/>
          </p:txBody>
        </p:sp>
        <p:sp>
          <p:nvSpPr>
            <p:cNvPr id="41" name="rc41"/>
            <p:cNvSpPr/>
            <p:nvPr/>
          </p:nvSpPr>
          <p:spPr>
            <a:xfrm>
              <a:off x="5827506" y="4212009"/>
              <a:ext cx="239888" cy="0"/>
            </a:xfrm>
            <a:prstGeom prst="rect">
              <a:avLst/>
            </a:prstGeom>
            <a:solidFill>
              <a:srgbClr val="E2231A">
                <a:alpha val="90196"/>
              </a:srgbClr>
            </a:solidFill>
          </p:spPr>
          <p:txBody>
            <a:bodyPr/>
            <a:lstStyle/>
            <a:p/>
          </p:txBody>
        </p:sp>
        <p:sp>
          <p:nvSpPr>
            <p:cNvPr id="42" name="rc42"/>
            <p:cNvSpPr/>
            <p:nvPr/>
          </p:nvSpPr>
          <p:spPr>
            <a:xfrm>
              <a:off x="6094049" y="4212009"/>
              <a:ext cx="239888" cy="0"/>
            </a:xfrm>
            <a:prstGeom prst="rect">
              <a:avLst/>
            </a:prstGeom>
            <a:solidFill>
              <a:srgbClr val="E2231A">
                <a:alpha val="90196"/>
              </a:srgbClr>
            </a:solidFill>
          </p:spPr>
          <p:txBody>
            <a:bodyPr/>
            <a:lstStyle/>
            <a:p/>
          </p:txBody>
        </p:sp>
        <p:sp>
          <p:nvSpPr>
            <p:cNvPr id="43" name="rc43"/>
            <p:cNvSpPr/>
            <p:nvPr/>
          </p:nvSpPr>
          <p:spPr>
            <a:xfrm>
              <a:off x="6360593" y="4212009"/>
              <a:ext cx="239888" cy="0"/>
            </a:xfrm>
            <a:prstGeom prst="rect">
              <a:avLst/>
            </a:prstGeom>
            <a:solidFill>
              <a:srgbClr val="E2231A">
                <a:alpha val="90196"/>
              </a:srgbClr>
            </a:solidFill>
          </p:spPr>
          <p:txBody>
            <a:bodyPr/>
            <a:lstStyle/>
            <a:p/>
          </p:txBody>
        </p:sp>
        <p:sp>
          <p:nvSpPr>
            <p:cNvPr id="44" name="rc44"/>
            <p:cNvSpPr/>
            <p:nvPr/>
          </p:nvSpPr>
          <p:spPr>
            <a:xfrm>
              <a:off x="6627136" y="4212009"/>
              <a:ext cx="239888" cy="0"/>
            </a:xfrm>
            <a:prstGeom prst="rect">
              <a:avLst/>
            </a:prstGeom>
            <a:solidFill>
              <a:srgbClr val="E2231A">
                <a:alpha val="90196"/>
              </a:srgbClr>
            </a:solidFill>
          </p:spPr>
          <p:txBody>
            <a:bodyPr/>
            <a:lstStyle/>
            <a:p/>
          </p:txBody>
        </p:sp>
        <p:sp>
          <p:nvSpPr>
            <p:cNvPr id="45" name="rc45"/>
            <p:cNvSpPr/>
            <p:nvPr/>
          </p:nvSpPr>
          <p:spPr>
            <a:xfrm>
              <a:off x="6893679" y="4212009"/>
              <a:ext cx="239888" cy="0"/>
            </a:xfrm>
            <a:prstGeom prst="rect">
              <a:avLst/>
            </a:prstGeom>
            <a:solidFill>
              <a:srgbClr val="E2231A">
                <a:alpha val="90196"/>
              </a:srgbClr>
            </a:solidFill>
          </p:spPr>
          <p:txBody>
            <a:bodyPr/>
            <a:lstStyle/>
            <a:p/>
          </p:txBody>
        </p:sp>
        <p:sp>
          <p:nvSpPr>
            <p:cNvPr id="46" name="rc46"/>
            <p:cNvSpPr/>
            <p:nvPr/>
          </p:nvSpPr>
          <p:spPr>
            <a:xfrm>
              <a:off x="7160222" y="4212009"/>
              <a:ext cx="239888" cy="0"/>
            </a:xfrm>
            <a:prstGeom prst="rect">
              <a:avLst/>
            </a:prstGeom>
            <a:solidFill>
              <a:srgbClr val="E2231A">
                <a:alpha val="90196"/>
              </a:srgbClr>
            </a:solidFill>
          </p:spPr>
          <p:txBody>
            <a:bodyPr/>
            <a:lstStyle/>
            <a:p/>
          </p:txBody>
        </p:sp>
        <p:sp>
          <p:nvSpPr>
            <p:cNvPr id="47" name="rc47"/>
            <p:cNvSpPr/>
            <p:nvPr/>
          </p:nvSpPr>
          <p:spPr>
            <a:xfrm>
              <a:off x="7426765" y="4212009"/>
              <a:ext cx="239888" cy="0"/>
            </a:xfrm>
            <a:prstGeom prst="rect">
              <a:avLst/>
            </a:prstGeom>
            <a:solidFill>
              <a:srgbClr val="E2231A">
                <a:alpha val="90196"/>
              </a:srgbClr>
            </a:solidFill>
          </p:spPr>
          <p:txBody>
            <a:bodyPr/>
            <a:lstStyle/>
            <a:p/>
          </p:txBody>
        </p:sp>
        <p:sp>
          <p:nvSpPr>
            <p:cNvPr id="48" name="rc48"/>
            <p:cNvSpPr/>
            <p:nvPr/>
          </p:nvSpPr>
          <p:spPr>
            <a:xfrm>
              <a:off x="7693308" y="4212009"/>
              <a:ext cx="239888" cy="0"/>
            </a:xfrm>
            <a:prstGeom prst="rect">
              <a:avLst/>
            </a:prstGeom>
            <a:solidFill>
              <a:srgbClr val="E2231A">
                <a:alpha val="90196"/>
              </a:srgbClr>
            </a:solidFill>
          </p:spPr>
          <p:txBody>
            <a:bodyPr/>
            <a:lstStyle/>
            <a:p/>
          </p:txBody>
        </p:sp>
        <p:sp>
          <p:nvSpPr>
            <p:cNvPr id="49" name="rc49"/>
            <p:cNvSpPr/>
            <p:nvPr/>
          </p:nvSpPr>
          <p:spPr>
            <a:xfrm>
              <a:off x="7959851" y="4212009"/>
              <a:ext cx="239888" cy="0"/>
            </a:xfrm>
            <a:prstGeom prst="rect">
              <a:avLst/>
            </a:prstGeom>
            <a:solidFill>
              <a:srgbClr val="E2231A">
                <a:alpha val="90196"/>
              </a:srgbClr>
            </a:solidFill>
          </p:spPr>
          <p:txBody>
            <a:bodyPr/>
            <a:lstStyle/>
            <a:p/>
          </p:txBody>
        </p:sp>
        <p:sp>
          <p:nvSpPr>
            <p:cNvPr id="50" name="rc50"/>
            <p:cNvSpPr/>
            <p:nvPr/>
          </p:nvSpPr>
          <p:spPr>
            <a:xfrm>
              <a:off x="1296273" y="4212009"/>
              <a:ext cx="239888" cy="0"/>
            </a:xfrm>
            <a:prstGeom prst="rect">
              <a:avLst/>
            </a:prstGeom>
            <a:solidFill>
              <a:srgbClr val="B3B3B3">
                <a:alpha val="90196"/>
              </a:srgbClr>
            </a:solidFill>
          </p:spPr>
          <p:txBody>
            <a:bodyPr/>
            <a:lstStyle/>
            <a:p/>
          </p:txBody>
        </p:sp>
        <p:sp>
          <p:nvSpPr>
            <p:cNvPr id="51" name="rc51"/>
            <p:cNvSpPr/>
            <p:nvPr/>
          </p:nvSpPr>
          <p:spPr>
            <a:xfrm>
              <a:off x="1562816" y="4212009"/>
              <a:ext cx="239888" cy="0"/>
            </a:xfrm>
            <a:prstGeom prst="rect">
              <a:avLst/>
            </a:prstGeom>
            <a:solidFill>
              <a:srgbClr val="B3B3B3">
                <a:alpha val="90196"/>
              </a:srgbClr>
            </a:solidFill>
          </p:spPr>
          <p:txBody>
            <a:bodyPr/>
            <a:lstStyle/>
            <a:p/>
          </p:txBody>
        </p:sp>
        <p:sp>
          <p:nvSpPr>
            <p:cNvPr id="52" name="rc52"/>
            <p:cNvSpPr/>
            <p:nvPr/>
          </p:nvSpPr>
          <p:spPr>
            <a:xfrm>
              <a:off x="1829360" y="3696425"/>
              <a:ext cx="239888" cy="515583"/>
            </a:xfrm>
            <a:prstGeom prst="rect">
              <a:avLst/>
            </a:prstGeom>
            <a:solidFill>
              <a:srgbClr val="B3B3B3">
                <a:alpha val="90196"/>
              </a:srgbClr>
            </a:solidFill>
          </p:spPr>
          <p:txBody>
            <a:bodyPr/>
            <a:lstStyle/>
            <a:p/>
          </p:txBody>
        </p:sp>
        <p:sp>
          <p:nvSpPr>
            <p:cNvPr id="53" name="rc53"/>
            <p:cNvSpPr/>
            <p:nvPr/>
          </p:nvSpPr>
          <p:spPr>
            <a:xfrm>
              <a:off x="2095903" y="3567529"/>
              <a:ext cx="239888" cy="0"/>
            </a:xfrm>
            <a:prstGeom prst="rect">
              <a:avLst/>
            </a:prstGeom>
            <a:solidFill>
              <a:srgbClr val="B3B3B3">
                <a:alpha val="90196"/>
              </a:srgbClr>
            </a:solidFill>
          </p:spPr>
          <p:txBody>
            <a:bodyPr/>
            <a:lstStyle/>
            <a:p/>
          </p:txBody>
        </p:sp>
        <p:sp>
          <p:nvSpPr>
            <p:cNvPr id="54" name="rc54"/>
            <p:cNvSpPr/>
            <p:nvPr/>
          </p:nvSpPr>
          <p:spPr>
            <a:xfrm>
              <a:off x="2362446" y="4212009"/>
              <a:ext cx="239888" cy="0"/>
            </a:xfrm>
            <a:prstGeom prst="rect">
              <a:avLst/>
            </a:prstGeom>
            <a:solidFill>
              <a:srgbClr val="B3B3B3">
                <a:alpha val="90196"/>
              </a:srgbClr>
            </a:solidFill>
          </p:spPr>
          <p:txBody>
            <a:bodyPr/>
            <a:lstStyle/>
            <a:p/>
          </p:txBody>
        </p:sp>
        <p:sp>
          <p:nvSpPr>
            <p:cNvPr id="55" name="rc55"/>
            <p:cNvSpPr/>
            <p:nvPr/>
          </p:nvSpPr>
          <p:spPr>
            <a:xfrm>
              <a:off x="2628989" y="2923049"/>
              <a:ext cx="239888" cy="1288959"/>
            </a:xfrm>
            <a:prstGeom prst="rect">
              <a:avLst/>
            </a:prstGeom>
            <a:solidFill>
              <a:srgbClr val="B3B3B3">
                <a:alpha val="90196"/>
              </a:srgbClr>
            </a:solidFill>
          </p:spPr>
          <p:txBody>
            <a:bodyPr/>
            <a:lstStyle/>
            <a:p/>
          </p:txBody>
        </p:sp>
        <p:sp>
          <p:nvSpPr>
            <p:cNvPr id="56" name="rc56"/>
            <p:cNvSpPr/>
            <p:nvPr/>
          </p:nvSpPr>
          <p:spPr>
            <a:xfrm>
              <a:off x="2895532" y="4212009"/>
              <a:ext cx="239888" cy="0"/>
            </a:xfrm>
            <a:prstGeom prst="rect">
              <a:avLst/>
            </a:prstGeom>
            <a:solidFill>
              <a:srgbClr val="B3B3B3">
                <a:alpha val="90196"/>
              </a:srgbClr>
            </a:solidFill>
          </p:spPr>
          <p:txBody>
            <a:bodyPr/>
            <a:lstStyle/>
            <a:p/>
          </p:txBody>
        </p:sp>
        <p:sp>
          <p:nvSpPr>
            <p:cNvPr id="57" name="rc57"/>
            <p:cNvSpPr/>
            <p:nvPr/>
          </p:nvSpPr>
          <p:spPr>
            <a:xfrm>
              <a:off x="3162075" y="4212009"/>
              <a:ext cx="239888" cy="0"/>
            </a:xfrm>
            <a:prstGeom prst="rect">
              <a:avLst/>
            </a:prstGeom>
            <a:solidFill>
              <a:srgbClr val="B3B3B3">
                <a:alpha val="90196"/>
              </a:srgbClr>
            </a:solidFill>
          </p:spPr>
          <p:txBody>
            <a:bodyPr/>
            <a:lstStyle/>
            <a:p/>
          </p:txBody>
        </p:sp>
        <p:sp>
          <p:nvSpPr>
            <p:cNvPr id="58" name="rc58"/>
            <p:cNvSpPr/>
            <p:nvPr/>
          </p:nvSpPr>
          <p:spPr>
            <a:xfrm>
              <a:off x="3428618" y="4212009"/>
              <a:ext cx="239888" cy="0"/>
            </a:xfrm>
            <a:prstGeom prst="rect">
              <a:avLst/>
            </a:prstGeom>
            <a:solidFill>
              <a:srgbClr val="B3B3B3">
                <a:alpha val="90196"/>
              </a:srgbClr>
            </a:solidFill>
          </p:spPr>
          <p:txBody>
            <a:bodyPr/>
            <a:lstStyle/>
            <a:p/>
          </p:txBody>
        </p:sp>
        <p:sp>
          <p:nvSpPr>
            <p:cNvPr id="59" name="rc59"/>
            <p:cNvSpPr/>
            <p:nvPr/>
          </p:nvSpPr>
          <p:spPr>
            <a:xfrm>
              <a:off x="3695161" y="4212009"/>
              <a:ext cx="239888" cy="0"/>
            </a:xfrm>
            <a:prstGeom prst="rect">
              <a:avLst/>
            </a:prstGeom>
            <a:solidFill>
              <a:srgbClr val="B3B3B3">
                <a:alpha val="90196"/>
              </a:srgbClr>
            </a:solidFill>
          </p:spPr>
          <p:txBody>
            <a:bodyPr/>
            <a:lstStyle/>
            <a:p/>
          </p:txBody>
        </p:sp>
        <p:sp>
          <p:nvSpPr>
            <p:cNvPr id="60" name="rc60"/>
            <p:cNvSpPr/>
            <p:nvPr/>
          </p:nvSpPr>
          <p:spPr>
            <a:xfrm>
              <a:off x="3961705" y="4212009"/>
              <a:ext cx="239888" cy="0"/>
            </a:xfrm>
            <a:prstGeom prst="rect">
              <a:avLst/>
            </a:prstGeom>
            <a:solidFill>
              <a:srgbClr val="B3B3B3">
                <a:alpha val="90196"/>
              </a:srgbClr>
            </a:solidFill>
          </p:spPr>
          <p:txBody>
            <a:bodyPr/>
            <a:lstStyle/>
            <a:p/>
          </p:txBody>
        </p:sp>
        <p:sp>
          <p:nvSpPr>
            <p:cNvPr id="61" name="rc61"/>
            <p:cNvSpPr/>
            <p:nvPr/>
          </p:nvSpPr>
          <p:spPr>
            <a:xfrm>
              <a:off x="4228248" y="4083113"/>
              <a:ext cx="239888" cy="128895"/>
            </a:xfrm>
            <a:prstGeom prst="rect">
              <a:avLst/>
            </a:prstGeom>
            <a:solidFill>
              <a:srgbClr val="B3B3B3">
                <a:alpha val="90196"/>
              </a:srgbClr>
            </a:solidFill>
          </p:spPr>
          <p:txBody>
            <a:bodyPr/>
            <a:lstStyle/>
            <a:p/>
          </p:txBody>
        </p:sp>
        <p:sp>
          <p:nvSpPr>
            <p:cNvPr id="62" name="rc62"/>
            <p:cNvSpPr/>
            <p:nvPr/>
          </p:nvSpPr>
          <p:spPr>
            <a:xfrm>
              <a:off x="4494791" y="4083113"/>
              <a:ext cx="239888" cy="128895"/>
            </a:xfrm>
            <a:prstGeom prst="rect">
              <a:avLst/>
            </a:prstGeom>
            <a:solidFill>
              <a:srgbClr val="B3B3B3">
                <a:alpha val="90196"/>
              </a:srgbClr>
            </a:solidFill>
          </p:spPr>
          <p:txBody>
            <a:bodyPr/>
            <a:lstStyle/>
            <a:p/>
          </p:txBody>
        </p:sp>
        <p:sp>
          <p:nvSpPr>
            <p:cNvPr id="63" name="rc63"/>
            <p:cNvSpPr/>
            <p:nvPr/>
          </p:nvSpPr>
          <p:spPr>
            <a:xfrm>
              <a:off x="4761334" y="4212009"/>
              <a:ext cx="239888" cy="0"/>
            </a:xfrm>
            <a:prstGeom prst="rect">
              <a:avLst/>
            </a:prstGeom>
            <a:solidFill>
              <a:srgbClr val="B3B3B3">
                <a:alpha val="90196"/>
              </a:srgbClr>
            </a:solidFill>
          </p:spPr>
          <p:txBody>
            <a:bodyPr/>
            <a:lstStyle/>
            <a:p/>
          </p:txBody>
        </p:sp>
        <p:sp>
          <p:nvSpPr>
            <p:cNvPr id="64" name="rc64"/>
            <p:cNvSpPr/>
            <p:nvPr/>
          </p:nvSpPr>
          <p:spPr>
            <a:xfrm>
              <a:off x="5027877" y="4212009"/>
              <a:ext cx="239888" cy="0"/>
            </a:xfrm>
            <a:prstGeom prst="rect">
              <a:avLst/>
            </a:prstGeom>
            <a:solidFill>
              <a:srgbClr val="B3B3B3">
                <a:alpha val="90196"/>
              </a:srgbClr>
            </a:solidFill>
          </p:spPr>
          <p:txBody>
            <a:bodyPr/>
            <a:lstStyle/>
            <a:p/>
          </p:txBody>
        </p:sp>
        <p:sp>
          <p:nvSpPr>
            <p:cNvPr id="65" name="rc65"/>
            <p:cNvSpPr/>
            <p:nvPr/>
          </p:nvSpPr>
          <p:spPr>
            <a:xfrm>
              <a:off x="5294420" y="4212009"/>
              <a:ext cx="239888" cy="0"/>
            </a:xfrm>
            <a:prstGeom prst="rect">
              <a:avLst/>
            </a:prstGeom>
            <a:solidFill>
              <a:srgbClr val="B3B3B3">
                <a:alpha val="90196"/>
              </a:srgbClr>
            </a:solidFill>
          </p:spPr>
          <p:txBody>
            <a:bodyPr/>
            <a:lstStyle/>
            <a:p/>
          </p:txBody>
        </p:sp>
        <p:sp>
          <p:nvSpPr>
            <p:cNvPr id="66" name="rc66"/>
            <p:cNvSpPr/>
            <p:nvPr/>
          </p:nvSpPr>
          <p:spPr>
            <a:xfrm>
              <a:off x="5560963" y="4212009"/>
              <a:ext cx="239888" cy="0"/>
            </a:xfrm>
            <a:prstGeom prst="rect">
              <a:avLst/>
            </a:prstGeom>
            <a:solidFill>
              <a:srgbClr val="B3B3B3">
                <a:alpha val="90196"/>
              </a:srgbClr>
            </a:solidFill>
          </p:spPr>
          <p:txBody>
            <a:bodyPr/>
            <a:lstStyle/>
            <a:p/>
          </p:txBody>
        </p:sp>
        <p:sp>
          <p:nvSpPr>
            <p:cNvPr id="67" name="rc67"/>
            <p:cNvSpPr/>
            <p:nvPr/>
          </p:nvSpPr>
          <p:spPr>
            <a:xfrm>
              <a:off x="5827506" y="4212009"/>
              <a:ext cx="239888" cy="0"/>
            </a:xfrm>
            <a:prstGeom prst="rect">
              <a:avLst/>
            </a:prstGeom>
            <a:solidFill>
              <a:srgbClr val="B3B3B3">
                <a:alpha val="90196"/>
              </a:srgbClr>
            </a:solidFill>
          </p:spPr>
          <p:txBody>
            <a:bodyPr/>
            <a:lstStyle/>
            <a:p/>
          </p:txBody>
        </p:sp>
        <p:sp>
          <p:nvSpPr>
            <p:cNvPr id="68" name="rc68"/>
            <p:cNvSpPr/>
            <p:nvPr/>
          </p:nvSpPr>
          <p:spPr>
            <a:xfrm>
              <a:off x="6094049" y="4212009"/>
              <a:ext cx="239888" cy="0"/>
            </a:xfrm>
            <a:prstGeom prst="rect">
              <a:avLst/>
            </a:prstGeom>
            <a:solidFill>
              <a:srgbClr val="B3B3B3">
                <a:alpha val="90196"/>
              </a:srgbClr>
            </a:solidFill>
          </p:spPr>
          <p:txBody>
            <a:bodyPr/>
            <a:lstStyle/>
            <a:p/>
          </p:txBody>
        </p:sp>
        <p:sp>
          <p:nvSpPr>
            <p:cNvPr id="69" name="rc69"/>
            <p:cNvSpPr/>
            <p:nvPr/>
          </p:nvSpPr>
          <p:spPr>
            <a:xfrm>
              <a:off x="6360593" y="4212009"/>
              <a:ext cx="239888" cy="0"/>
            </a:xfrm>
            <a:prstGeom prst="rect">
              <a:avLst/>
            </a:prstGeom>
            <a:solidFill>
              <a:srgbClr val="B3B3B3">
                <a:alpha val="90196"/>
              </a:srgbClr>
            </a:solidFill>
          </p:spPr>
          <p:txBody>
            <a:bodyPr/>
            <a:lstStyle/>
            <a:p/>
          </p:txBody>
        </p:sp>
        <p:sp>
          <p:nvSpPr>
            <p:cNvPr id="70" name="rc70"/>
            <p:cNvSpPr/>
            <p:nvPr/>
          </p:nvSpPr>
          <p:spPr>
            <a:xfrm>
              <a:off x="6627136" y="4212009"/>
              <a:ext cx="239888" cy="0"/>
            </a:xfrm>
            <a:prstGeom prst="rect">
              <a:avLst/>
            </a:prstGeom>
            <a:solidFill>
              <a:srgbClr val="B3B3B3">
                <a:alpha val="90196"/>
              </a:srgbClr>
            </a:solidFill>
          </p:spPr>
          <p:txBody>
            <a:bodyPr/>
            <a:lstStyle/>
            <a:p/>
          </p:txBody>
        </p:sp>
        <p:sp>
          <p:nvSpPr>
            <p:cNvPr id="71" name="rc71"/>
            <p:cNvSpPr/>
            <p:nvPr/>
          </p:nvSpPr>
          <p:spPr>
            <a:xfrm>
              <a:off x="6893679" y="4212009"/>
              <a:ext cx="239888" cy="0"/>
            </a:xfrm>
            <a:prstGeom prst="rect">
              <a:avLst/>
            </a:prstGeom>
            <a:solidFill>
              <a:srgbClr val="B3B3B3">
                <a:alpha val="90196"/>
              </a:srgbClr>
            </a:solidFill>
          </p:spPr>
          <p:txBody>
            <a:bodyPr/>
            <a:lstStyle/>
            <a:p/>
          </p:txBody>
        </p:sp>
        <p:sp>
          <p:nvSpPr>
            <p:cNvPr id="72" name="rc72"/>
            <p:cNvSpPr/>
            <p:nvPr/>
          </p:nvSpPr>
          <p:spPr>
            <a:xfrm>
              <a:off x="7160222" y="4212009"/>
              <a:ext cx="239888" cy="0"/>
            </a:xfrm>
            <a:prstGeom prst="rect">
              <a:avLst/>
            </a:prstGeom>
            <a:solidFill>
              <a:srgbClr val="B3B3B3">
                <a:alpha val="90196"/>
              </a:srgbClr>
            </a:solidFill>
          </p:spPr>
          <p:txBody>
            <a:bodyPr/>
            <a:lstStyle/>
            <a:p/>
          </p:txBody>
        </p:sp>
        <p:sp>
          <p:nvSpPr>
            <p:cNvPr id="73" name="rc73"/>
            <p:cNvSpPr/>
            <p:nvPr/>
          </p:nvSpPr>
          <p:spPr>
            <a:xfrm>
              <a:off x="7426765" y="4212009"/>
              <a:ext cx="239888" cy="0"/>
            </a:xfrm>
            <a:prstGeom prst="rect">
              <a:avLst/>
            </a:prstGeom>
            <a:solidFill>
              <a:srgbClr val="B3B3B3">
                <a:alpha val="90196"/>
              </a:srgbClr>
            </a:solidFill>
          </p:spPr>
          <p:txBody>
            <a:bodyPr/>
            <a:lstStyle/>
            <a:p/>
          </p:txBody>
        </p:sp>
        <p:sp>
          <p:nvSpPr>
            <p:cNvPr id="74" name="rc74"/>
            <p:cNvSpPr/>
            <p:nvPr/>
          </p:nvSpPr>
          <p:spPr>
            <a:xfrm>
              <a:off x="7693308" y="4212009"/>
              <a:ext cx="239888" cy="0"/>
            </a:xfrm>
            <a:prstGeom prst="rect">
              <a:avLst/>
            </a:prstGeom>
            <a:solidFill>
              <a:srgbClr val="B3B3B3">
                <a:alpha val="90196"/>
              </a:srgbClr>
            </a:solidFill>
          </p:spPr>
          <p:txBody>
            <a:bodyPr/>
            <a:lstStyle/>
            <a:p/>
          </p:txBody>
        </p:sp>
        <p:sp>
          <p:nvSpPr>
            <p:cNvPr id="75" name="rc75"/>
            <p:cNvSpPr/>
            <p:nvPr/>
          </p:nvSpPr>
          <p:spPr>
            <a:xfrm>
              <a:off x="7959851" y="4212009"/>
              <a:ext cx="239888" cy="0"/>
            </a:xfrm>
            <a:prstGeom prst="rect">
              <a:avLst/>
            </a:prstGeom>
            <a:solidFill>
              <a:srgbClr val="B3B3B3">
                <a:alpha val="90196"/>
              </a:srgbClr>
            </a:solidFill>
          </p:spPr>
          <p:txBody>
            <a:bodyPr/>
            <a:lstStyle/>
            <a:p/>
          </p:txBody>
        </p:sp>
        <p:sp>
          <p:nvSpPr>
            <p:cNvPr id="76" name="pl76"/>
            <p:cNvSpPr/>
            <p:nvPr/>
          </p:nvSpPr>
          <p:spPr>
            <a:xfrm>
              <a:off x="1416218" y="2085226"/>
              <a:ext cx="6663577" cy="279274"/>
            </a:xfrm>
            <a:custGeom>
              <a:avLst/>
              <a:pathLst>
                <a:path w="6663577" h="279274">
                  <a:moveTo>
                    <a:pt x="0" y="0"/>
                  </a:moveTo>
                  <a:lnTo>
                    <a:pt x="266543" y="0"/>
                  </a:lnTo>
                  <a:lnTo>
                    <a:pt x="533086" y="0"/>
                  </a:lnTo>
                  <a:lnTo>
                    <a:pt x="799629" y="279274"/>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3283FE">
                  <a:alpha val="100000"/>
                </a:srgbClr>
              </a:solidFill>
              <a:prstDash val="solid"/>
              <a:round/>
            </a:ln>
          </p:spPr>
          <p:txBody>
            <a:bodyPr/>
            <a:lstStyle/>
            <a:p/>
          </p:txBody>
        </p:sp>
        <p:sp>
          <p:nvSpPr>
            <p:cNvPr id="77" name="pl77"/>
            <p:cNvSpPr/>
            <p:nvPr/>
          </p:nvSpPr>
          <p:spPr>
            <a:xfrm>
              <a:off x="1416218" y="2085226"/>
              <a:ext cx="6663577" cy="622997"/>
            </a:xfrm>
            <a:custGeom>
              <a:avLst/>
              <a:pathLst>
                <a:path w="6663577" h="622997">
                  <a:moveTo>
                    <a:pt x="0" y="0"/>
                  </a:moveTo>
                  <a:lnTo>
                    <a:pt x="266543" y="0"/>
                  </a:lnTo>
                  <a:lnTo>
                    <a:pt x="533086" y="193343"/>
                  </a:lnTo>
                  <a:lnTo>
                    <a:pt x="799629" y="279274"/>
                  </a:lnTo>
                  <a:lnTo>
                    <a:pt x="1066172" y="0"/>
                  </a:lnTo>
                  <a:lnTo>
                    <a:pt x="1332715" y="622997"/>
                  </a:lnTo>
                  <a:lnTo>
                    <a:pt x="1599258" y="0"/>
                  </a:lnTo>
                  <a:lnTo>
                    <a:pt x="1865801" y="0"/>
                  </a:lnTo>
                  <a:lnTo>
                    <a:pt x="2132344" y="0"/>
                  </a:lnTo>
                  <a:lnTo>
                    <a:pt x="2398888" y="0"/>
                  </a:lnTo>
                  <a:lnTo>
                    <a:pt x="2665431" y="0"/>
                  </a:lnTo>
                  <a:lnTo>
                    <a:pt x="2931974" y="21482"/>
                  </a:lnTo>
                  <a:lnTo>
                    <a:pt x="3198517" y="21482"/>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FFA500">
                  <a:alpha val="100000"/>
                </a:srgbClr>
              </a:solidFill>
              <a:prstDash val="solid"/>
              <a:round/>
            </a:ln>
          </p:spPr>
          <p:txBody>
            <a:bodyPr/>
            <a:lstStyle/>
            <a:p/>
          </p:txBody>
        </p:sp>
        <p:sp>
          <p:nvSpPr>
            <p:cNvPr id="78" name="tx78"/>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1345880"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0" name="tx80"/>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2678595"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82" name="tx82"/>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4011311"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4" name="tx84"/>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5" name="tx85"/>
            <p:cNvSpPr/>
            <p:nvPr/>
          </p:nvSpPr>
          <p:spPr>
            <a:xfrm>
              <a:off x="534402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6" name="tx86"/>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7" name="tx87"/>
            <p:cNvSpPr/>
            <p:nvPr/>
          </p:nvSpPr>
          <p:spPr>
            <a:xfrm>
              <a:off x="6410199"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8" name="tx88"/>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9" name="tx89"/>
            <p:cNvSpPr/>
            <p:nvPr/>
          </p:nvSpPr>
          <p:spPr>
            <a:xfrm>
              <a:off x="667674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0" name="tx90"/>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1" name="tx91"/>
            <p:cNvSpPr/>
            <p:nvPr/>
          </p:nvSpPr>
          <p:spPr>
            <a:xfrm>
              <a:off x="694328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2" name="tx92"/>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3" name="tx93"/>
            <p:cNvSpPr/>
            <p:nvPr/>
          </p:nvSpPr>
          <p:spPr>
            <a:xfrm>
              <a:off x="720982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4" name="tx94"/>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5" name="tx95"/>
            <p:cNvSpPr/>
            <p:nvPr/>
          </p:nvSpPr>
          <p:spPr>
            <a:xfrm>
              <a:off x="747637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6" name="tx96"/>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7" name="tx97"/>
            <p:cNvSpPr/>
            <p:nvPr/>
          </p:nvSpPr>
          <p:spPr>
            <a:xfrm>
              <a:off x="774291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98" name="tx98"/>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99" name="tx99"/>
            <p:cNvSpPr/>
            <p:nvPr/>
          </p:nvSpPr>
          <p:spPr>
            <a:xfrm>
              <a:off x="800945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100" name="tx100"/>
            <p:cNvSpPr/>
            <p:nvPr/>
          </p:nvSpPr>
          <p:spPr>
            <a:xfrm>
              <a:off x="1294130" y="40939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2626845" y="28050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3959561" y="40939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5292277" y="40939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6358449" y="40939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624992" y="40939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891535" y="40939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7158078" y="40939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424622" y="40939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691165" y="40939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957708" y="40939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10775" y="351718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3" name="tx113"/>
            <p:cNvSpPr/>
            <p:nvPr/>
          </p:nvSpPr>
          <p:spPr>
            <a:xfrm>
              <a:off x="733081" y="28709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4" name="tx114"/>
            <p:cNvSpPr/>
            <p:nvPr/>
          </p:nvSpPr>
          <p:spPr>
            <a:xfrm>
              <a:off x="733081" y="22264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5" name="tx11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32" name="tx13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3" name="pl133"/>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4" name="pl134"/>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5" name="tx135"/>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6" name="tx136"/>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7" name="rc137"/>
            <p:cNvSpPr/>
            <p:nvPr/>
          </p:nvSpPr>
          <p:spPr>
            <a:xfrm>
              <a:off x="4678790" y="5080163"/>
              <a:ext cx="201456" cy="201456"/>
            </a:xfrm>
            <a:prstGeom prst="rect">
              <a:avLst/>
            </a:prstGeom>
            <a:solidFill>
              <a:srgbClr val="E2231A">
                <a:alpha val="90196"/>
              </a:srgbClr>
            </a:solidFill>
          </p:spPr>
          <p:txBody>
            <a:bodyPr/>
            <a:lstStyle/>
            <a:p/>
          </p:txBody>
        </p:sp>
        <p:sp>
          <p:nvSpPr>
            <p:cNvPr id="138" name="rc138"/>
            <p:cNvSpPr/>
            <p:nvPr/>
          </p:nvSpPr>
          <p:spPr>
            <a:xfrm>
              <a:off x="5642950" y="5080163"/>
              <a:ext cx="201456" cy="201456"/>
            </a:xfrm>
            <a:prstGeom prst="rect">
              <a:avLst/>
            </a:prstGeom>
            <a:solidFill>
              <a:srgbClr val="B3B3B3">
                <a:alpha val="90196"/>
              </a:srgbClr>
            </a:solidFill>
          </p:spPr>
          <p:txBody>
            <a:bodyPr/>
            <a:lstStyle/>
            <a:p/>
          </p:txBody>
        </p:sp>
        <p:sp>
          <p:nvSpPr>
            <p:cNvPr id="139" name="tx139"/>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0" name="tx140"/>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1" name="tx141"/>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2" name="tx142"/>
            <p:cNvSpPr/>
            <p:nvPr/>
          </p:nvSpPr>
          <p:spPr>
            <a:xfrm>
              <a:off x="951100" y="1594448"/>
              <a:ext cx="123961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Niue, 2000-2025</a:t>
              </a:r>
            </a:p>
          </p:txBody>
        </p:sp>
        <p:sp>
          <p:nvSpPr>
            <p:cNvPr id="143" name="pl143"/>
            <p:cNvSpPr/>
            <p:nvPr/>
          </p:nvSpPr>
          <p:spPr>
            <a:xfrm>
              <a:off x="19003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7987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6972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5956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284955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480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6464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85449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4748007" y="5840557"/>
              <a:ext cx="0" cy="124062"/>
            </a:xfrm>
            <a:prstGeom prst="rect">
              <a:avLst/>
            </a:prstGeom>
            <a:solidFill>
              <a:srgbClr val="E2231A">
                <a:alpha val="90196"/>
              </a:srgbClr>
            </a:solidFill>
          </p:spPr>
          <p:txBody>
            <a:bodyPr/>
            <a:lstStyle/>
            <a:p/>
          </p:txBody>
        </p:sp>
        <p:sp>
          <p:nvSpPr>
            <p:cNvPr id="156" name="rc156"/>
            <p:cNvSpPr/>
            <p:nvPr/>
          </p:nvSpPr>
          <p:spPr>
            <a:xfrm>
              <a:off x="4748007" y="5685479"/>
              <a:ext cx="0" cy="124062"/>
            </a:xfrm>
            <a:prstGeom prst="rect">
              <a:avLst/>
            </a:prstGeom>
            <a:solidFill>
              <a:srgbClr val="E2231A">
                <a:alpha val="90196"/>
              </a:srgbClr>
            </a:solidFill>
          </p:spPr>
          <p:txBody>
            <a:bodyPr/>
            <a:lstStyle/>
            <a:p/>
          </p:txBody>
        </p:sp>
        <p:sp>
          <p:nvSpPr>
            <p:cNvPr id="157" name="rc157"/>
            <p:cNvSpPr/>
            <p:nvPr/>
          </p:nvSpPr>
          <p:spPr>
            <a:xfrm>
              <a:off x="4748007" y="5530401"/>
              <a:ext cx="0" cy="124062"/>
            </a:xfrm>
            <a:prstGeom prst="rect">
              <a:avLst/>
            </a:prstGeom>
            <a:solidFill>
              <a:srgbClr val="E2231A">
                <a:alpha val="90196"/>
              </a:srgbClr>
            </a:solidFill>
          </p:spPr>
          <p:txBody>
            <a:bodyPr/>
            <a:lstStyle/>
            <a:p/>
          </p:txBody>
        </p:sp>
        <p:sp>
          <p:nvSpPr>
            <p:cNvPr id="158" name="rc158"/>
            <p:cNvSpPr/>
            <p:nvPr/>
          </p:nvSpPr>
          <p:spPr>
            <a:xfrm>
              <a:off x="4748007" y="5840557"/>
              <a:ext cx="0" cy="124062"/>
            </a:xfrm>
            <a:prstGeom prst="rect">
              <a:avLst/>
            </a:prstGeom>
            <a:solidFill>
              <a:srgbClr val="B3B3B3">
                <a:alpha val="90196"/>
              </a:srgbClr>
            </a:solidFill>
          </p:spPr>
          <p:txBody>
            <a:bodyPr/>
            <a:lstStyle/>
            <a:p/>
          </p:txBody>
        </p:sp>
        <p:sp>
          <p:nvSpPr>
            <p:cNvPr id="159" name="rc159"/>
            <p:cNvSpPr/>
            <p:nvPr/>
          </p:nvSpPr>
          <p:spPr>
            <a:xfrm>
              <a:off x="4748007" y="5685479"/>
              <a:ext cx="0" cy="124062"/>
            </a:xfrm>
            <a:prstGeom prst="rect">
              <a:avLst/>
            </a:prstGeom>
            <a:solidFill>
              <a:srgbClr val="B3B3B3">
                <a:alpha val="90196"/>
              </a:srgbClr>
            </a:solidFill>
          </p:spPr>
          <p:txBody>
            <a:bodyPr/>
            <a:lstStyle/>
            <a:p/>
          </p:txBody>
        </p:sp>
        <p:sp>
          <p:nvSpPr>
            <p:cNvPr id="160" name="rc160"/>
            <p:cNvSpPr/>
            <p:nvPr/>
          </p:nvSpPr>
          <p:spPr>
            <a:xfrm>
              <a:off x="4748007" y="5530401"/>
              <a:ext cx="0" cy="124062"/>
            </a:xfrm>
            <a:prstGeom prst="rect">
              <a:avLst/>
            </a:prstGeom>
            <a:solidFill>
              <a:srgbClr val="B3B3B3">
                <a:alpha val="90196"/>
              </a:srgbClr>
            </a:solidFill>
          </p:spPr>
          <p:txBody>
            <a:bodyPr/>
            <a:lstStyle/>
            <a:p/>
          </p:txBody>
        </p:sp>
        <p:sp>
          <p:nvSpPr>
            <p:cNvPr id="161" name="tx161"/>
            <p:cNvSpPr/>
            <p:nvPr/>
          </p:nvSpPr>
          <p:spPr>
            <a:xfrm>
              <a:off x="4878234"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2" name="tx162"/>
            <p:cNvSpPr/>
            <p:nvPr/>
          </p:nvSpPr>
          <p:spPr>
            <a:xfrm>
              <a:off x="4878234"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3" name="tx163"/>
            <p:cNvSpPr/>
            <p:nvPr/>
          </p:nvSpPr>
          <p:spPr>
            <a:xfrm>
              <a:off x="4878234"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4" name="tx16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7" name="tx167"/>
            <p:cNvSpPr/>
            <p:nvPr/>
          </p:nvSpPr>
          <p:spPr>
            <a:xfrm>
              <a:off x="753044" y="6056151"/>
              <a:ext cx="39611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-0.050</a:t>
              </a:r>
            </a:p>
          </p:txBody>
        </p:sp>
        <p:sp>
          <p:nvSpPr>
            <p:cNvPr id="168" name="tx168"/>
            <p:cNvSpPr/>
            <p:nvPr/>
          </p:nvSpPr>
          <p:spPr>
            <a:xfrm>
              <a:off x="2651497" y="6056151"/>
              <a:ext cx="39611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-0.025</a:t>
              </a:r>
            </a:p>
          </p:txBody>
        </p:sp>
        <p:sp>
          <p:nvSpPr>
            <p:cNvPr id="169" name="tx169"/>
            <p:cNvSpPr/>
            <p:nvPr/>
          </p:nvSpPr>
          <p:spPr>
            <a:xfrm>
              <a:off x="4573211" y="6056151"/>
              <a:ext cx="34959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0.000</a:t>
              </a:r>
            </a:p>
          </p:txBody>
        </p:sp>
        <p:sp>
          <p:nvSpPr>
            <p:cNvPr id="170" name="tx170"/>
            <p:cNvSpPr/>
            <p:nvPr/>
          </p:nvSpPr>
          <p:spPr>
            <a:xfrm>
              <a:off x="6471665" y="6056151"/>
              <a:ext cx="34959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0.025</a:t>
              </a:r>
            </a:p>
          </p:txBody>
        </p:sp>
        <p:sp>
          <p:nvSpPr>
            <p:cNvPr id="171" name="tx171"/>
            <p:cNvSpPr/>
            <p:nvPr/>
          </p:nvSpPr>
          <p:spPr>
            <a:xfrm>
              <a:off x="8370118" y="6056151"/>
              <a:ext cx="34959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0.050</a:t>
              </a:r>
            </a:p>
          </p:txBody>
        </p:sp>
        <p:sp>
          <p:nvSpPr>
            <p:cNvPr id="172" name="tx172"/>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3" name="tx17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&lt;100 children missed their routine first dose of measles vaccine.
MCV2 is typically administered to children between 18 months and five years old. MCV2 coverage remained constant at 99% in 2025.</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&lt;100 children without any protection against measles. MCV2 coverage also remained constant at 99%</a:t>
            </a:r>
          </a:p>
        </p:txBody>
      </p:sp>
      <p:grpSp xmlns:pic="http://schemas.openxmlformats.org/drawingml/2006/picture">
        <p:nvGrpSpPr>
          <p:cNvPr id="177" name=""/>
          <p:cNvGrpSpPr/>
          <p:nvPr/>
        </p:nvGrpSpPr>
        <p:grpSpPr>
          <a:xfrm>
            <a:off x="292608" y="1097280"/>
            <a:ext cx="8595360" cy="28575"/>
            <a:chOff x="292608" y="1097280"/>
            <a:chExt cx="8595360" cy="28575"/>
          </a:xfrm>
        </p:grpSpPr>
        <p:sp>
          <p:nvSpPr>
            <p:cNvPr id="1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84327"/>
            </a:xfrm>
            <a:custGeom>
              <a:avLst/>
              <a:pathLst>
                <a:path w="3397293" h="284327">
                  <a:moveTo>
                    <a:pt x="0" y="0"/>
                  </a:moveTo>
                  <a:lnTo>
                    <a:pt x="135891" y="0"/>
                  </a:lnTo>
                  <a:lnTo>
                    <a:pt x="271783" y="0"/>
                  </a:lnTo>
                  <a:lnTo>
                    <a:pt x="407675" y="284327"/>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84327"/>
            </a:xfrm>
            <a:custGeom>
              <a:avLst/>
              <a:pathLst>
                <a:path w="3397293" h="284327">
                  <a:moveTo>
                    <a:pt x="0" y="0"/>
                  </a:moveTo>
                  <a:lnTo>
                    <a:pt x="135891" y="0"/>
                  </a:lnTo>
                  <a:lnTo>
                    <a:pt x="271783" y="0"/>
                  </a:lnTo>
                  <a:lnTo>
                    <a:pt x="407675" y="284327"/>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84327"/>
            </a:xfrm>
            <a:custGeom>
              <a:avLst/>
              <a:pathLst>
                <a:path w="3397293" h="284327">
                  <a:moveTo>
                    <a:pt x="0" y="0"/>
                  </a:moveTo>
                  <a:lnTo>
                    <a:pt x="135891" y="0"/>
                  </a:lnTo>
                  <a:lnTo>
                    <a:pt x="271783" y="0"/>
                  </a:lnTo>
                  <a:lnTo>
                    <a:pt x="407675" y="284327"/>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26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5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990743"/>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60" name="tx60"/>
            <p:cNvSpPr/>
            <p:nvPr/>
          </p:nvSpPr>
          <p:spPr>
            <a:xfrm>
              <a:off x="27156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2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67458" y="1403693"/>
              <a:ext cx="23043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Niue, 2000-2025</a:t>
              </a:r>
            </a:p>
          </p:txBody>
        </p:sp>
        <p:sp>
          <p:nvSpPr>
            <p:cNvPr id="63" name="pl63"/>
            <p:cNvSpPr/>
            <p:nvPr/>
          </p:nvSpPr>
          <p:spPr>
            <a:xfrm>
              <a:off x="5267799" y="3838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2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9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723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18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347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1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34795"/>
              <a:ext cx="3397293" cy="1148245"/>
            </a:xfrm>
            <a:custGeom>
              <a:avLst/>
              <a:pathLst>
                <a:path w="3397293" h="1148245">
                  <a:moveTo>
                    <a:pt x="0" y="0"/>
                  </a:moveTo>
                  <a:lnTo>
                    <a:pt x="135891" y="0"/>
                  </a:lnTo>
                  <a:lnTo>
                    <a:pt x="271783" y="0"/>
                  </a:lnTo>
                  <a:lnTo>
                    <a:pt x="407675" y="1148245"/>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34795"/>
              <a:ext cx="3397293" cy="1324899"/>
            </a:xfrm>
            <a:custGeom>
              <a:avLst/>
              <a:pathLst>
                <a:path w="3397293" h="1324899">
                  <a:moveTo>
                    <a:pt x="0" y="1324899"/>
                  </a:moveTo>
                  <a:lnTo>
                    <a:pt x="135891" y="1236572"/>
                  </a:lnTo>
                  <a:lnTo>
                    <a:pt x="271783" y="1236572"/>
                  </a:lnTo>
                  <a:lnTo>
                    <a:pt x="407675" y="1148245"/>
                  </a:lnTo>
                  <a:lnTo>
                    <a:pt x="543566" y="971592"/>
                  </a:lnTo>
                  <a:lnTo>
                    <a:pt x="679458" y="794939"/>
                  </a:lnTo>
                  <a:lnTo>
                    <a:pt x="815350" y="618286"/>
                  </a:lnTo>
                  <a:lnTo>
                    <a:pt x="951242" y="618286"/>
                  </a:lnTo>
                  <a:lnTo>
                    <a:pt x="1087133" y="441633"/>
                  </a:lnTo>
                  <a:lnTo>
                    <a:pt x="1223025" y="264979"/>
                  </a:lnTo>
                  <a:lnTo>
                    <a:pt x="1358917" y="176653"/>
                  </a:lnTo>
                  <a:lnTo>
                    <a:pt x="1494809" y="176653"/>
                  </a:lnTo>
                  <a:lnTo>
                    <a:pt x="1630700" y="176653"/>
                  </a:lnTo>
                  <a:lnTo>
                    <a:pt x="1766592" y="176653"/>
                  </a:lnTo>
                  <a:lnTo>
                    <a:pt x="1902484" y="176653"/>
                  </a:lnTo>
                  <a:lnTo>
                    <a:pt x="2038375" y="176653"/>
                  </a:lnTo>
                  <a:lnTo>
                    <a:pt x="2174267" y="88326"/>
                  </a:lnTo>
                  <a:lnTo>
                    <a:pt x="2310159" y="88326"/>
                  </a:lnTo>
                  <a:lnTo>
                    <a:pt x="2446051" y="0"/>
                  </a:lnTo>
                  <a:lnTo>
                    <a:pt x="2581942" y="0"/>
                  </a:lnTo>
                  <a:lnTo>
                    <a:pt x="2717834" y="264979"/>
                  </a:lnTo>
                  <a:lnTo>
                    <a:pt x="2853726" y="441633"/>
                  </a:lnTo>
                  <a:lnTo>
                    <a:pt x="2989618" y="264979"/>
                  </a:lnTo>
                  <a:lnTo>
                    <a:pt x="3125509" y="264979"/>
                  </a:lnTo>
                  <a:lnTo>
                    <a:pt x="3261401" y="176653"/>
                  </a:lnTo>
                  <a:lnTo>
                    <a:pt x="3397293" y="17665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46469"/>
              <a:ext cx="3397293" cy="1059919"/>
            </a:xfrm>
            <a:custGeom>
              <a:avLst/>
              <a:pathLst>
                <a:path w="3397293" h="1059919">
                  <a:moveTo>
                    <a:pt x="0" y="1059919"/>
                  </a:moveTo>
                  <a:lnTo>
                    <a:pt x="135891" y="1059919"/>
                  </a:lnTo>
                  <a:lnTo>
                    <a:pt x="271783" y="1059919"/>
                  </a:lnTo>
                  <a:lnTo>
                    <a:pt x="407675" y="971592"/>
                  </a:lnTo>
                  <a:lnTo>
                    <a:pt x="543566" y="794939"/>
                  </a:lnTo>
                  <a:lnTo>
                    <a:pt x="679458" y="794939"/>
                  </a:lnTo>
                  <a:lnTo>
                    <a:pt x="815350" y="441633"/>
                  </a:lnTo>
                  <a:lnTo>
                    <a:pt x="951242" y="529959"/>
                  </a:lnTo>
                  <a:lnTo>
                    <a:pt x="1087133" y="264979"/>
                  </a:lnTo>
                  <a:lnTo>
                    <a:pt x="1223025" y="176653"/>
                  </a:lnTo>
                  <a:lnTo>
                    <a:pt x="1358917" y="176653"/>
                  </a:lnTo>
                  <a:lnTo>
                    <a:pt x="1494809" y="88326"/>
                  </a:lnTo>
                  <a:lnTo>
                    <a:pt x="1630700" y="88326"/>
                  </a:lnTo>
                  <a:lnTo>
                    <a:pt x="1766592" y="0"/>
                  </a:lnTo>
                  <a:lnTo>
                    <a:pt x="1902484" y="88326"/>
                  </a:lnTo>
                  <a:lnTo>
                    <a:pt x="2038375" y="88326"/>
                  </a:lnTo>
                  <a:lnTo>
                    <a:pt x="2174267" y="0"/>
                  </a:lnTo>
                  <a:lnTo>
                    <a:pt x="2310159" y="0"/>
                  </a:lnTo>
                  <a:lnTo>
                    <a:pt x="2446051" y="0"/>
                  </a:lnTo>
                  <a:lnTo>
                    <a:pt x="2581942" y="88326"/>
                  </a:lnTo>
                  <a:lnTo>
                    <a:pt x="2717834" y="353306"/>
                  </a:lnTo>
                  <a:lnTo>
                    <a:pt x="2853726" y="794939"/>
                  </a:lnTo>
                  <a:lnTo>
                    <a:pt x="2989618" y="264979"/>
                  </a:lnTo>
                  <a:lnTo>
                    <a:pt x="3125509" y="618286"/>
                  </a:lnTo>
                  <a:lnTo>
                    <a:pt x="3261401" y="529959"/>
                  </a:lnTo>
                  <a:lnTo>
                    <a:pt x="3397293" y="5299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347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34795"/>
              <a:ext cx="3397293" cy="1148245"/>
            </a:xfrm>
            <a:custGeom>
              <a:avLst/>
              <a:pathLst>
                <a:path w="3397293" h="1148245">
                  <a:moveTo>
                    <a:pt x="0" y="0"/>
                  </a:moveTo>
                  <a:lnTo>
                    <a:pt x="135891" y="0"/>
                  </a:lnTo>
                  <a:lnTo>
                    <a:pt x="271783" y="0"/>
                  </a:lnTo>
                  <a:lnTo>
                    <a:pt x="407675" y="1148245"/>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34795"/>
              <a:ext cx="3397293" cy="1148245"/>
            </a:xfrm>
            <a:custGeom>
              <a:avLst/>
              <a:pathLst>
                <a:path w="3397293" h="1148245">
                  <a:moveTo>
                    <a:pt x="0" y="0"/>
                  </a:moveTo>
                  <a:lnTo>
                    <a:pt x="135891" y="0"/>
                  </a:lnTo>
                  <a:lnTo>
                    <a:pt x="271783" y="0"/>
                  </a:lnTo>
                  <a:lnTo>
                    <a:pt x="407675" y="1148245"/>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407519"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086977"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66436"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313736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65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2608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826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4282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994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119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119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652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277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86420" y="4990743"/>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122" name="tx122"/>
            <p:cNvSpPr/>
            <p:nvPr/>
          </p:nvSpPr>
          <p:spPr>
            <a:xfrm>
              <a:off x="70323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9482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19578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712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9846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9981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9645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9779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9913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90048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4977961" y="5887395"/>
              <a:ext cx="0" cy="114824"/>
            </a:xfrm>
            <a:prstGeom prst="rect">
              <a:avLst/>
            </a:prstGeom>
            <a:solidFill>
              <a:srgbClr val="E2231A">
                <a:alpha val="80000"/>
              </a:srgbClr>
            </a:solidFill>
          </p:spPr>
          <p:txBody>
            <a:bodyPr/>
            <a:lstStyle/>
            <a:p/>
          </p:txBody>
        </p:sp>
        <p:sp>
          <p:nvSpPr>
            <p:cNvPr id="138" name="rc138"/>
            <p:cNvSpPr/>
            <p:nvPr/>
          </p:nvSpPr>
          <p:spPr>
            <a:xfrm>
              <a:off x="4977961" y="5743865"/>
              <a:ext cx="0" cy="114824"/>
            </a:xfrm>
            <a:prstGeom prst="rect">
              <a:avLst/>
            </a:prstGeom>
            <a:solidFill>
              <a:srgbClr val="E2231A">
                <a:alpha val="80000"/>
              </a:srgbClr>
            </a:solidFill>
          </p:spPr>
          <p:txBody>
            <a:bodyPr/>
            <a:lstStyle/>
            <a:p/>
          </p:txBody>
        </p:sp>
        <p:sp>
          <p:nvSpPr>
            <p:cNvPr id="139" name="rc139"/>
            <p:cNvSpPr/>
            <p:nvPr/>
          </p:nvSpPr>
          <p:spPr>
            <a:xfrm>
              <a:off x="4977961" y="5600334"/>
              <a:ext cx="0" cy="114824"/>
            </a:xfrm>
            <a:prstGeom prst="rect">
              <a:avLst/>
            </a:prstGeom>
            <a:solidFill>
              <a:srgbClr val="E2231A">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554988" y="6106142"/>
              <a:ext cx="39611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-0.050</a:t>
              </a:r>
            </a:p>
          </p:txBody>
        </p:sp>
        <p:sp>
          <p:nvSpPr>
            <p:cNvPr id="144" name="tx144"/>
            <p:cNvSpPr/>
            <p:nvPr/>
          </p:nvSpPr>
          <p:spPr>
            <a:xfrm>
              <a:off x="2568418" y="6106142"/>
              <a:ext cx="39611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-0.025</a:t>
              </a:r>
            </a:p>
          </p:txBody>
        </p:sp>
        <p:sp>
          <p:nvSpPr>
            <p:cNvPr id="145" name="tx145"/>
            <p:cNvSpPr/>
            <p:nvPr/>
          </p:nvSpPr>
          <p:spPr>
            <a:xfrm>
              <a:off x="4628370" y="6106142"/>
              <a:ext cx="34959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0.000</a:t>
              </a:r>
            </a:p>
          </p:txBody>
        </p:sp>
        <p:sp>
          <p:nvSpPr>
            <p:cNvPr id="146" name="tx146"/>
            <p:cNvSpPr/>
            <p:nvPr/>
          </p:nvSpPr>
          <p:spPr>
            <a:xfrm>
              <a:off x="6641800" y="6106142"/>
              <a:ext cx="34959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0.025</a:t>
              </a:r>
            </a:p>
          </p:txBody>
        </p:sp>
        <p:sp>
          <p:nvSpPr>
            <p:cNvPr id="147" name="tx147"/>
            <p:cNvSpPr/>
            <p:nvPr/>
          </p:nvSpPr>
          <p:spPr>
            <a:xfrm>
              <a:off x="8655230" y="6106142"/>
              <a:ext cx="34959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0.050</a:t>
              </a:r>
            </a:p>
          </p:txBody>
        </p:sp>
        <p:sp>
          <p:nvSpPr>
            <p:cNvPr id="148" name="tx14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Niue (99%) was 15 percentage points higher than the global average (84%) and 10 percentage points higher than the average across all EAPR countries (89%).
National MCV1 coverage was the same as in 2019 (99%).
The number of unvaccinated children remained approximately the same (&lt;100) as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Niue MCV1 coverage was 99% - this is the same as in 2019 and higher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Niue ranked number 25 out of 27 countries for lowest MCV1 coverage (based on tied ranks).
Niue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Niue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41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63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85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007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0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24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446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66810"/>
              <a:ext cx="239888" cy="1341211"/>
            </a:xfrm>
            <a:prstGeom prst="rect">
              <a:avLst/>
            </a:prstGeom>
            <a:solidFill>
              <a:srgbClr val="80BD41">
                <a:alpha val="100000"/>
              </a:srgbClr>
            </a:solidFill>
          </p:spPr>
          <p:txBody>
            <a:bodyPr/>
            <a:lstStyle/>
            <a:p/>
          </p:txBody>
        </p:sp>
        <p:sp>
          <p:nvSpPr>
            <p:cNvPr id="25" name="rc25"/>
            <p:cNvSpPr/>
            <p:nvPr/>
          </p:nvSpPr>
          <p:spPr>
            <a:xfrm>
              <a:off x="1296273" y="2966810"/>
              <a:ext cx="239888" cy="0"/>
            </a:xfrm>
            <a:prstGeom prst="rect">
              <a:avLst/>
            </a:prstGeom>
            <a:solidFill>
              <a:srgbClr val="E2231A">
                <a:alpha val="100000"/>
              </a:srgbClr>
            </a:solidFill>
          </p:spPr>
          <p:txBody>
            <a:bodyPr/>
            <a:lstStyle/>
            <a:p/>
          </p:txBody>
        </p:sp>
        <p:sp>
          <p:nvSpPr>
            <p:cNvPr id="26" name="rc26"/>
            <p:cNvSpPr/>
            <p:nvPr/>
          </p:nvSpPr>
          <p:spPr>
            <a:xfrm>
              <a:off x="1562816" y="3035590"/>
              <a:ext cx="239888" cy="1272431"/>
            </a:xfrm>
            <a:prstGeom prst="rect">
              <a:avLst/>
            </a:prstGeom>
            <a:solidFill>
              <a:srgbClr val="80BD41">
                <a:alpha val="100000"/>
              </a:srgbClr>
            </a:solidFill>
          </p:spPr>
          <p:txBody>
            <a:bodyPr/>
            <a:lstStyle/>
            <a:p/>
          </p:txBody>
        </p:sp>
        <p:sp>
          <p:nvSpPr>
            <p:cNvPr id="27" name="rc27"/>
            <p:cNvSpPr/>
            <p:nvPr/>
          </p:nvSpPr>
          <p:spPr>
            <a:xfrm>
              <a:off x="1562816" y="3035590"/>
              <a:ext cx="239888" cy="0"/>
            </a:xfrm>
            <a:prstGeom prst="rect">
              <a:avLst/>
            </a:prstGeom>
            <a:solidFill>
              <a:srgbClr val="E2231A">
                <a:alpha val="100000"/>
              </a:srgbClr>
            </a:solidFill>
          </p:spPr>
          <p:txBody>
            <a:bodyPr/>
            <a:lstStyle/>
            <a:p/>
          </p:txBody>
        </p:sp>
        <p:sp>
          <p:nvSpPr>
            <p:cNvPr id="28" name="rc28"/>
            <p:cNvSpPr/>
            <p:nvPr/>
          </p:nvSpPr>
          <p:spPr>
            <a:xfrm>
              <a:off x="1829360" y="3069980"/>
              <a:ext cx="239888" cy="1238041"/>
            </a:xfrm>
            <a:prstGeom prst="rect">
              <a:avLst/>
            </a:prstGeom>
            <a:solidFill>
              <a:srgbClr val="80BD41">
                <a:alpha val="100000"/>
              </a:srgbClr>
            </a:solidFill>
          </p:spPr>
          <p:txBody>
            <a:bodyPr/>
            <a:lstStyle/>
            <a:p/>
          </p:txBody>
        </p:sp>
        <p:sp>
          <p:nvSpPr>
            <p:cNvPr id="29" name="rc29"/>
            <p:cNvSpPr/>
            <p:nvPr/>
          </p:nvSpPr>
          <p:spPr>
            <a:xfrm>
              <a:off x="1829360" y="3069980"/>
              <a:ext cx="239888" cy="0"/>
            </a:xfrm>
            <a:prstGeom prst="rect">
              <a:avLst/>
            </a:prstGeom>
            <a:solidFill>
              <a:srgbClr val="E2231A">
                <a:alpha val="100000"/>
              </a:srgbClr>
            </a:solidFill>
          </p:spPr>
          <p:txBody>
            <a:bodyPr/>
            <a:lstStyle/>
            <a:p/>
          </p:txBody>
        </p:sp>
        <p:sp>
          <p:nvSpPr>
            <p:cNvPr id="30" name="rc30"/>
            <p:cNvSpPr/>
            <p:nvPr/>
          </p:nvSpPr>
          <p:spPr>
            <a:xfrm>
              <a:off x="2095903" y="3241930"/>
              <a:ext cx="239888" cy="1066090"/>
            </a:xfrm>
            <a:prstGeom prst="rect">
              <a:avLst/>
            </a:prstGeom>
            <a:solidFill>
              <a:srgbClr val="80BD41">
                <a:alpha val="100000"/>
              </a:srgbClr>
            </a:solidFill>
          </p:spPr>
          <p:txBody>
            <a:bodyPr/>
            <a:lstStyle/>
            <a:p/>
          </p:txBody>
        </p:sp>
        <p:sp>
          <p:nvSpPr>
            <p:cNvPr id="31" name="rc31"/>
            <p:cNvSpPr/>
            <p:nvPr/>
          </p:nvSpPr>
          <p:spPr>
            <a:xfrm>
              <a:off x="2095903" y="3069980"/>
              <a:ext cx="239888" cy="171950"/>
            </a:xfrm>
            <a:prstGeom prst="rect">
              <a:avLst/>
            </a:prstGeom>
            <a:solidFill>
              <a:srgbClr val="E2231A">
                <a:alpha val="100000"/>
              </a:srgbClr>
            </a:solidFill>
          </p:spPr>
          <p:txBody>
            <a:bodyPr/>
            <a:lstStyle/>
            <a:p/>
          </p:txBody>
        </p:sp>
        <p:sp>
          <p:nvSpPr>
            <p:cNvPr id="32" name="rc32"/>
            <p:cNvSpPr/>
            <p:nvPr/>
          </p:nvSpPr>
          <p:spPr>
            <a:xfrm>
              <a:off x="2362446" y="3104370"/>
              <a:ext cx="239888" cy="1203651"/>
            </a:xfrm>
            <a:prstGeom prst="rect">
              <a:avLst/>
            </a:prstGeom>
            <a:solidFill>
              <a:srgbClr val="80BD41">
                <a:alpha val="100000"/>
              </a:srgbClr>
            </a:solidFill>
          </p:spPr>
          <p:txBody>
            <a:bodyPr/>
            <a:lstStyle/>
            <a:p/>
          </p:txBody>
        </p:sp>
        <p:sp>
          <p:nvSpPr>
            <p:cNvPr id="33" name="rc33"/>
            <p:cNvSpPr/>
            <p:nvPr/>
          </p:nvSpPr>
          <p:spPr>
            <a:xfrm>
              <a:off x="2362446" y="3104370"/>
              <a:ext cx="239888" cy="0"/>
            </a:xfrm>
            <a:prstGeom prst="rect">
              <a:avLst/>
            </a:prstGeom>
            <a:solidFill>
              <a:srgbClr val="E2231A">
                <a:alpha val="100000"/>
              </a:srgbClr>
            </a:solidFill>
          </p:spPr>
          <p:txBody>
            <a:bodyPr/>
            <a:lstStyle/>
            <a:p/>
          </p:txBody>
        </p:sp>
        <p:sp>
          <p:nvSpPr>
            <p:cNvPr id="34" name="rc34"/>
            <p:cNvSpPr/>
            <p:nvPr/>
          </p:nvSpPr>
          <p:spPr>
            <a:xfrm>
              <a:off x="2628989" y="3104370"/>
              <a:ext cx="239888" cy="1203651"/>
            </a:xfrm>
            <a:prstGeom prst="rect">
              <a:avLst/>
            </a:prstGeom>
            <a:solidFill>
              <a:srgbClr val="80BD41">
                <a:alpha val="100000"/>
              </a:srgbClr>
            </a:solidFill>
          </p:spPr>
          <p:txBody>
            <a:bodyPr/>
            <a:lstStyle/>
            <a:p/>
          </p:txBody>
        </p:sp>
        <p:sp>
          <p:nvSpPr>
            <p:cNvPr id="35" name="rc35"/>
            <p:cNvSpPr/>
            <p:nvPr/>
          </p:nvSpPr>
          <p:spPr>
            <a:xfrm>
              <a:off x="2628989" y="3104370"/>
              <a:ext cx="239888" cy="0"/>
            </a:xfrm>
            <a:prstGeom prst="rect">
              <a:avLst/>
            </a:prstGeom>
            <a:solidFill>
              <a:srgbClr val="E2231A">
                <a:alpha val="100000"/>
              </a:srgbClr>
            </a:solidFill>
          </p:spPr>
          <p:txBody>
            <a:bodyPr/>
            <a:lstStyle/>
            <a:p/>
          </p:txBody>
        </p:sp>
        <p:sp>
          <p:nvSpPr>
            <p:cNvPr id="36" name="rc36"/>
            <p:cNvSpPr/>
            <p:nvPr/>
          </p:nvSpPr>
          <p:spPr>
            <a:xfrm>
              <a:off x="2895532" y="3138760"/>
              <a:ext cx="239888" cy="1169261"/>
            </a:xfrm>
            <a:prstGeom prst="rect">
              <a:avLst/>
            </a:prstGeom>
            <a:solidFill>
              <a:srgbClr val="80BD41">
                <a:alpha val="100000"/>
              </a:srgbClr>
            </a:solidFill>
          </p:spPr>
          <p:txBody>
            <a:bodyPr/>
            <a:lstStyle/>
            <a:p/>
          </p:txBody>
        </p:sp>
        <p:sp>
          <p:nvSpPr>
            <p:cNvPr id="37" name="rc37"/>
            <p:cNvSpPr/>
            <p:nvPr/>
          </p:nvSpPr>
          <p:spPr>
            <a:xfrm>
              <a:off x="2895532" y="3138760"/>
              <a:ext cx="239888" cy="0"/>
            </a:xfrm>
            <a:prstGeom prst="rect">
              <a:avLst/>
            </a:prstGeom>
            <a:solidFill>
              <a:srgbClr val="E2231A">
                <a:alpha val="100000"/>
              </a:srgbClr>
            </a:solidFill>
          </p:spPr>
          <p:txBody>
            <a:bodyPr/>
            <a:lstStyle/>
            <a:p/>
          </p:txBody>
        </p:sp>
        <p:sp>
          <p:nvSpPr>
            <p:cNvPr id="38" name="rc38"/>
            <p:cNvSpPr/>
            <p:nvPr/>
          </p:nvSpPr>
          <p:spPr>
            <a:xfrm>
              <a:off x="3162075" y="3173150"/>
              <a:ext cx="239888" cy="1134870"/>
            </a:xfrm>
            <a:prstGeom prst="rect">
              <a:avLst/>
            </a:prstGeom>
            <a:solidFill>
              <a:srgbClr val="80BD41">
                <a:alpha val="100000"/>
              </a:srgbClr>
            </a:solidFill>
          </p:spPr>
          <p:txBody>
            <a:bodyPr/>
            <a:lstStyle/>
            <a:p/>
          </p:txBody>
        </p:sp>
        <p:sp>
          <p:nvSpPr>
            <p:cNvPr id="39" name="rc39"/>
            <p:cNvSpPr/>
            <p:nvPr/>
          </p:nvSpPr>
          <p:spPr>
            <a:xfrm>
              <a:off x="3162075" y="3173150"/>
              <a:ext cx="239888" cy="0"/>
            </a:xfrm>
            <a:prstGeom prst="rect">
              <a:avLst/>
            </a:prstGeom>
            <a:solidFill>
              <a:srgbClr val="E2231A">
                <a:alpha val="100000"/>
              </a:srgbClr>
            </a:solidFill>
          </p:spPr>
          <p:txBody>
            <a:bodyPr/>
            <a:lstStyle/>
            <a:p/>
          </p:txBody>
        </p:sp>
        <p:sp>
          <p:nvSpPr>
            <p:cNvPr id="40" name="rc40"/>
            <p:cNvSpPr/>
            <p:nvPr/>
          </p:nvSpPr>
          <p:spPr>
            <a:xfrm>
              <a:off x="3428618" y="3173150"/>
              <a:ext cx="239888" cy="1134870"/>
            </a:xfrm>
            <a:prstGeom prst="rect">
              <a:avLst/>
            </a:prstGeom>
            <a:solidFill>
              <a:srgbClr val="80BD41">
                <a:alpha val="100000"/>
              </a:srgbClr>
            </a:solidFill>
          </p:spPr>
          <p:txBody>
            <a:bodyPr/>
            <a:lstStyle/>
            <a:p/>
          </p:txBody>
        </p:sp>
        <p:sp>
          <p:nvSpPr>
            <p:cNvPr id="41" name="rc41"/>
            <p:cNvSpPr/>
            <p:nvPr/>
          </p:nvSpPr>
          <p:spPr>
            <a:xfrm>
              <a:off x="3428618" y="3173150"/>
              <a:ext cx="239888" cy="0"/>
            </a:xfrm>
            <a:prstGeom prst="rect">
              <a:avLst/>
            </a:prstGeom>
            <a:solidFill>
              <a:srgbClr val="E2231A">
                <a:alpha val="100000"/>
              </a:srgbClr>
            </a:solidFill>
          </p:spPr>
          <p:txBody>
            <a:bodyPr/>
            <a:lstStyle/>
            <a:p/>
          </p:txBody>
        </p:sp>
        <p:sp>
          <p:nvSpPr>
            <p:cNvPr id="42" name="rc42"/>
            <p:cNvSpPr/>
            <p:nvPr/>
          </p:nvSpPr>
          <p:spPr>
            <a:xfrm>
              <a:off x="3695161" y="3207540"/>
              <a:ext cx="239888" cy="1100480"/>
            </a:xfrm>
            <a:prstGeom prst="rect">
              <a:avLst/>
            </a:prstGeom>
            <a:solidFill>
              <a:srgbClr val="80BD41">
                <a:alpha val="100000"/>
              </a:srgbClr>
            </a:solidFill>
          </p:spPr>
          <p:txBody>
            <a:bodyPr/>
            <a:lstStyle/>
            <a:p/>
          </p:txBody>
        </p:sp>
        <p:sp>
          <p:nvSpPr>
            <p:cNvPr id="43" name="rc43"/>
            <p:cNvSpPr/>
            <p:nvPr/>
          </p:nvSpPr>
          <p:spPr>
            <a:xfrm>
              <a:off x="3695161" y="3207540"/>
              <a:ext cx="239888" cy="0"/>
            </a:xfrm>
            <a:prstGeom prst="rect">
              <a:avLst/>
            </a:prstGeom>
            <a:solidFill>
              <a:srgbClr val="E2231A">
                <a:alpha val="100000"/>
              </a:srgbClr>
            </a:solidFill>
          </p:spPr>
          <p:txBody>
            <a:bodyPr/>
            <a:lstStyle/>
            <a:p/>
          </p:txBody>
        </p:sp>
        <p:sp>
          <p:nvSpPr>
            <p:cNvPr id="44" name="rc44"/>
            <p:cNvSpPr/>
            <p:nvPr/>
          </p:nvSpPr>
          <p:spPr>
            <a:xfrm>
              <a:off x="3961705" y="3276320"/>
              <a:ext cx="239888" cy="1031700"/>
            </a:xfrm>
            <a:prstGeom prst="rect">
              <a:avLst/>
            </a:prstGeom>
            <a:solidFill>
              <a:srgbClr val="80BD41">
                <a:alpha val="100000"/>
              </a:srgbClr>
            </a:solidFill>
          </p:spPr>
          <p:txBody>
            <a:bodyPr/>
            <a:lstStyle/>
            <a:p/>
          </p:txBody>
        </p:sp>
        <p:sp>
          <p:nvSpPr>
            <p:cNvPr id="45" name="rc45"/>
            <p:cNvSpPr/>
            <p:nvPr/>
          </p:nvSpPr>
          <p:spPr>
            <a:xfrm>
              <a:off x="3961705" y="3276320"/>
              <a:ext cx="239888" cy="0"/>
            </a:xfrm>
            <a:prstGeom prst="rect">
              <a:avLst/>
            </a:prstGeom>
            <a:solidFill>
              <a:srgbClr val="E2231A">
                <a:alpha val="100000"/>
              </a:srgbClr>
            </a:solidFill>
          </p:spPr>
          <p:txBody>
            <a:bodyPr/>
            <a:lstStyle/>
            <a:p/>
          </p:txBody>
        </p:sp>
        <p:sp>
          <p:nvSpPr>
            <p:cNvPr id="46" name="rc46"/>
            <p:cNvSpPr/>
            <p:nvPr/>
          </p:nvSpPr>
          <p:spPr>
            <a:xfrm>
              <a:off x="4228248" y="3345100"/>
              <a:ext cx="239888" cy="962920"/>
            </a:xfrm>
            <a:prstGeom prst="rect">
              <a:avLst/>
            </a:prstGeom>
            <a:solidFill>
              <a:srgbClr val="80BD41">
                <a:alpha val="100000"/>
              </a:srgbClr>
            </a:solidFill>
          </p:spPr>
          <p:txBody>
            <a:bodyPr/>
            <a:lstStyle/>
            <a:p/>
          </p:txBody>
        </p:sp>
        <p:sp>
          <p:nvSpPr>
            <p:cNvPr id="47" name="rc47"/>
            <p:cNvSpPr/>
            <p:nvPr/>
          </p:nvSpPr>
          <p:spPr>
            <a:xfrm>
              <a:off x="4228248" y="3345100"/>
              <a:ext cx="239888" cy="0"/>
            </a:xfrm>
            <a:prstGeom prst="rect">
              <a:avLst/>
            </a:prstGeom>
            <a:solidFill>
              <a:srgbClr val="E2231A">
                <a:alpha val="100000"/>
              </a:srgbClr>
            </a:solidFill>
          </p:spPr>
          <p:txBody>
            <a:bodyPr/>
            <a:lstStyle/>
            <a:p/>
          </p:txBody>
        </p:sp>
        <p:sp>
          <p:nvSpPr>
            <p:cNvPr id="48" name="rc48"/>
            <p:cNvSpPr/>
            <p:nvPr/>
          </p:nvSpPr>
          <p:spPr>
            <a:xfrm>
              <a:off x="4494791" y="3379490"/>
              <a:ext cx="239888" cy="928530"/>
            </a:xfrm>
            <a:prstGeom prst="rect">
              <a:avLst/>
            </a:prstGeom>
            <a:solidFill>
              <a:srgbClr val="80BD41">
                <a:alpha val="100000"/>
              </a:srgbClr>
            </a:solidFill>
          </p:spPr>
          <p:txBody>
            <a:bodyPr/>
            <a:lstStyle/>
            <a:p/>
          </p:txBody>
        </p:sp>
        <p:sp>
          <p:nvSpPr>
            <p:cNvPr id="49" name="rc49"/>
            <p:cNvSpPr/>
            <p:nvPr/>
          </p:nvSpPr>
          <p:spPr>
            <a:xfrm>
              <a:off x="4494791" y="3379490"/>
              <a:ext cx="239888" cy="0"/>
            </a:xfrm>
            <a:prstGeom prst="rect">
              <a:avLst/>
            </a:prstGeom>
            <a:solidFill>
              <a:srgbClr val="E2231A">
                <a:alpha val="100000"/>
              </a:srgbClr>
            </a:solidFill>
          </p:spPr>
          <p:txBody>
            <a:bodyPr/>
            <a:lstStyle/>
            <a:p/>
          </p:txBody>
        </p:sp>
        <p:sp>
          <p:nvSpPr>
            <p:cNvPr id="50" name="rc50"/>
            <p:cNvSpPr/>
            <p:nvPr/>
          </p:nvSpPr>
          <p:spPr>
            <a:xfrm>
              <a:off x="4761334" y="3379490"/>
              <a:ext cx="239888" cy="928530"/>
            </a:xfrm>
            <a:prstGeom prst="rect">
              <a:avLst/>
            </a:prstGeom>
            <a:solidFill>
              <a:srgbClr val="80BD41">
                <a:alpha val="100000"/>
              </a:srgbClr>
            </a:solidFill>
          </p:spPr>
          <p:txBody>
            <a:bodyPr/>
            <a:lstStyle/>
            <a:p/>
          </p:txBody>
        </p:sp>
        <p:sp>
          <p:nvSpPr>
            <p:cNvPr id="51" name="rc51"/>
            <p:cNvSpPr/>
            <p:nvPr/>
          </p:nvSpPr>
          <p:spPr>
            <a:xfrm>
              <a:off x="4761334" y="3379490"/>
              <a:ext cx="239888" cy="0"/>
            </a:xfrm>
            <a:prstGeom prst="rect">
              <a:avLst/>
            </a:prstGeom>
            <a:solidFill>
              <a:srgbClr val="E2231A">
                <a:alpha val="100000"/>
              </a:srgbClr>
            </a:solidFill>
          </p:spPr>
          <p:txBody>
            <a:bodyPr/>
            <a:lstStyle/>
            <a:p/>
          </p:txBody>
        </p:sp>
        <p:sp>
          <p:nvSpPr>
            <p:cNvPr id="52" name="rc52"/>
            <p:cNvSpPr/>
            <p:nvPr/>
          </p:nvSpPr>
          <p:spPr>
            <a:xfrm>
              <a:off x="5027877" y="3413880"/>
              <a:ext cx="239888" cy="894140"/>
            </a:xfrm>
            <a:prstGeom prst="rect">
              <a:avLst/>
            </a:prstGeom>
            <a:solidFill>
              <a:srgbClr val="80BD41">
                <a:alpha val="100000"/>
              </a:srgbClr>
            </a:solidFill>
          </p:spPr>
          <p:txBody>
            <a:bodyPr/>
            <a:lstStyle/>
            <a:p/>
          </p:txBody>
        </p:sp>
        <p:sp>
          <p:nvSpPr>
            <p:cNvPr id="53" name="rc53"/>
            <p:cNvSpPr/>
            <p:nvPr/>
          </p:nvSpPr>
          <p:spPr>
            <a:xfrm>
              <a:off x="5027877" y="3413880"/>
              <a:ext cx="239888" cy="0"/>
            </a:xfrm>
            <a:prstGeom prst="rect">
              <a:avLst/>
            </a:prstGeom>
            <a:solidFill>
              <a:srgbClr val="E2231A">
                <a:alpha val="100000"/>
              </a:srgbClr>
            </a:solidFill>
          </p:spPr>
          <p:txBody>
            <a:bodyPr/>
            <a:lstStyle/>
            <a:p/>
          </p:txBody>
        </p:sp>
        <p:sp>
          <p:nvSpPr>
            <p:cNvPr id="54" name="rc54"/>
            <p:cNvSpPr/>
            <p:nvPr/>
          </p:nvSpPr>
          <p:spPr>
            <a:xfrm>
              <a:off x="5294420" y="3413880"/>
              <a:ext cx="239888" cy="894140"/>
            </a:xfrm>
            <a:prstGeom prst="rect">
              <a:avLst/>
            </a:prstGeom>
            <a:solidFill>
              <a:srgbClr val="80BD41">
                <a:alpha val="100000"/>
              </a:srgbClr>
            </a:solidFill>
          </p:spPr>
          <p:txBody>
            <a:bodyPr/>
            <a:lstStyle/>
            <a:p/>
          </p:txBody>
        </p:sp>
        <p:sp>
          <p:nvSpPr>
            <p:cNvPr id="55" name="rc55"/>
            <p:cNvSpPr/>
            <p:nvPr/>
          </p:nvSpPr>
          <p:spPr>
            <a:xfrm>
              <a:off x="5294420" y="3413880"/>
              <a:ext cx="239888" cy="0"/>
            </a:xfrm>
            <a:prstGeom prst="rect">
              <a:avLst/>
            </a:prstGeom>
            <a:solidFill>
              <a:srgbClr val="E2231A">
                <a:alpha val="100000"/>
              </a:srgbClr>
            </a:solidFill>
          </p:spPr>
          <p:txBody>
            <a:bodyPr/>
            <a:lstStyle/>
            <a:p/>
          </p:txBody>
        </p:sp>
        <p:sp>
          <p:nvSpPr>
            <p:cNvPr id="56" name="rc56"/>
            <p:cNvSpPr/>
            <p:nvPr/>
          </p:nvSpPr>
          <p:spPr>
            <a:xfrm>
              <a:off x="5560963" y="3413880"/>
              <a:ext cx="239888" cy="894140"/>
            </a:xfrm>
            <a:prstGeom prst="rect">
              <a:avLst/>
            </a:prstGeom>
            <a:solidFill>
              <a:srgbClr val="80BD41">
                <a:alpha val="100000"/>
              </a:srgbClr>
            </a:solidFill>
          </p:spPr>
          <p:txBody>
            <a:bodyPr/>
            <a:lstStyle/>
            <a:p/>
          </p:txBody>
        </p:sp>
        <p:sp>
          <p:nvSpPr>
            <p:cNvPr id="57" name="rc57"/>
            <p:cNvSpPr/>
            <p:nvPr/>
          </p:nvSpPr>
          <p:spPr>
            <a:xfrm>
              <a:off x="5560963" y="3413880"/>
              <a:ext cx="239888" cy="0"/>
            </a:xfrm>
            <a:prstGeom prst="rect">
              <a:avLst/>
            </a:prstGeom>
            <a:solidFill>
              <a:srgbClr val="E2231A">
                <a:alpha val="100000"/>
              </a:srgbClr>
            </a:solidFill>
          </p:spPr>
          <p:txBody>
            <a:bodyPr/>
            <a:lstStyle/>
            <a:p/>
          </p:txBody>
        </p:sp>
        <p:sp>
          <p:nvSpPr>
            <p:cNvPr id="58" name="rc58"/>
            <p:cNvSpPr/>
            <p:nvPr/>
          </p:nvSpPr>
          <p:spPr>
            <a:xfrm>
              <a:off x="5827506" y="3448270"/>
              <a:ext cx="239888" cy="859750"/>
            </a:xfrm>
            <a:prstGeom prst="rect">
              <a:avLst/>
            </a:prstGeom>
            <a:solidFill>
              <a:srgbClr val="80BD41">
                <a:alpha val="100000"/>
              </a:srgbClr>
            </a:solidFill>
          </p:spPr>
          <p:txBody>
            <a:bodyPr/>
            <a:lstStyle/>
            <a:p/>
          </p:txBody>
        </p:sp>
        <p:sp>
          <p:nvSpPr>
            <p:cNvPr id="59" name="rc59"/>
            <p:cNvSpPr/>
            <p:nvPr/>
          </p:nvSpPr>
          <p:spPr>
            <a:xfrm>
              <a:off x="5827506" y="3448270"/>
              <a:ext cx="239888" cy="0"/>
            </a:xfrm>
            <a:prstGeom prst="rect">
              <a:avLst/>
            </a:prstGeom>
            <a:solidFill>
              <a:srgbClr val="E2231A">
                <a:alpha val="100000"/>
              </a:srgbClr>
            </a:solidFill>
          </p:spPr>
          <p:txBody>
            <a:bodyPr/>
            <a:lstStyle/>
            <a:p/>
          </p:txBody>
        </p:sp>
        <p:sp>
          <p:nvSpPr>
            <p:cNvPr id="60" name="rc60"/>
            <p:cNvSpPr/>
            <p:nvPr/>
          </p:nvSpPr>
          <p:spPr>
            <a:xfrm>
              <a:off x="6094049" y="3448270"/>
              <a:ext cx="239888" cy="859750"/>
            </a:xfrm>
            <a:prstGeom prst="rect">
              <a:avLst/>
            </a:prstGeom>
            <a:solidFill>
              <a:srgbClr val="80BD41">
                <a:alpha val="100000"/>
              </a:srgbClr>
            </a:solidFill>
          </p:spPr>
          <p:txBody>
            <a:bodyPr/>
            <a:lstStyle/>
            <a:p/>
          </p:txBody>
        </p:sp>
        <p:sp>
          <p:nvSpPr>
            <p:cNvPr id="61" name="rc61"/>
            <p:cNvSpPr/>
            <p:nvPr/>
          </p:nvSpPr>
          <p:spPr>
            <a:xfrm>
              <a:off x="6094049" y="3448270"/>
              <a:ext cx="239888" cy="0"/>
            </a:xfrm>
            <a:prstGeom prst="rect">
              <a:avLst/>
            </a:prstGeom>
            <a:solidFill>
              <a:srgbClr val="E2231A">
                <a:alpha val="100000"/>
              </a:srgbClr>
            </a:solidFill>
          </p:spPr>
          <p:txBody>
            <a:bodyPr/>
            <a:lstStyle/>
            <a:p/>
          </p:txBody>
        </p:sp>
        <p:sp>
          <p:nvSpPr>
            <p:cNvPr id="62" name="rc62"/>
            <p:cNvSpPr/>
            <p:nvPr/>
          </p:nvSpPr>
          <p:spPr>
            <a:xfrm>
              <a:off x="6360593" y="3448270"/>
              <a:ext cx="239888" cy="859750"/>
            </a:xfrm>
            <a:prstGeom prst="rect">
              <a:avLst/>
            </a:prstGeom>
            <a:solidFill>
              <a:srgbClr val="80BD41">
                <a:alpha val="100000"/>
              </a:srgbClr>
            </a:solidFill>
          </p:spPr>
          <p:txBody>
            <a:bodyPr/>
            <a:lstStyle/>
            <a:p/>
          </p:txBody>
        </p:sp>
        <p:sp>
          <p:nvSpPr>
            <p:cNvPr id="63" name="rc63"/>
            <p:cNvSpPr/>
            <p:nvPr/>
          </p:nvSpPr>
          <p:spPr>
            <a:xfrm>
              <a:off x="6360593" y="3448270"/>
              <a:ext cx="239888" cy="0"/>
            </a:xfrm>
            <a:prstGeom prst="rect">
              <a:avLst/>
            </a:prstGeom>
            <a:solidFill>
              <a:srgbClr val="E2231A">
                <a:alpha val="100000"/>
              </a:srgbClr>
            </a:solidFill>
          </p:spPr>
          <p:txBody>
            <a:bodyPr/>
            <a:lstStyle/>
            <a:p/>
          </p:txBody>
        </p:sp>
        <p:sp>
          <p:nvSpPr>
            <p:cNvPr id="64" name="rc64"/>
            <p:cNvSpPr/>
            <p:nvPr/>
          </p:nvSpPr>
          <p:spPr>
            <a:xfrm>
              <a:off x="6627136" y="3448270"/>
              <a:ext cx="239888" cy="859750"/>
            </a:xfrm>
            <a:prstGeom prst="rect">
              <a:avLst/>
            </a:prstGeom>
            <a:solidFill>
              <a:srgbClr val="80BD41">
                <a:alpha val="100000"/>
              </a:srgbClr>
            </a:solidFill>
          </p:spPr>
          <p:txBody>
            <a:bodyPr/>
            <a:lstStyle/>
            <a:p/>
          </p:txBody>
        </p:sp>
        <p:sp>
          <p:nvSpPr>
            <p:cNvPr id="65" name="rc65"/>
            <p:cNvSpPr/>
            <p:nvPr/>
          </p:nvSpPr>
          <p:spPr>
            <a:xfrm>
              <a:off x="6627136" y="3448270"/>
              <a:ext cx="239888" cy="0"/>
            </a:xfrm>
            <a:prstGeom prst="rect">
              <a:avLst/>
            </a:prstGeom>
            <a:solidFill>
              <a:srgbClr val="E2231A">
                <a:alpha val="100000"/>
              </a:srgbClr>
            </a:solidFill>
          </p:spPr>
          <p:txBody>
            <a:bodyPr/>
            <a:lstStyle/>
            <a:p/>
          </p:txBody>
        </p:sp>
        <p:sp>
          <p:nvSpPr>
            <p:cNvPr id="66" name="rc66"/>
            <p:cNvSpPr/>
            <p:nvPr/>
          </p:nvSpPr>
          <p:spPr>
            <a:xfrm>
              <a:off x="6893679" y="3448270"/>
              <a:ext cx="239888" cy="859750"/>
            </a:xfrm>
            <a:prstGeom prst="rect">
              <a:avLst/>
            </a:prstGeom>
            <a:solidFill>
              <a:srgbClr val="80BD41">
                <a:alpha val="100000"/>
              </a:srgbClr>
            </a:solidFill>
          </p:spPr>
          <p:txBody>
            <a:bodyPr/>
            <a:lstStyle/>
            <a:p/>
          </p:txBody>
        </p:sp>
        <p:sp>
          <p:nvSpPr>
            <p:cNvPr id="67" name="rc67"/>
            <p:cNvSpPr/>
            <p:nvPr/>
          </p:nvSpPr>
          <p:spPr>
            <a:xfrm>
              <a:off x="6893679" y="3448270"/>
              <a:ext cx="239888" cy="0"/>
            </a:xfrm>
            <a:prstGeom prst="rect">
              <a:avLst/>
            </a:prstGeom>
            <a:solidFill>
              <a:srgbClr val="E2231A">
                <a:alpha val="100000"/>
              </a:srgbClr>
            </a:solidFill>
          </p:spPr>
          <p:txBody>
            <a:bodyPr/>
            <a:lstStyle/>
            <a:p/>
          </p:txBody>
        </p:sp>
        <p:sp>
          <p:nvSpPr>
            <p:cNvPr id="68" name="rc68"/>
            <p:cNvSpPr/>
            <p:nvPr/>
          </p:nvSpPr>
          <p:spPr>
            <a:xfrm>
              <a:off x="7160222" y="3448270"/>
              <a:ext cx="239888" cy="859750"/>
            </a:xfrm>
            <a:prstGeom prst="rect">
              <a:avLst/>
            </a:prstGeom>
            <a:solidFill>
              <a:srgbClr val="80BD41">
                <a:alpha val="100000"/>
              </a:srgbClr>
            </a:solidFill>
          </p:spPr>
          <p:txBody>
            <a:bodyPr/>
            <a:lstStyle/>
            <a:p/>
          </p:txBody>
        </p:sp>
        <p:sp>
          <p:nvSpPr>
            <p:cNvPr id="69" name="rc69"/>
            <p:cNvSpPr/>
            <p:nvPr/>
          </p:nvSpPr>
          <p:spPr>
            <a:xfrm>
              <a:off x="7160222" y="3448270"/>
              <a:ext cx="239888" cy="0"/>
            </a:xfrm>
            <a:prstGeom prst="rect">
              <a:avLst/>
            </a:prstGeom>
            <a:solidFill>
              <a:srgbClr val="E2231A">
                <a:alpha val="100000"/>
              </a:srgbClr>
            </a:solidFill>
          </p:spPr>
          <p:txBody>
            <a:bodyPr/>
            <a:lstStyle/>
            <a:p/>
          </p:txBody>
        </p:sp>
        <p:sp>
          <p:nvSpPr>
            <p:cNvPr id="70" name="rc70"/>
            <p:cNvSpPr/>
            <p:nvPr/>
          </p:nvSpPr>
          <p:spPr>
            <a:xfrm>
              <a:off x="7426765" y="3448270"/>
              <a:ext cx="239888" cy="859750"/>
            </a:xfrm>
            <a:prstGeom prst="rect">
              <a:avLst/>
            </a:prstGeom>
            <a:solidFill>
              <a:srgbClr val="80BD41">
                <a:alpha val="100000"/>
              </a:srgbClr>
            </a:solidFill>
          </p:spPr>
          <p:txBody>
            <a:bodyPr/>
            <a:lstStyle/>
            <a:p/>
          </p:txBody>
        </p:sp>
        <p:sp>
          <p:nvSpPr>
            <p:cNvPr id="71" name="rc71"/>
            <p:cNvSpPr/>
            <p:nvPr/>
          </p:nvSpPr>
          <p:spPr>
            <a:xfrm>
              <a:off x="7426765" y="3448270"/>
              <a:ext cx="239888" cy="0"/>
            </a:xfrm>
            <a:prstGeom prst="rect">
              <a:avLst/>
            </a:prstGeom>
            <a:solidFill>
              <a:srgbClr val="E2231A">
                <a:alpha val="100000"/>
              </a:srgbClr>
            </a:solidFill>
          </p:spPr>
          <p:txBody>
            <a:bodyPr/>
            <a:lstStyle/>
            <a:p/>
          </p:txBody>
        </p:sp>
        <p:sp>
          <p:nvSpPr>
            <p:cNvPr id="72" name="rc72"/>
            <p:cNvSpPr/>
            <p:nvPr/>
          </p:nvSpPr>
          <p:spPr>
            <a:xfrm>
              <a:off x="7693308" y="3448270"/>
              <a:ext cx="239888" cy="859750"/>
            </a:xfrm>
            <a:prstGeom prst="rect">
              <a:avLst/>
            </a:prstGeom>
            <a:solidFill>
              <a:srgbClr val="80BD41">
                <a:alpha val="100000"/>
              </a:srgbClr>
            </a:solidFill>
          </p:spPr>
          <p:txBody>
            <a:bodyPr/>
            <a:lstStyle/>
            <a:p/>
          </p:txBody>
        </p:sp>
        <p:sp>
          <p:nvSpPr>
            <p:cNvPr id="73" name="rc73"/>
            <p:cNvSpPr/>
            <p:nvPr/>
          </p:nvSpPr>
          <p:spPr>
            <a:xfrm>
              <a:off x="7693308" y="3448270"/>
              <a:ext cx="239888" cy="0"/>
            </a:xfrm>
            <a:prstGeom prst="rect">
              <a:avLst/>
            </a:prstGeom>
            <a:solidFill>
              <a:srgbClr val="E2231A">
                <a:alpha val="100000"/>
              </a:srgbClr>
            </a:solidFill>
          </p:spPr>
          <p:txBody>
            <a:bodyPr/>
            <a:lstStyle/>
            <a:p/>
          </p:txBody>
        </p:sp>
        <p:sp>
          <p:nvSpPr>
            <p:cNvPr id="74" name="rc74"/>
            <p:cNvSpPr/>
            <p:nvPr/>
          </p:nvSpPr>
          <p:spPr>
            <a:xfrm>
              <a:off x="7959851" y="3413880"/>
              <a:ext cx="239888" cy="894140"/>
            </a:xfrm>
            <a:prstGeom prst="rect">
              <a:avLst/>
            </a:prstGeom>
            <a:solidFill>
              <a:srgbClr val="80BD41">
                <a:alpha val="100000"/>
              </a:srgbClr>
            </a:solidFill>
          </p:spPr>
          <p:txBody>
            <a:bodyPr/>
            <a:lstStyle/>
            <a:p/>
          </p:txBody>
        </p:sp>
        <p:sp>
          <p:nvSpPr>
            <p:cNvPr id="75" name="rc75"/>
            <p:cNvSpPr/>
            <p:nvPr/>
          </p:nvSpPr>
          <p:spPr>
            <a:xfrm>
              <a:off x="7959851" y="3413880"/>
              <a:ext cx="239888" cy="0"/>
            </a:xfrm>
            <a:prstGeom prst="rect">
              <a:avLst/>
            </a:prstGeom>
            <a:solidFill>
              <a:srgbClr val="E2231A">
                <a:alpha val="100000"/>
              </a:srgbClr>
            </a:solidFill>
          </p:spPr>
          <p:txBody>
            <a:bodyPr/>
            <a:lstStyle/>
            <a:p/>
          </p:txBody>
        </p:sp>
        <p:sp>
          <p:nvSpPr>
            <p:cNvPr id="76" name="pl76"/>
            <p:cNvSpPr/>
            <p:nvPr/>
          </p:nvSpPr>
          <p:spPr>
            <a:xfrm>
              <a:off x="1416218" y="2095023"/>
              <a:ext cx="6663577" cy="290595"/>
            </a:xfrm>
            <a:custGeom>
              <a:avLst/>
              <a:pathLst>
                <a:path w="6663577" h="290595">
                  <a:moveTo>
                    <a:pt x="0" y="0"/>
                  </a:moveTo>
                  <a:lnTo>
                    <a:pt x="266543" y="0"/>
                  </a:lnTo>
                  <a:lnTo>
                    <a:pt x="533086" y="0"/>
                  </a:lnTo>
                  <a:lnTo>
                    <a:pt x="799629" y="290595"/>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10408" y="283088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9" name="tx89"/>
            <p:cNvSpPr/>
            <p:nvPr/>
          </p:nvSpPr>
          <p:spPr>
            <a:xfrm>
              <a:off x="2643124" y="29684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0" name="tx90"/>
            <p:cNvSpPr/>
            <p:nvPr/>
          </p:nvSpPr>
          <p:spPr>
            <a:xfrm>
              <a:off x="3975839" y="314039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1" name="tx91"/>
            <p:cNvSpPr/>
            <p:nvPr/>
          </p:nvSpPr>
          <p:spPr>
            <a:xfrm>
              <a:off x="5308555" y="327795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2" name="tx92"/>
            <p:cNvSpPr/>
            <p:nvPr/>
          </p:nvSpPr>
          <p:spPr>
            <a:xfrm>
              <a:off x="6374727" y="3312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3" name="tx93"/>
            <p:cNvSpPr/>
            <p:nvPr/>
          </p:nvSpPr>
          <p:spPr>
            <a:xfrm>
              <a:off x="6641271" y="3312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4" name="tx94"/>
            <p:cNvSpPr/>
            <p:nvPr/>
          </p:nvSpPr>
          <p:spPr>
            <a:xfrm>
              <a:off x="6907814" y="3312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5" name="tx95"/>
            <p:cNvSpPr/>
            <p:nvPr/>
          </p:nvSpPr>
          <p:spPr>
            <a:xfrm>
              <a:off x="7174357" y="3312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6" name="tx96"/>
            <p:cNvSpPr/>
            <p:nvPr/>
          </p:nvSpPr>
          <p:spPr>
            <a:xfrm>
              <a:off x="7440900" y="3312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7" name="tx97"/>
            <p:cNvSpPr/>
            <p:nvPr/>
          </p:nvSpPr>
          <p:spPr>
            <a:xfrm>
              <a:off x="7707443" y="33123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8" name="tx98"/>
            <p:cNvSpPr/>
            <p:nvPr/>
          </p:nvSpPr>
          <p:spPr>
            <a:xfrm>
              <a:off x="7973986" y="327795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733081" y="356810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2" name="tx112"/>
            <p:cNvSpPr/>
            <p:nvPr/>
          </p:nvSpPr>
          <p:spPr>
            <a:xfrm>
              <a:off x="733081" y="28803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13" name="tx113"/>
            <p:cNvSpPr/>
            <p:nvPr/>
          </p:nvSpPr>
          <p:spPr>
            <a:xfrm>
              <a:off x="733081" y="2192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14" name="tx114"/>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1" name="tx131"/>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tx133"/>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4" name="rc134"/>
            <p:cNvSpPr/>
            <p:nvPr/>
          </p:nvSpPr>
          <p:spPr>
            <a:xfrm>
              <a:off x="4448859" y="5180747"/>
              <a:ext cx="201456" cy="201456"/>
            </a:xfrm>
            <a:prstGeom prst="rect">
              <a:avLst/>
            </a:prstGeom>
            <a:solidFill>
              <a:srgbClr val="E2231A">
                <a:alpha val="100000"/>
              </a:srgbClr>
            </a:solidFill>
          </p:spPr>
          <p:txBody>
            <a:bodyPr/>
            <a:lstStyle/>
            <a:p/>
          </p:txBody>
        </p:sp>
        <p:sp>
          <p:nvSpPr>
            <p:cNvPr id="135" name="rc135"/>
            <p:cNvSpPr/>
            <p:nvPr/>
          </p:nvSpPr>
          <p:spPr>
            <a:xfrm>
              <a:off x="5653947" y="5180747"/>
              <a:ext cx="201456" cy="201456"/>
            </a:xfrm>
            <a:prstGeom prst="rect">
              <a:avLst/>
            </a:prstGeom>
            <a:solidFill>
              <a:srgbClr val="80BD41">
                <a:alpha val="100000"/>
              </a:srgbClr>
            </a:solidFill>
          </p:spPr>
          <p:txBody>
            <a:bodyPr/>
            <a:lstStyle/>
            <a:p/>
          </p:txBody>
        </p:sp>
        <p:sp>
          <p:nvSpPr>
            <p:cNvPr id="136" name="tx136"/>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7" name="tx137"/>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8" name="tx138"/>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9" name="tx139"/>
            <p:cNvSpPr/>
            <p:nvPr/>
          </p:nvSpPr>
          <p:spPr>
            <a:xfrm>
              <a:off x="951100" y="1594448"/>
              <a:ext cx="123961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Niue, 2000-2025</a:t>
              </a:r>
            </a:p>
          </p:txBody>
        </p:sp>
        <p:sp>
          <p:nvSpPr>
            <p:cNvPr id="140" name="pl140"/>
            <p:cNvSpPr/>
            <p:nvPr/>
          </p:nvSpPr>
          <p:spPr>
            <a:xfrm>
              <a:off x="25606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0893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76181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8250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3537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296273" y="5954972"/>
              <a:ext cx="6321856" cy="129091"/>
            </a:xfrm>
            <a:prstGeom prst="rect">
              <a:avLst/>
            </a:prstGeom>
            <a:solidFill>
              <a:srgbClr val="80BD41">
                <a:alpha val="100000"/>
              </a:srgbClr>
            </a:solidFill>
          </p:spPr>
          <p:txBody>
            <a:bodyPr/>
            <a:lstStyle/>
            <a:p/>
          </p:txBody>
        </p:sp>
        <p:sp>
          <p:nvSpPr>
            <p:cNvPr id="150" name="rc150"/>
            <p:cNvSpPr/>
            <p:nvPr/>
          </p:nvSpPr>
          <p:spPr>
            <a:xfrm>
              <a:off x="7618129" y="5954972"/>
              <a:ext cx="0" cy="129091"/>
            </a:xfrm>
            <a:prstGeom prst="rect">
              <a:avLst/>
            </a:prstGeom>
            <a:solidFill>
              <a:srgbClr val="E2231A">
                <a:alpha val="100000"/>
              </a:srgbClr>
            </a:solidFill>
          </p:spPr>
          <p:txBody>
            <a:bodyPr/>
            <a:lstStyle/>
            <a:p/>
          </p:txBody>
        </p:sp>
        <p:sp>
          <p:nvSpPr>
            <p:cNvPr id="151" name="rc151"/>
            <p:cNvSpPr/>
            <p:nvPr/>
          </p:nvSpPr>
          <p:spPr>
            <a:xfrm>
              <a:off x="1296273" y="5793607"/>
              <a:ext cx="6321856" cy="129091"/>
            </a:xfrm>
            <a:prstGeom prst="rect">
              <a:avLst/>
            </a:prstGeom>
            <a:solidFill>
              <a:srgbClr val="80BD41">
                <a:alpha val="100000"/>
              </a:srgbClr>
            </a:solidFill>
          </p:spPr>
          <p:txBody>
            <a:bodyPr/>
            <a:lstStyle/>
            <a:p/>
          </p:txBody>
        </p:sp>
        <p:sp>
          <p:nvSpPr>
            <p:cNvPr id="152" name="rc152"/>
            <p:cNvSpPr/>
            <p:nvPr/>
          </p:nvSpPr>
          <p:spPr>
            <a:xfrm>
              <a:off x="7618129" y="5793607"/>
              <a:ext cx="0" cy="129091"/>
            </a:xfrm>
            <a:prstGeom prst="rect">
              <a:avLst/>
            </a:prstGeom>
            <a:solidFill>
              <a:srgbClr val="E2231A">
                <a:alpha val="100000"/>
              </a:srgbClr>
            </a:solidFill>
          </p:spPr>
          <p:txBody>
            <a:bodyPr/>
            <a:lstStyle/>
            <a:p/>
          </p:txBody>
        </p:sp>
        <p:sp>
          <p:nvSpPr>
            <p:cNvPr id="153" name="rc153"/>
            <p:cNvSpPr/>
            <p:nvPr/>
          </p:nvSpPr>
          <p:spPr>
            <a:xfrm>
              <a:off x="1296273" y="5632243"/>
              <a:ext cx="6574730" cy="129091"/>
            </a:xfrm>
            <a:prstGeom prst="rect">
              <a:avLst/>
            </a:prstGeom>
            <a:solidFill>
              <a:srgbClr val="80BD41">
                <a:alpha val="100000"/>
              </a:srgbClr>
            </a:solidFill>
          </p:spPr>
          <p:txBody>
            <a:bodyPr/>
            <a:lstStyle/>
            <a:p/>
          </p:txBody>
        </p:sp>
        <p:sp>
          <p:nvSpPr>
            <p:cNvPr id="154" name="rc154"/>
            <p:cNvSpPr/>
            <p:nvPr/>
          </p:nvSpPr>
          <p:spPr>
            <a:xfrm>
              <a:off x="7871004" y="5632243"/>
              <a:ext cx="0" cy="129091"/>
            </a:xfrm>
            <a:prstGeom prst="rect">
              <a:avLst/>
            </a:prstGeom>
            <a:solidFill>
              <a:srgbClr val="E2231A">
                <a:alpha val="100000"/>
              </a:srgbClr>
            </a:solidFill>
          </p:spPr>
          <p:txBody>
            <a:bodyPr/>
            <a:lstStyle/>
            <a:p/>
          </p:txBody>
        </p:sp>
        <p:sp>
          <p:nvSpPr>
            <p:cNvPr id="155" name="tx155"/>
            <p:cNvSpPr/>
            <p:nvPr/>
          </p:nvSpPr>
          <p:spPr>
            <a:xfrm>
              <a:off x="7803995"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6" name="tx156"/>
            <p:cNvSpPr/>
            <p:nvPr/>
          </p:nvSpPr>
          <p:spPr>
            <a:xfrm>
              <a:off x="7803995"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7" name="tx157"/>
            <p:cNvSpPr/>
            <p:nvPr/>
          </p:nvSpPr>
          <p:spPr>
            <a:xfrm>
              <a:off x="8069513"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8" name="tx15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9" name="tx15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0" name="tx16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1" name="tx16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2" name="tx162"/>
            <p:cNvSpPr/>
            <p:nvPr/>
          </p:nvSpPr>
          <p:spPr>
            <a:xfrm>
              <a:off x="374732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63" name="tx163"/>
            <p:cNvSpPr/>
            <p:nvPr/>
          </p:nvSpPr>
          <p:spPr>
            <a:xfrm>
              <a:off x="627606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64" name="tx164"/>
            <p:cNvSpPr/>
            <p:nvPr/>
          </p:nvSpPr>
          <p:spPr>
            <a:xfrm>
              <a:off x="4386922"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5" name="tx16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the same as in 2019 (99%).
The number of children vaccinated with MCV1 increased between 2019 and 2025.
The number of surviving infants increased between 2019 and 2025.
In 2025, more children were vaccinated than in 2019.
In 2025, there were more surviving infants (target population) than in 2019.</a:t>
            </a:r>
          </a:p>
        </p:txBody>
      </p:sp>
      <p:sp>
        <p:nvSpPr>
          <p:cNvPr id="1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increasing in recent years, maintaining coverage requires vaccinating more children each year, and improving coverage requires further reach.</a:t>
            </a:r>
          </a:p>
        </p:txBody>
      </p:sp>
      <p:grpSp xmlns:pic="http://schemas.openxmlformats.org/drawingml/2006/picture">
        <p:nvGrpSpPr>
          <p:cNvPr id="168" name=""/>
          <p:cNvGrpSpPr/>
          <p:nvPr/>
        </p:nvGrpSpPr>
        <p:grpSpPr>
          <a:xfrm>
            <a:off x="292608" y="1005840"/>
            <a:ext cx="8595360" cy="28575"/>
            <a:chOff x="292608" y="1005840"/>
            <a:chExt cx="8595360" cy="28575"/>
          </a:xfrm>
        </p:grpSpPr>
        <p:sp>
          <p:nvSpPr>
            <p:cNvPr id="16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34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826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305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4086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1566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9045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281828"/>
              <a:ext cx="3520101" cy="1126864"/>
            </a:xfrm>
            <a:custGeom>
              <a:avLst/>
              <a:pathLst>
                <a:path w="3520101" h="1126864">
                  <a:moveTo>
                    <a:pt x="0" y="1126864"/>
                  </a:moveTo>
                  <a:lnTo>
                    <a:pt x="140804" y="1126864"/>
                  </a:lnTo>
                  <a:lnTo>
                    <a:pt x="281608" y="1126864"/>
                  </a:lnTo>
                  <a:lnTo>
                    <a:pt x="422412" y="375621"/>
                  </a:lnTo>
                  <a:lnTo>
                    <a:pt x="563216" y="1126864"/>
                  </a:lnTo>
                  <a:lnTo>
                    <a:pt x="704020" y="0"/>
                  </a:lnTo>
                  <a:lnTo>
                    <a:pt x="844824" y="1126864"/>
                  </a:lnTo>
                  <a:lnTo>
                    <a:pt x="985628" y="1126864"/>
                  </a:lnTo>
                  <a:lnTo>
                    <a:pt x="1126432" y="1126864"/>
                  </a:lnTo>
                  <a:lnTo>
                    <a:pt x="1267236" y="1126864"/>
                  </a:lnTo>
                  <a:lnTo>
                    <a:pt x="1408040" y="1126864"/>
                  </a:lnTo>
                  <a:lnTo>
                    <a:pt x="1548844" y="1126864"/>
                  </a:lnTo>
                  <a:lnTo>
                    <a:pt x="1689648" y="1126864"/>
                  </a:lnTo>
                  <a:lnTo>
                    <a:pt x="1830452" y="1126864"/>
                  </a:lnTo>
                  <a:lnTo>
                    <a:pt x="1971256" y="1126864"/>
                  </a:lnTo>
                  <a:lnTo>
                    <a:pt x="2112061" y="1126864"/>
                  </a:lnTo>
                  <a:lnTo>
                    <a:pt x="2252865" y="1126864"/>
                  </a:lnTo>
                  <a:lnTo>
                    <a:pt x="2393669" y="1126864"/>
                  </a:lnTo>
                  <a:lnTo>
                    <a:pt x="2534473" y="1126864"/>
                  </a:lnTo>
                  <a:lnTo>
                    <a:pt x="2675277" y="1126864"/>
                  </a:lnTo>
                  <a:lnTo>
                    <a:pt x="2816081" y="1126864"/>
                  </a:lnTo>
                  <a:lnTo>
                    <a:pt x="2956885" y="1126864"/>
                  </a:lnTo>
                  <a:lnTo>
                    <a:pt x="3097689" y="1126864"/>
                  </a:lnTo>
                  <a:lnTo>
                    <a:pt x="3238493" y="1126864"/>
                  </a:lnTo>
                  <a:lnTo>
                    <a:pt x="3379297" y="1126864"/>
                  </a:lnTo>
                  <a:lnTo>
                    <a:pt x="3520101" y="1126864"/>
                  </a:lnTo>
                </a:path>
              </a:pathLst>
            </a:custGeom>
            <a:ln w="27101" cap="flat">
              <a:solidFill>
                <a:srgbClr val="0058AB">
                  <a:alpha val="80000"/>
                </a:srgbClr>
              </a:solidFill>
              <a:prstDash val="solid"/>
              <a:round/>
            </a:ln>
          </p:spPr>
          <p:txBody>
            <a:bodyPr/>
            <a:lstStyle/>
            <a:p/>
          </p:txBody>
        </p:sp>
        <p:sp>
          <p:nvSpPr>
            <p:cNvPr id="19" name="pl19"/>
            <p:cNvSpPr/>
            <p:nvPr/>
          </p:nvSpPr>
          <p:spPr>
            <a:xfrm>
              <a:off x="943464" y="2780999"/>
              <a:ext cx="3520101" cy="1126864"/>
            </a:xfrm>
            <a:custGeom>
              <a:avLst/>
              <a:pathLst>
                <a:path w="3520101" h="1126864">
                  <a:moveTo>
                    <a:pt x="0" y="0"/>
                  </a:moveTo>
                  <a:lnTo>
                    <a:pt x="140804" y="125207"/>
                  </a:lnTo>
                  <a:lnTo>
                    <a:pt x="281608" y="0"/>
                  </a:lnTo>
                  <a:lnTo>
                    <a:pt x="422412" y="250414"/>
                  </a:lnTo>
                  <a:lnTo>
                    <a:pt x="563216" y="375621"/>
                  </a:lnTo>
                  <a:lnTo>
                    <a:pt x="704020" y="250414"/>
                  </a:lnTo>
                  <a:lnTo>
                    <a:pt x="844824" y="375621"/>
                  </a:lnTo>
                  <a:lnTo>
                    <a:pt x="985628" y="375621"/>
                  </a:lnTo>
                  <a:lnTo>
                    <a:pt x="1126432" y="626036"/>
                  </a:lnTo>
                  <a:lnTo>
                    <a:pt x="1267236" y="751243"/>
                  </a:lnTo>
                  <a:lnTo>
                    <a:pt x="1408040" y="876450"/>
                  </a:lnTo>
                  <a:lnTo>
                    <a:pt x="1548844" y="876450"/>
                  </a:lnTo>
                  <a:lnTo>
                    <a:pt x="1689648" y="876450"/>
                  </a:lnTo>
                  <a:lnTo>
                    <a:pt x="1830452" y="876450"/>
                  </a:lnTo>
                  <a:lnTo>
                    <a:pt x="1971256" y="1001657"/>
                  </a:lnTo>
                  <a:lnTo>
                    <a:pt x="2112061" y="1001657"/>
                  </a:lnTo>
                  <a:lnTo>
                    <a:pt x="2252865" y="1001657"/>
                  </a:lnTo>
                  <a:lnTo>
                    <a:pt x="2393669" y="1001657"/>
                  </a:lnTo>
                  <a:lnTo>
                    <a:pt x="2534473" y="1126864"/>
                  </a:lnTo>
                  <a:lnTo>
                    <a:pt x="2675277" y="1126864"/>
                  </a:lnTo>
                  <a:lnTo>
                    <a:pt x="2816081" y="1001657"/>
                  </a:lnTo>
                  <a:lnTo>
                    <a:pt x="2956885" y="876450"/>
                  </a:lnTo>
                  <a:lnTo>
                    <a:pt x="3097689" y="876450"/>
                  </a:lnTo>
                  <a:lnTo>
                    <a:pt x="3238493" y="876450"/>
                  </a:lnTo>
                  <a:lnTo>
                    <a:pt x="3379297" y="1001657"/>
                  </a:lnTo>
                  <a:lnTo>
                    <a:pt x="3520101" y="1001657"/>
                  </a:lnTo>
                </a:path>
              </a:pathLst>
            </a:custGeom>
            <a:ln w="27101" cap="flat">
              <a:solidFill>
                <a:srgbClr val="1CABE2">
                  <a:alpha val="80000"/>
                </a:srgbClr>
              </a:solidFill>
              <a:prstDash val="solid"/>
              <a:round/>
            </a:ln>
          </p:spPr>
          <p:txBody>
            <a:bodyPr/>
            <a:lstStyle/>
            <a:p/>
          </p:txBody>
        </p:sp>
        <p:sp>
          <p:nvSpPr>
            <p:cNvPr id="20" name="pl20"/>
            <p:cNvSpPr/>
            <p:nvPr/>
          </p:nvSpPr>
          <p:spPr>
            <a:xfrm>
              <a:off x="943464" y="3156621"/>
              <a:ext cx="3520101" cy="1126864"/>
            </a:xfrm>
            <a:custGeom>
              <a:avLst/>
              <a:pathLst>
                <a:path w="3520101" h="1126864">
                  <a:moveTo>
                    <a:pt x="0" y="0"/>
                  </a:moveTo>
                  <a:lnTo>
                    <a:pt x="140804" y="125207"/>
                  </a:lnTo>
                  <a:lnTo>
                    <a:pt x="281608" y="0"/>
                  </a:lnTo>
                  <a:lnTo>
                    <a:pt x="422412" y="125207"/>
                  </a:lnTo>
                  <a:lnTo>
                    <a:pt x="563216" y="250414"/>
                  </a:lnTo>
                  <a:lnTo>
                    <a:pt x="704020" y="250414"/>
                  </a:lnTo>
                  <a:lnTo>
                    <a:pt x="844824" y="375621"/>
                  </a:lnTo>
                  <a:lnTo>
                    <a:pt x="985628" y="500828"/>
                  </a:lnTo>
                  <a:lnTo>
                    <a:pt x="1126432" y="751243"/>
                  </a:lnTo>
                  <a:lnTo>
                    <a:pt x="1267236" y="1001657"/>
                  </a:lnTo>
                  <a:lnTo>
                    <a:pt x="1408040" y="1001657"/>
                  </a:lnTo>
                  <a:lnTo>
                    <a:pt x="1548844" y="1001657"/>
                  </a:lnTo>
                  <a:lnTo>
                    <a:pt x="1689648" y="1126864"/>
                  </a:lnTo>
                  <a:lnTo>
                    <a:pt x="1830452" y="876450"/>
                  </a:lnTo>
                  <a:lnTo>
                    <a:pt x="1971256" y="1001657"/>
                  </a:lnTo>
                  <a:lnTo>
                    <a:pt x="2112061" y="1001657"/>
                  </a:lnTo>
                  <a:lnTo>
                    <a:pt x="2252865" y="1001657"/>
                  </a:lnTo>
                  <a:lnTo>
                    <a:pt x="2393669" y="1001657"/>
                  </a:lnTo>
                  <a:lnTo>
                    <a:pt x="2534473" y="1001657"/>
                  </a:lnTo>
                  <a:lnTo>
                    <a:pt x="2675277" y="1001657"/>
                  </a:lnTo>
                  <a:lnTo>
                    <a:pt x="2816081" y="1001657"/>
                  </a:lnTo>
                  <a:lnTo>
                    <a:pt x="2956885" y="876450"/>
                  </a:lnTo>
                  <a:lnTo>
                    <a:pt x="3097689" y="1001657"/>
                  </a:lnTo>
                  <a:lnTo>
                    <a:pt x="3238493" y="876450"/>
                  </a:lnTo>
                  <a:lnTo>
                    <a:pt x="3379297" y="876450"/>
                  </a:lnTo>
                  <a:lnTo>
                    <a:pt x="3520101" y="1001657"/>
                  </a:lnTo>
                </a:path>
              </a:pathLst>
            </a:custGeom>
            <a:ln w="27101" cap="flat">
              <a:solidFill>
                <a:srgbClr val="00833D">
                  <a:alpha val="80000"/>
                </a:srgbClr>
              </a:solidFill>
              <a:prstDash val="solid"/>
              <a:round/>
            </a:ln>
          </p:spPr>
          <p:txBody>
            <a:bodyPr/>
            <a:lstStyle/>
            <a:p/>
          </p:txBody>
        </p:sp>
        <p:sp>
          <p:nvSpPr>
            <p:cNvPr id="21" name="pl21"/>
            <p:cNvSpPr/>
            <p:nvPr/>
          </p:nvSpPr>
          <p:spPr>
            <a:xfrm>
              <a:off x="943464" y="3281828"/>
              <a:ext cx="3520101" cy="1126864"/>
            </a:xfrm>
            <a:custGeom>
              <a:avLst/>
              <a:pathLst>
                <a:path w="3520101" h="1126864">
                  <a:moveTo>
                    <a:pt x="0" y="1126864"/>
                  </a:moveTo>
                  <a:lnTo>
                    <a:pt x="140804" y="1126864"/>
                  </a:lnTo>
                  <a:lnTo>
                    <a:pt x="281608" y="1126864"/>
                  </a:lnTo>
                  <a:lnTo>
                    <a:pt x="422412" y="375621"/>
                  </a:lnTo>
                  <a:lnTo>
                    <a:pt x="563216" y="1126864"/>
                  </a:lnTo>
                  <a:lnTo>
                    <a:pt x="704020" y="0"/>
                  </a:lnTo>
                  <a:lnTo>
                    <a:pt x="844824" y="1126864"/>
                  </a:lnTo>
                  <a:lnTo>
                    <a:pt x="985628" y="1126864"/>
                  </a:lnTo>
                  <a:lnTo>
                    <a:pt x="1126432" y="1126864"/>
                  </a:lnTo>
                  <a:lnTo>
                    <a:pt x="1267236" y="1126864"/>
                  </a:lnTo>
                  <a:lnTo>
                    <a:pt x="1408040" y="1126864"/>
                  </a:lnTo>
                  <a:lnTo>
                    <a:pt x="1548844" y="1126864"/>
                  </a:lnTo>
                  <a:lnTo>
                    <a:pt x="1689648" y="1126864"/>
                  </a:lnTo>
                  <a:lnTo>
                    <a:pt x="1830452" y="1126864"/>
                  </a:lnTo>
                  <a:lnTo>
                    <a:pt x="1971256" y="1126864"/>
                  </a:lnTo>
                  <a:lnTo>
                    <a:pt x="2112061" y="1126864"/>
                  </a:lnTo>
                  <a:lnTo>
                    <a:pt x="2252865" y="1126864"/>
                  </a:lnTo>
                  <a:lnTo>
                    <a:pt x="2393669" y="1126864"/>
                  </a:lnTo>
                  <a:lnTo>
                    <a:pt x="2534473" y="1126864"/>
                  </a:lnTo>
                  <a:lnTo>
                    <a:pt x="2675277" y="1126864"/>
                  </a:lnTo>
                  <a:lnTo>
                    <a:pt x="2816081" y="1126864"/>
                  </a:lnTo>
                  <a:lnTo>
                    <a:pt x="2956885" y="1126864"/>
                  </a:lnTo>
                  <a:lnTo>
                    <a:pt x="3097689" y="1126864"/>
                  </a:lnTo>
                  <a:lnTo>
                    <a:pt x="3238493" y="1126864"/>
                  </a:lnTo>
                  <a:lnTo>
                    <a:pt x="3379297" y="1126864"/>
                  </a:lnTo>
                  <a:lnTo>
                    <a:pt x="3520101" y="1126864"/>
                  </a:lnTo>
                </a:path>
              </a:pathLst>
            </a:custGeom>
            <a:ln w="43362" cap="flat">
              <a:solidFill>
                <a:srgbClr val="000000">
                  <a:alpha val="100000"/>
                </a:srgbClr>
              </a:solidFill>
              <a:prstDash val="solid"/>
              <a:round/>
            </a:ln>
          </p:spPr>
          <p:txBody>
            <a:bodyPr/>
            <a:lstStyle/>
            <a:p/>
          </p:txBody>
        </p:sp>
        <p:sp>
          <p:nvSpPr>
            <p:cNvPr id="22" name="pl22"/>
            <p:cNvSpPr/>
            <p:nvPr/>
          </p:nvSpPr>
          <p:spPr>
            <a:xfrm>
              <a:off x="943464" y="3281828"/>
              <a:ext cx="3520101" cy="1126864"/>
            </a:xfrm>
            <a:custGeom>
              <a:avLst/>
              <a:pathLst>
                <a:path w="3520101" h="1126864">
                  <a:moveTo>
                    <a:pt x="0" y="1126864"/>
                  </a:moveTo>
                  <a:lnTo>
                    <a:pt x="140804" y="1126864"/>
                  </a:lnTo>
                  <a:lnTo>
                    <a:pt x="281608" y="1126864"/>
                  </a:lnTo>
                  <a:lnTo>
                    <a:pt x="422412" y="375621"/>
                  </a:lnTo>
                  <a:lnTo>
                    <a:pt x="563216" y="1126864"/>
                  </a:lnTo>
                  <a:lnTo>
                    <a:pt x="704020" y="0"/>
                  </a:lnTo>
                  <a:lnTo>
                    <a:pt x="844824" y="1126864"/>
                  </a:lnTo>
                  <a:lnTo>
                    <a:pt x="985628" y="1126864"/>
                  </a:lnTo>
                  <a:lnTo>
                    <a:pt x="1126432" y="1126864"/>
                  </a:lnTo>
                  <a:lnTo>
                    <a:pt x="1267236" y="1126864"/>
                  </a:lnTo>
                  <a:lnTo>
                    <a:pt x="1408040" y="1126864"/>
                  </a:lnTo>
                  <a:lnTo>
                    <a:pt x="1548844" y="1126864"/>
                  </a:lnTo>
                  <a:lnTo>
                    <a:pt x="1689648" y="1126864"/>
                  </a:lnTo>
                  <a:lnTo>
                    <a:pt x="1830452" y="1126864"/>
                  </a:lnTo>
                  <a:lnTo>
                    <a:pt x="1971256" y="1126864"/>
                  </a:lnTo>
                  <a:lnTo>
                    <a:pt x="2112061" y="1126864"/>
                  </a:lnTo>
                  <a:lnTo>
                    <a:pt x="2252865" y="1126864"/>
                  </a:lnTo>
                  <a:lnTo>
                    <a:pt x="2393669" y="1126864"/>
                  </a:lnTo>
                  <a:lnTo>
                    <a:pt x="2534473" y="1126864"/>
                  </a:lnTo>
                  <a:lnTo>
                    <a:pt x="2675277" y="1126864"/>
                  </a:lnTo>
                  <a:lnTo>
                    <a:pt x="2816081" y="1126864"/>
                  </a:lnTo>
                  <a:lnTo>
                    <a:pt x="2956885" y="1126864"/>
                  </a:lnTo>
                  <a:lnTo>
                    <a:pt x="3097689" y="1126864"/>
                  </a:lnTo>
                  <a:lnTo>
                    <a:pt x="3238493" y="1126864"/>
                  </a:lnTo>
                  <a:lnTo>
                    <a:pt x="3379297" y="1126864"/>
                  </a:lnTo>
                  <a:lnTo>
                    <a:pt x="3520101" y="1126864"/>
                  </a:lnTo>
                </a:path>
              </a:pathLst>
            </a:custGeom>
            <a:ln w="27101" cap="flat">
              <a:solidFill>
                <a:srgbClr val="0058AB">
                  <a:alpha val="100000"/>
                </a:srgbClr>
              </a:solidFill>
              <a:prstDash val="solid"/>
              <a:round/>
            </a:ln>
          </p:spPr>
          <p:txBody>
            <a:bodyPr/>
            <a:lstStyle/>
            <a:p/>
          </p:txBody>
        </p:sp>
        <p:sp>
          <p:nvSpPr>
            <p:cNvPr id="23" name="pl23"/>
            <p:cNvSpPr/>
            <p:nvPr/>
          </p:nvSpPr>
          <p:spPr>
            <a:xfrm>
              <a:off x="767459" y="44086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2906206"/>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3" name="pg33"/>
            <p:cNvSpPr/>
            <p:nvPr/>
          </p:nvSpPr>
          <p:spPr>
            <a:xfrm>
              <a:off x="1588995" y="2839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286846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5" name="pg35"/>
            <p:cNvSpPr/>
            <p:nvPr/>
          </p:nvSpPr>
          <p:spPr>
            <a:xfrm>
              <a:off x="2293016"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997036"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560252"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64273"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74359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11916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7" name="tx47"/>
            <p:cNvSpPr/>
            <p:nvPr/>
          </p:nvSpPr>
          <p:spPr>
            <a:xfrm>
              <a:off x="641260" y="43660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113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8619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68652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8652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3247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09492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953625" y="6120905"/>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63" name="tx63"/>
            <p:cNvSpPr/>
            <p:nvPr/>
          </p:nvSpPr>
          <p:spPr>
            <a:xfrm>
              <a:off x="259957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362026"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5034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7826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5305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4086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1566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19045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655792"/>
              <a:ext cx="3520101" cy="2504144"/>
            </a:xfrm>
            <a:custGeom>
              <a:avLst/>
              <a:pathLst>
                <a:path w="3520101" h="2504144">
                  <a:moveTo>
                    <a:pt x="0" y="1752900"/>
                  </a:moveTo>
                  <a:lnTo>
                    <a:pt x="140804" y="1752900"/>
                  </a:lnTo>
                  <a:lnTo>
                    <a:pt x="281608" y="1752900"/>
                  </a:lnTo>
                  <a:lnTo>
                    <a:pt x="422412" y="0"/>
                  </a:lnTo>
                  <a:lnTo>
                    <a:pt x="563216" y="1752900"/>
                  </a:lnTo>
                  <a:lnTo>
                    <a:pt x="704020" y="2504144"/>
                  </a:lnTo>
                  <a:lnTo>
                    <a:pt x="844824" y="1752900"/>
                  </a:lnTo>
                  <a:lnTo>
                    <a:pt x="985628" y="1752900"/>
                  </a:lnTo>
                  <a:lnTo>
                    <a:pt x="1126432" y="1752900"/>
                  </a:lnTo>
                  <a:lnTo>
                    <a:pt x="1267236" y="1752900"/>
                  </a:lnTo>
                  <a:lnTo>
                    <a:pt x="1408040" y="1752900"/>
                  </a:lnTo>
                  <a:lnTo>
                    <a:pt x="1548844" y="1752900"/>
                  </a:lnTo>
                  <a:lnTo>
                    <a:pt x="1689648" y="1752900"/>
                  </a:lnTo>
                  <a:lnTo>
                    <a:pt x="1830452" y="1752900"/>
                  </a:lnTo>
                  <a:lnTo>
                    <a:pt x="1971256" y="1752900"/>
                  </a:lnTo>
                  <a:lnTo>
                    <a:pt x="2112061" y="1752900"/>
                  </a:lnTo>
                  <a:lnTo>
                    <a:pt x="2252865" y="1752900"/>
                  </a:lnTo>
                  <a:lnTo>
                    <a:pt x="2393669" y="1752900"/>
                  </a:lnTo>
                  <a:lnTo>
                    <a:pt x="2534473" y="1752900"/>
                  </a:lnTo>
                  <a:lnTo>
                    <a:pt x="2675277" y="1752900"/>
                  </a:lnTo>
                  <a:lnTo>
                    <a:pt x="2816081" y="1752900"/>
                  </a:lnTo>
                  <a:lnTo>
                    <a:pt x="2956885" y="1752900"/>
                  </a:lnTo>
                  <a:lnTo>
                    <a:pt x="3097689" y="1752900"/>
                  </a:lnTo>
                  <a:lnTo>
                    <a:pt x="3238493" y="1752900"/>
                  </a:lnTo>
                  <a:lnTo>
                    <a:pt x="3379297" y="1752900"/>
                  </a:lnTo>
                  <a:lnTo>
                    <a:pt x="3520101" y="2253729"/>
                  </a:lnTo>
                </a:path>
              </a:pathLst>
            </a:custGeom>
            <a:ln w="27101" cap="flat">
              <a:solidFill>
                <a:srgbClr val="0058AB">
                  <a:alpha val="80000"/>
                </a:srgbClr>
              </a:solidFill>
              <a:prstDash val="solid"/>
              <a:round/>
            </a:ln>
          </p:spPr>
          <p:txBody>
            <a:bodyPr/>
            <a:lstStyle/>
            <a:p/>
          </p:txBody>
        </p:sp>
        <p:sp>
          <p:nvSpPr>
            <p:cNvPr id="80" name="pl80"/>
            <p:cNvSpPr/>
            <p:nvPr/>
          </p:nvSpPr>
          <p:spPr>
            <a:xfrm>
              <a:off x="5308715" y="2655792"/>
              <a:ext cx="3520101" cy="1126864"/>
            </a:xfrm>
            <a:custGeom>
              <a:avLst/>
              <a:pathLst>
                <a:path w="3520101" h="1126864">
                  <a:moveTo>
                    <a:pt x="0" y="0"/>
                  </a:moveTo>
                  <a:lnTo>
                    <a:pt x="140804" y="125207"/>
                  </a:lnTo>
                  <a:lnTo>
                    <a:pt x="281608" y="125207"/>
                  </a:lnTo>
                  <a:lnTo>
                    <a:pt x="422412" y="250414"/>
                  </a:lnTo>
                  <a:lnTo>
                    <a:pt x="563216" y="375621"/>
                  </a:lnTo>
                  <a:lnTo>
                    <a:pt x="704020" y="375621"/>
                  </a:lnTo>
                  <a:lnTo>
                    <a:pt x="844824" y="500828"/>
                  </a:lnTo>
                  <a:lnTo>
                    <a:pt x="985628" y="626036"/>
                  </a:lnTo>
                  <a:lnTo>
                    <a:pt x="1126432" y="751243"/>
                  </a:lnTo>
                  <a:lnTo>
                    <a:pt x="1267236" y="876450"/>
                  </a:lnTo>
                  <a:lnTo>
                    <a:pt x="1408040" y="1001657"/>
                  </a:lnTo>
                  <a:lnTo>
                    <a:pt x="1548844" y="1001657"/>
                  </a:lnTo>
                  <a:lnTo>
                    <a:pt x="1689648" y="1001657"/>
                  </a:lnTo>
                  <a:lnTo>
                    <a:pt x="1830452" y="1001657"/>
                  </a:lnTo>
                  <a:lnTo>
                    <a:pt x="1971256" y="1001657"/>
                  </a:lnTo>
                  <a:lnTo>
                    <a:pt x="2112061" y="1126864"/>
                  </a:lnTo>
                  <a:lnTo>
                    <a:pt x="2252865" y="1001657"/>
                  </a:lnTo>
                  <a:lnTo>
                    <a:pt x="2393669" y="1001657"/>
                  </a:lnTo>
                  <a:lnTo>
                    <a:pt x="2534473" y="1126864"/>
                  </a:lnTo>
                  <a:lnTo>
                    <a:pt x="2675277" y="1126864"/>
                  </a:lnTo>
                  <a:lnTo>
                    <a:pt x="2816081" y="1126864"/>
                  </a:lnTo>
                  <a:lnTo>
                    <a:pt x="2956885" y="1001657"/>
                  </a:lnTo>
                  <a:lnTo>
                    <a:pt x="3097689" y="876450"/>
                  </a:lnTo>
                  <a:lnTo>
                    <a:pt x="3238493" y="876450"/>
                  </a:lnTo>
                  <a:lnTo>
                    <a:pt x="3379297" y="1001657"/>
                  </a:lnTo>
                  <a:lnTo>
                    <a:pt x="3520101" y="1001657"/>
                  </a:lnTo>
                </a:path>
              </a:pathLst>
            </a:custGeom>
            <a:ln w="27101" cap="flat">
              <a:solidFill>
                <a:srgbClr val="1CABE2">
                  <a:alpha val="80000"/>
                </a:srgbClr>
              </a:solidFill>
              <a:prstDash val="solid"/>
              <a:round/>
            </a:ln>
          </p:spPr>
          <p:txBody>
            <a:bodyPr/>
            <a:lstStyle/>
            <a:p/>
          </p:txBody>
        </p:sp>
        <p:sp>
          <p:nvSpPr>
            <p:cNvPr id="81" name="pl81"/>
            <p:cNvSpPr/>
            <p:nvPr/>
          </p:nvSpPr>
          <p:spPr>
            <a:xfrm>
              <a:off x="5308715" y="3156621"/>
              <a:ext cx="3520101" cy="1252072"/>
            </a:xfrm>
            <a:custGeom>
              <a:avLst/>
              <a:pathLst>
                <a:path w="3520101" h="1252072">
                  <a:moveTo>
                    <a:pt x="0" y="0"/>
                  </a:moveTo>
                  <a:lnTo>
                    <a:pt x="140804" y="125207"/>
                  </a:lnTo>
                  <a:lnTo>
                    <a:pt x="281608" y="250414"/>
                  </a:lnTo>
                  <a:lnTo>
                    <a:pt x="422412" y="125207"/>
                  </a:lnTo>
                  <a:lnTo>
                    <a:pt x="563216" y="375621"/>
                  </a:lnTo>
                  <a:lnTo>
                    <a:pt x="704020" y="375621"/>
                  </a:lnTo>
                  <a:lnTo>
                    <a:pt x="844824" y="626036"/>
                  </a:lnTo>
                  <a:lnTo>
                    <a:pt x="985628" y="500828"/>
                  </a:lnTo>
                  <a:lnTo>
                    <a:pt x="1126432" y="751243"/>
                  </a:lnTo>
                  <a:lnTo>
                    <a:pt x="1267236" y="876450"/>
                  </a:lnTo>
                  <a:lnTo>
                    <a:pt x="1408040" y="1001657"/>
                  </a:lnTo>
                  <a:lnTo>
                    <a:pt x="1548844" y="1001657"/>
                  </a:lnTo>
                  <a:lnTo>
                    <a:pt x="1689648" y="876450"/>
                  </a:lnTo>
                  <a:lnTo>
                    <a:pt x="1830452" y="1001657"/>
                  </a:lnTo>
                  <a:lnTo>
                    <a:pt x="1971256" y="1001657"/>
                  </a:lnTo>
                  <a:lnTo>
                    <a:pt x="2112061" y="1126864"/>
                  </a:lnTo>
                  <a:lnTo>
                    <a:pt x="2252865" y="1126864"/>
                  </a:lnTo>
                  <a:lnTo>
                    <a:pt x="2393669" y="1126864"/>
                  </a:lnTo>
                  <a:lnTo>
                    <a:pt x="2534473" y="1252072"/>
                  </a:lnTo>
                  <a:lnTo>
                    <a:pt x="2675277" y="1126864"/>
                  </a:lnTo>
                  <a:lnTo>
                    <a:pt x="2816081" y="1001657"/>
                  </a:lnTo>
                  <a:lnTo>
                    <a:pt x="2956885" y="1126864"/>
                  </a:lnTo>
                  <a:lnTo>
                    <a:pt x="3097689" y="1001657"/>
                  </a:lnTo>
                  <a:lnTo>
                    <a:pt x="3238493" y="876450"/>
                  </a:lnTo>
                  <a:lnTo>
                    <a:pt x="3379297" y="1126864"/>
                  </a:lnTo>
                  <a:lnTo>
                    <a:pt x="3520101" y="1001657"/>
                  </a:lnTo>
                </a:path>
              </a:pathLst>
            </a:custGeom>
            <a:ln w="27101" cap="flat">
              <a:solidFill>
                <a:srgbClr val="00833D">
                  <a:alpha val="80000"/>
                </a:srgbClr>
              </a:solidFill>
              <a:prstDash val="solid"/>
              <a:round/>
            </a:ln>
          </p:spPr>
          <p:txBody>
            <a:bodyPr/>
            <a:lstStyle/>
            <a:p/>
          </p:txBody>
        </p:sp>
        <p:sp>
          <p:nvSpPr>
            <p:cNvPr id="82" name="pl82"/>
            <p:cNvSpPr/>
            <p:nvPr/>
          </p:nvSpPr>
          <p:spPr>
            <a:xfrm>
              <a:off x="5308715" y="2655792"/>
              <a:ext cx="3520101" cy="2504144"/>
            </a:xfrm>
            <a:custGeom>
              <a:avLst/>
              <a:pathLst>
                <a:path w="3520101" h="2504144">
                  <a:moveTo>
                    <a:pt x="0" y="1752900"/>
                  </a:moveTo>
                  <a:lnTo>
                    <a:pt x="140804" y="1752900"/>
                  </a:lnTo>
                  <a:lnTo>
                    <a:pt x="281608" y="1752900"/>
                  </a:lnTo>
                  <a:lnTo>
                    <a:pt x="422412" y="0"/>
                  </a:lnTo>
                  <a:lnTo>
                    <a:pt x="563216" y="1752900"/>
                  </a:lnTo>
                  <a:lnTo>
                    <a:pt x="704020" y="2504144"/>
                  </a:lnTo>
                  <a:lnTo>
                    <a:pt x="844824" y="1752900"/>
                  </a:lnTo>
                  <a:lnTo>
                    <a:pt x="985628" y="1752900"/>
                  </a:lnTo>
                  <a:lnTo>
                    <a:pt x="1126432" y="1752900"/>
                  </a:lnTo>
                  <a:lnTo>
                    <a:pt x="1267236" y="1752900"/>
                  </a:lnTo>
                  <a:lnTo>
                    <a:pt x="1408040" y="1752900"/>
                  </a:lnTo>
                  <a:lnTo>
                    <a:pt x="1548844" y="1752900"/>
                  </a:lnTo>
                  <a:lnTo>
                    <a:pt x="1689648" y="1752900"/>
                  </a:lnTo>
                  <a:lnTo>
                    <a:pt x="1830452" y="1752900"/>
                  </a:lnTo>
                  <a:lnTo>
                    <a:pt x="1971256" y="1752900"/>
                  </a:lnTo>
                  <a:lnTo>
                    <a:pt x="2112061" y="1752900"/>
                  </a:lnTo>
                  <a:lnTo>
                    <a:pt x="2252865" y="1752900"/>
                  </a:lnTo>
                  <a:lnTo>
                    <a:pt x="2393669" y="1752900"/>
                  </a:lnTo>
                  <a:lnTo>
                    <a:pt x="2534473" y="1752900"/>
                  </a:lnTo>
                  <a:lnTo>
                    <a:pt x="2675277" y="1752900"/>
                  </a:lnTo>
                  <a:lnTo>
                    <a:pt x="2816081" y="1752900"/>
                  </a:lnTo>
                  <a:lnTo>
                    <a:pt x="2956885" y="1752900"/>
                  </a:lnTo>
                  <a:lnTo>
                    <a:pt x="3097689" y="1752900"/>
                  </a:lnTo>
                  <a:lnTo>
                    <a:pt x="3238493" y="1752900"/>
                  </a:lnTo>
                  <a:lnTo>
                    <a:pt x="3379297" y="1752900"/>
                  </a:lnTo>
                  <a:lnTo>
                    <a:pt x="3520101" y="2253729"/>
                  </a:lnTo>
                </a:path>
              </a:pathLst>
            </a:custGeom>
            <a:ln w="43362" cap="flat">
              <a:solidFill>
                <a:srgbClr val="000000">
                  <a:alpha val="100000"/>
                </a:srgbClr>
              </a:solidFill>
              <a:prstDash val="solid"/>
              <a:round/>
            </a:ln>
          </p:spPr>
          <p:txBody>
            <a:bodyPr/>
            <a:lstStyle/>
            <a:p/>
          </p:txBody>
        </p:sp>
        <p:sp>
          <p:nvSpPr>
            <p:cNvPr id="83" name="pl83"/>
            <p:cNvSpPr/>
            <p:nvPr/>
          </p:nvSpPr>
          <p:spPr>
            <a:xfrm>
              <a:off x="5308715" y="2655792"/>
              <a:ext cx="3520101" cy="2504144"/>
            </a:xfrm>
            <a:custGeom>
              <a:avLst/>
              <a:pathLst>
                <a:path w="3520101" h="2504144">
                  <a:moveTo>
                    <a:pt x="0" y="1752900"/>
                  </a:moveTo>
                  <a:lnTo>
                    <a:pt x="140804" y="1752900"/>
                  </a:lnTo>
                  <a:lnTo>
                    <a:pt x="281608" y="1752900"/>
                  </a:lnTo>
                  <a:lnTo>
                    <a:pt x="422412" y="0"/>
                  </a:lnTo>
                  <a:lnTo>
                    <a:pt x="563216" y="1752900"/>
                  </a:lnTo>
                  <a:lnTo>
                    <a:pt x="704020" y="2504144"/>
                  </a:lnTo>
                  <a:lnTo>
                    <a:pt x="844824" y="1752900"/>
                  </a:lnTo>
                  <a:lnTo>
                    <a:pt x="985628" y="1752900"/>
                  </a:lnTo>
                  <a:lnTo>
                    <a:pt x="1126432" y="1752900"/>
                  </a:lnTo>
                  <a:lnTo>
                    <a:pt x="1267236" y="1752900"/>
                  </a:lnTo>
                  <a:lnTo>
                    <a:pt x="1408040" y="1752900"/>
                  </a:lnTo>
                  <a:lnTo>
                    <a:pt x="1548844" y="1752900"/>
                  </a:lnTo>
                  <a:lnTo>
                    <a:pt x="1689648" y="1752900"/>
                  </a:lnTo>
                  <a:lnTo>
                    <a:pt x="1830452" y="1752900"/>
                  </a:lnTo>
                  <a:lnTo>
                    <a:pt x="1971256" y="1752900"/>
                  </a:lnTo>
                  <a:lnTo>
                    <a:pt x="2112061" y="1752900"/>
                  </a:lnTo>
                  <a:lnTo>
                    <a:pt x="2252865" y="1752900"/>
                  </a:lnTo>
                  <a:lnTo>
                    <a:pt x="2393669" y="1752900"/>
                  </a:lnTo>
                  <a:lnTo>
                    <a:pt x="2534473" y="1752900"/>
                  </a:lnTo>
                  <a:lnTo>
                    <a:pt x="2675277" y="1752900"/>
                  </a:lnTo>
                  <a:lnTo>
                    <a:pt x="2816081" y="1752900"/>
                  </a:lnTo>
                  <a:lnTo>
                    <a:pt x="2956885" y="1752900"/>
                  </a:lnTo>
                  <a:lnTo>
                    <a:pt x="3097689" y="1752900"/>
                  </a:lnTo>
                  <a:lnTo>
                    <a:pt x="3238493" y="1752900"/>
                  </a:lnTo>
                  <a:lnTo>
                    <a:pt x="3379297" y="1752900"/>
                  </a:lnTo>
                  <a:lnTo>
                    <a:pt x="3520101" y="2253729"/>
                  </a:lnTo>
                </a:path>
              </a:pathLst>
            </a:custGeom>
            <a:ln w="27101" cap="flat">
              <a:solidFill>
                <a:srgbClr val="0058AB">
                  <a:alpha val="100000"/>
                </a:srgbClr>
              </a:solidFill>
              <a:prstDash val="solid"/>
              <a:round/>
            </a:ln>
          </p:spPr>
          <p:txBody>
            <a:bodyPr/>
            <a:lstStyle/>
            <a:p/>
          </p:txBody>
        </p:sp>
        <p:sp>
          <p:nvSpPr>
            <p:cNvPr id="84" name="pl84"/>
            <p:cNvSpPr/>
            <p:nvPr/>
          </p:nvSpPr>
          <p:spPr>
            <a:xfrm>
              <a:off x="5132709" y="44086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784314"/>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033071"/>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533900"/>
              <a:ext cx="0" cy="375621"/>
            </a:xfrm>
            <a:custGeom>
              <a:avLst/>
              <a:pathLst>
                <a:path w="0" h="375621">
                  <a:moveTo>
                    <a:pt x="0" y="37562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4" name="pg94"/>
            <p:cNvSpPr/>
            <p:nvPr/>
          </p:nvSpPr>
          <p:spPr>
            <a:xfrm>
              <a:off x="5937400" y="471774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67753" y="4746570"/>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6" name="pg96"/>
            <p:cNvSpPr/>
            <p:nvPr/>
          </p:nvSpPr>
          <p:spPr>
            <a:xfrm>
              <a:off x="6658267"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8" name="pg98"/>
            <p:cNvSpPr/>
            <p:nvPr/>
          </p:nvSpPr>
          <p:spPr>
            <a:xfrm>
              <a:off x="7362287"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0" name="pg100"/>
            <p:cNvSpPr/>
            <p:nvPr/>
          </p:nvSpPr>
          <p:spPr>
            <a:xfrm>
              <a:off x="7925503"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8629524" y="39665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399532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8753481" y="446733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497687"/>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6" name="tx106"/>
            <p:cNvSpPr/>
            <p:nvPr/>
          </p:nvSpPr>
          <p:spPr>
            <a:xfrm>
              <a:off x="8889106" y="36170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11916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08" name="tx108"/>
            <p:cNvSpPr/>
            <p:nvPr/>
          </p:nvSpPr>
          <p:spPr>
            <a:xfrm>
              <a:off x="5006511" y="43660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113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8619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605177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605177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69772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46017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318876" y="6120905"/>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124" name="tx124"/>
            <p:cNvSpPr/>
            <p:nvPr/>
          </p:nvSpPr>
          <p:spPr>
            <a:xfrm>
              <a:off x="696482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27277"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-4%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Niue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(-4%) in Niue, indicating very good ability to deliver the primary series early on, but good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93333"/>
            </a:xfrm>
            <a:custGeom>
              <a:avLst/>
              <a:pathLst>
                <a:path w="2135265" h="93333">
                  <a:moveTo>
                    <a:pt x="0" y="0"/>
                  </a:moveTo>
                  <a:lnTo>
                    <a:pt x="85410" y="0"/>
                  </a:lnTo>
                  <a:lnTo>
                    <a:pt x="170821" y="0"/>
                  </a:lnTo>
                  <a:lnTo>
                    <a:pt x="256231" y="0"/>
                  </a:lnTo>
                  <a:lnTo>
                    <a:pt x="341642" y="25454"/>
                  </a:lnTo>
                  <a:lnTo>
                    <a:pt x="427053" y="16969"/>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59393"/>
                  </a:lnTo>
                  <a:lnTo>
                    <a:pt x="1451980" y="0"/>
                  </a:lnTo>
                  <a:lnTo>
                    <a:pt x="1537390" y="0"/>
                  </a:lnTo>
                  <a:lnTo>
                    <a:pt x="1622801" y="0"/>
                  </a:lnTo>
                  <a:lnTo>
                    <a:pt x="1708212" y="42424"/>
                  </a:lnTo>
                  <a:lnTo>
                    <a:pt x="1793622" y="93333"/>
                  </a:lnTo>
                  <a:lnTo>
                    <a:pt x="1879033" y="0"/>
                  </a:lnTo>
                  <a:lnTo>
                    <a:pt x="1964443" y="0"/>
                  </a:lnTo>
                  <a:lnTo>
                    <a:pt x="2049854" y="0"/>
                  </a:lnTo>
                  <a:lnTo>
                    <a:pt x="2135265" y="3393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33939"/>
            </a:xfrm>
            <a:custGeom>
              <a:avLst/>
              <a:pathLst>
                <a:path w="854106" h="33939">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33939"/>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422674" y="4570000"/>
              <a:ext cx="768695" cy="212120"/>
            </a:xfrm>
            <a:custGeom>
              <a:avLst/>
              <a:pathLst>
                <a:path w="768695" h="212120">
                  <a:moveTo>
                    <a:pt x="0" y="212120"/>
                  </a:moveTo>
                  <a:lnTo>
                    <a:pt x="85410" y="0"/>
                  </a:lnTo>
                  <a:lnTo>
                    <a:pt x="170821" y="0"/>
                  </a:lnTo>
                  <a:lnTo>
                    <a:pt x="256231" y="0"/>
                  </a:lnTo>
                  <a:lnTo>
                    <a:pt x="341642" y="0"/>
                  </a:lnTo>
                  <a:lnTo>
                    <a:pt x="427053" y="0"/>
                  </a:lnTo>
                  <a:lnTo>
                    <a:pt x="512463" y="0"/>
                  </a:lnTo>
                  <a:lnTo>
                    <a:pt x="597874" y="0"/>
                  </a:lnTo>
                  <a:lnTo>
                    <a:pt x="683284" y="0"/>
                  </a:lnTo>
                  <a:lnTo>
                    <a:pt x="768695" y="33939"/>
                  </a:lnTo>
                </a:path>
              </a:pathLst>
            </a:custGeom>
            <a:ln w="27101" cap="flat">
              <a:solidFill>
                <a:srgbClr val="1CABE2">
                  <a:alpha val="100000"/>
                </a:srgbClr>
              </a:solidFill>
              <a:prstDash val="solid"/>
              <a:round/>
            </a:ln>
          </p:spPr>
          <p:txBody>
            <a:bodyPr/>
            <a:lstStyle/>
            <a:p/>
          </p:txBody>
        </p:sp>
        <p:sp>
          <p:nvSpPr>
            <p:cNvPr id="109" name="pt109"/>
            <p:cNvSpPr/>
            <p:nvPr/>
          </p:nvSpPr>
          <p:spPr>
            <a:xfrm>
              <a:off x="2404623"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746266"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917087"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02498"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87908"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173319"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270744" y="469133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0" name="tx120"/>
            <p:cNvSpPr/>
            <p:nvPr/>
          </p:nvSpPr>
          <p:spPr>
            <a:xfrm>
              <a:off x="3223926" y="45116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1" name="tx121"/>
            <p:cNvSpPr/>
            <p:nvPr/>
          </p:nvSpPr>
          <p:spPr>
            <a:xfrm>
              <a:off x="2624645" y="442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3051698" y="442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47768"/>
              <a:ext cx="2135265" cy="33939"/>
            </a:xfrm>
            <a:custGeom>
              <a:avLst/>
              <a:pathLst>
                <a:path w="2135265" h="33939">
                  <a:moveTo>
                    <a:pt x="0" y="0"/>
                  </a:moveTo>
                  <a:lnTo>
                    <a:pt x="85410" y="0"/>
                  </a:lnTo>
                  <a:lnTo>
                    <a:pt x="170821" y="0"/>
                  </a:lnTo>
                  <a:lnTo>
                    <a:pt x="256231" y="0"/>
                  </a:lnTo>
                  <a:lnTo>
                    <a:pt x="341642" y="0"/>
                  </a:lnTo>
                  <a:lnTo>
                    <a:pt x="427053" y="33939"/>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33939"/>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43011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6018113"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tx172"/>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258884"/>
              <a:ext cx="2135265" cy="110302"/>
            </a:xfrm>
            <a:custGeom>
              <a:avLst/>
              <a:pathLst>
                <a:path w="2135265" h="110302">
                  <a:moveTo>
                    <a:pt x="0" y="0"/>
                  </a:moveTo>
                  <a:lnTo>
                    <a:pt x="85410" y="0"/>
                  </a:lnTo>
                  <a:lnTo>
                    <a:pt x="170821" y="0"/>
                  </a:lnTo>
                  <a:lnTo>
                    <a:pt x="256231" y="110302"/>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36"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62586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1127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96750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3698362"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0" name="tx220"/>
            <p:cNvSpPr/>
            <p:nvPr/>
          </p:nvSpPr>
          <p:spPr>
            <a:xfrm>
              <a:off x="601811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1" name="tx221"/>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2" name="tx222"/>
            <p:cNvSpPr/>
            <p:nvPr/>
          </p:nvSpPr>
          <p:spPr>
            <a:xfrm>
              <a:off x="584588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3" name="pl22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947768"/>
              <a:ext cx="2135265" cy="118787"/>
            </a:xfrm>
            <a:custGeom>
              <a:avLst/>
              <a:pathLst>
                <a:path w="2135265" h="118787">
                  <a:moveTo>
                    <a:pt x="0" y="0"/>
                  </a:moveTo>
                  <a:lnTo>
                    <a:pt x="85410" y="0"/>
                  </a:lnTo>
                  <a:lnTo>
                    <a:pt x="170821" y="0"/>
                  </a:lnTo>
                  <a:lnTo>
                    <a:pt x="256231" y="33939"/>
                  </a:lnTo>
                  <a:lnTo>
                    <a:pt x="341642" y="0"/>
                  </a:lnTo>
                  <a:lnTo>
                    <a:pt x="427053" y="118787"/>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33939"/>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7224302"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9512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42005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0546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9087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6762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0" name="tx270"/>
            <p:cNvSpPr/>
            <p:nvPr/>
          </p:nvSpPr>
          <p:spPr>
            <a:xfrm>
              <a:off x="8812300"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1" name="tx271"/>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2" name="tx272"/>
            <p:cNvSpPr/>
            <p:nvPr/>
          </p:nvSpPr>
          <p:spPr>
            <a:xfrm>
              <a:off x="8640073"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3" name="pl27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6644479" y="3258884"/>
              <a:ext cx="2135265" cy="246060"/>
            </a:xfrm>
            <a:custGeom>
              <a:avLst/>
              <a:pathLst>
                <a:path w="2135265" h="246060">
                  <a:moveTo>
                    <a:pt x="0" y="0"/>
                  </a:moveTo>
                  <a:lnTo>
                    <a:pt x="85410" y="0"/>
                  </a:lnTo>
                  <a:lnTo>
                    <a:pt x="170821" y="76363"/>
                  </a:lnTo>
                  <a:lnTo>
                    <a:pt x="256231" y="110302"/>
                  </a:lnTo>
                  <a:lnTo>
                    <a:pt x="341642" y="0"/>
                  </a:lnTo>
                  <a:lnTo>
                    <a:pt x="427053" y="246060"/>
                  </a:lnTo>
                  <a:lnTo>
                    <a:pt x="512463" y="0"/>
                  </a:lnTo>
                  <a:lnTo>
                    <a:pt x="597874" y="0"/>
                  </a:lnTo>
                  <a:lnTo>
                    <a:pt x="683284" y="0"/>
                  </a:lnTo>
                  <a:lnTo>
                    <a:pt x="768695" y="0"/>
                  </a:lnTo>
                  <a:lnTo>
                    <a:pt x="854106" y="0"/>
                  </a:lnTo>
                  <a:lnTo>
                    <a:pt x="939516" y="8484"/>
                  </a:lnTo>
                  <a:lnTo>
                    <a:pt x="1024927" y="8484"/>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93" name="pt293"/>
            <p:cNvSpPr/>
            <p:nvPr/>
          </p:nvSpPr>
          <p:spPr>
            <a:xfrm>
              <a:off x="662642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71183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79724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882660"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96807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05348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138892"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0" name="pt300"/>
            <p:cNvSpPr/>
            <p:nvPr/>
          </p:nvSpPr>
          <p:spPr>
            <a:xfrm>
              <a:off x="722430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3097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395124"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3" name="pt303"/>
            <p:cNvSpPr/>
            <p:nvPr/>
          </p:nvSpPr>
          <p:spPr>
            <a:xfrm>
              <a:off x="74805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56594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651355"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77367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82217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9075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9929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0784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24923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33464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42005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50546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59087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6762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76169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tx319"/>
            <p:cNvSpPr/>
            <p:nvPr/>
          </p:nvSpPr>
          <p:spPr>
            <a:xfrm>
              <a:off x="6492549"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0" name="tx320"/>
            <p:cNvSpPr/>
            <p:nvPr/>
          </p:nvSpPr>
          <p:spPr>
            <a:xfrm>
              <a:off x="8812300"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1" name="tx321"/>
            <p:cNvSpPr/>
            <p:nvPr/>
          </p:nvSpPr>
          <p:spPr>
            <a:xfrm>
              <a:off x="8213020"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2" name="tx322"/>
            <p:cNvSpPr/>
            <p:nvPr/>
          </p:nvSpPr>
          <p:spPr>
            <a:xfrm>
              <a:off x="8640073"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3" name="tx323"/>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4" name="tx324"/>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5" name="tx325"/>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6" name="tx326"/>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7" name="tx327"/>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8" name="tx328"/>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9" name="tx329"/>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0" name="tx33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1" name="tx33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2" name="tx33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3" name="tx33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4" name="tx33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5" name="tx33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6" name="tx33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7" name="tx337"/>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8" name="tx338"/>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9" name="tx339"/>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0" name="tx340"/>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1" name="tx341"/>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2" name="tx342"/>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3" name="tx343"/>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4" name="tx344"/>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5" name="tx345"/>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6" name="tx346"/>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7" name="tx347"/>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8" name="tx348"/>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9" name="tx349"/>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0" name="tx350"/>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1" name="tx351"/>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2" name="tx352"/>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3" name="tx353"/>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4" name="tx354"/>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5" name="tx355"/>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6" name="tx356"/>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7" name="tx357"/>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8" name="tx358"/>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9" name="tx359"/>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0" name="tx360"/>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1" name="tx361"/>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2" name="tx362"/>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3" name="tx363"/>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4" name="tx364"/>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5" name="tx365"/>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6" name="tx366"/>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7" name="tx367"/>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8" name="tx368"/>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9" name="tx369"/>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0" name="pt370"/>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1" name="pt371"/>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2" name="tx372"/>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3" name="tx373"/>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4" name="tx374"/>
            <p:cNvSpPr/>
            <p:nvPr/>
          </p:nvSpPr>
          <p:spPr>
            <a:xfrm>
              <a:off x="2504293" y="1330710"/>
              <a:ext cx="48272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Niue, 2000-2025</a:t>
              </a:r>
            </a:p>
          </p:txBody>
        </p:sp>
        <p:sp>
          <p:nvSpPr>
            <p:cNvPr id="375" name="tx375"/>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6" name="tx376"/>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BCG, DTP1, DTP3, IPV1, and ROTAC had the lowest coverage (95%), followed by MCV1 and MCV2 (99%).
Compared to 2019, coverage of 5 vaccines decreased (BCG, DTP1, DTP3, IPV1 and ROTAC) and 2 vaccines remained constant (MCV1 and MCV2).
Compared to 2024, coverage of 5 vaccines decreased (BCG, DTP1, DTP3, IPV1 and ROTAC) and 2 vaccines remained constant (MCV1 and MCV2).</a:t>
            </a:r>
          </a:p>
        </p:txBody>
      </p:sp>
      <p:sp>
        <p:nvSpPr>
          <p:cNvPr id="3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Niue had its lowest coverage in BCG, DTP1, DTP3, IPV1, and ROTAC (95%), while most other routine vaccines clustered around 99%; 5 antigens decreased since 2019, and 5 antigens decreased since 2024.</a:t>
            </a:r>
          </a:p>
        </p:txBody>
      </p:sp>
      <p:grpSp xmlns:pic="http://schemas.openxmlformats.org/drawingml/2006/picture">
        <p:nvGrpSpPr>
          <p:cNvPr id="379" name=""/>
          <p:cNvGrpSpPr/>
          <p:nvPr/>
        </p:nvGrpSpPr>
        <p:grpSpPr>
          <a:xfrm>
            <a:off x="292608" y="1097280"/>
            <a:ext cx="8595360" cy="28575"/>
            <a:chOff x="292608" y="1097280"/>
            <a:chExt cx="8595360" cy="28575"/>
          </a:xfrm>
        </p:grpSpPr>
        <p:sp>
          <p:nvSpPr>
            <p:cNvPr id="38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664294"/>
            </a:xfrm>
            <a:custGeom>
              <a:avLst/>
              <a:pathLst>
                <a:path w="6518190" h="664294">
                  <a:moveTo>
                    <a:pt x="0" y="0"/>
                  </a:moveTo>
                  <a:lnTo>
                    <a:pt x="260727" y="0"/>
                  </a:lnTo>
                  <a:lnTo>
                    <a:pt x="521455" y="0"/>
                  </a:lnTo>
                  <a:lnTo>
                    <a:pt x="782182" y="189798"/>
                  </a:lnTo>
                  <a:lnTo>
                    <a:pt x="1042910" y="0"/>
                  </a:lnTo>
                  <a:lnTo>
                    <a:pt x="1303638" y="664294"/>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616844"/>
            </a:xfrm>
            <a:custGeom>
              <a:avLst/>
              <a:pathLst>
                <a:path w="6518190" h="616844">
                  <a:moveTo>
                    <a:pt x="0" y="0"/>
                  </a:moveTo>
                  <a:lnTo>
                    <a:pt x="260727" y="0"/>
                  </a:lnTo>
                  <a:lnTo>
                    <a:pt x="521455" y="0"/>
                  </a:lnTo>
                  <a:lnTo>
                    <a:pt x="782182" y="189798"/>
                  </a:lnTo>
                  <a:lnTo>
                    <a:pt x="1042910" y="0"/>
                  </a:lnTo>
                  <a:lnTo>
                    <a:pt x="1303638" y="616844"/>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18979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189798"/>
            </a:xfrm>
            <a:custGeom>
              <a:avLst/>
              <a:pathLst>
                <a:path w="6518190" h="189798">
                  <a:moveTo>
                    <a:pt x="0" y="0"/>
                  </a:moveTo>
                  <a:lnTo>
                    <a:pt x="260727" y="0"/>
                  </a:lnTo>
                  <a:lnTo>
                    <a:pt x="521455" y="0"/>
                  </a:lnTo>
                  <a:lnTo>
                    <a:pt x="782182" y="189798"/>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189798"/>
                  </a:lnTo>
                </a:path>
              </a:pathLst>
            </a:custGeom>
            <a:ln w="27101" cap="flat">
              <a:solidFill>
                <a:srgbClr val="EE00EE">
                  <a:alpha val="100000"/>
                </a:srgbClr>
              </a:solidFill>
              <a:prstDash val="solid"/>
              <a:round/>
            </a:ln>
          </p:spPr>
          <p:txBody>
            <a:bodyPr/>
            <a:lstStyle/>
            <a:p/>
          </p:txBody>
        </p:sp>
        <p:sp>
          <p:nvSpPr>
            <p:cNvPr id="41" name="pl41"/>
            <p:cNvSpPr/>
            <p:nvPr/>
          </p:nvSpPr>
          <p:spPr>
            <a:xfrm>
              <a:off x="6610535" y="930799"/>
              <a:ext cx="1042910" cy="1091341"/>
            </a:xfrm>
            <a:custGeom>
              <a:avLst/>
              <a:pathLst>
                <a:path w="1042910" h="1091341">
                  <a:moveTo>
                    <a:pt x="0" y="1091341"/>
                  </a:moveTo>
                  <a:lnTo>
                    <a:pt x="260727" y="0"/>
                  </a:lnTo>
                  <a:lnTo>
                    <a:pt x="521455" y="0"/>
                  </a:lnTo>
                  <a:lnTo>
                    <a:pt x="782182" y="0"/>
                  </a:lnTo>
                  <a:lnTo>
                    <a:pt x="1042910"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89798"/>
            </a:xfrm>
            <a:custGeom>
              <a:avLst/>
              <a:pathLst>
                <a:path w="2607276" h="189798">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189798"/>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189798"/>
            </a:xfrm>
            <a:custGeom>
              <a:avLst/>
              <a:pathLst>
                <a:path w="1042910" h="189798">
                  <a:moveTo>
                    <a:pt x="0" y="0"/>
                  </a:moveTo>
                  <a:lnTo>
                    <a:pt x="260727" y="0"/>
                  </a:lnTo>
                  <a:lnTo>
                    <a:pt x="521455" y="0"/>
                  </a:lnTo>
                  <a:lnTo>
                    <a:pt x="782182" y="0"/>
                  </a:lnTo>
                  <a:lnTo>
                    <a:pt x="1042910" y="18979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616844"/>
            </a:xfrm>
            <a:custGeom>
              <a:avLst/>
              <a:pathLst>
                <a:path w="6518190" h="616844">
                  <a:moveTo>
                    <a:pt x="0" y="0"/>
                  </a:moveTo>
                  <a:lnTo>
                    <a:pt x="260727" y="0"/>
                  </a:lnTo>
                  <a:lnTo>
                    <a:pt x="521455" y="0"/>
                  </a:lnTo>
                  <a:lnTo>
                    <a:pt x="782182" y="616844"/>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1376038"/>
            </a:xfrm>
            <a:custGeom>
              <a:avLst/>
              <a:pathLst>
                <a:path w="6518190" h="1376038">
                  <a:moveTo>
                    <a:pt x="0" y="0"/>
                  </a:moveTo>
                  <a:lnTo>
                    <a:pt x="260727" y="0"/>
                  </a:lnTo>
                  <a:lnTo>
                    <a:pt x="521455" y="427046"/>
                  </a:lnTo>
                  <a:lnTo>
                    <a:pt x="782182" y="616844"/>
                  </a:lnTo>
                  <a:lnTo>
                    <a:pt x="1042910" y="0"/>
                  </a:lnTo>
                  <a:lnTo>
                    <a:pt x="1303638" y="1376038"/>
                  </a:lnTo>
                  <a:lnTo>
                    <a:pt x="1564365" y="0"/>
                  </a:lnTo>
                  <a:lnTo>
                    <a:pt x="1825093" y="0"/>
                  </a:lnTo>
                  <a:lnTo>
                    <a:pt x="2085820" y="0"/>
                  </a:lnTo>
                  <a:lnTo>
                    <a:pt x="2346548" y="0"/>
                  </a:lnTo>
                  <a:lnTo>
                    <a:pt x="2607276" y="0"/>
                  </a:lnTo>
                  <a:lnTo>
                    <a:pt x="2868003" y="47449"/>
                  </a:lnTo>
                  <a:lnTo>
                    <a:pt x="3128731" y="47449"/>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008B00">
                  <a:alpha val="100000"/>
                </a:srgbClr>
              </a:solidFill>
              <a:prstDash val="solid"/>
              <a:round/>
            </a:ln>
          </p:spPr>
          <p:txBody>
            <a:bodyPr/>
            <a:lstStyle/>
            <a:p/>
          </p:txBody>
        </p:sp>
        <p:sp>
          <p:nvSpPr>
            <p:cNvPr id="46" name="pl46"/>
            <p:cNvSpPr/>
            <p:nvPr/>
          </p:nvSpPr>
          <p:spPr>
            <a:xfrm>
              <a:off x="3481803" y="930799"/>
              <a:ext cx="4171641" cy="189798"/>
            </a:xfrm>
            <a:custGeom>
              <a:avLst/>
              <a:pathLst>
                <a:path w="4171641" h="189798">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189798"/>
                  </a:lnTo>
                </a:path>
              </a:pathLst>
            </a:custGeom>
            <a:ln w="27101" cap="flat">
              <a:solidFill>
                <a:srgbClr val="9A32CD">
                  <a:alpha val="100000"/>
                </a:srgbClr>
              </a:solidFill>
              <a:prstDash val="solid"/>
              <a:round/>
            </a:ln>
          </p:spPr>
          <p:txBody>
            <a:bodyPr/>
            <a:lstStyle/>
            <a:p/>
          </p:txBody>
        </p:sp>
        <p:sp>
          <p:nvSpPr>
            <p:cNvPr id="47" name="pl47"/>
            <p:cNvSpPr/>
            <p:nvPr/>
          </p:nvSpPr>
          <p:spPr>
            <a:xfrm>
              <a:off x="5306897" y="930799"/>
              <a:ext cx="2346548" cy="1186240"/>
            </a:xfrm>
            <a:custGeom>
              <a:avLst/>
              <a:pathLst>
                <a:path w="2346548" h="1186240">
                  <a:moveTo>
                    <a:pt x="0" y="1186240"/>
                  </a:moveTo>
                  <a:lnTo>
                    <a:pt x="260727" y="0"/>
                  </a:lnTo>
                  <a:lnTo>
                    <a:pt x="521455" y="0"/>
                  </a:lnTo>
                  <a:lnTo>
                    <a:pt x="782182" y="0"/>
                  </a:lnTo>
                  <a:lnTo>
                    <a:pt x="1042910" y="0"/>
                  </a:lnTo>
                  <a:lnTo>
                    <a:pt x="1303638" y="0"/>
                  </a:lnTo>
                  <a:lnTo>
                    <a:pt x="1564365" y="0"/>
                  </a:lnTo>
                  <a:lnTo>
                    <a:pt x="1825093" y="0"/>
                  </a:lnTo>
                  <a:lnTo>
                    <a:pt x="2085820" y="0"/>
                  </a:lnTo>
                  <a:lnTo>
                    <a:pt x="2346548" y="189798"/>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616844"/>
            </a:xfrm>
            <a:custGeom>
              <a:avLst/>
              <a:pathLst>
                <a:path w="6518190" h="616844">
                  <a:moveTo>
                    <a:pt x="0" y="0"/>
                  </a:moveTo>
                  <a:lnTo>
                    <a:pt x="260727" y="0"/>
                  </a:lnTo>
                  <a:lnTo>
                    <a:pt x="521455" y="0"/>
                  </a:lnTo>
                  <a:lnTo>
                    <a:pt x="782182" y="616844"/>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FB9A99">
                  <a:alpha val="100000"/>
                </a:srgbClr>
              </a:solidFill>
              <a:prstDash val="solid"/>
              <a:round/>
            </a:ln>
          </p:spPr>
          <p:txBody>
            <a:bodyPr/>
            <a:lstStyle/>
            <a:p/>
          </p:txBody>
        </p:sp>
        <p:sp>
          <p:nvSpPr>
            <p:cNvPr id="49" name="pl49"/>
            <p:cNvSpPr/>
            <p:nvPr/>
          </p:nvSpPr>
          <p:spPr>
            <a:xfrm>
              <a:off x="7670673" y="779846"/>
              <a:ext cx="712272" cy="147387"/>
            </a:xfrm>
            <a:custGeom>
              <a:avLst/>
              <a:pathLst>
                <a:path w="712272" h="147387">
                  <a:moveTo>
                    <a:pt x="712272" y="0"/>
                  </a:moveTo>
                  <a:lnTo>
                    <a:pt x="0" y="147387"/>
                  </a:lnTo>
                </a:path>
              </a:pathLst>
            </a:custGeom>
          </p:spPr>
          <p:txBody>
            <a:bodyPr/>
            <a:lstStyle/>
            <a:p/>
          </p:txBody>
        </p:sp>
        <p:sp>
          <p:nvSpPr>
            <p:cNvPr id="50" name="pl50"/>
            <p:cNvSpPr/>
            <p:nvPr/>
          </p:nvSpPr>
          <p:spPr>
            <a:xfrm>
              <a:off x="7664068" y="940027"/>
              <a:ext cx="694792" cy="603534"/>
            </a:xfrm>
            <a:custGeom>
              <a:avLst/>
              <a:pathLst>
                <a:path w="694792" h="603534">
                  <a:moveTo>
                    <a:pt x="694792" y="603534"/>
                  </a:moveTo>
                  <a:lnTo>
                    <a:pt x="0" y="0"/>
                  </a:lnTo>
                </a:path>
              </a:pathLst>
            </a:custGeom>
          </p:spPr>
          <p:txBody>
            <a:bodyPr/>
            <a:lstStyle/>
            <a:p/>
          </p:txBody>
        </p:sp>
        <p:sp>
          <p:nvSpPr>
            <p:cNvPr id="51" name="pl51"/>
            <p:cNvSpPr/>
            <p:nvPr/>
          </p:nvSpPr>
          <p:spPr>
            <a:xfrm>
              <a:off x="7667625" y="937899"/>
              <a:ext cx="691235" cy="346093"/>
            </a:xfrm>
            <a:custGeom>
              <a:avLst/>
              <a:pathLst>
                <a:path w="691235" h="346093">
                  <a:moveTo>
                    <a:pt x="691235" y="346093"/>
                  </a:moveTo>
                  <a:lnTo>
                    <a:pt x="0" y="0"/>
                  </a:lnTo>
                </a:path>
              </a:pathLst>
            </a:custGeom>
          </p:spPr>
          <p:txBody>
            <a:bodyPr/>
            <a:lstStyle/>
            <a:p/>
          </p:txBody>
        </p:sp>
        <p:sp>
          <p:nvSpPr>
            <p:cNvPr id="52" name="pl52"/>
            <p:cNvSpPr/>
            <p:nvPr/>
          </p:nvSpPr>
          <p:spPr>
            <a:xfrm>
              <a:off x="7671046" y="933554"/>
              <a:ext cx="621385" cy="97287"/>
            </a:xfrm>
            <a:custGeom>
              <a:avLst/>
              <a:pathLst>
                <a:path w="621385" h="97287">
                  <a:moveTo>
                    <a:pt x="621385" y="97287"/>
                  </a:moveTo>
                  <a:lnTo>
                    <a:pt x="0" y="0"/>
                  </a:lnTo>
                </a:path>
              </a:pathLst>
            </a:custGeom>
          </p:spPr>
          <p:txBody>
            <a:bodyPr/>
            <a:lstStyle/>
            <a:p/>
          </p:txBody>
        </p:sp>
        <p:sp>
          <p:nvSpPr>
            <p:cNvPr id="53" name="pl53"/>
            <p:cNvSpPr/>
            <p:nvPr/>
          </p:nvSpPr>
          <p:spPr>
            <a:xfrm>
              <a:off x="7663520" y="1130064"/>
              <a:ext cx="719425" cy="675996"/>
            </a:xfrm>
            <a:custGeom>
              <a:avLst/>
              <a:pathLst>
                <a:path w="719425" h="675996">
                  <a:moveTo>
                    <a:pt x="719425" y="675996"/>
                  </a:moveTo>
                  <a:lnTo>
                    <a:pt x="0" y="0"/>
                  </a:lnTo>
                </a:path>
              </a:pathLst>
            </a:custGeom>
          </p:spPr>
          <p:txBody>
            <a:bodyPr/>
            <a:lstStyle/>
            <a:p/>
          </p:txBody>
        </p:sp>
        <p:sp>
          <p:nvSpPr>
            <p:cNvPr id="54" name="pl54"/>
            <p:cNvSpPr/>
            <p:nvPr/>
          </p:nvSpPr>
          <p:spPr>
            <a:xfrm>
              <a:off x="7660839" y="1130993"/>
              <a:ext cx="667744" cy="938792"/>
            </a:xfrm>
            <a:custGeom>
              <a:avLst/>
              <a:pathLst>
                <a:path w="667744" h="938792">
                  <a:moveTo>
                    <a:pt x="667744" y="938792"/>
                  </a:moveTo>
                  <a:lnTo>
                    <a:pt x="0" y="0"/>
                  </a:lnTo>
                </a:path>
              </a:pathLst>
            </a:custGeom>
          </p:spPr>
          <p:txBody>
            <a:bodyPr/>
            <a:lstStyle/>
            <a:p/>
          </p:txBody>
        </p:sp>
        <p:sp>
          <p:nvSpPr>
            <p:cNvPr id="55" name="pl55"/>
            <p:cNvSpPr/>
            <p:nvPr/>
          </p:nvSpPr>
          <p:spPr>
            <a:xfrm>
              <a:off x="7658801" y="1131474"/>
              <a:ext cx="1067863" cy="2168467"/>
            </a:xfrm>
            <a:custGeom>
              <a:avLst/>
              <a:pathLst>
                <a:path w="1067863" h="2168467">
                  <a:moveTo>
                    <a:pt x="1067863" y="2168467"/>
                  </a:moveTo>
                  <a:lnTo>
                    <a:pt x="0" y="0"/>
                  </a:lnTo>
                </a:path>
              </a:pathLst>
            </a:custGeom>
          </p:spPr>
          <p:txBody>
            <a:bodyPr/>
            <a:lstStyle/>
            <a:p/>
          </p:txBody>
        </p:sp>
        <p:sp>
          <p:nvSpPr>
            <p:cNvPr id="56" name="pl56"/>
            <p:cNvSpPr/>
            <p:nvPr/>
          </p:nvSpPr>
          <p:spPr>
            <a:xfrm>
              <a:off x="7660191" y="1131165"/>
              <a:ext cx="764835" cy="1198118"/>
            </a:xfrm>
            <a:custGeom>
              <a:avLst/>
              <a:pathLst>
                <a:path w="764835" h="1198118">
                  <a:moveTo>
                    <a:pt x="764835" y="1198118"/>
                  </a:moveTo>
                  <a:lnTo>
                    <a:pt x="0" y="0"/>
                  </a:lnTo>
                </a:path>
              </a:pathLst>
            </a:custGeom>
          </p:spPr>
          <p:txBody>
            <a:bodyPr/>
            <a:lstStyle/>
            <a:p/>
          </p:txBody>
        </p:sp>
        <p:sp>
          <p:nvSpPr>
            <p:cNvPr id="57" name="pl57"/>
            <p:cNvSpPr/>
            <p:nvPr/>
          </p:nvSpPr>
          <p:spPr>
            <a:xfrm>
              <a:off x="7659393" y="1131352"/>
              <a:ext cx="1049892" cy="1898221"/>
            </a:xfrm>
            <a:custGeom>
              <a:avLst/>
              <a:pathLst>
                <a:path w="1049892" h="1898221">
                  <a:moveTo>
                    <a:pt x="1049892" y="1898221"/>
                  </a:moveTo>
                  <a:lnTo>
                    <a:pt x="0" y="0"/>
                  </a:lnTo>
                </a:path>
              </a:pathLst>
            </a:custGeom>
          </p:spPr>
          <p:txBody>
            <a:bodyPr/>
            <a:lstStyle/>
            <a:p/>
          </p:txBody>
        </p:sp>
        <p:sp>
          <p:nvSpPr>
            <p:cNvPr id="58" name="pl58"/>
            <p:cNvSpPr/>
            <p:nvPr/>
          </p:nvSpPr>
          <p:spPr>
            <a:xfrm>
              <a:off x="7660139" y="1131178"/>
              <a:ext cx="1033815" cy="1634051"/>
            </a:xfrm>
            <a:custGeom>
              <a:avLst/>
              <a:pathLst>
                <a:path w="1033815" h="1634051">
                  <a:moveTo>
                    <a:pt x="1033815" y="1634051"/>
                  </a:moveTo>
                  <a:lnTo>
                    <a:pt x="0" y="0"/>
                  </a:lnTo>
                </a:path>
              </a:pathLst>
            </a:custGeom>
          </p:spPr>
          <p:txBody>
            <a:bodyPr/>
            <a:lstStyle/>
            <a:p/>
          </p:txBody>
        </p:sp>
        <p:sp>
          <p:nvSpPr>
            <p:cNvPr id="59" name="pl59"/>
            <p:cNvSpPr/>
            <p:nvPr/>
          </p:nvSpPr>
          <p:spPr>
            <a:xfrm>
              <a:off x="7661044" y="1130934"/>
              <a:ext cx="1012637" cy="1377526"/>
            </a:xfrm>
            <a:custGeom>
              <a:avLst/>
              <a:pathLst>
                <a:path w="1012637" h="1377526">
                  <a:moveTo>
                    <a:pt x="1012637" y="1377526"/>
                  </a:moveTo>
                  <a:lnTo>
                    <a:pt x="0" y="0"/>
                  </a:lnTo>
                </a:path>
              </a:pathLst>
            </a:custGeom>
          </p:spPr>
          <p:txBody>
            <a:bodyPr/>
            <a:lstStyle/>
            <a:p/>
          </p:txBody>
        </p:sp>
        <p:sp>
          <p:nvSpPr>
            <p:cNvPr id="60" name="pg60"/>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99%</a:t>
              </a:r>
            </a:p>
          </p:txBody>
        </p:sp>
        <p:sp>
          <p:nvSpPr>
            <p:cNvPr id="62" name="pg62"/>
            <p:cNvSpPr/>
            <p:nvPr/>
          </p:nvSpPr>
          <p:spPr>
            <a:xfrm>
              <a:off x="8290281" y="146648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150801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64" name="pg64"/>
            <p:cNvSpPr/>
            <p:nvPr/>
          </p:nvSpPr>
          <p:spPr>
            <a:xfrm>
              <a:off x="8290281" y="120676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5" name="tx65"/>
            <p:cNvSpPr/>
            <p:nvPr/>
          </p:nvSpPr>
          <p:spPr>
            <a:xfrm>
              <a:off x="8313141" y="124830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99%</a:t>
              </a:r>
            </a:p>
          </p:txBody>
        </p:sp>
        <p:sp>
          <p:nvSpPr>
            <p:cNvPr id="66" name="pg66"/>
            <p:cNvSpPr/>
            <p:nvPr/>
          </p:nvSpPr>
          <p:spPr>
            <a:xfrm>
              <a:off x="8223851" y="94887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99041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68" name="pg68"/>
            <p:cNvSpPr/>
            <p:nvPr/>
          </p:nvSpPr>
          <p:spPr>
            <a:xfrm>
              <a:off x="8314365" y="17285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17701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70" name="pg70"/>
            <p:cNvSpPr/>
            <p:nvPr/>
          </p:nvSpPr>
          <p:spPr>
            <a:xfrm>
              <a:off x="8260004" y="199146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01431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72" name="pg72"/>
            <p:cNvSpPr/>
            <p:nvPr/>
          </p:nvSpPr>
          <p:spPr>
            <a:xfrm>
              <a:off x="8368515" y="329994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334147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74" name="pg74"/>
            <p:cNvSpPr/>
            <p:nvPr/>
          </p:nvSpPr>
          <p:spPr>
            <a:xfrm>
              <a:off x="8356446" y="224981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5" name="tx75"/>
            <p:cNvSpPr/>
            <p:nvPr/>
          </p:nvSpPr>
          <p:spPr>
            <a:xfrm>
              <a:off x="8379306" y="229135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76" name="pg76"/>
            <p:cNvSpPr/>
            <p:nvPr/>
          </p:nvSpPr>
          <p:spPr>
            <a:xfrm>
              <a:off x="8338449" y="302957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309" y="307111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95%</a:t>
              </a:r>
            </a:p>
          </p:txBody>
        </p:sp>
        <p:sp>
          <p:nvSpPr>
            <p:cNvPr id="78" name="pg78"/>
            <p:cNvSpPr/>
            <p:nvPr/>
          </p:nvSpPr>
          <p:spPr>
            <a:xfrm>
              <a:off x="8314365" y="276522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9" name="tx79"/>
            <p:cNvSpPr/>
            <p:nvPr/>
          </p:nvSpPr>
          <p:spPr>
            <a:xfrm>
              <a:off x="8337225" y="280676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95%</a:t>
              </a:r>
            </a:p>
          </p:txBody>
        </p:sp>
        <p:sp>
          <p:nvSpPr>
            <p:cNvPr id="80" name="pg80"/>
            <p:cNvSpPr/>
            <p:nvPr/>
          </p:nvSpPr>
          <p:spPr>
            <a:xfrm>
              <a:off x="8284194" y="250846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1" name="tx81"/>
            <p:cNvSpPr/>
            <p:nvPr/>
          </p:nvSpPr>
          <p:spPr>
            <a:xfrm>
              <a:off x="8307054" y="254999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95%</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64595" y="401416"/>
              <a:ext cx="2702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Niue,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DTP3, HepB3, Hib3, IPV1, IPVC, and RotaC had the lowest coverage of all vaccines (95%), followed by HPVc, MCV1, MCV2, and Rubella (99%).
Coverage of 5 vaccines decreased (DTP3, HEPB3, HIB3, IPV1 and ROTAC) and 3 vaccines were the same (MCV1, MCV2 and RUBELLA) compared to respective coverage in 2019.
Coverage of 6 vaccines decreased (DTP3, HEPB3, HIB3, IPV1, IPVC and ROTAC) and 4 vaccines were the same (HPVC, MCV1, MCV2 and RUBELLA)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46732" y="907931"/>
              <a:ext cx="794380" cy="0"/>
            </a:xfrm>
            <a:custGeom>
              <a:avLst/>
              <a:pathLst>
                <a:path w="794380" h="0">
                  <a:moveTo>
                    <a:pt x="0" y="0"/>
                  </a:moveTo>
                  <a:lnTo>
                    <a:pt x="433298" y="0"/>
                  </a:lnTo>
                  <a:lnTo>
                    <a:pt x="505514"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21" name="pl21"/>
            <p:cNvSpPr/>
            <p:nvPr/>
          </p:nvSpPr>
          <p:spPr>
            <a:xfrm>
              <a:off x="8352246" y="1320786"/>
              <a:ext cx="288865" cy="0"/>
            </a:xfrm>
            <a:custGeom>
              <a:avLst/>
              <a:pathLst>
                <a:path w="288865" h="0">
                  <a:moveTo>
                    <a:pt x="0" y="0"/>
                  </a:moveTo>
                  <a:lnTo>
                    <a:pt x="288865"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1733641"/>
              <a:ext cx="288865" cy="0"/>
            </a:xfrm>
            <a:custGeom>
              <a:avLst/>
              <a:pathLst>
                <a:path w="288865" h="0">
                  <a:moveTo>
                    <a:pt x="0" y="0"/>
                  </a:moveTo>
                  <a:lnTo>
                    <a:pt x="288865"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2146496"/>
              <a:ext cx="288865" cy="0"/>
            </a:xfrm>
            <a:custGeom>
              <a:avLst/>
              <a:pathLst>
                <a:path w="288865" h="0">
                  <a:moveTo>
                    <a:pt x="0" y="0"/>
                  </a:moveTo>
                  <a:lnTo>
                    <a:pt x="288865"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2559351"/>
              <a:ext cx="288865" cy="0"/>
            </a:xfrm>
            <a:custGeom>
              <a:avLst/>
              <a:pathLst>
                <a:path w="288865" h="0">
                  <a:moveTo>
                    <a:pt x="0" y="0"/>
                  </a:moveTo>
                  <a:lnTo>
                    <a:pt x="288865"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2972206"/>
              <a:ext cx="288865" cy="0"/>
            </a:xfrm>
            <a:custGeom>
              <a:avLst/>
              <a:pathLst>
                <a:path w="288865" h="0">
                  <a:moveTo>
                    <a:pt x="0" y="0"/>
                  </a:moveTo>
                  <a:lnTo>
                    <a:pt x="288865"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338506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641112" y="379791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4210772"/>
              <a:ext cx="288865" cy="0"/>
            </a:xfrm>
            <a:custGeom>
              <a:avLst/>
              <a:pathLst>
                <a:path w="288865" h="0">
                  <a:moveTo>
                    <a:pt x="0" y="0"/>
                  </a:moveTo>
                  <a:lnTo>
                    <a:pt x="288865"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8641112" y="462362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5036482"/>
              <a:ext cx="288865" cy="0"/>
            </a:xfrm>
            <a:custGeom>
              <a:avLst/>
              <a:pathLst>
                <a:path w="288865" h="0">
                  <a:moveTo>
                    <a:pt x="0" y="0"/>
                  </a:moveTo>
                  <a:lnTo>
                    <a:pt x="288865" y="0"/>
                  </a:lnTo>
                  <a:lnTo>
                    <a:pt x="288865"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89479"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89479"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8947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7834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8947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78344"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28947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29726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Niue,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declined in 2025 (95%) compared to 2024, and was lower than in 2019. In 2019-2025, DTP1 coverage was at it's lowest level in 2025 (95%).
In 2024, 0 vaccines had lower coverage than in 2019.
In 2025, 8 vaccines had lower coverage than in 2019.
In 2025, 8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569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687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569466" y="2298429"/>
              <a:ext cx="2499279" cy="628822"/>
            </a:xfrm>
            <a:custGeom>
              <a:avLst/>
              <a:pathLst>
                <a:path w="2499279" h="628822">
                  <a:moveTo>
                    <a:pt x="0" y="628822"/>
                  </a:moveTo>
                  <a:lnTo>
                    <a:pt x="624819" y="0"/>
                  </a:lnTo>
                  <a:lnTo>
                    <a:pt x="1249639" y="0"/>
                  </a:lnTo>
                  <a:lnTo>
                    <a:pt x="1874459" y="0"/>
                  </a:lnTo>
                  <a:lnTo>
                    <a:pt x="2499279" y="0"/>
                  </a:lnTo>
                </a:path>
              </a:pathLst>
            </a:custGeom>
            <a:ln w="29811" cap="flat">
              <a:solidFill>
                <a:srgbClr val="FF0000">
                  <a:alpha val="100000"/>
                </a:srgbClr>
              </a:solidFill>
              <a:prstDash val="solid"/>
              <a:round/>
            </a:ln>
          </p:spPr>
          <p:txBody>
            <a:bodyPr/>
            <a:lstStyle/>
            <a:p/>
          </p:txBody>
        </p:sp>
        <p:sp>
          <p:nvSpPr>
            <p:cNvPr id="23" name="pl23"/>
            <p:cNvSpPr/>
            <p:nvPr/>
          </p:nvSpPr>
          <p:spPr>
            <a:xfrm>
              <a:off x="1569466" y="2298429"/>
              <a:ext cx="2499279" cy="628822"/>
            </a:xfrm>
            <a:custGeom>
              <a:avLst/>
              <a:pathLst>
                <a:path w="2499279" h="628822">
                  <a:moveTo>
                    <a:pt x="0" y="628822"/>
                  </a:moveTo>
                  <a:lnTo>
                    <a:pt x="624819" y="0"/>
                  </a:lnTo>
                  <a:lnTo>
                    <a:pt x="1249639" y="0"/>
                  </a:lnTo>
                  <a:lnTo>
                    <a:pt x="1874459" y="0"/>
                  </a:lnTo>
                  <a:lnTo>
                    <a:pt x="2499279" y="0"/>
                  </a:lnTo>
                </a:path>
              </a:pathLst>
            </a:custGeom>
            <a:ln w="29811" cap="flat">
              <a:solidFill>
                <a:srgbClr val="0058AB">
                  <a:alpha val="100000"/>
                </a:srgbClr>
              </a:solidFill>
              <a:prstDash val="solid"/>
              <a:round/>
            </a:ln>
          </p:spPr>
          <p:txBody>
            <a:bodyPr/>
            <a:lstStyle/>
            <a:p/>
          </p:txBody>
        </p:sp>
        <p:sp>
          <p:nvSpPr>
            <p:cNvPr id="24" name="pt24"/>
            <p:cNvSpPr/>
            <p:nvPr/>
          </p:nvSpPr>
          <p:spPr>
            <a:xfrm>
              <a:off x="1544640"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216945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279427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41909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404391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544640"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216945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279427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341909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404391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tx34"/>
            <p:cNvSpPr/>
            <p:nvPr/>
          </p:nvSpPr>
          <p:spPr>
            <a:xfrm>
              <a:off x="1569466"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35" name="tx35"/>
            <p:cNvSpPr/>
            <p:nvPr/>
          </p:nvSpPr>
          <p:spPr>
            <a:xfrm>
              <a:off x="219428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6" name="tx36"/>
            <p:cNvSpPr/>
            <p:nvPr/>
          </p:nvSpPr>
          <p:spPr>
            <a:xfrm>
              <a:off x="281910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7" name="tx37"/>
            <p:cNvSpPr/>
            <p:nvPr/>
          </p:nvSpPr>
          <p:spPr>
            <a:xfrm>
              <a:off x="344392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8" name="tx38"/>
            <p:cNvSpPr/>
            <p:nvPr/>
          </p:nvSpPr>
          <p:spPr>
            <a:xfrm>
              <a:off x="406874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9" name="tx39"/>
            <p:cNvSpPr/>
            <p:nvPr/>
          </p:nvSpPr>
          <p:spPr>
            <a:xfrm>
              <a:off x="1569466"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40" name="tx40"/>
            <p:cNvSpPr/>
            <p:nvPr/>
          </p:nvSpPr>
          <p:spPr>
            <a:xfrm>
              <a:off x="219428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1" name="tx41"/>
            <p:cNvSpPr/>
            <p:nvPr/>
          </p:nvSpPr>
          <p:spPr>
            <a:xfrm>
              <a:off x="281910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2" name="tx42"/>
            <p:cNvSpPr/>
            <p:nvPr/>
          </p:nvSpPr>
          <p:spPr>
            <a:xfrm>
              <a:off x="344392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3" name="tx43"/>
            <p:cNvSpPr/>
            <p:nvPr/>
          </p:nvSpPr>
          <p:spPr>
            <a:xfrm>
              <a:off x="406874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4" name="pl4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5" name="rc4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46" name="pl4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7" name="pl4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9" name="pl4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0" name="pl5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1" name="pl5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4" name="pl5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5" name="pl5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6" name="pl5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7" name="pl5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8" name="pl5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57628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2621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762865" y="2298429"/>
              <a:ext cx="2499279" cy="628822"/>
            </a:xfrm>
            <a:custGeom>
              <a:avLst/>
              <a:pathLst>
                <a:path w="2499279" h="628822">
                  <a:moveTo>
                    <a:pt x="0" y="628822"/>
                  </a:moveTo>
                  <a:lnTo>
                    <a:pt x="624819" y="0"/>
                  </a:lnTo>
                  <a:lnTo>
                    <a:pt x="1249639" y="0"/>
                  </a:lnTo>
                  <a:lnTo>
                    <a:pt x="1874459" y="0"/>
                  </a:lnTo>
                  <a:lnTo>
                    <a:pt x="2499279" y="0"/>
                  </a:lnTo>
                </a:path>
              </a:pathLst>
            </a:custGeom>
            <a:ln w="29811" cap="flat">
              <a:solidFill>
                <a:srgbClr val="FF0000">
                  <a:alpha val="100000"/>
                </a:srgbClr>
              </a:solidFill>
              <a:prstDash val="solid"/>
              <a:round/>
            </a:ln>
          </p:spPr>
          <p:txBody>
            <a:bodyPr/>
            <a:lstStyle/>
            <a:p/>
          </p:txBody>
        </p:sp>
        <p:sp>
          <p:nvSpPr>
            <p:cNvPr id="65" name="pl65"/>
            <p:cNvSpPr/>
            <p:nvPr/>
          </p:nvSpPr>
          <p:spPr>
            <a:xfrm>
              <a:off x="5762865" y="2298429"/>
              <a:ext cx="2499279" cy="628822"/>
            </a:xfrm>
            <a:custGeom>
              <a:avLst/>
              <a:pathLst>
                <a:path w="2499279" h="628822">
                  <a:moveTo>
                    <a:pt x="0" y="628822"/>
                  </a:moveTo>
                  <a:lnTo>
                    <a:pt x="624819" y="0"/>
                  </a:lnTo>
                  <a:lnTo>
                    <a:pt x="1249639" y="0"/>
                  </a:lnTo>
                  <a:lnTo>
                    <a:pt x="1874459" y="0"/>
                  </a:lnTo>
                  <a:lnTo>
                    <a:pt x="2499279" y="0"/>
                  </a:lnTo>
                </a:path>
              </a:pathLst>
            </a:custGeom>
            <a:ln w="29811" cap="flat">
              <a:solidFill>
                <a:srgbClr val="0058AB">
                  <a:alpha val="100000"/>
                </a:srgbClr>
              </a:solidFill>
              <a:prstDash val="solid"/>
              <a:round/>
            </a:ln>
          </p:spPr>
          <p:txBody>
            <a:bodyPr/>
            <a:lstStyle/>
            <a:p/>
          </p:txBody>
        </p:sp>
        <p:sp>
          <p:nvSpPr>
            <p:cNvPr id="66" name="pt66"/>
            <p:cNvSpPr/>
            <p:nvPr/>
          </p:nvSpPr>
          <p:spPr>
            <a:xfrm>
              <a:off x="5738039"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7" name="pt67"/>
            <p:cNvSpPr/>
            <p:nvPr/>
          </p:nvSpPr>
          <p:spPr>
            <a:xfrm>
              <a:off x="636285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8" name="pt68"/>
            <p:cNvSpPr/>
            <p:nvPr/>
          </p:nvSpPr>
          <p:spPr>
            <a:xfrm>
              <a:off x="698767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9" name="pt69"/>
            <p:cNvSpPr/>
            <p:nvPr/>
          </p:nvSpPr>
          <p:spPr>
            <a:xfrm>
              <a:off x="761249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0" name="pt70"/>
            <p:cNvSpPr/>
            <p:nvPr/>
          </p:nvSpPr>
          <p:spPr>
            <a:xfrm>
              <a:off x="823731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1" name="pt71"/>
            <p:cNvSpPr/>
            <p:nvPr/>
          </p:nvSpPr>
          <p:spPr>
            <a:xfrm>
              <a:off x="5738039"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2" name="pt72"/>
            <p:cNvSpPr/>
            <p:nvPr/>
          </p:nvSpPr>
          <p:spPr>
            <a:xfrm>
              <a:off x="636285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3" name="pt73"/>
            <p:cNvSpPr/>
            <p:nvPr/>
          </p:nvSpPr>
          <p:spPr>
            <a:xfrm>
              <a:off x="698767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4" name="pt74"/>
            <p:cNvSpPr/>
            <p:nvPr/>
          </p:nvSpPr>
          <p:spPr>
            <a:xfrm>
              <a:off x="761249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5" name="pt75"/>
            <p:cNvSpPr/>
            <p:nvPr/>
          </p:nvSpPr>
          <p:spPr>
            <a:xfrm>
              <a:off x="823731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6" name="tx76"/>
            <p:cNvSpPr/>
            <p:nvPr/>
          </p:nvSpPr>
          <p:spPr>
            <a:xfrm>
              <a:off x="5762865"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77" name="tx77"/>
            <p:cNvSpPr/>
            <p:nvPr/>
          </p:nvSpPr>
          <p:spPr>
            <a:xfrm>
              <a:off x="638768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78" name="tx78"/>
            <p:cNvSpPr/>
            <p:nvPr/>
          </p:nvSpPr>
          <p:spPr>
            <a:xfrm>
              <a:off x="701250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79" name="tx79"/>
            <p:cNvSpPr/>
            <p:nvPr/>
          </p:nvSpPr>
          <p:spPr>
            <a:xfrm>
              <a:off x="763732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80" name="tx80"/>
            <p:cNvSpPr/>
            <p:nvPr/>
          </p:nvSpPr>
          <p:spPr>
            <a:xfrm>
              <a:off x="826214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81" name="tx81"/>
            <p:cNvSpPr/>
            <p:nvPr/>
          </p:nvSpPr>
          <p:spPr>
            <a:xfrm>
              <a:off x="5762865"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82" name="tx82"/>
            <p:cNvSpPr/>
            <p:nvPr/>
          </p:nvSpPr>
          <p:spPr>
            <a:xfrm>
              <a:off x="638768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3" name="tx83"/>
            <p:cNvSpPr/>
            <p:nvPr/>
          </p:nvSpPr>
          <p:spPr>
            <a:xfrm>
              <a:off x="701250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4" name="tx84"/>
            <p:cNvSpPr/>
            <p:nvPr/>
          </p:nvSpPr>
          <p:spPr>
            <a:xfrm>
              <a:off x="763732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5" name="tx85"/>
            <p:cNvSpPr/>
            <p:nvPr/>
          </p:nvSpPr>
          <p:spPr>
            <a:xfrm>
              <a:off x="826214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6" name="pl8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7" name="rc8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88" name="tx8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9" name="tx8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90" name="tx90"/>
            <p:cNvSpPr/>
            <p:nvPr/>
          </p:nvSpPr>
          <p:spPr>
            <a:xfrm rot="-5400000">
              <a:off x="14414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1" name="tx91"/>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2" name="tx92"/>
            <p:cNvSpPr/>
            <p:nvPr/>
          </p:nvSpPr>
          <p:spPr>
            <a:xfrm rot="-5400000">
              <a:off x="269107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3" name="tx93"/>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4" name="tx94"/>
            <p:cNvSpPr/>
            <p:nvPr/>
          </p:nvSpPr>
          <p:spPr>
            <a:xfrm rot="-5400000">
              <a:off x="3940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5" name="tx95"/>
            <p:cNvSpPr/>
            <p:nvPr/>
          </p:nvSpPr>
          <p:spPr>
            <a:xfrm rot="-5400000">
              <a:off x="5634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6" name="tx96"/>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7" name="tx97"/>
            <p:cNvSpPr/>
            <p:nvPr/>
          </p:nvSpPr>
          <p:spPr>
            <a:xfrm rot="-5400000">
              <a:off x="688447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8" name="tx98"/>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9" name="tx99"/>
            <p:cNvSpPr/>
            <p:nvPr/>
          </p:nvSpPr>
          <p:spPr>
            <a:xfrm rot="-5400000">
              <a:off x="81341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0" name="tx10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1" name="tx10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2" name="tx10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3" name="tx10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4" name="tx10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5" name="tx10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6" name="tx10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pl10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8" name="pl10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9" name="tx10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0" name="tx11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1" name="tx111"/>
            <p:cNvSpPr/>
            <p:nvPr/>
          </p:nvSpPr>
          <p:spPr>
            <a:xfrm>
              <a:off x="757200" y="1330710"/>
              <a:ext cx="51526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Niue, 2021-2025</a:t>
              </a:r>
            </a:p>
          </p:txBody>
        </p:sp>
        <p:sp>
          <p:nvSpPr>
            <p:cNvPr id="112" name="tx11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3" name="tx11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Niue was 2021.
In 2025, first dose (HPV1) programme coverage among girls was 99%. In 2025, last dose (HPVc) programme coverage among girls was 99%.</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99% and coverage among boys remained at 99%.</a:t>
            </a:r>
          </a:p>
        </p:txBody>
      </p:sp>
      <p:grpSp xmlns:pic="http://schemas.openxmlformats.org/drawingml/2006/picture">
        <p:nvGrpSpPr>
          <p:cNvPr id="116" name=""/>
          <p:cNvGrpSpPr/>
          <p:nvPr/>
        </p:nvGrpSpPr>
        <p:grpSpPr>
          <a:xfrm>
            <a:off x="292608" y="1005840"/>
            <a:ext cx="8595360" cy="28575"/>
            <a:chOff x="292608" y="1005840"/>
            <a:chExt cx="8595360" cy="28575"/>
          </a:xfrm>
        </p:grpSpPr>
        <p:sp>
          <p:nvSpPr>
            <p:cNvPr id="1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421314"/>
            </a:xfrm>
            <a:custGeom>
              <a:avLst/>
              <a:pathLst>
                <a:path w="6481656" h="421314">
                  <a:moveTo>
                    <a:pt x="0" y="0"/>
                  </a:moveTo>
                  <a:lnTo>
                    <a:pt x="259266" y="0"/>
                  </a:lnTo>
                  <a:lnTo>
                    <a:pt x="518532" y="0"/>
                  </a:lnTo>
                  <a:lnTo>
                    <a:pt x="777798" y="120375"/>
                  </a:lnTo>
                  <a:lnTo>
                    <a:pt x="1037065" y="0"/>
                  </a:lnTo>
                  <a:lnTo>
                    <a:pt x="1296331" y="421314"/>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120375"/>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872722"/>
            </a:xfrm>
            <a:custGeom>
              <a:avLst/>
              <a:pathLst>
                <a:path w="6481656" h="872722">
                  <a:moveTo>
                    <a:pt x="0" y="0"/>
                  </a:moveTo>
                  <a:lnTo>
                    <a:pt x="259266" y="0"/>
                  </a:lnTo>
                  <a:lnTo>
                    <a:pt x="518532" y="270844"/>
                  </a:lnTo>
                  <a:lnTo>
                    <a:pt x="777798" y="391220"/>
                  </a:lnTo>
                  <a:lnTo>
                    <a:pt x="1037065" y="0"/>
                  </a:lnTo>
                  <a:lnTo>
                    <a:pt x="1296331" y="872722"/>
                  </a:lnTo>
                  <a:lnTo>
                    <a:pt x="1555597" y="0"/>
                  </a:lnTo>
                  <a:lnTo>
                    <a:pt x="1814863" y="0"/>
                  </a:lnTo>
                  <a:lnTo>
                    <a:pt x="2074130" y="0"/>
                  </a:lnTo>
                  <a:lnTo>
                    <a:pt x="2333396" y="0"/>
                  </a:lnTo>
                  <a:lnTo>
                    <a:pt x="2592662" y="0"/>
                  </a:lnTo>
                  <a:lnTo>
                    <a:pt x="2851928" y="30093"/>
                  </a:lnTo>
                  <a:lnTo>
                    <a:pt x="3111195" y="30093"/>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29" name="pl29"/>
            <p:cNvSpPr/>
            <p:nvPr/>
          </p:nvSpPr>
          <p:spPr>
            <a:xfrm>
              <a:off x="3772415" y="2135571"/>
              <a:ext cx="4148260" cy="120375"/>
            </a:xfrm>
            <a:custGeom>
              <a:avLst/>
              <a:pathLst>
                <a:path w="4148260" h="120375">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120375"/>
                  </a:lnTo>
                </a:path>
              </a:pathLst>
            </a:custGeom>
            <a:ln w="27101" cap="flat">
              <a:solidFill>
                <a:srgbClr val="00BFC4">
                  <a:alpha val="100000"/>
                </a:srgbClr>
              </a:solidFill>
              <a:prstDash val="solid"/>
              <a:round/>
            </a:ln>
          </p:spPr>
          <p:txBody>
            <a:bodyPr/>
            <a:lstStyle/>
            <a:p/>
          </p:txBody>
        </p:sp>
        <p:sp>
          <p:nvSpPr>
            <p:cNvPr id="30" name="pl30"/>
            <p:cNvSpPr/>
            <p:nvPr/>
          </p:nvSpPr>
          <p:spPr>
            <a:xfrm>
              <a:off x="6883610" y="2135571"/>
              <a:ext cx="1037065" cy="692158"/>
            </a:xfrm>
            <a:custGeom>
              <a:avLst/>
              <a:pathLst>
                <a:path w="1037065" h="692158">
                  <a:moveTo>
                    <a:pt x="0" y="692158"/>
                  </a:moveTo>
                  <a:lnTo>
                    <a:pt x="259266" y="0"/>
                  </a:lnTo>
                  <a:lnTo>
                    <a:pt x="518532" y="0"/>
                  </a:lnTo>
                  <a:lnTo>
                    <a:pt x="777798" y="0"/>
                  </a:lnTo>
                  <a:lnTo>
                    <a:pt x="1037065"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175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0971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845234" y="27893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24" y="2095488"/>
              <a:ext cx="241218" cy="37292"/>
            </a:xfrm>
            <a:custGeom>
              <a:avLst/>
              <a:pathLst>
                <a:path w="241218" h="37292">
                  <a:moveTo>
                    <a:pt x="241218" y="0"/>
                  </a:moveTo>
                  <a:lnTo>
                    <a:pt x="0" y="37292"/>
                  </a:lnTo>
                </a:path>
              </a:pathLst>
            </a:custGeom>
          </p:spPr>
          <p:txBody>
            <a:bodyPr/>
            <a:lstStyle/>
            <a:p/>
          </p:txBody>
        </p:sp>
        <p:sp>
          <p:nvSpPr>
            <p:cNvPr id="41" name="pl41"/>
            <p:cNvSpPr/>
            <p:nvPr/>
          </p:nvSpPr>
          <p:spPr>
            <a:xfrm>
              <a:off x="7929604" y="2142441"/>
              <a:ext cx="250338" cy="192631"/>
            </a:xfrm>
            <a:custGeom>
              <a:avLst/>
              <a:pathLst>
                <a:path w="250338" h="192631">
                  <a:moveTo>
                    <a:pt x="250338" y="192631"/>
                  </a:moveTo>
                  <a:lnTo>
                    <a:pt x="0" y="0"/>
                  </a:lnTo>
                </a:path>
              </a:pathLst>
            </a:custGeom>
          </p:spPr>
          <p:txBody>
            <a:bodyPr/>
            <a:lstStyle/>
            <a:p/>
          </p:txBody>
        </p:sp>
        <p:sp>
          <p:nvSpPr>
            <p:cNvPr id="42" name="pl42"/>
            <p:cNvSpPr/>
            <p:nvPr/>
          </p:nvSpPr>
          <p:spPr>
            <a:xfrm>
              <a:off x="7932608" y="2262042"/>
              <a:ext cx="553458" cy="282753"/>
            </a:xfrm>
            <a:custGeom>
              <a:avLst/>
              <a:pathLst>
                <a:path w="553458" h="282753">
                  <a:moveTo>
                    <a:pt x="553458" y="282753"/>
                  </a:moveTo>
                  <a:lnTo>
                    <a:pt x="0" y="0"/>
                  </a:lnTo>
                </a:path>
              </a:pathLst>
            </a:custGeom>
          </p:spPr>
          <p:txBody>
            <a:bodyPr/>
            <a:lstStyle/>
            <a:p/>
          </p:txBody>
        </p:sp>
        <p:sp>
          <p:nvSpPr>
            <p:cNvPr id="43" name="pl43"/>
            <p:cNvSpPr/>
            <p:nvPr/>
          </p:nvSpPr>
          <p:spPr>
            <a:xfrm>
              <a:off x="7928592" y="2263013"/>
              <a:ext cx="619955" cy="553390"/>
            </a:xfrm>
            <a:custGeom>
              <a:avLst/>
              <a:pathLst>
                <a:path w="619955" h="553390">
                  <a:moveTo>
                    <a:pt x="619955" y="553390"/>
                  </a:moveTo>
                  <a:lnTo>
                    <a:pt x="0" y="0"/>
                  </a:lnTo>
                </a:path>
              </a:pathLst>
            </a:custGeom>
          </p:spPr>
          <p:txBody>
            <a:bodyPr/>
            <a:lstStyle/>
            <a:p/>
          </p:txBody>
        </p:sp>
        <p:sp>
          <p:nvSpPr>
            <p:cNvPr id="44" name="pg44"/>
            <p:cNvSpPr/>
            <p:nvPr/>
          </p:nvSpPr>
          <p:spPr>
            <a:xfrm>
              <a:off x="8111362" y="200112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04197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6" name="pg46"/>
            <p:cNvSpPr/>
            <p:nvPr/>
          </p:nvSpPr>
          <p:spPr>
            <a:xfrm>
              <a:off x="8111362" y="227264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34222" y="231348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99%</a:t>
              </a:r>
            </a:p>
          </p:txBody>
        </p:sp>
        <p:sp>
          <p:nvSpPr>
            <p:cNvPr id="48" name="pg48"/>
            <p:cNvSpPr/>
            <p:nvPr/>
          </p:nvSpPr>
          <p:spPr>
            <a:xfrm>
              <a:off x="8111362" y="254479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34222" y="258563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50" name="pg50"/>
            <p:cNvSpPr/>
            <p:nvPr/>
          </p:nvSpPr>
          <p:spPr>
            <a:xfrm>
              <a:off x="8111362" y="281640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34222" y="285724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95%</a:t>
              </a:r>
            </a:p>
          </p:txBody>
        </p:sp>
        <p:sp>
          <p:nvSpPr>
            <p:cNvPr id="52" name="pg52"/>
            <p:cNvSpPr/>
            <p:nvPr/>
          </p:nvSpPr>
          <p:spPr>
            <a:xfrm>
              <a:off x="1504631" y="200157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351" y="20453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1141138" y="211676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6858" y="21605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99</a:t>
              </a:r>
            </a:p>
          </p:txBody>
        </p:sp>
        <p:sp>
          <p:nvSpPr>
            <p:cNvPr id="56" name="pg56"/>
            <p:cNvSpPr/>
            <p:nvPr/>
          </p:nvSpPr>
          <p:spPr>
            <a:xfrm>
              <a:off x="3476493" y="211608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522213" y="21598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8" name="pg58"/>
            <p:cNvSpPr/>
            <p:nvPr/>
          </p:nvSpPr>
          <p:spPr>
            <a:xfrm>
              <a:off x="6949261" y="266455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994981" y="2708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319304" y="1705910"/>
              <a:ext cx="123961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Niue,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Niue has all 4 of the  SDG vaccines.
In 2025, Niue had achieved at least 90% coverage of all 4 of the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Niue met the 90% SDG coverage target for all SDG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4 percentage points from 99% in 2024 to 95% in 2025.
• DTP3 coverage declined 4 percentage points from 99% in 2024 to 95% in 2025.
• There were there were approximately the same number of zero-dose children in 2025. This leaves &lt;100 children without vaccination, vulnerable to vaccine-preventable diseases and a further &lt;100 with incomplete protection.
• Niue accounted for &lt;0.1% of zero-dose children in East Asia and the Pacific (EAPR) and &lt;0.1% of zero-dose children globally.
• MCV1 coverage remained constant at 99% between 2024 and 2025. There were &lt;100 children who missed out on the first measles vaccination.
• MCV2 coverage remained constant at 99% between 2024 and 2025.
• Last dose coverage of HPV vaccination (HPVc) among girls remained constant at 99%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Niue,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Niue.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943605"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55130"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66655"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78180"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2189705"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01230"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12756"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24281"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35806"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47331"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58856"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0381"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1906"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3431"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0495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1648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2800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3953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105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258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410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5632"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7157"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561648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592800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623953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105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258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410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563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779715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8108683"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8420208"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1733" y="3916939"/>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19774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19774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19774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19774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19774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943605"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1255130"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1566655"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1878180" y="4478542"/>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4" name="rc154"/>
            <p:cNvSpPr/>
            <p:nvPr/>
          </p:nvSpPr>
          <p:spPr>
            <a:xfrm>
              <a:off x="2189705"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2501230"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281275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312428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343580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374733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405885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437038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4681906"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4993431"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530495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561648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592800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623953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655105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686258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717410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7485632"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779715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8108683"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8420208"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8731733"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943605"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1255130"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1566655" y="504014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1878180" y="504014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0" name="rc180"/>
            <p:cNvSpPr/>
            <p:nvPr/>
          </p:nvSpPr>
          <p:spPr>
            <a:xfrm>
              <a:off x="2189705"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2501230" y="504014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2" name="rc182"/>
            <p:cNvSpPr/>
            <p:nvPr/>
          </p:nvSpPr>
          <p:spPr>
            <a:xfrm>
              <a:off x="2812756"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3124281"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3435806"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3747331"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4058856"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4370381" y="504014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4681906" y="504014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4993431"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5304957"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5616482"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5928007"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6239532"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6551057"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6862582"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7174107"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7485632"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7797157"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8108683"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8420208"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8731733" y="504014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3747331"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4058856"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4370381"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4681906"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4993431"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530495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561648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592800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623953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655105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686258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717410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7485632"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7797157"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8108683"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8420208" y="3355336"/>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8731733"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9" name="rc219"/>
            <p:cNvSpPr/>
            <p:nvPr/>
          </p:nvSpPr>
          <p:spPr>
            <a:xfrm>
              <a:off x="943605"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1255130"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1566655"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1878180" y="475934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3" name="rc223"/>
            <p:cNvSpPr/>
            <p:nvPr/>
          </p:nvSpPr>
          <p:spPr>
            <a:xfrm>
              <a:off x="2189705"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2501230"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281275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312428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343580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374733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405885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437038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4681906"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4993431"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530495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561648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592800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623953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655105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686258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717410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0" name="rc240"/>
            <p:cNvSpPr/>
            <p:nvPr/>
          </p:nvSpPr>
          <p:spPr>
            <a:xfrm>
              <a:off x="7485632"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1" name="rc241"/>
            <p:cNvSpPr/>
            <p:nvPr/>
          </p:nvSpPr>
          <p:spPr>
            <a:xfrm>
              <a:off x="779715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8108683"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8420208"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8731733"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5928007" y="3636138"/>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6" name="rc246"/>
            <p:cNvSpPr/>
            <p:nvPr/>
          </p:nvSpPr>
          <p:spPr>
            <a:xfrm>
              <a:off x="6239532"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655105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6862582"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717410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7485632"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7797157"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8108683"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8420208" y="3636138"/>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8731733" y="3636138"/>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5" name="rc255"/>
            <p:cNvSpPr/>
            <p:nvPr/>
          </p:nvSpPr>
          <p:spPr>
            <a:xfrm>
              <a:off x="7485632" y="532094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6" name="rc256"/>
            <p:cNvSpPr/>
            <p:nvPr/>
          </p:nvSpPr>
          <p:spPr>
            <a:xfrm>
              <a:off x="7797157" y="532094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8108683" y="532094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8" name="rc258"/>
            <p:cNvSpPr/>
            <p:nvPr/>
          </p:nvSpPr>
          <p:spPr>
            <a:xfrm>
              <a:off x="8420208" y="532094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9" name="rc259"/>
            <p:cNvSpPr/>
            <p:nvPr/>
          </p:nvSpPr>
          <p:spPr>
            <a:xfrm>
              <a:off x="8731733" y="532094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0" name="tx260"/>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6" name="tx266"/>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382171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54004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2" name="tx282"/>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82041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288713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319866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382171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41543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2" name="tx312"/>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8" name="tx318"/>
            <p:cNvSpPr/>
            <p:nvPr/>
          </p:nvSpPr>
          <p:spPr>
            <a:xfrm>
              <a:off x="288713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319866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382171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41543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10390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13506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16621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22851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25967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4" name="tx344"/>
            <p:cNvSpPr/>
            <p:nvPr/>
          </p:nvSpPr>
          <p:spPr>
            <a:xfrm>
              <a:off x="288713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319866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35312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382171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41543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662543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4" name="tx364"/>
            <p:cNvSpPr/>
            <p:nvPr/>
          </p:nvSpPr>
          <p:spPr>
            <a:xfrm>
              <a:off x="103907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13506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16621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197365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8" name="tx368"/>
            <p:cNvSpPr/>
            <p:nvPr/>
          </p:nvSpPr>
          <p:spPr>
            <a:xfrm>
              <a:off x="228517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25967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288713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319866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35312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382171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41543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57119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60234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63350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1" name="tx401"/>
            <p:cNvSpPr/>
            <p:nvPr/>
          </p:nvSpPr>
          <p:spPr>
            <a:xfrm>
              <a:off x="758110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789263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820415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6" name="tx406"/>
            <p:cNvSpPr/>
            <p:nvPr/>
          </p:nvSpPr>
          <p:spPr>
            <a:xfrm>
              <a:off x="10390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0" name="tx410"/>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2887135"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3821710"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475628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103907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135060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16621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5" name="tx435"/>
            <p:cNvSpPr/>
            <p:nvPr/>
          </p:nvSpPr>
          <p:spPr>
            <a:xfrm>
              <a:off x="197365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6" name="tx436"/>
            <p:cNvSpPr/>
            <p:nvPr/>
          </p:nvSpPr>
          <p:spPr>
            <a:xfrm>
              <a:off x="228517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259670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8" name="tx438"/>
            <p:cNvSpPr/>
            <p:nvPr/>
          </p:nvSpPr>
          <p:spPr>
            <a:xfrm>
              <a:off x="2887135"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32197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353127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3821710"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41543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44658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4" name="tx444"/>
            <p:cNvSpPr/>
            <p:nvPr/>
          </p:nvSpPr>
          <p:spPr>
            <a:xfrm>
              <a:off x="475628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508890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54004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57119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60234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66465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69580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72695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78926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38428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41543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446585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477737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2" name="tx472"/>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4" name="tx474"/>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5" name="tx475"/>
            <p:cNvSpPr/>
            <p:nvPr/>
          </p:nvSpPr>
          <p:spPr>
            <a:xfrm>
              <a:off x="10390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6" name="tx476"/>
            <p:cNvSpPr/>
            <p:nvPr/>
          </p:nvSpPr>
          <p:spPr>
            <a:xfrm>
              <a:off x="13506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7" name="tx477"/>
            <p:cNvSpPr/>
            <p:nvPr/>
          </p:nvSpPr>
          <p:spPr>
            <a:xfrm>
              <a:off x="16621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197365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9" name="tx479"/>
            <p:cNvSpPr/>
            <p:nvPr/>
          </p:nvSpPr>
          <p:spPr>
            <a:xfrm>
              <a:off x="22851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25967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2908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32197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35312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38428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41543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44658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47773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50889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9" name="tx489"/>
            <p:cNvSpPr/>
            <p:nvPr/>
          </p:nvSpPr>
          <p:spPr>
            <a:xfrm>
              <a:off x="54004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0" name="tx490"/>
            <p:cNvSpPr/>
            <p:nvPr/>
          </p:nvSpPr>
          <p:spPr>
            <a:xfrm>
              <a:off x="57119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60234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2" name="tx492"/>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3" name="tx493"/>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4" name="tx494"/>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5" name="tx495"/>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6" name="tx496"/>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7" name="tx497"/>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8" name="tx498"/>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0" name="tx500"/>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6023480"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02" name="tx502"/>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3" name="tx503"/>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4" name="tx504"/>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5" name="tx505"/>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6" name="tx506"/>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7" name="tx507"/>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1" name="tx511"/>
            <p:cNvSpPr/>
            <p:nvPr/>
          </p:nvSpPr>
          <p:spPr>
            <a:xfrm>
              <a:off x="758110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2" name="tx512"/>
            <p:cNvSpPr/>
            <p:nvPr/>
          </p:nvSpPr>
          <p:spPr>
            <a:xfrm>
              <a:off x="789263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4" name="tx514"/>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17" name="tx517"/>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18" name="tx518"/>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19" name="tx519"/>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20" name="tx520"/>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21" name="tx521"/>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22" name="tx522"/>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23" name="tx523"/>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24" name="tx524"/>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25" name="tx525"/>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26" name="tx526"/>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27" name="tx527"/>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28" name="tx528"/>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29" name="tx529"/>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30" name="tx530"/>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31" name="tx531"/>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32" name="tx532"/>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33" name="tx533"/>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34" name="tx534"/>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35" name="tx535"/>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36" name="tx536"/>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37" name="tx537"/>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38" name="tx538"/>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39" name="tx539"/>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40" name="tx540"/>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41" name="tx541"/>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42" name="tx542"/>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43" name="tx543"/>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44" name="tx544"/>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45" name="tx545"/>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46" name="tx546"/>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47" name="tx547"/>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48" name="tx548"/>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49" name="tx549"/>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50" name="tx550"/>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51" name="tx551"/>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52" name="tx552"/>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53" name="tx553"/>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54" name="tx554"/>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55" name="tx555"/>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56" name="pic556"/>
            <p:cNvPicPr/>
            <p:nvPr/>
          </p:nvPicPr>
          <p:blipFill>
            <a:blip r:embed="rId2" cstate="print"/>
            <a:stretch>
              <a:fillRect/>
            </a:stretch>
          </p:blipFill>
          <p:spPr>
            <a:xfrm>
              <a:off x="4647033" y="5838594"/>
              <a:ext cx="2160000" cy="219455"/>
            </a:xfrm>
            <a:prstGeom prst="rect">
              <a:avLst/>
            </a:prstGeom>
          </p:spPr>
        </p:pic>
        <p:sp>
          <p:nvSpPr>
            <p:cNvPr id="557" name="pl557"/>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8" name="pl558"/>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9" name="pl559"/>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0" name="pl560"/>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1" name="pl561"/>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2" name="pl562"/>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3" name="pl563"/>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4" name="pl564"/>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5" name="pl565"/>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6" name="pl566"/>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7" name="pl567"/>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8" name="pl568"/>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9" name="tx569"/>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70" name="tx570"/>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71" name="tx571"/>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72" name="tx572"/>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73" name="tx573"/>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74" name="tx574"/>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75" name="tx575"/>
            <p:cNvSpPr/>
            <p:nvPr/>
          </p:nvSpPr>
          <p:spPr>
            <a:xfrm>
              <a:off x="912452" y="1332266"/>
              <a:ext cx="26653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Niue, 2000-2025</a:t>
              </a:r>
            </a:p>
          </p:txBody>
        </p:sp>
        <p:sp>
          <p:nvSpPr>
            <p:cNvPr id="576" name="tx57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77" name="tx57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78" name="tx57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(100%) vaccines in the schedule achieved coverage of 90% or more. Vaccine coverage ranged from 95% to 99%.
Since 2009, estimates have been made for 5 new vaccines. IPVC and HPVc is the newest vaccine reported (2021), which achieved 95% and 99% coverage in 2025.
In 2025, Niue did not report any stockouts of vaccines or supplies.</a:t>
            </a:r>
          </a:p>
        </p:txBody>
      </p:sp>
      <p:sp>
        <p:nvSpPr>
          <p:cNvPr id="5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four, and declined for nine, indicating limited improvement in routine immunization performance; 13 achieved at least 90% coverage.</a:t>
            </a:r>
          </a:p>
        </p:txBody>
      </p:sp>
      <p:grpSp xmlns:pic="http://schemas.openxmlformats.org/drawingml/2006/picture">
        <p:nvGrpSpPr>
          <p:cNvPr id="581" name=""/>
          <p:cNvGrpSpPr/>
          <p:nvPr/>
        </p:nvGrpSpPr>
        <p:grpSpPr>
          <a:xfrm>
            <a:off x="292608" y="1005840"/>
            <a:ext cx="8595360" cy="28575"/>
            <a:chOff x="292608" y="1005840"/>
            <a:chExt cx="8595360" cy="28575"/>
          </a:xfrm>
        </p:grpSpPr>
        <p:sp>
          <p:nvSpPr>
            <p:cNvPr id="58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8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P7TF5XRZ5TZD-1674051314-8134</_dlc_DocId>
    <_dlc_DocIdUrl xmlns="5ce71423-0d49-4a04-8822-86064e799dcd">
      <Url>https://unicef.sharepoint.com/teams/DAPM-DataComm/_layouts/15/DocIdRedir.aspx?ID=P7TF5XRZ5TZD-1674051314-8134</Url>
      <Description>P7TF5XRZ5TZD-1674051314-8134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0EC9969-BDB0-4BA1-B5E6-572F4EB74AF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c028e068-5b1a-426d-8969-7e89d28e6682</vt:lpwstr>
  </property>
</Properties>
</file>