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 id="298" r:id="rId5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 Id="rId53" Type="http://schemas.openxmlformats.org/officeDocument/2006/relationships/slide" Target="slides/slide43.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a8737db7620519cbedfa4f674eed7595d081824.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01cf801eeb29b89c180f7c56e4227af0c09de033.png"/>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77f90f3b8bd20b8f00c22af97160213eada46c07.png"/>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3.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46130"/>
              <a:ext cx="311052" cy="228801"/>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46130"/>
              <a:ext cx="311052" cy="228801"/>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46130"/>
              <a:ext cx="311052" cy="228801"/>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46130"/>
              <a:ext cx="311052" cy="228801"/>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46130"/>
              <a:ext cx="311052" cy="228801"/>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46130"/>
              <a:ext cx="311052" cy="228801"/>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46130"/>
              <a:ext cx="311052" cy="228801"/>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46130"/>
              <a:ext cx="311052" cy="228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46130"/>
              <a:ext cx="311052" cy="228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46130"/>
              <a:ext cx="311052" cy="228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46130"/>
              <a:ext cx="311052" cy="22880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46130"/>
              <a:ext cx="311052" cy="228801"/>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46130"/>
              <a:ext cx="311052" cy="2288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46130"/>
              <a:ext cx="311052" cy="2288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46130"/>
              <a:ext cx="311052" cy="2288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46130"/>
              <a:ext cx="311052" cy="228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46130"/>
              <a:ext cx="311052" cy="22880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46130"/>
              <a:ext cx="311052" cy="228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46130"/>
              <a:ext cx="311052" cy="228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46130"/>
              <a:ext cx="311052" cy="228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46130"/>
              <a:ext cx="311052" cy="228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46130"/>
              <a:ext cx="311052" cy="22880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46130"/>
              <a:ext cx="311052" cy="228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46130"/>
              <a:ext cx="311052" cy="228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46130"/>
              <a:ext cx="311052" cy="22880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46130"/>
              <a:ext cx="311052" cy="228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403732"/>
              <a:ext cx="311052" cy="228801"/>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403732"/>
              <a:ext cx="311052" cy="228801"/>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403732"/>
              <a:ext cx="311052" cy="228801"/>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403732"/>
              <a:ext cx="311052" cy="228801"/>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403732"/>
              <a:ext cx="311052" cy="228801"/>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403732"/>
              <a:ext cx="311052" cy="228801"/>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403732"/>
              <a:ext cx="311052" cy="228801"/>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403732"/>
              <a:ext cx="311052" cy="228801"/>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403732"/>
              <a:ext cx="311052" cy="22880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403732"/>
              <a:ext cx="311052" cy="228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403732"/>
              <a:ext cx="311052" cy="22880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403732"/>
              <a:ext cx="311052" cy="228801"/>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403732"/>
              <a:ext cx="311052" cy="2288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403732"/>
              <a:ext cx="311052" cy="228801"/>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403732"/>
              <a:ext cx="311052" cy="228801"/>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403732"/>
              <a:ext cx="311052" cy="228801"/>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403732"/>
              <a:ext cx="311052" cy="22880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403732"/>
              <a:ext cx="311052" cy="228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403732"/>
              <a:ext cx="311052" cy="22880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403732"/>
              <a:ext cx="311052" cy="228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403732"/>
              <a:ext cx="311052" cy="228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403732"/>
              <a:ext cx="311052" cy="228801"/>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403732"/>
              <a:ext cx="311052" cy="22880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403732"/>
              <a:ext cx="311052" cy="228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403732"/>
              <a:ext cx="311052" cy="228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403732"/>
              <a:ext cx="311052" cy="228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632533"/>
              <a:ext cx="311052" cy="228801"/>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632533"/>
              <a:ext cx="311052" cy="228801"/>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632533"/>
              <a:ext cx="311052" cy="228801"/>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632533"/>
              <a:ext cx="311052" cy="228801"/>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632533"/>
              <a:ext cx="311052" cy="228801"/>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632533"/>
              <a:ext cx="311052" cy="228801"/>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632533"/>
              <a:ext cx="311052" cy="228801"/>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632533"/>
              <a:ext cx="311052" cy="228801"/>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632533"/>
              <a:ext cx="311052" cy="228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632533"/>
              <a:ext cx="311052" cy="22880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632533"/>
              <a:ext cx="311052" cy="228801"/>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632533"/>
              <a:ext cx="311052" cy="228801"/>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632533"/>
              <a:ext cx="311052" cy="228801"/>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632533"/>
              <a:ext cx="311052" cy="228801"/>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632533"/>
              <a:ext cx="311052" cy="228801"/>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632533"/>
              <a:ext cx="311052" cy="228801"/>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632533"/>
              <a:ext cx="311052" cy="228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632533"/>
              <a:ext cx="311052" cy="22880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632533"/>
              <a:ext cx="311052" cy="22880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632533"/>
              <a:ext cx="311052" cy="228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632533"/>
              <a:ext cx="311052" cy="22880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632533"/>
              <a:ext cx="311052" cy="2288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632533"/>
              <a:ext cx="311052" cy="22880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632533"/>
              <a:ext cx="311052" cy="22880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632533"/>
              <a:ext cx="311052" cy="22880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632533"/>
              <a:ext cx="311052" cy="22880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82" name="rc82"/>
            <p:cNvSpPr/>
            <p:nvPr/>
          </p:nvSpPr>
          <p:spPr>
            <a:xfrm>
              <a:off x="2200154" y="3090135"/>
              <a:ext cx="311052" cy="228801"/>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83" name="rc83"/>
            <p:cNvSpPr/>
            <p:nvPr/>
          </p:nvSpPr>
          <p:spPr>
            <a:xfrm>
              <a:off x="2511207" y="3090135"/>
              <a:ext cx="311052" cy="228801"/>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84" name="rc84"/>
            <p:cNvSpPr/>
            <p:nvPr/>
          </p:nvSpPr>
          <p:spPr>
            <a:xfrm>
              <a:off x="2822259" y="3090135"/>
              <a:ext cx="311052" cy="228801"/>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85" name="rc85"/>
            <p:cNvSpPr/>
            <p:nvPr/>
          </p:nvSpPr>
          <p:spPr>
            <a:xfrm>
              <a:off x="3133311" y="3090135"/>
              <a:ext cx="311052" cy="228801"/>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86" name="rc86"/>
            <p:cNvSpPr/>
            <p:nvPr/>
          </p:nvSpPr>
          <p:spPr>
            <a:xfrm>
              <a:off x="3444364" y="3090135"/>
              <a:ext cx="311052" cy="228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87" name="rc87"/>
            <p:cNvSpPr/>
            <p:nvPr/>
          </p:nvSpPr>
          <p:spPr>
            <a:xfrm>
              <a:off x="3755416" y="3090135"/>
              <a:ext cx="311052" cy="22880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88" name="rc88"/>
            <p:cNvSpPr/>
            <p:nvPr/>
          </p:nvSpPr>
          <p:spPr>
            <a:xfrm>
              <a:off x="4066468" y="3090135"/>
              <a:ext cx="311052" cy="228801"/>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89" name="rc89"/>
            <p:cNvSpPr/>
            <p:nvPr/>
          </p:nvSpPr>
          <p:spPr>
            <a:xfrm>
              <a:off x="4377521" y="3090135"/>
              <a:ext cx="311052" cy="228801"/>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90" name="rc90"/>
            <p:cNvSpPr/>
            <p:nvPr/>
          </p:nvSpPr>
          <p:spPr>
            <a:xfrm>
              <a:off x="4688573" y="3090135"/>
              <a:ext cx="311052" cy="228801"/>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91" name="rc91"/>
            <p:cNvSpPr/>
            <p:nvPr/>
          </p:nvSpPr>
          <p:spPr>
            <a:xfrm>
              <a:off x="4999625" y="3090135"/>
              <a:ext cx="311052" cy="228801"/>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92" name="rc92"/>
            <p:cNvSpPr/>
            <p:nvPr/>
          </p:nvSpPr>
          <p:spPr>
            <a:xfrm>
              <a:off x="5310677" y="3090135"/>
              <a:ext cx="311052" cy="228801"/>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93" name="rc93"/>
            <p:cNvSpPr/>
            <p:nvPr/>
          </p:nvSpPr>
          <p:spPr>
            <a:xfrm>
              <a:off x="5621730" y="3090135"/>
              <a:ext cx="311052" cy="228801"/>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94" name="rc94"/>
            <p:cNvSpPr/>
            <p:nvPr/>
          </p:nvSpPr>
          <p:spPr>
            <a:xfrm>
              <a:off x="5932782" y="3090135"/>
              <a:ext cx="311052" cy="228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95" name="rc95"/>
            <p:cNvSpPr/>
            <p:nvPr/>
          </p:nvSpPr>
          <p:spPr>
            <a:xfrm>
              <a:off x="6243834" y="3090135"/>
              <a:ext cx="311052" cy="22880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96" name="rc96"/>
            <p:cNvSpPr/>
            <p:nvPr/>
          </p:nvSpPr>
          <p:spPr>
            <a:xfrm>
              <a:off x="6554887" y="3090135"/>
              <a:ext cx="311052" cy="22880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97" name="rc97"/>
            <p:cNvSpPr/>
            <p:nvPr/>
          </p:nvSpPr>
          <p:spPr>
            <a:xfrm>
              <a:off x="6865939" y="3090135"/>
              <a:ext cx="311052" cy="228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98" name="rc98"/>
            <p:cNvSpPr/>
            <p:nvPr/>
          </p:nvSpPr>
          <p:spPr>
            <a:xfrm>
              <a:off x="7176991" y="3090135"/>
              <a:ext cx="311052" cy="22880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99" name="rc99"/>
            <p:cNvSpPr/>
            <p:nvPr/>
          </p:nvSpPr>
          <p:spPr>
            <a:xfrm>
              <a:off x="7488044" y="3090135"/>
              <a:ext cx="311052" cy="2288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00" name="rc100"/>
            <p:cNvSpPr/>
            <p:nvPr/>
          </p:nvSpPr>
          <p:spPr>
            <a:xfrm>
              <a:off x="7799096" y="3090135"/>
              <a:ext cx="311052" cy="22880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01" name="rc101"/>
            <p:cNvSpPr/>
            <p:nvPr/>
          </p:nvSpPr>
          <p:spPr>
            <a:xfrm>
              <a:off x="8110148" y="3090135"/>
              <a:ext cx="311052" cy="22880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02" name="rc102"/>
            <p:cNvSpPr/>
            <p:nvPr/>
          </p:nvSpPr>
          <p:spPr>
            <a:xfrm>
              <a:off x="8421201" y="3090135"/>
              <a:ext cx="311052" cy="22880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03" name="rc103"/>
            <p:cNvSpPr/>
            <p:nvPr/>
          </p:nvSpPr>
          <p:spPr>
            <a:xfrm>
              <a:off x="8732253" y="3090135"/>
              <a:ext cx="311052" cy="22880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04" name="rc104"/>
            <p:cNvSpPr/>
            <p:nvPr/>
          </p:nvSpPr>
          <p:spPr>
            <a:xfrm>
              <a:off x="2822259" y="2174931"/>
              <a:ext cx="311052" cy="228801"/>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105" name="rc105"/>
            <p:cNvSpPr/>
            <p:nvPr/>
          </p:nvSpPr>
          <p:spPr>
            <a:xfrm>
              <a:off x="3133311" y="2174931"/>
              <a:ext cx="311052" cy="228801"/>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106" name="rc106"/>
            <p:cNvSpPr/>
            <p:nvPr/>
          </p:nvSpPr>
          <p:spPr>
            <a:xfrm>
              <a:off x="3444364" y="2174931"/>
              <a:ext cx="311052" cy="228801"/>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107" name="rc107"/>
            <p:cNvSpPr/>
            <p:nvPr/>
          </p:nvSpPr>
          <p:spPr>
            <a:xfrm>
              <a:off x="3755416" y="2174931"/>
              <a:ext cx="311052" cy="228801"/>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108" name="rc108"/>
            <p:cNvSpPr/>
            <p:nvPr/>
          </p:nvSpPr>
          <p:spPr>
            <a:xfrm>
              <a:off x="4066468" y="2174931"/>
              <a:ext cx="311052" cy="228801"/>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09" name="rc109"/>
            <p:cNvSpPr/>
            <p:nvPr/>
          </p:nvSpPr>
          <p:spPr>
            <a:xfrm>
              <a:off x="4377521" y="2174931"/>
              <a:ext cx="311052" cy="228801"/>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110" name="rc110"/>
            <p:cNvSpPr/>
            <p:nvPr/>
          </p:nvSpPr>
          <p:spPr>
            <a:xfrm>
              <a:off x="4688573" y="2174931"/>
              <a:ext cx="311052" cy="228801"/>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111" name="rc111"/>
            <p:cNvSpPr/>
            <p:nvPr/>
          </p:nvSpPr>
          <p:spPr>
            <a:xfrm>
              <a:off x="4999625" y="2174931"/>
              <a:ext cx="311052" cy="228801"/>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112" name="rc112"/>
            <p:cNvSpPr/>
            <p:nvPr/>
          </p:nvSpPr>
          <p:spPr>
            <a:xfrm>
              <a:off x="5310677" y="2174931"/>
              <a:ext cx="311052" cy="228801"/>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113" name="rc113"/>
            <p:cNvSpPr/>
            <p:nvPr/>
          </p:nvSpPr>
          <p:spPr>
            <a:xfrm>
              <a:off x="5621730" y="2174931"/>
              <a:ext cx="311052" cy="228801"/>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114" name="rc114"/>
            <p:cNvSpPr/>
            <p:nvPr/>
          </p:nvSpPr>
          <p:spPr>
            <a:xfrm>
              <a:off x="5932782" y="2174931"/>
              <a:ext cx="311052" cy="228801"/>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115" name="rc115"/>
            <p:cNvSpPr/>
            <p:nvPr/>
          </p:nvSpPr>
          <p:spPr>
            <a:xfrm>
              <a:off x="6243834" y="2174931"/>
              <a:ext cx="311052" cy="228801"/>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116" name="rc116"/>
            <p:cNvSpPr/>
            <p:nvPr/>
          </p:nvSpPr>
          <p:spPr>
            <a:xfrm>
              <a:off x="6554887" y="2174931"/>
              <a:ext cx="311052" cy="228801"/>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117" name="rc117"/>
            <p:cNvSpPr/>
            <p:nvPr/>
          </p:nvSpPr>
          <p:spPr>
            <a:xfrm>
              <a:off x="6865939" y="2174931"/>
              <a:ext cx="311052" cy="228801"/>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118" name="rc118"/>
            <p:cNvSpPr/>
            <p:nvPr/>
          </p:nvSpPr>
          <p:spPr>
            <a:xfrm>
              <a:off x="7176991" y="2174931"/>
              <a:ext cx="311052" cy="228801"/>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119" name="rc119"/>
            <p:cNvSpPr/>
            <p:nvPr/>
          </p:nvSpPr>
          <p:spPr>
            <a:xfrm>
              <a:off x="7488044" y="2174931"/>
              <a:ext cx="311052" cy="228801"/>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120" name="rc120"/>
            <p:cNvSpPr/>
            <p:nvPr/>
          </p:nvSpPr>
          <p:spPr>
            <a:xfrm>
              <a:off x="7799096" y="2174931"/>
              <a:ext cx="311052" cy="228801"/>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121" name="rc121"/>
            <p:cNvSpPr/>
            <p:nvPr/>
          </p:nvSpPr>
          <p:spPr>
            <a:xfrm>
              <a:off x="8110148" y="2174931"/>
              <a:ext cx="311052" cy="228801"/>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122" name="rc122"/>
            <p:cNvSpPr/>
            <p:nvPr/>
          </p:nvSpPr>
          <p:spPr>
            <a:xfrm>
              <a:off x="8421201" y="2174931"/>
              <a:ext cx="311052" cy="228801"/>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123" name="rc123"/>
            <p:cNvSpPr/>
            <p:nvPr/>
          </p:nvSpPr>
          <p:spPr>
            <a:xfrm>
              <a:off x="8732253" y="2174931"/>
              <a:ext cx="311052" cy="228801"/>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124" name="rc124"/>
            <p:cNvSpPr/>
            <p:nvPr/>
          </p:nvSpPr>
          <p:spPr>
            <a:xfrm>
              <a:off x="4688573" y="2861334"/>
              <a:ext cx="311052" cy="228801"/>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125" name="rc125"/>
            <p:cNvSpPr/>
            <p:nvPr/>
          </p:nvSpPr>
          <p:spPr>
            <a:xfrm>
              <a:off x="4999625" y="2861334"/>
              <a:ext cx="311052" cy="228801"/>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126" name="rc126"/>
            <p:cNvSpPr/>
            <p:nvPr/>
          </p:nvSpPr>
          <p:spPr>
            <a:xfrm>
              <a:off x="5310677" y="2861334"/>
              <a:ext cx="311052" cy="228801"/>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127" name="rc127"/>
            <p:cNvSpPr/>
            <p:nvPr/>
          </p:nvSpPr>
          <p:spPr>
            <a:xfrm>
              <a:off x="5621730" y="2861334"/>
              <a:ext cx="311052" cy="228801"/>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28" name="rc128"/>
            <p:cNvSpPr/>
            <p:nvPr/>
          </p:nvSpPr>
          <p:spPr>
            <a:xfrm>
              <a:off x="5932782" y="2861334"/>
              <a:ext cx="311052" cy="228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29" name="rc129"/>
            <p:cNvSpPr/>
            <p:nvPr/>
          </p:nvSpPr>
          <p:spPr>
            <a:xfrm>
              <a:off x="6243834" y="2861334"/>
              <a:ext cx="311052" cy="22880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30" name="rc130"/>
            <p:cNvSpPr/>
            <p:nvPr/>
          </p:nvSpPr>
          <p:spPr>
            <a:xfrm>
              <a:off x="6554887" y="2861334"/>
              <a:ext cx="311052" cy="22880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31" name="rc131"/>
            <p:cNvSpPr/>
            <p:nvPr/>
          </p:nvSpPr>
          <p:spPr>
            <a:xfrm>
              <a:off x="6865939" y="2861334"/>
              <a:ext cx="311052" cy="228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32" name="rc132"/>
            <p:cNvSpPr/>
            <p:nvPr/>
          </p:nvSpPr>
          <p:spPr>
            <a:xfrm>
              <a:off x="7176991" y="2861334"/>
              <a:ext cx="311052" cy="22880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33" name="rc133"/>
            <p:cNvSpPr/>
            <p:nvPr/>
          </p:nvSpPr>
          <p:spPr>
            <a:xfrm>
              <a:off x="7488044" y="2861334"/>
              <a:ext cx="311052" cy="2288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34" name="rc134"/>
            <p:cNvSpPr/>
            <p:nvPr/>
          </p:nvSpPr>
          <p:spPr>
            <a:xfrm>
              <a:off x="7799096" y="2861334"/>
              <a:ext cx="311052" cy="22880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35" name="rc135"/>
            <p:cNvSpPr/>
            <p:nvPr/>
          </p:nvSpPr>
          <p:spPr>
            <a:xfrm>
              <a:off x="8110148" y="2861334"/>
              <a:ext cx="311052" cy="22880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36" name="rc136"/>
            <p:cNvSpPr/>
            <p:nvPr/>
          </p:nvSpPr>
          <p:spPr>
            <a:xfrm>
              <a:off x="8421201" y="2861334"/>
              <a:ext cx="311052" cy="22880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37" name="rc137"/>
            <p:cNvSpPr/>
            <p:nvPr/>
          </p:nvSpPr>
          <p:spPr>
            <a:xfrm>
              <a:off x="8732253" y="2861334"/>
              <a:ext cx="311052" cy="22880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38" name="rc138"/>
            <p:cNvSpPr/>
            <p:nvPr/>
          </p:nvSpPr>
          <p:spPr>
            <a:xfrm>
              <a:off x="5621730" y="3776538"/>
              <a:ext cx="311052" cy="228801"/>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39" name="rc139"/>
            <p:cNvSpPr/>
            <p:nvPr/>
          </p:nvSpPr>
          <p:spPr>
            <a:xfrm>
              <a:off x="5932782" y="3776538"/>
              <a:ext cx="311052" cy="228801"/>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40" name="rc140"/>
            <p:cNvSpPr/>
            <p:nvPr/>
          </p:nvSpPr>
          <p:spPr>
            <a:xfrm>
              <a:off x="6243834" y="3776538"/>
              <a:ext cx="311052" cy="228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41" name="rc141"/>
            <p:cNvSpPr/>
            <p:nvPr/>
          </p:nvSpPr>
          <p:spPr>
            <a:xfrm>
              <a:off x="6554887" y="3776538"/>
              <a:ext cx="311052" cy="22880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42" name="rc142"/>
            <p:cNvSpPr/>
            <p:nvPr/>
          </p:nvSpPr>
          <p:spPr>
            <a:xfrm>
              <a:off x="6865939" y="3776538"/>
              <a:ext cx="311052" cy="228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43" name="rc143"/>
            <p:cNvSpPr/>
            <p:nvPr/>
          </p:nvSpPr>
          <p:spPr>
            <a:xfrm>
              <a:off x="7176991" y="3776538"/>
              <a:ext cx="311052" cy="22880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44" name="rc144"/>
            <p:cNvSpPr/>
            <p:nvPr/>
          </p:nvSpPr>
          <p:spPr>
            <a:xfrm>
              <a:off x="7488044" y="3776538"/>
              <a:ext cx="311052" cy="2288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45" name="rc145"/>
            <p:cNvSpPr/>
            <p:nvPr/>
          </p:nvSpPr>
          <p:spPr>
            <a:xfrm>
              <a:off x="7799096" y="3776538"/>
              <a:ext cx="311052" cy="22880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46" name="rc146"/>
            <p:cNvSpPr/>
            <p:nvPr/>
          </p:nvSpPr>
          <p:spPr>
            <a:xfrm>
              <a:off x="8110148" y="3776538"/>
              <a:ext cx="311052" cy="228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47" name="rc147"/>
            <p:cNvSpPr/>
            <p:nvPr/>
          </p:nvSpPr>
          <p:spPr>
            <a:xfrm>
              <a:off x="8421201" y="3776538"/>
              <a:ext cx="311052" cy="228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48" name="rc148"/>
            <p:cNvSpPr/>
            <p:nvPr/>
          </p:nvSpPr>
          <p:spPr>
            <a:xfrm>
              <a:off x="8732253" y="3776538"/>
              <a:ext cx="311052" cy="22880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49" name="rc149"/>
            <p:cNvSpPr/>
            <p:nvPr/>
          </p:nvSpPr>
          <p:spPr>
            <a:xfrm>
              <a:off x="7488044" y="4005339"/>
              <a:ext cx="311052" cy="228801"/>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150" name="rc150"/>
            <p:cNvSpPr/>
            <p:nvPr/>
          </p:nvSpPr>
          <p:spPr>
            <a:xfrm>
              <a:off x="7799096" y="4005339"/>
              <a:ext cx="311052" cy="228801"/>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51" name="rc151"/>
            <p:cNvSpPr/>
            <p:nvPr/>
          </p:nvSpPr>
          <p:spPr>
            <a:xfrm>
              <a:off x="8110148" y="4005339"/>
              <a:ext cx="311052" cy="228801"/>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52" name="rc152"/>
            <p:cNvSpPr/>
            <p:nvPr/>
          </p:nvSpPr>
          <p:spPr>
            <a:xfrm>
              <a:off x="8421201" y="4005339"/>
              <a:ext cx="311052" cy="228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53" name="rc153"/>
            <p:cNvSpPr/>
            <p:nvPr/>
          </p:nvSpPr>
          <p:spPr>
            <a:xfrm>
              <a:off x="8732253" y="4005339"/>
              <a:ext cx="311052" cy="228801"/>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54" name="rc154"/>
            <p:cNvSpPr/>
            <p:nvPr/>
          </p:nvSpPr>
          <p:spPr>
            <a:xfrm>
              <a:off x="955945" y="4234140"/>
              <a:ext cx="311052" cy="228801"/>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55" name="rc155"/>
            <p:cNvSpPr/>
            <p:nvPr/>
          </p:nvSpPr>
          <p:spPr>
            <a:xfrm>
              <a:off x="1266997" y="4234140"/>
              <a:ext cx="311052" cy="228801"/>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156" name="rc156"/>
            <p:cNvSpPr/>
            <p:nvPr/>
          </p:nvSpPr>
          <p:spPr>
            <a:xfrm>
              <a:off x="1578050" y="4234140"/>
              <a:ext cx="311052" cy="228801"/>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157" name="rc157"/>
            <p:cNvSpPr/>
            <p:nvPr/>
          </p:nvSpPr>
          <p:spPr>
            <a:xfrm>
              <a:off x="1889102" y="4234140"/>
              <a:ext cx="311052" cy="228801"/>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58" name="rc158"/>
            <p:cNvSpPr/>
            <p:nvPr/>
          </p:nvSpPr>
          <p:spPr>
            <a:xfrm>
              <a:off x="2200154" y="4234140"/>
              <a:ext cx="311052" cy="228801"/>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59" name="rc159"/>
            <p:cNvSpPr/>
            <p:nvPr/>
          </p:nvSpPr>
          <p:spPr>
            <a:xfrm>
              <a:off x="2511207" y="4234140"/>
              <a:ext cx="311052" cy="228801"/>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60" name="rc160"/>
            <p:cNvSpPr/>
            <p:nvPr/>
          </p:nvSpPr>
          <p:spPr>
            <a:xfrm>
              <a:off x="2822259" y="4234140"/>
              <a:ext cx="311052" cy="228801"/>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61" name="rc161"/>
            <p:cNvSpPr/>
            <p:nvPr/>
          </p:nvSpPr>
          <p:spPr>
            <a:xfrm>
              <a:off x="3133311" y="4234140"/>
              <a:ext cx="311052" cy="228801"/>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62" name="rc162"/>
            <p:cNvSpPr/>
            <p:nvPr/>
          </p:nvSpPr>
          <p:spPr>
            <a:xfrm>
              <a:off x="3444364" y="4234140"/>
              <a:ext cx="311052" cy="228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63" name="rc163"/>
            <p:cNvSpPr/>
            <p:nvPr/>
          </p:nvSpPr>
          <p:spPr>
            <a:xfrm>
              <a:off x="3755416" y="4234140"/>
              <a:ext cx="311052" cy="22880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64" name="rc164"/>
            <p:cNvSpPr/>
            <p:nvPr/>
          </p:nvSpPr>
          <p:spPr>
            <a:xfrm>
              <a:off x="4066468" y="4234140"/>
              <a:ext cx="311052" cy="228801"/>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65" name="rc165"/>
            <p:cNvSpPr/>
            <p:nvPr/>
          </p:nvSpPr>
          <p:spPr>
            <a:xfrm>
              <a:off x="4377521" y="4234140"/>
              <a:ext cx="311052" cy="228801"/>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66" name="rc166"/>
            <p:cNvSpPr/>
            <p:nvPr/>
          </p:nvSpPr>
          <p:spPr>
            <a:xfrm>
              <a:off x="4688573" y="4234140"/>
              <a:ext cx="311052" cy="228801"/>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67" name="rc167"/>
            <p:cNvSpPr/>
            <p:nvPr/>
          </p:nvSpPr>
          <p:spPr>
            <a:xfrm>
              <a:off x="4999625" y="4234140"/>
              <a:ext cx="311052" cy="228801"/>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168" name="rc168"/>
            <p:cNvSpPr/>
            <p:nvPr/>
          </p:nvSpPr>
          <p:spPr>
            <a:xfrm>
              <a:off x="5310677" y="4234140"/>
              <a:ext cx="311052" cy="228801"/>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69" name="rc169"/>
            <p:cNvSpPr/>
            <p:nvPr/>
          </p:nvSpPr>
          <p:spPr>
            <a:xfrm>
              <a:off x="5621730" y="4234140"/>
              <a:ext cx="311052" cy="228801"/>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70" name="rc170"/>
            <p:cNvSpPr/>
            <p:nvPr/>
          </p:nvSpPr>
          <p:spPr>
            <a:xfrm>
              <a:off x="5932782" y="4234140"/>
              <a:ext cx="311052" cy="228801"/>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71" name="rc171"/>
            <p:cNvSpPr/>
            <p:nvPr/>
          </p:nvSpPr>
          <p:spPr>
            <a:xfrm>
              <a:off x="6243834" y="4234140"/>
              <a:ext cx="311052" cy="228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72" name="rc172"/>
            <p:cNvSpPr/>
            <p:nvPr/>
          </p:nvSpPr>
          <p:spPr>
            <a:xfrm>
              <a:off x="6554887" y="4234140"/>
              <a:ext cx="311052" cy="228801"/>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73" name="rc173"/>
            <p:cNvSpPr/>
            <p:nvPr/>
          </p:nvSpPr>
          <p:spPr>
            <a:xfrm>
              <a:off x="6865939" y="4234140"/>
              <a:ext cx="311052" cy="228801"/>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74" name="rc174"/>
            <p:cNvSpPr/>
            <p:nvPr/>
          </p:nvSpPr>
          <p:spPr>
            <a:xfrm>
              <a:off x="7176991" y="4234140"/>
              <a:ext cx="311052" cy="22880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75" name="rc175"/>
            <p:cNvSpPr/>
            <p:nvPr/>
          </p:nvSpPr>
          <p:spPr>
            <a:xfrm>
              <a:off x="7488044" y="4234140"/>
              <a:ext cx="311052" cy="228801"/>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76" name="rc176"/>
            <p:cNvSpPr/>
            <p:nvPr/>
          </p:nvSpPr>
          <p:spPr>
            <a:xfrm>
              <a:off x="7799096" y="4234140"/>
              <a:ext cx="311052" cy="2288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77" name="rc177"/>
            <p:cNvSpPr/>
            <p:nvPr/>
          </p:nvSpPr>
          <p:spPr>
            <a:xfrm>
              <a:off x="8110148" y="4234140"/>
              <a:ext cx="311052" cy="228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78" name="rc178"/>
            <p:cNvSpPr/>
            <p:nvPr/>
          </p:nvSpPr>
          <p:spPr>
            <a:xfrm>
              <a:off x="8421201" y="4234140"/>
              <a:ext cx="311052" cy="228801"/>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79" name="rc179"/>
            <p:cNvSpPr/>
            <p:nvPr/>
          </p:nvSpPr>
          <p:spPr>
            <a:xfrm>
              <a:off x="8732253" y="4234140"/>
              <a:ext cx="311052" cy="228801"/>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80" name="rc180"/>
            <p:cNvSpPr/>
            <p:nvPr/>
          </p:nvSpPr>
          <p:spPr>
            <a:xfrm>
              <a:off x="6865939" y="4691743"/>
              <a:ext cx="311052" cy="228801"/>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181" name="rc181"/>
            <p:cNvSpPr/>
            <p:nvPr/>
          </p:nvSpPr>
          <p:spPr>
            <a:xfrm>
              <a:off x="7176991" y="4691743"/>
              <a:ext cx="311052" cy="228801"/>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182" name="rc182"/>
            <p:cNvSpPr/>
            <p:nvPr/>
          </p:nvSpPr>
          <p:spPr>
            <a:xfrm>
              <a:off x="7488044" y="4691743"/>
              <a:ext cx="311052" cy="228801"/>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183" name="rc183"/>
            <p:cNvSpPr/>
            <p:nvPr/>
          </p:nvSpPr>
          <p:spPr>
            <a:xfrm>
              <a:off x="7799096" y="4691743"/>
              <a:ext cx="311052" cy="228801"/>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184" name="rc184"/>
            <p:cNvSpPr/>
            <p:nvPr/>
          </p:nvSpPr>
          <p:spPr>
            <a:xfrm>
              <a:off x="8110148" y="4691743"/>
              <a:ext cx="311052" cy="228801"/>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85" name="rc185"/>
            <p:cNvSpPr/>
            <p:nvPr/>
          </p:nvSpPr>
          <p:spPr>
            <a:xfrm>
              <a:off x="8421201" y="4691743"/>
              <a:ext cx="311052" cy="228801"/>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86" name="rc186"/>
            <p:cNvSpPr/>
            <p:nvPr/>
          </p:nvSpPr>
          <p:spPr>
            <a:xfrm>
              <a:off x="8732253" y="4691743"/>
              <a:ext cx="311052" cy="228801"/>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87" name="rc187"/>
            <p:cNvSpPr/>
            <p:nvPr/>
          </p:nvSpPr>
          <p:spPr>
            <a:xfrm>
              <a:off x="6865939" y="5149345"/>
              <a:ext cx="311052" cy="228801"/>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188" name="rc188"/>
            <p:cNvSpPr/>
            <p:nvPr/>
          </p:nvSpPr>
          <p:spPr>
            <a:xfrm>
              <a:off x="7176991" y="5149345"/>
              <a:ext cx="311052" cy="22880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89" name="rc189"/>
            <p:cNvSpPr/>
            <p:nvPr/>
          </p:nvSpPr>
          <p:spPr>
            <a:xfrm>
              <a:off x="7488044" y="5149345"/>
              <a:ext cx="311052" cy="228801"/>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90" name="rc190"/>
            <p:cNvSpPr/>
            <p:nvPr/>
          </p:nvSpPr>
          <p:spPr>
            <a:xfrm>
              <a:off x="7799096" y="5149345"/>
              <a:ext cx="311052" cy="228801"/>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91" name="rc191"/>
            <p:cNvSpPr/>
            <p:nvPr/>
          </p:nvSpPr>
          <p:spPr>
            <a:xfrm>
              <a:off x="8110148" y="5149345"/>
              <a:ext cx="311052" cy="228801"/>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92" name="rc192"/>
            <p:cNvSpPr/>
            <p:nvPr/>
          </p:nvSpPr>
          <p:spPr>
            <a:xfrm>
              <a:off x="8421201" y="5149345"/>
              <a:ext cx="311052" cy="228801"/>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93" name="rc193"/>
            <p:cNvSpPr/>
            <p:nvPr/>
          </p:nvSpPr>
          <p:spPr>
            <a:xfrm>
              <a:off x="8732253" y="5149345"/>
              <a:ext cx="311052" cy="228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94" name="rc194"/>
            <p:cNvSpPr/>
            <p:nvPr/>
          </p:nvSpPr>
          <p:spPr>
            <a:xfrm>
              <a:off x="5621730" y="3318936"/>
              <a:ext cx="311052" cy="228801"/>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95" name="rc195"/>
            <p:cNvSpPr/>
            <p:nvPr/>
          </p:nvSpPr>
          <p:spPr>
            <a:xfrm>
              <a:off x="5932782" y="3318936"/>
              <a:ext cx="311052" cy="228801"/>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96" name="rc196"/>
            <p:cNvSpPr/>
            <p:nvPr/>
          </p:nvSpPr>
          <p:spPr>
            <a:xfrm>
              <a:off x="6243834" y="3318936"/>
              <a:ext cx="311052" cy="228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97" name="rc197"/>
            <p:cNvSpPr/>
            <p:nvPr/>
          </p:nvSpPr>
          <p:spPr>
            <a:xfrm>
              <a:off x="6554887" y="3318936"/>
              <a:ext cx="311052" cy="22880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98" name="rc198"/>
            <p:cNvSpPr/>
            <p:nvPr/>
          </p:nvSpPr>
          <p:spPr>
            <a:xfrm>
              <a:off x="6865939" y="3318936"/>
              <a:ext cx="311052" cy="22880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99" name="rc199"/>
            <p:cNvSpPr/>
            <p:nvPr/>
          </p:nvSpPr>
          <p:spPr>
            <a:xfrm>
              <a:off x="7176991" y="3318936"/>
              <a:ext cx="311052" cy="22880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00" name="rc200"/>
            <p:cNvSpPr/>
            <p:nvPr/>
          </p:nvSpPr>
          <p:spPr>
            <a:xfrm>
              <a:off x="7488044" y="3318936"/>
              <a:ext cx="311052" cy="228801"/>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01" name="rc201"/>
            <p:cNvSpPr/>
            <p:nvPr/>
          </p:nvSpPr>
          <p:spPr>
            <a:xfrm>
              <a:off x="7799096" y="3318936"/>
              <a:ext cx="311052" cy="228801"/>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02" name="rc202"/>
            <p:cNvSpPr/>
            <p:nvPr/>
          </p:nvSpPr>
          <p:spPr>
            <a:xfrm>
              <a:off x="8110148" y="3318936"/>
              <a:ext cx="311052" cy="22880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03" name="rc203"/>
            <p:cNvSpPr/>
            <p:nvPr/>
          </p:nvSpPr>
          <p:spPr>
            <a:xfrm>
              <a:off x="8421201" y="3318936"/>
              <a:ext cx="311052" cy="22880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04" name="rc204"/>
            <p:cNvSpPr/>
            <p:nvPr/>
          </p:nvSpPr>
          <p:spPr>
            <a:xfrm>
              <a:off x="8732253" y="3318936"/>
              <a:ext cx="311052" cy="22880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05" name="rc205"/>
            <p:cNvSpPr/>
            <p:nvPr/>
          </p:nvSpPr>
          <p:spPr>
            <a:xfrm>
              <a:off x="8732253" y="4462941"/>
              <a:ext cx="311052" cy="228801"/>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206" name="rc206"/>
            <p:cNvSpPr/>
            <p:nvPr/>
          </p:nvSpPr>
          <p:spPr>
            <a:xfrm>
              <a:off x="7799096" y="3547737"/>
              <a:ext cx="311052" cy="228801"/>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207" name="rc207"/>
            <p:cNvSpPr/>
            <p:nvPr/>
          </p:nvSpPr>
          <p:spPr>
            <a:xfrm>
              <a:off x="8110148" y="3547737"/>
              <a:ext cx="311052" cy="228801"/>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08" name="rc208"/>
            <p:cNvSpPr/>
            <p:nvPr/>
          </p:nvSpPr>
          <p:spPr>
            <a:xfrm>
              <a:off x="8421201" y="3547737"/>
              <a:ext cx="311052" cy="228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09" name="rc209"/>
            <p:cNvSpPr/>
            <p:nvPr/>
          </p:nvSpPr>
          <p:spPr>
            <a:xfrm>
              <a:off x="8732253" y="3547737"/>
              <a:ext cx="311052" cy="228801"/>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10" name="rc210"/>
            <p:cNvSpPr/>
            <p:nvPr/>
          </p:nvSpPr>
          <p:spPr>
            <a:xfrm>
              <a:off x="2200154" y="4920544"/>
              <a:ext cx="311052" cy="228801"/>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211" name="rc211"/>
            <p:cNvSpPr/>
            <p:nvPr/>
          </p:nvSpPr>
          <p:spPr>
            <a:xfrm>
              <a:off x="2511207" y="4920544"/>
              <a:ext cx="311052" cy="228801"/>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212" name="rc212"/>
            <p:cNvSpPr/>
            <p:nvPr/>
          </p:nvSpPr>
          <p:spPr>
            <a:xfrm>
              <a:off x="2822259" y="4920544"/>
              <a:ext cx="311052" cy="228801"/>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213" name="rc213"/>
            <p:cNvSpPr/>
            <p:nvPr/>
          </p:nvSpPr>
          <p:spPr>
            <a:xfrm>
              <a:off x="3133311" y="4920544"/>
              <a:ext cx="311052" cy="2288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14" name="rc214"/>
            <p:cNvSpPr/>
            <p:nvPr/>
          </p:nvSpPr>
          <p:spPr>
            <a:xfrm>
              <a:off x="3444364" y="4920544"/>
              <a:ext cx="311052" cy="2288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15" name="rc215"/>
            <p:cNvSpPr/>
            <p:nvPr/>
          </p:nvSpPr>
          <p:spPr>
            <a:xfrm>
              <a:off x="3755416" y="4920544"/>
              <a:ext cx="311052" cy="22880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16" name="rc216"/>
            <p:cNvSpPr/>
            <p:nvPr/>
          </p:nvSpPr>
          <p:spPr>
            <a:xfrm>
              <a:off x="4066468" y="4920544"/>
              <a:ext cx="311052" cy="2288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17" name="rc217"/>
            <p:cNvSpPr/>
            <p:nvPr/>
          </p:nvSpPr>
          <p:spPr>
            <a:xfrm>
              <a:off x="4377521" y="4920544"/>
              <a:ext cx="311052" cy="228801"/>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218" name="rc218"/>
            <p:cNvSpPr/>
            <p:nvPr/>
          </p:nvSpPr>
          <p:spPr>
            <a:xfrm>
              <a:off x="4688573" y="4920544"/>
              <a:ext cx="311052" cy="228801"/>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219" name="rc219"/>
            <p:cNvSpPr/>
            <p:nvPr/>
          </p:nvSpPr>
          <p:spPr>
            <a:xfrm>
              <a:off x="4999625" y="4920544"/>
              <a:ext cx="311052" cy="228801"/>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20" name="rc220"/>
            <p:cNvSpPr/>
            <p:nvPr/>
          </p:nvSpPr>
          <p:spPr>
            <a:xfrm>
              <a:off x="5310677" y="4920544"/>
              <a:ext cx="311052" cy="228801"/>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221" name="rc221"/>
            <p:cNvSpPr/>
            <p:nvPr/>
          </p:nvSpPr>
          <p:spPr>
            <a:xfrm>
              <a:off x="5621730" y="4920544"/>
              <a:ext cx="311052" cy="228801"/>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222" name="rc222"/>
            <p:cNvSpPr/>
            <p:nvPr/>
          </p:nvSpPr>
          <p:spPr>
            <a:xfrm>
              <a:off x="5932782" y="4920544"/>
              <a:ext cx="311052" cy="228801"/>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23" name="rc223"/>
            <p:cNvSpPr/>
            <p:nvPr/>
          </p:nvSpPr>
          <p:spPr>
            <a:xfrm>
              <a:off x="6243834" y="4920544"/>
              <a:ext cx="311052" cy="228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24" name="rc224"/>
            <p:cNvSpPr/>
            <p:nvPr/>
          </p:nvSpPr>
          <p:spPr>
            <a:xfrm>
              <a:off x="6554887" y="4920544"/>
              <a:ext cx="311052" cy="228801"/>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25" name="rc225"/>
            <p:cNvSpPr/>
            <p:nvPr/>
          </p:nvSpPr>
          <p:spPr>
            <a:xfrm>
              <a:off x="6865939" y="4920544"/>
              <a:ext cx="311052" cy="228801"/>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26" name="rc226"/>
            <p:cNvSpPr/>
            <p:nvPr/>
          </p:nvSpPr>
          <p:spPr>
            <a:xfrm>
              <a:off x="7176991" y="4920544"/>
              <a:ext cx="311052" cy="22880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27" name="rc227"/>
            <p:cNvSpPr/>
            <p:nvPr/>
          </p:nvSpPr>
          <p:spPr>
            <a:xfrm>
              <a:off x="7488044" y="4920544"/>
              <a:ext cx="311052" cy="228801"/>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228" name="rc228"/>
            <p:cNvSpPr/>
            <p:nvPr/>
          </p:nvSpPr>
          <p:spPr>
            <a:xfrm>
              <a:off x="7799096" y="4920544"/>
              <a:ext cx="311052" cy="228801"/>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29" name="rc229"/>
            <p:cNvSpPr/>
            <p:nvPr/>
          </p:nvSpPr>
          <p:spPr>
            <a:xfrm>
              <a:off x="8110148" y="4920544"/>
              <a:ext cx="311052" cy="228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30" name="rc230"/>
            <p:cNvSpPr/>
            <p:nvPr/>
          </p:nvSpPr>
          <p:spPr>
            <a:xfrm>
              <a:off x="8421201" y="4920544"/>
              <a:ext cx="311052" cy="228801"/>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31" name="rc231"/>
            <p:cNvSpPr/>
            <p:nvPr/>
          </p:nvSpPr>
          <p:spPr>
            <a:xfrm>
              <a:off x="8732253" y="4920544"/>
              <a:ext cx="311052" cy="228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32" name="rc232"/>
            <p:cNvSpPr/>
            <p:nvPr/>
          </p:nvSpPr>
          <p:spPr>
            <a:xfrm>
              <a:off x="8110148" y="5378146"/>
              <a:ext cx="311052" cy="228801"/>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233" name="rc233"/>
            <p:cNvSpPr/>
            <p:nvPr/>
          </p:nvSpPr>
          <p:spPr>
            <a:xfrm>
              <a:off x="8421201" y="5378146"/>
              <a:ext cx="311052" cy="22880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34" name="rc234"/>
            <p:cNvSpPr/>
            <p:nvPr/>
          </p:nvSpPr>
          <p:spPr>
            <a:xfrm>
              <a:off x="8732253" y="5378146"/>
              <a:ext cx="311052" cy="22880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35" name="tx235"/>
            <p:cNvSpPr/>
            <p:nvPr/>
          </p:nvSpPr>
          <p:spPr>
            <a:xfrm>
              <a:off x="3539600" y="20200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36" name="tx236"/>
            <p:cNvSpPr/>
            <p:nvPr/>
          </p:nvSpPr>
          <p:spPr>
            <a:xfrm>
              <a:off x="3850652" y="20200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37" name="tx237"/>
            <p:cNvSpPr/>
            <p:nvPr/>
          </p:nvSpPr>
          <p:spPr>
            <a:xfrm>
              <a:off x="4161705" y="20200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38" name="tx238"/>
            <p:cNvSpPr/>
            <p:nvPr/>
          </p:nvSpPr>
          <p:spPr>
            <a:xfrm>
              <a:off x="6006925" y="20190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39" name="tx239"/>
            <p:cNvSpPr/>
            <p:nvPr/>
          </p:nvSpPr>
          <p:spPr>
            <a:xfrm>
              <a:off x="6339071" y="20200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40" name="tx240"/>
            <p:cNvSpPr/>
            <p:nvPr/>
          </p:nvSpPr>
          <p:spPr>
            <a:xfrm>
              <a:off x="6629030" y="2020408"/>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241" name="tx241"/>
            <p:cNvSpPr/>
            <p:nvPr/>
          </p:nvSpPr>
          <p:spPr>
            <a:xfrm>
              <a:off x="6940082" y="20190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42" name="tx242"/>
            <p:cNvSpPr/>
            <p:nvPr/>
          </p:nvSpPr>
          <p:spPr>
            <a:xfrm>
              <a:off x="7272228" y="202173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43" name="tx243"/>
            <p:cNvSpPr/>
            <p:nvPr/>
          </p:nvSpPr>
          <p:spPr>
            <a:xfrm>
              <a:off x="7583280" y="20200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44" name="tx244"/>
            <p:cNvSpPr/>
            <p:nvPr/>
          </p:nvSpPr>
          <p:spPr>
            <a:xfrm>
              <a:off x="7894332" y="20200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45" name="tx245"/>
            <p:cNvSpPr/>
            <p:nvPr/>
          </p:nvSpPr>
          <p:spPr>
            <a:xfrm>
              <a:off x="8205385" y="20214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246" name="tx246"/>
            <p:cNvSpPr/>
            <p:nvPr/>
          </p:nvSpPr>
          <p:spPr>
            <a:xfrm>
              <a:off x="8495344" y="20190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247" name="tx247"/>
            <p:cNvSpPr/>
            <p:nvPr/>
          </p:nvSpPr>
          <p:spPr>
            <a:xfrm>
              <a:off x="8827489" y="20200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48" name="tx248"/>
            <p:cNvSpPr/>
            <p:nvPr/>
          </p:nvSpPr>
          <p:spPr>
            <a:xfrm>
              <a:off x="3539600" y="24776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49" name="tx249"/>
            <p:cNvSpPr/>
            <p:nvPr/>
          </p:nvSpPr>
          <p:spPr>
            <a:xfrm>
              <a:off x="3850652" y="24776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50" name="tx250"/>
            <p:cNvSpPr/>
            <p:nvPr/>
          </p:nvSpPr>
          <p:spPr>
            <a:xfrm>
              <a:off x="4140611" y="24766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51" name="tx251"/>
            <p:cNvSpPr/>
            <p:nvPr/>
          </p:nvSpPr>
          <p:spPr>
            <a:xfrm>
              <a:off x="6006925" y="24766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52" name="tx252"/>
            <p:cNvSpPr/>
            <p:nvPr/>
          </p:nvSpPr>
          <p:spPr>
            <a:xfrm>
              <a:off x="6339071" y="24776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53" name="tx253"/>
            <p:cNvSpPr/>
            <p:nvPr/>
          </p:nvSpPr>
          <p:spPr>
            <a:xfrm>
              <a:off x="6629030" y="24766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254" name="tx254"/>
            <p:cNvSpPr/>
            <p:nvPr/>
          </p:nvSpPr>
          <p:spPr>
            <a:xfrm>
              <a:off x="6940082" y="2478010"/>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55" name="tx255"/>
            <p:cNvSpPr/>
            <p:nvPr/>
          </p:nvSpPr>
          <p:spPr>
            <a:xfrm>
              <a:off x="7272228" y="24776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56" name="tx256"/>
            <p:cNvSpPr/>
            <p:nvPr/>
          </p:nvSpPr>
          <p:spPr>
            <a:xfrm>
              <a:off x="7894332" y="24776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57" name="tx257"/>
            <p:cNvSpPr/>
            <p:nvPr/>
          </p:nvSpPr>
          <p:spPr>
            <a:xfrm>
              <a:off x="8184291" y="2478010"/>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258" name="tx258"/>
            <p:cNvSpPr/>
            <p:nvPr/>
          </p:nvSpPr>
          <p:spPr>
            <a:xfrm>
              <a:off x="8516437" y="247901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259" name="tx259"/>
            <p:cNvSpPr/>
            <p:nvPr/>
          </p:nvSpPr>
          <p:spPr>
            <a:xfrm>
              <a:off x="8806396" y="24766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60" name="tx260"/>
            <p:cNvSpPr/>
            <p:nvPr/>
          </p:nvSpPr>
          <p:spPr>
            <a:xfrm>
              <a:off x="3850652" y="27064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61" name="tx261"/>
            <p:cNvSpPr/>
            <p:nvPr/>
          </p:nvSpPr>
          <p:spPr>
            <a:xfrm>
              <a:off x="6629030" y="270548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262" name="tx262"/>
            <p:cNvSpPr/>
            <p:nvPr/>
          </p:nvSpPr>
          <p:spPr>
            <a:xfrm>
              <a:off x="6940082" y="270548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263" name="tx263"/>
            <p:cNvSpPr/>
            <p:nvPr/>
          </p:nvSpPr>
          <p:spPr>
            <a:xfrm>
              <a:off x="7272228" y="27064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64" name="tx264"/>
            <p:cNvSpPr/>
            <p:nvPr/>
          </p:nvSpPr>
          <p:spPr>
            <a:xfrm>
              <a:off x="8184291" y="2705435"/>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65" name="tx265"/>
            <p:cNvSpPr/>
            <p:nvPr/>
          </p:nvSpPr>
          <p:spPr>
            <a:xfrm>
              <a:off x="8516437" y="27064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66" name="tx266"/>
            <p:cNvSpPr/>
            <p:nvPr/>
          </p:nvSpPr>
          <p:spPr>
            <a:xfrm>
              <a:off x="8806396" y="270548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67" name="tx267"/>
            <p:cNvSpPr/>
            <p:nvPr/>
          </p:nvSpPr>
          <p:spPr>
            <a:xfrm>
              <a:off x="3850652" y="3164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68" name="tx268"/>
            <p:cNvSpPr/>
            <p:nvPr/>
          </p:nvSpPr>
          <p:spPr>
            <a:xfrm>
              <a:off x="6629030" y="31630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269" name="tx269"/>
            <p:cNvSpPr/>
            <p:nvPr/>
          </p:nvSpPr>
          <p:spPr>
            <a:xfrm>
              <a:off x="6940082" y="31630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270" name="tx270"/>
            <p:cNvSpPr/>
            <p:nvPr/>
          </p:nvSpPr>
          <p:spPr>
            <a:xfrm>
              <a:off x="7272228" y="3164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71" name="tx271"/>
            <p:cNvSpPr/>
            <p:nvPr/>
          </p:nvSpPr>
          <p:spPr>
            <a:xfrm>
              <a:off x="8184291" y="3163037"/>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72" name="tx272"/>
            <p:cNvSpPr/>
            <p:nvPr/>
          </p:nvSpPr>
          <p:spPr>
            <a:xfrm>
              <a:off x="8516437" y="3164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73" name="tx273"/>
            <p:cNvSpPr/>
            <p:nvPr/>
          </p:nvSpPr>
          <p:spPr>
            <a:xfrm>
              <a:off x="8806396" y="31630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74" name="tx274"/>
            <p:cNvSpPr/>
            <p:nvPr/>
          </p:nvSpPr>
          <p:spPr>
            <a:xfrm>
              <a:off x="6629030" y="29342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275" name="tx275"/>
            <p:cNvSpPr/>
            <p:nvPr/>
          </p:nvSpPr>
          <p:spPr>
            <a:xfrm>
              <a:off x="6940082" y="29342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276" name="tx276"/>
            <p:cNvSpPr/>
            <p:nvPr/>
          </p:nvSpPr>
          <p:spPr>
            <a:xfrm>
              <a:off x="7272228" y="29352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77" name="tx277"/>
            <p:cNvSpPr/>
            <p:nvPr/>
          </p:nvSpPr>
          <p:spPr>
            <a:xfrm>
              <a:off x="8184291" y="2934236"/>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78" name="tx278"/>
            <p:cNvSpPr/>
            <p:nvPr/>
          </p:nvSpPr>
          <p:spPr>
            <a:xfrm>
              <a:off x="8516437" y="29352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79" name="tx279"/>
            <p:cNvSpPr/>
            <p:nvPr/>
          </p:nvSpPr>
          <p:spPr>
            <a:xfrm>
              <a:off x="8806396" y="29342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80" name="tx280"/>
            <p:cNvSpPr/>
            <p:nvPr/>
          </p:nvSpPr>
          <p:spPr>
            <a:xfrm>
              <a:off x="6940082" y="384949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281" name="tx281"/>
            <p:cNvSpPr/>
            <p:nvPr/>
          </p:nvSpPr>
          <p:spPr>
            <a:xfrm>
              <a:off x="7272228" y="38504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82" name="tx282"/>
            <p:cNvSpPr/>
            <p:nvPr/>
          </p:nvSpPr>
          <p:spPr>
            <a:xfrm>
              <a:off x="8205385" y="38504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83" name="tx283"/>
            <p:cNvSpPr/>
            <p:nvPr/>
          </p:nvSpPr>
          <p:spPr>
            <a:xfrm>
              <a:off x="8495344" y="384949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84" name="tx284"/>
            <p:cNvSpPr/>
            <p:nvPr/>
          </p:nvSpPr>
          <p:spPr>
            <a:xfrm>
              <a:off x="8827489" y="38504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285" name="tx285"/>
            <p:cNvSpPr/>
            <p:nvPr/>
          </p:nvSpPr>
          <p:spPr>
            <a:xfrm>
              <a:off x="3850652" y="43081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86" name="tx286"/>
            <p:cNvSpPr/>
            <p:nvPr/>
          </p:nvSpPr>
          <p:spPr>
            <a:xfrm>
              <a:off x="7272228" y="43081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87" name="tx287"/>
            <p:cNvSpPr/>
            <p:nvPr/>
          </p:nvSpPr>
          <p:spPr>
            <a:xfrm>
              <a:off x="6961175" y="33928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88" name="tx288"/>
            <p:cNvSpPr/>
            <p:nvPr/>
          </p:nvSpPr>
          <p:spPr>
            <a:xfrm>
              <a:off x="7272228" y="33928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89" name="tx289"/>
            <p:cNvSpPr/>
            <p:nvPr/>
          </p:nvSpPr>
          <p:spPr>
            <a:xfrm>
              <a:off x="8205385" y="33928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90" name="tx290"/>
            <p:cNvSpPr/>
            <p:nvPr/>
          </p:nvSpPr>
          <p:spPr>
            <a:xfrm>
              <a:off x="8516437" y="33928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91" name="tx291"/>
            <p:cNvSpPr/>
            <p:nvPr/>
          </p:nvSpPr>
          <p:spPr>
            <a:xfrm>
              <a:off x="8827489" y="33928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92" name="tx292"/>
            <p:cNvSpPr/>
            <p:nvPr/>
          </p:nvSpPr>
          <p:spPr>
            <a:xfrm>
              <a:off x="3850652" y="4994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293" name="tx293"/>
            <p:cNvSpPr/>
            <p:nvPr/>
          </p:nvSpPr>
          <p:spPr>
            <a:xfrm>
              <a:off x="8516437" y="54521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94" name="tx294"/>
            <p:cNvSpPr/>
            <p:nvPr/>
          </p:nvSpPr>
          <p:spPr>
            <a:xfrm>
              <a:off x="8827489" y="54521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95" name="tx295"/>
            <p:cNvSpPr/>
            <p:nvPr/>
          </p:nvSpPr>
          <p:spPr>
            <a:xfrm>
              <a:off x="1051182" y="202173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296" name="tx296"/>
            <p:cNvSpPr/>
            <p:nvPr/>
          </p:nvSpPr>
          <p:spPr>
            <a:xfrm>
              <a:off x="1362234" y="20214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297" name="tx297"/>
            <p:cNvSpPr/>
            <p:nvPr/>
          </p:nvSpPr>
          <p:spPr>
            <a:xfrm>
              <a:off x="1673286" y="20200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a:t>
              </a:r>
            </a:p>
          </p:txBody>
        </p:sp>
        <p:sp>
          <p:nvSpPr>
            <p:cNvPr id="298" name="tx298"/>
            <p:cNvSpPr/>
            <p:nvPr/>
          </p:nvSpPr>
          <p:spPr>
            <a:xfrm>
              <a:off x="1984338" y="20214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299" name="tx299"/>
            <p:cNvSpPr/>
            <p:nvPr/>
          </p:nvSpPr>
          <p:spPr>
            <a:xfrm>
              <a:off x="2295391" y="2020408"/>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300" name="tx300"/>
            <p:cNvSpPr/>
            <p:nvPr/>
          </p:nvSpPr>
          <p:spPr>
            <a:xfrm>
              <a:off x="2606443" y="20200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301" name="tx301"/>
            <p:cNvSpPr/>
            <p:nvPr/>
          </p:nvSpPr>
          <p:spPr>
            <a:xfrm>
              <a:off x="2896402" y="20190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302" name="tx302"/>
            <p:cNvSpPr/>
            <p:nvPr/>
          </p:nvSpPr>
          <p:spPr>
            <a:xfrm>
              <a:off x="3207454" y="2019032"/>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303" name="tx303"/>
            <p:cNvSpPr/>
            <p:nvPr/>
          </p:nvSpPr>
          <p:spPr>
            <a:xfrm>
              <a:off x="4472757" y="20214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304" name="tx304"/>
            <p:cNvSpPr/>
            <p:nvPr/>
          </p:nvSpPr>
          <p:spPr>
            <a:xfrm>
              <a:off x="4762716" y="20190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305" name="tx305"/>
            <p:cNvSpPr/>
            <p:nvPr/>
          </p:nvSpPr>
          <p:spPr>
            <a:xfrm>
              <a:off x="5073768" y="20190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306" name="tx306"/>
            <p:cNvSpPr/>
            <p:nvPr/>
          </p:nvSpPr>
          <p:spPr>
            <a:xfrm>
              <a:off x="5384820" y="20190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307" name="tx307"/>
            <p:cNvSpPr/>
            <p:nvPr/>
          </p:nvSpPr>
          <p:spPr>
            <a:xfrm>
              <a:off x="5695873" y="2019032"/>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308" name="tx308"/>
            <p:cNvSpPr/>
            <p:nvPr/>
          </p:nvSpPr>
          <p:spPr>
            <a:xfrm>
              <a:off x="1051182" y="247933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309" name="tx309"/>
            <p:cNvSpPr/>
            <p:nvPr/>
          </p:nvSpPr>
          <p:spPr>
            <a:xfrm>
              <a:off x="1362234" y="24776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310" name="tx310"/>
            <p:cNvSpPr/>
            <p:nvPr/>
          </p:nvSpPr>
          <p:spPr>
            <a:xfrm>
              <a:off x="1673286" y="24776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311" name="tx311"/>
            <p:cNvSpPr/>
            <p:nvPr/>
          </p:nvSpPr>
          <p:spPr>
            <a:xfrm>
              <a:off x="1984338" y="2478010"/>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312" name="tx312"/>
            <p:cNvSpPr/>
            <p:nvPr/>
          </p:nvSpPr>
          <p:spPr>
            <a:xfrm>
              <a:off x="2295391" y="24776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313" name="tx313"/>
            <p:cNvSpPr/>
            <p:nvPr/>
          </p:nvSpPr>
          <p:spPr>
            <a:xfrm>
              <a:off x="2606443" y="24776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314" name="tx314"/>
            <p:cNvSpPr/>
            <p:nvPr/>
          </p:nvSpPr>
          <p:spPr>
            <a:xfrm>
              <a:off x="2896402" y="24766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315" name="tx315"/>
            <p:cNvSpPr/>
            <p:nvPr/>
          </p:nvSpPr>
          <p:spPr>
            <a:xfrm>
              <a:off x="3228548" y="24776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316" name="tx316"/>
            <p:cNvSpPr/>
            <p:nvPr/>
          </p:nvSpPr>
          <p:spPr>
            <a:xfrm>
              <a:off x="4472757" y="24776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317" name="tx317"/>
            <p:cNvSpPr/>
            <p:nvPr/>
          </p:nvSpPr>
          <p:spPr>
            <a:xfrm>
              <a:off x="4762716" y="24766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318" name="tx318"/>
            <p:cNvSpPr/>
            <p:nvPr/>
          </p:nvSpPr>
          <p:spPr>
            <a:xfrm>
              <a:off x="5073768" y="24766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319" name="tx319"/>
            <p:cNvSpPr/>
            <p:nvPr/>
          </p:nvSpPr>
          <p:spPr>
            <a:xfrm>
              <a:off x="5405914" y="24776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320" name="tx320"/>
            <p:cNvSpPr/>
            <p:nvPr/>
          </p:nvSpPr>
          <p:spPr>
            <a:xfrm>
              <a:off x="5716966" y="24776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321" name="tx321"/>
            <p:cNvSpPr/>
            <p:nvPr/>
          </p:nvSpPr>
          <p:spPr>
            <a:xfrm>
              <a:off x="7583280" y="247901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322" name="tx322"/>
            <p:cNvSpPr/>
            <p:nvPr/>
          </p:nvSpPr>
          <p:spPr>
            <a:xfrm>
              <a:off x="1051182" y="27064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a:t>
              </a:r>
            </a:p>
          </p:txBody>
        </p:sp>
        <p:sp>
          <p:nvSpPr>
            <p:cNvPr id="323" name="tx323"/>
            <p:cNvSpPr/>
            <p:nvPr/>
          </p:nvSpPr>
          <p:spPr>
            <a:xfrm>
              <a:off x="1362234" y="270781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a:t>
              </a:r>
            </a:p>
          </p:txBody>
        </p:sp>
        <p:sp>
          <p:nvSpPr>
            <p:cNvPr id="324" name="tx324"/>
            <p:cNvSpPr/>
            <p:nvPr/>
          </p:nvSpPr>
          <p:spPr>
            <a:xfrm>
              <a:off x="1673286" y="27064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325" name="tx325"/>
            <p:cNvSpPr/>
            <p:nvPr/>
          </p:nvSpPr>
          <p:spPr>
            <a:xfrm>
              <a:off x="1984338" y="27064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a:t>
              </a:r>
            </a:p>
          </p:txBody>
        </p:sp>
        <p:sp>
          <p:nvSpPr>
            <p:cNvPr id="326" name="tx326"/>
            <p:cNvSpPr/>
            <p:nvPr/>
          </p:nvSpPr>
          <p:spPr>
            <a:xfrm>
              <a:off x="2295391" y="27064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327" name="tx327"/>
            <p:cNvSpPr/>
            <p:nvPr/>
          </p:nvSpPr>
          <p:spPr>
            <a:xfrm>
              <a:off x="2606443" y="27064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328" name="tx328"/>
            <p:cNvSpPr/>
            <p:nvPr/>
          </p:nvSpPr>
          <p:spPr>
            <a:xfrm>
              <a:off x="2896402" y="270548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329" name="tx329"/>
            <p:cNvSpPr/>
            <p:nvPr/>
          </p:nvSpPr>
          <p:spPr>
            <a:xfrm>
              <a:off x="3228548" y="270781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330" name="tx330"/>
            <p:cNvSpPr/>
            <p:nvPr/>
          </p:nvSpPr>
          <p:spPr>
            <a:xfrm>
              <a:off x="3539600" y="27064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331" name="tx331"/>
            <p:cNvSpPr/>
            <p:nvPr/>
          </p:nvSpPr>
          <p:spPr>
            <a:xfrm>
              <a:off x="4140611" y="270548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332" name="tx332"/>
            <p:cNvSpPr/>
            <p:nvPr/>
          </p:nvSpPr>
          <p:spPr>
            <a:xfrm>
              <a:off x="4472757" y="27064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333" name="tx333"/>
            <p:cNvSpPr/>
            <p:nvPr/>
          </p:nvSpPr>
          <p:spPr>
            <a:xfrm>
              <a:off x="4762716" y="270681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334" name="tx334"/>
            <p:cNvSpPr/>
            <p:nvPr/>
          </p:nvSpPr>
          <p:spPr>
            <a:xfrm>
              <a:off x="5073768" y="2705435"/>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335" name="tx335"/>
            <p:cNvSpPr/>
            <p:nvPr/>
          </p:nvSpPr>
          <p:spPr>
            <a:xfrm>
              <a:off x="5405914" y="27064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336" name="tx336"/>
            <p:cNvSpPr/>
            <p:nvPr/>
          </p:nvSpPr>
          <p:spPr>
            <a:xfrm>
              <a:off x="5716966" y="270781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337" name="tx337"/>
            <p:cNvSpPr/>
            <p:nvPr/>
          </p:nvSpPr>
          <p:spPr>
            <a:xfrm>
              <a:off x="6006925" y="2705435"/>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338" name="tx338"/>
            <p:cNvSpPr/>
            <p:nvPr/>
          </p:nvSpPr>
          <p:spPr>
            <a:xfrm>
              <a:off x="6339071" y="2707870"/>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339" name="tx339"/>
            <p:cNvSpPr/>
            <p:nvPr/>
          </p:nvSpPr>
          <p:spPr>
            <a:xfrm>
              <a:off x="7583280" y="27064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340" name="tx340"/>
            <p:cNvSpPr/>
            <p:nvPr/>
          </p:nvSpPr>
          <p:spPr>
            <a:xfrm>
              <a:off x="7894332" y="2707870"/>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341" name="tx341"/>
            <p:cNvSpPr/>
            <p:nvPr/>
          </p:nvSpPr>
          <p:spPr>
            <a:xfrm>
              <a:off x="2325536" y="31640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42" name="tx342"/>
            <p:cNvSpPr/>
            <p:nvPr/>
          </p:nvSpPr>
          <p:spPr>
            <a:xfrm>
              <a:off x="2606443" y="3164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343" name="tx343"/>
            <p:cNvSpPr/>
            <p:nvPr/>
          </p:nvSpPr>
          <p:spPr>
            <a:xfrm>
              <a:off x="2896402" y="3164413"/>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a:t>
              </a:r>
            </a:p>
          </p:txBody>
        </p:sp>
        <p:sp>
          <p:nvSpPr>
            <p:cNvPr id="344" name="tx344"/>
            <p:cNvSpPr/>
            <p:nvPr/>
          </p:nvSpPr>
          <p:spPr>
            <a:xfrm>
              <a:off x="3207454" y="3164413"/>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345" name="tx345"/>
            <p:cNvSpPr/>
            <p:nvPr/>
          </p:nvSpPr>
          <p:spPr>
            <a:xfrm>
              <a:off x="3539600" y="3164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346" name="tx346"/>
            <p:cNvSpPr/>
            <p:nvPr/>
          </p:nvSpPr>
          <p:spPr>
            <a:xfrm>
              <a:off x="4140611" y="31630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347" name="tx347"/>
            <p:cNvSpPr/>
            <p:nvPr/>
          </p:nvSpPr>
          <p:spPr>
            <a:xfrm>
              <a:off x="4472757" y="3164413"/>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348" name="tx348"/>
            <p:cNvSpPr/>
            <p:nvPr/>
          </p:nvSpPr>
          <p:spPr>
            <a:xfrm>
              <a:off x="4762716" y="3164413"/>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349" name="tx349"/>
            <p:cNvSpPr/>
            <p:nvPr/>
          </p:nvSpPr>
          <p:spPr>
            <a:xfrm>
              <a:off x="5073768" y="3163037"/>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350" name="tx350"/>
            <p:cNvSpPr/>
            <p:nvPr/>
          </p:nvSpPr>
          <p:spPr>
            <a:xfrm>
              <a:off x="5405914" y="3164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351" name="tx351"/>
            <p:cNvSpPr/>
            <p:nvPr/>
          </p:nvSpPr>
          <p:spPr>
            <a:xfrm>
              <a:off x="5716966" y="31654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352" name="tx352"/>
            <p:cNvSpPr/>
            <p:nvPr/>
          </p:nvSpPr>
          <p:spPr>
            <a:xfrm>
              <a:off x="6006925" y="3163037"/>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353" name="tx353"/>
            <p:cNvSpPr/>
            <p:nvPr/>
          </p:nvSpPr>
          <p:spPr>
            <a:xfrm>
              <a:off x="6339071" y="3165472"/>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354" name="tx354"/>
            <p:cNvSpPr/>
            <p:nvPr/>
          </p:nvSpPr>
          <p:spPr>
            <a:xfrm>
              <a:off x="7583280" y="3164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355" name="tx355"/>
            <p:cNvSpPr/>
            <p:nvPr/>
          </p:nvSpPr>
          <p:spPr>
            <a:xfrm>
              <a:off x="7894332" y="3165472"/>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356" name="tx356"/>
            <p:cNvSpPr/>
            <p:nvPr/>
          </p:nvSpPr>
          <p:spPr>
            <a:xfrm>
              <a:off x="2926547" y="2249209"/>
              <a:ext cx="10247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57" name="tx357"/>
            <p:cNvSpPr/>
            <p:nvPr/>
          </p:nvSpPr>
          <p:spPr>
            <a:xfrm>
              <a:off x="3237599" y="2249209"/>
              <a:ext cx="10247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58" name="tx358"/>
            <p:cNvSpPr/>
            <p:nvPr/>
          </p:nvSpPr>
          <p:spPr>
            <a:xfrm>
              <a:off x="3569745" y="224883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59" name="tx359"/>
            <p:cNvSpPr/>
            <p:nvPr/>
          </p:nvSpPr>
          <p:spPr>
            <a:xfrm>
              <a:off x="3880797" y="225026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0" name="tx360"/>
            <p:cNvSpPr/>
            <p:nvPr/>
          </p:nvSpPr>
          <p:spPr>
            <a:xfrm>
              <a:off x="4170756" y="2247886"/>
              <a:ext cx="10247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1" name="tx361"/>
            <p:cNvSpPr/>
            <p:nvPr/>
          </p:nvSpPr>
          <p:spPr>
            <a:xfrm>
              <a:off x="4502902" y="224889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2" name="tx362"/>
            <p:cNvSpPr/>
            <p:nvPr/>
          </p:nvSpPr>
          <p:spPr>
            <a:xfrm>
              <a:off x="4792861" y="2247886"/>
              <a:ext cx="10247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63" name="tx363"/>
            <p:cNvSpPr/>
            <p:nvPr/>
          </p:nvSpPr>
          <p:spPr>
            <a:xfrm>
              <a:off x="5073768" y="2249209"/>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364" name="tx364"/>
            <p:cNvSpPr/>
            <p:nvPr/>
          </p:nvSpPr>
          <p:spPr>
            <a:xfrm>
              <a:off x="5405914" y="225021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365" name="tx365"/>
            <p:cNvSpPr/>
            <p:nvPr/>
          </p:nvSpPr>
          <p:spPr>
            <a:xfrm>
              <a:off x="5716966" y="22488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366" name="tx366"/>
            <p:cNvSpPr/>
            <p:nvPr/>
          </p:nvSpPr>
          <p:spPr>
            <a:xfrm>
              <a:off x="6006925" y="22478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367" name="tx367"/>
            <p:cNvSpPr/>
            <p:nvPr/>
          </p:nvSpPr>
          <p:spPr>
            <a:xfrm>
              <a:off x="6339071" y="22488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368" name="tx368"/>
            <p:cNvSpPr/>
            <p:nvPr/>
          </p:nvSpPr>
          <p:spPr>
            <a:xfrm>
              <a:off x="6629030" y="22478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369" name="tx369"/>
            <p:cNvSpPr/>
            <p:nvPr/>
          </p:nvSpPr>
          <p:spPr>
            <a:xfrm>
              <a:off x="6940082" y="22478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370" name="tx370"/>
            <p:cNvSpPr/>
            <p:nvPr/>
          </p:nvSpPr>
          <p:spPr>
            <a:xfrm>
              <a:off x="7272228" y="225021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371" name="tx371"/>
            <p:cNvSpPr/>
            <p:nvPr/>
          </p:nvSpPr>
          <p:spPr>
            <a:xfrm>
              <a:off x="7583280" y="225021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372" name="tx372"/>
            <p:cNvSpPr/>
            <p:nvPr/>
          </p:nvSpPr>
          <p:spPr>
            <a:xfrm>
              <a:off x="7894332" y="225021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373" name="tx373"/>
            <p:cNvSpPr/>
            <p:nvPr/>
          </p:nvSpPr>
          <p:spPr>
            <a:xfrm>
              <a:off x="8205385" y="225021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374" name="tx374"/>
            <p:cNvSpPr/>
            <p:nvPr/>
          </p:nvSpPr>
          <p:spPr>
            <a:xfrm>
              <a:off x="8516437" y="225021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375" name="tx375"/>
            <p:cNvSpPr/>
            <p:nvPr/>
          </p:nvSpPr>
          <p:spPr>
            <a:xfrm>
              <a:off x="8827489" y="225021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376" name="tx376"/>
            <p:cNvSpPr/>
            <p:nvPr/>
          </p:nvSpPr>
          <p:spPr>
            <a:xfrm>
              <a:off x="4762716" y="29342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7" name="tx377"/>
            <p:cNvSpPr/>
            <p:nvPr/>
          </p:nvSpPr>
          <p:spPr>
            <a:xfrm>
              <a:off x="5073768" y="2935612"/>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a:t>
              </a:r>
            </a:p>
          </p:txBody>
        </p:sp>
        <p:sp>
          <p:nvSpPr>
            <p:cNvPr id="378" name="tx378"/>
            <p:cNvSpPr/>
            <p:nvPr/>
          </p:nvSpPr>
          <p:spPr>
            <a:xfrm>
              <a:off x="5405914" y="29352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379" name="tx379"/>
            <p:cNvSpPr/>
            <p:nvPr/>
          </p:nvSpPr>
          <p:spPr>
            <a:xfrm>
              <a:off x="5716966" y="293661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380" name="tx380"/>
            <p:cNvSpPr/>
            <p:nvPr/>
          </p:nvSpPr>
          <p:spPr>
            <a:xfrm>
              <a:off x="6006925" y="2934236"/>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381" name="tx381"/>
            <p:cNvSpPr/>
            <p:nvPr/>
          </p:nvSpPr>
          <p:spPr>
            <a:xfrm>
              <a:off x="6339071" y="2936671"/>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382" name="tx382"/>
            <p:cNvSpPr/>
            <p:nvPr/>
          </p:nvSpPr>
          <p:spPr>
            <a:xfrm>
              <a:off x="7583280" y="29352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383" name="tx383"/>
            <p:cNvSpPr/>
            <p:nvPr/>
          </p:nvSpPr>
          <p:spPr>
            <a:xfrm>
              <a:off x="7894332" y="2936671"/>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384" name="tx384"/>
            <p:cNvSpPr/>
            <p:nvPr/>
          </p:nvSpPr>
          <p:spPr>
            <a:xfrm>
              <a:off x="5695873" y="3850816"/>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385" name="tx385"/>
            <p:cNvSpPr/>
            <p:nvPr/>
          </p:nvSpPr>
          <p:spPr>
            <a:xfrm>
              <a:off x="6006925" y="384949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386" name="tx386"/>
            <p:cNvSpPr/>
            <p:nvPr/>
          </p:nvSpPr>
          <p:spPr>
            <a:xfrm>
              <a:off x="6339071" y="385044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387" name="tx387"/>
            <p:cNvSpPr/>
            <p:nvPr/>
          </p:nvSpPr>
          <p:spPr>
            <a:xfrm>
              <a:off x="6629030" y="384949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388" name="tx388"/>
            <p:cNvSpPr/>
            <p:nvPr/>
          </p:nvSpPr>
          <p:spPr>
            <a:xfrm>
              <a:off x="7583280" y="38504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389" name="tx389"/>
            <p:cNvSpPr/>
            <p:nvPr/>
          </p:nvSpPr>
          <p:spPr>
            <a:xfrm>
              <a:off x="7894332" y="3851875"/>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390" name="tx390"/>
            <p:cNvSpPr/>
            <p:nvPr/>
          </p:nvSpPr>
          <p:spPr>
            <a:xfrm>
              <a:off x="7583280" y="408062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391" name="tx391"/>
            <p:cNvSpPr/>
            <p:nvPr/>
          </p:nvSpPr>
          <p:spPr>
            <a:xfrm>
              <a:off x="7894332" y="40792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392" name="tx392"/>
            <p:cNvSpPr/>
            <p:nvPr/>
          </p:nvSpPr>
          <p:spPr>
            <a:xfrm>
              <a:off x="8205385" y="40793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393" name="tx393"/>
            <p:cNvSpPr/>
            <p:nvPr/>
          </p:nvSpPr>
          <p:spPr>
            <a:xfrm>
              <a:off x="8516437" y="4079617"/>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394" name="tx394"/>
            <p:cNvSpPr/>
            <p:nvPr/>
          </p:nvSpPr>
          <p:spPr>
            <a:xfrm>
              <a:off x="8827489" y="408062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395" name="tx395"/>
            <p:cNvSpPr/>
            <p:nvPr/>
          </p:nvSpPr>
          <p:spPr>
            <a:xfrm>
              <a:off x="1051182" y="43080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396" name="tx396"/>
            <p:cNvSpPr/>
            <p:nvPr/>
          </p:nvSpPr>
          <p:spPr>
            <a:xfrm>
              <a:off x="1362234" y="43080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397" name="tx397"/>
            <p:cNvSpPr/>
            <p:nvPr/>
          </p:nvSpPr>
          <p:spPr>
            <a:xfrm>
              <a:off x="1673286" y="43080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a:t>
              </a:r>
            </a:p>
          </p:txBody>
        </p:sp>
        <p:sp>
          <p:nvSpPr>
            <p:cNvPr id="398" name="tx398"/>
            <p:cNvSpPr/>
            <p:nvPr/>
          </p:nvSpPr>
          <p:spPr>
            <a:xfrm>
              <a:off x="1984338" y="43080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399" name="tx399"/>
            <p:cNvSpPr/>
            <p:nvPr/>
          </p:nvSpPr>
          <p:spPr>
            <a:xfrm>
              <a:off x="2295391" y="43080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400" name="tx400"/>
            <p:cNvSpPr/>
            <p:nvPr/>
          </p:nvSpPr>
          <p:spPr>
            <a:xfrm>
              <a:off x="2606443" y="43094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401" name="tx401"/>
            <p:cNvSpPr/>
            <p:nvPr/>
          </p:nvSpPr>
          <p:spPr>
            <a:xfrm>
              <a:off x="2896402" y="4308418"/>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402" name="tx402"/>
            <p:cNvSpPr/>
            <p:nvPr/>
          </p:nvSpPr>
          <p:spPr>
            <a:xfrm>
              <a:off x="3228548" y="43094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403" name="tx403"/>
            <p:cNvSpPr/>
            <p:nvPr/>
          </p:nvSpPr>
          <p:spPr>
            <a:xfrm>
              <a:off x="3539600" y="43080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404" name="tx404"/>
            <p:cNvSpPr/>
            <p:nvPr/>
          </p:nvSpPr>
          <p:spPr>
            <a:xfrm>
              <a:off x="4161705" y="43081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05" name="tx405"/>
            <p:cNvSpPr/>
            <p:nvPr/>
          </p:nvSpPr>
          <p:spPr>
            <a:xfrm>
              <a:off x="4472757" y="43081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406" name="tx406"/>
            <p:cNvSpPr/>
            <p:nvPr/>
          </p:nvSpPr>
          <p:spPr>
            <a:xfrm>
              <a:off x="4762716" y="4308418"/>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407" name="tx407"/>
            <p:cNvSpPr/>
            <p:nvPr/>
          </p:nvSpPr>
          <p:spPr>
            <a:xfrm>
              <a:off x="5073768" y="4307042"/>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408" name="tx408"/>
            <p:cNvSpPr/>
            <p:nvPr/>
          </p:nvSpPr>
          <p:spPr>
            <a:xfrm>
              <a:off x="5405914" y="430974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409" name="tx409"/>
            <p:cNvSpPr/>
            <p:nvPr/>
          </p:nvSpPr>
          <p:spPr>
            <a:xfrm>
              <a:off x="5716966" y="43094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410" name="tx410"/>
            <p:cNvSpPr/>
            <p:nvPr/>
          </p:nvSpPr>
          <p:spPr>
            <a:xfrm>
              <a:off x="6006925" y="4307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411" name="tx411"/>
            <p:cNvSpPr/>
            <p:nvPr/>
          </p:nvSpPr>
          <p:spPr>
            <a:xfrm>
              <a:off x="6339071" y="4308418"/>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412" name="tx412"/>
            <p:cNvSpPr/>
            <p:nvPr/>
          </p:nvSpPr>
          <p:spPr>
            <a:xfrm>
              <a:off x="6629030" y="4307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13" name="tx413"/>
            <p:cNvSpPr/>
            <p:nvPr/>
          </p:nvSpPr>
          <p:spPr>
            <a:xfrm>
              <a:off x="6940082" y="4307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14" name="tx414"/>
            <p:cNvSpPr/>
            <p:nvPr/>
          </p:nvSpPr>
          <p:spPr>
            <a:xfrm>
              <a:off x="7583280" y="43081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415" name="tx415"/>
            <p:cNvSpPr/>
            <p:nvPr/>
          </p:nvSpPr>
          <p:spPr>
            <a:xfrm>
              <a:off x="7894332" y="43081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416" name="tx416"/>
            <p:cNvSpPr/>
            <p:nvPr/>
          </p:nvSpPr>
          <p:spPr>
            <a:xfrm>
              <a:off x="8205385" y="4308418"/>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417" name="tx417"/>
            <p:cNvSpPr/>
            <p:nvPr/>
          </p:nvSpPr>
          <p:spPr>
            <a:xfrm>
              <a:off x="8495344" y="4307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418" name="tx418"/>
            <p:cNvSpPr/>
            <p:nvPr/>
          </p:nvSpPr>
          <p:spPr>
            <a:xfrm>
              <a:off x="8827489" y="43081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19" name="tx419"/>
            <p:cNvSpPr/>
            <p:nvPr/>
          </p:nvSpPr>
          <p:spPr>
            <a:xfrm>
              <a:off x="6970227" y="4764697"/>
              <a:ext cx="10247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20" name="tx420"/>
            <p:cNvSpPr/>
            <p:nvPr/>
          </p:nvSpPr>
          <p:spPr>
            <a:xfrm>
              <a:off x="7272228" y="47657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421" name="tx421"/>
            <p:cNvSpPr/>
            <p:nvPr/>
          </p:nvSpPr>
          <p:spPr>
            <a:xfrm>
              <a:off x="7583280" y="47656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422" name="tx422"/>
            <p:cNvSpPr/>
            <p:nvPr/>
          </p:nvSpPr>
          <p:spPr>
            <a:xfrm>
              <a:off x="7894332" y="47656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a:t>
              </a:r>
            </a:p>
          </p:txBody>
        </p:sp>
        <p:sp>
          <p:nvSpPr>
            <p:cNvPr id="423" name="tx423"/>
            <p:cNvSpPr/>
            <p:nvPr/>
          </p:nvSpPr>
          <p:spPr>
            <a:xfrm>
              <a:off x="8205385" y="47656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424" name="tx424"/>
            <p:cNvSpPr/>
            <p:nvPr/>
          </p:nvSpPr>
          <p:spPr>
            <a:xfrm>
              <a:off x="8495344" y="4764644"/>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425" name="tx425"/>
            <p:cNvSpPr/>
            <p:nvPr/>
          </p:nvSpPr>
          <p:spPr>
            <a:xfrm>
              <a:off x="8827489" y="47656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426" name="tx426"/>
            <p:cNvSpPr/>
            <p:nvPr/>
          </p:nvSpPr>
          <p:spPr>
            <a:xfrm>
              <a:off x="6961175" y="522462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427" name="tx427"/>
            <p:cNvSpPr/>
            <p:nvPr/>
          </p:nvSpPr>
          <p:spPr>
            <a:xfrm>
              <a:off x="7272228" y="5224681"/>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428" name="tx428"/>
            <p:cNvSpPr/>
            <p:nvPr/>
          </p:nvSpPr>
          <p:spPr>
            <a:xfrm>
              <a:off x="7583280" y="5223623"/>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429" name="tx429"/>
            <p:cNvSpPr/>
            <p:nvPr/>
          </p:nvSpPr>
          <p:spPr>
            <a:xfrm>
              <a:off x="7894332" y="52233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430" name="tx430"/>
            <p:cNvSpPr/>
            <p:nvPr/>
          </p:nvSpPr>
          <p:spPr>
            <a:xfrm>
              <a:off x="8184291" y="522229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431" name="tx431"/>
            <p:cNvSpPr/>
            <p:nvPr/>
          </p:nvSpPr>
          <p:spPr>
            <a:xfrm>
              <a:off x="8495344" y="522229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32" name="tx432"/>
            <p:cNvSpPr/>
            <p:nvPr/>
          </p:nvSpPr>
          <p:spPr>
            <a:xfrm>
              <a:off x="8806396" y="5222246"/>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433" name="tx433"/>
            <p:cNvSpPr/>
            <p:nvPr/>
          </p:nvSpPr>
          <p:spPr>
            <a:xfrm>
              <a:off x="5716966" y="33928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434" name="tx434"/>
            <p:cNvSpPr/>
            <p:nvPr/>
          </p:nvSpPr>
          <p:spPr>
            <a:xfrm>
              <a:off x="6028019" y="33928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435" name="tx435"/>
            <p:cNvSpPr/>
            <p:nvPr/>
          </p:nvSpPr>
          <p:spPr>
            <a:xfrm>
              <a:off x="6339071" y="33928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436" name="tx436"/>
            <p:cNvSpPr/>
            <p:nvPr/>
          </p:nvSpPr>
          <p:spPr>
            <a:xfrm>
              <a:off x="6650123" y="33928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37" name="tx437"/>
            <p:cNvSpPr/>
            <p:nvPr/>
          </p:nvSpPr>
          <p:spPr>
            <a:xfrm>
              <a:off x="7583280" y="33928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438" name="tx438"/>
            <p:cNvSpPr/>
            <p:nvPr/>
          </p:nvSpPr>
          <p:spPr>
            <a:xfrm>
              <a:off x="7894332" y="33928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39" name="tx439"/>
            <p:cNvSpPr/>
            <p:nvPr/>
          </p:nvSpPr>
          <p:spPr>
            <a:xfrm>
              <a:off x="8857634" y="453690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40" name="tx440"/>
            <p:cNvSpPr/>
            <p:nvPr/>
          </p:nvSpPr>
          <p:spPr>
            <a:xfrm>
              <a:off x="7894332" y="36216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441" name="tx441"/>
            <p:cNvSpPr/>
            <p:nvPr/>
          </p:nvSpPr>
          <p:spPr>
            <a:xfrm>
              <a:off x="8205385" y="36216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442" name="tx442"/>
            <p:cNvSpPr/>
            <p:nvPr/>
          </p:nvSpPr>
          <p:spPr>
            <a:xfrm>
              <a:off x="8495344" y="36206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443" name="tx443"/>
            <p:cNvSpPr/>
            <p:nvPr/>
          </p:nvSpPr>
          <p:spPr>
            <a:xfrm>
              <a:off x="8806396" y="3622015"/>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444" name="tx444"/>
            <p:cNvSpPr/>
            <p:nvPr/>
          </p:nvSpPr>
          <p:spPr>
            <a:xfrm>
              <a:off x="2295391" y="49958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445" name="tx445"/>
            <p:cNvSpPr/>
            <p:nvPr/>
          </p:nvSpPr>
          <p:spPr>
            <a:xfrm>
              <a:off x="2606443" y="499445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446" name="tx446"/>
            <p:cNvSpPr/>
            <p:nvPr/>
          </p:nvSpPr>
          <p:spPr>
            <a:xfrm>
              <a:off x="2896402" y="4994822"/>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447" name="tx447"/>
            <p:cNvSpPr/>
            <p:nvPr/>
          </p:nvSpPr>
          <p:spPr>
            <a:xfrm>
              <a:off x="3207454" y="499349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448" name="tx448"/>
            <p:cNvSpPr/>
            <p:nvPr/>
          </p:nvSpPr>
          <p:spPr>
            <a:xfrm>
              <a:off x="3539600" y="4994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449" name="tx449"/>
            <p:cNvSpPr/>
            <p:nvPr/>
          </p:nvSpPr>
          <p:spPr>
            <a:xfrm>
              <a:off x="4161705" y="4994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450" name="tx450"/>
            <p:cNvSpPr/>
            <p:nvPr/>
          </p:nvSpPr>
          <p:spPr>
            <a:xfrm>
              <a:off x="4472757" y="499445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a:t>
              </a:r>
            </a:p>
          </p:txBody>
        </p:sp>
        <p:sp>
          <p:nvSpPr>
            <p:cNvPr id="451" name="tx451"/>
            <p:cNvSpPr/>
            <p:nvPr/>
          </p:nvSpPr>
          <p:spPr>
            <a:xfrm>
              <a:off x="4762716" y="4994822"/>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452" name="tx452"/>
            <p:cNvSpPr/>
            <p:nvPr/>
          </p:nvSpPr>
          <p:spPr>
            <a:xfrm>
              <a:off x="5073768" y="4993445"/>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453" name="tx453"/>
            <p:cNvSpPr/>
            <p:nvPr/>
          </p:nvSpPr>
          <p:spPr>
            <a:xfrm>
              <a:off x="5405914" y="49958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454" name="tx454"/>
            <p:cNvSpPr/>
            <p:nvPr/>
          </p:nvSpPr>
          <p:spPr>
            <a:xfrm>
              <a:off x="5716966" y="49958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455" name="tx455"/>
            <p:cNvSpPr/>
            <p:nvPr/>
          </p:nvSpPr>
          <p:spPr>
            <a:xfrm>
              <a:off x="6006925" y="4994822"/>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456" name="tx456"/>
            <p:cNvSpPr/>
            <p:nvPr/>
          </p:nvSpPr>
          <p:spPr>
            <a:xfrm>
              <a:off x="6339071" y="4994822"/>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457" name="tx457"/>
            <p:cNvSpPr/>
            <p:nvPr/>
          </p:nvSpPr>
          <p:spPr>
            <a:xfrm>
              <a:off x="6629030" y="499349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58" name="tx458"/>
            <p:cNvSpPr/>
            <p:nvPr/>
          </p:nvSpPr>
          <p:spPr>
            <a:xfrm>
              <a:off x="6940082" y="499349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459" name="tx459"/>
            <p:cNvSpPr/>
            <p:nvPr/>
          </p:nvSpPr>
          <p:spPr>
            <a:xfrm>
              <a:off x="7272228" y="4994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60" name="tx460"/>
            <p:cNvSpPr/>
            <p:nvPr/>
          </p:nvSpPr>
          <p:spPr>
            <a:xfrm>
              <a:off x="7583280" y="4994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461" name="tx461"/>
            <p:cNvSpPr/>
            <p:nvPr/>
          </p:nvSpPr>
          <p:spPr>
            <a:xfrm>
              <a:off x="7894332" y="4994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462" name="tx462"/>
            <p:cNvSpPr/>
            <p:nvPr/>
          </p:nvSpPr>
          <p:spPr>
            <a:xfrm>
              <a:off x="8205385" y="499445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463" name="tx463"/>
            <p:cNvSpPr/>
            <p:nvPr/>
          </p:nvSpPr>
          <p:spPr>
            <a:xfrm>
              <a:off x="8495344" y="499349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64" name="tx464"/>
            <p:cNvSpPr/>
            <p:nvPr/>
          </p:nvSpPr>
          <p:spPr>
            <a:xfrm>
              <a:off x="8827489" y="4994822"/>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465" name="tx465"/>
            <p:cNvSpPr/>
            <p:nvPr/>
          </p:nvSpPr>
          <p:spPr>
            <a:xfrm>
              <a:off x="8205385" y="54534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a:t>
              </a:r>
            </a:p>
          </p:txBody>
        </p:sp>
        <p:sp>
          <p:nvSpPr>
            <p:cNvPr id="466" name="tx466"/>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67" name="tx467"/>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68" name="tx468"/>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69" name="tx469"/>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70" name="tx470"/>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71" name="tx471"/>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72" name="tx472"/>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73" name="tx473"/>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74" name="tx474"/>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75" name="tx475"/>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76" name="tx476"/>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77" name="tx477"/>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78" name="tx478"/>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79" name="tx479"/>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80" name="tx480"/>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81" name="tx481"/>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82" name="tx482"/>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83" name="tx483"/>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84" name="tx484"/>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85" name="tx485"/>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86" name="tx486"/>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87" name="tx487"/>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88" name="tx488"/>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89" name="tx489"/>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90" name="tx490"/>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91" name="tx491"/>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92" name="tx492"/>
            <p:cNvSpPr/>
            <p:nvPr/>
          </p:nvSpPr>
          <p:spPr>
            <a:xfrm>
              <a:off x="576534" y="5451236"/>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493" name="tx493"/>
            <p:cNvSpPr/>
            <p:nvPr/>
          </p:nvSpPr>
          <p:spPr>
            <a:xfrm>
              <a:off x="508103" y="5200225"/>
              <a:ext cx="354106"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MengA</a:t>
              </a:r>
            </a:p>
          </p:txBody>
        </p:sp>
        <p:sp>
          <p:nvSpPr>
            <p:cNvPr id="494" name="tx494"/>
            <p:cNvSpPr/>
            <p:nvPr/>
          </p:nvSpPr>
          <p:spPr>
            <a:xfrm>
              <a:off x="644856" y="4994944"/>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YFV</a:t>
              </a:r>
            </a:p>
          </p:txBody>
        </p:sp>
        <p:sp>
          <p:nvSpPr>
            <p:cNvPr id="495" name="tx495"/>
            <p:cNvSpPr/>
            <p:nvPr/>
          </p:nvSpPr>
          <p:spPr>
            <a:xfrm>
              <a:off x="551705" y="4763415"/>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96" name="tx496"/>
            <p:cNvSpPr/>
            <p:nvPr/>
          </p:nvSpPr>
          <p:spPr>
            <a:xfrm>
              <a:off x="564092" y="4534613"/>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497" name="tx497"/>
            <p:cNvSpPr/>
            <p:nvPr/>
          </p:nvSpPr>
          <p:spPr>
            <a:xfrm>
              <a:off x="551705" y="4305812"/>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98" name="tx498"/>
            <p:cNvSpPr/>
            <p:nvPr/>
          </p:nvSpPr>
          <p:spPr>
            <a:xfrm>
              <a:off x="601364" y="4077011"/>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499" name="tx499"/>
            <p:cNvSpPr/>
            <p:nvPr/>
          </p:nvSpPr>
          <p:spPr>
            <a:xfrm>
              <a:off x="619917" y="385061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500" name="tx500"/>
            <p:cNvSpPr/>
            <p:nvPr/>
          </p:nvSpPr>
          <p:spPr>
            <a:xfrm>
              <a:off x="545429" y="3619409"/>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501" name="tx501"/>
            <p:cNvSpPr/>
            <p:nvPr/>
          </p:nvSpPr>
          <p:spPr>
            <a:xfrm>
              <a:off x="551705" y="3390608"/>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502" name="tx502"/>
            <p:cNvSpPr/>
            <p:nvPr/>
          </p:nvSpPr>
          <p:spPr>
            <a:xfrm>
              <a:off x="520490" y="3141998"/>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03" name="tx503"/>
            <p:cNvSpPr/>
            <p:nvPr/>
          </p:nvSpPr>
          <p:spPr>
            <a:xfrm>
              <a:off x="632360" y="2933988"/>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04" name="tx504"/>
            <p:cNvSpPr/>
            <p:nvPr/>
          </p:nvSpPr>
          <p:spPr>
            <a:xfrm>
              <a:off x="576534" y="2705187"/>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05" name="tx505"/>
            <p:cNvSpPr/>
            <p:nvPr/>
          </p:nvSpPr>
          <p:spPr>
            <a:xfrm>
              <a:off x="576534" y="2477805"/>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06" name="tx506"/>
            <p:cNvSpPr/>
            <p:nvPr/>
          </p:nvSpPr>
          <p:spPr>
            <a:xfrm>
              <a:off x="508103" y="2227121"/>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507" name="tx507"/>
            <p:cNvSpPr/>
            <p:nvPr/>
          </p:nvSpPr>
          <p:spPr>
            <a:xfrm>
              <a:off x="620027" y="2017802"/>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508" name="tx508"/>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509" name="pic509"/>
            <p:cNvPicPr/>
            <p:nvPr/>
          </p:nvPicPr>
          <p:blipFill>
            <a:blip r:embed="rId2" cstate="print"/>
            <a:stretch>
              <a:fillRect/>
            </a:stretch>
          </p:blipFill>
          <p:spPr>
            <a:xfrm>
              <a:off x="4653227" y="5838594"/>
              <a:ext cx="2160000" cy="219455"/>
            </a:xfrm>
            <a:prstGeom prst="rect">
              <a:avLst/>
            </a:prstGeom>
          </p:spPr>
        </p:pic>
        <p:sp>
          <p:nvSpPr>
            <p:cNvPr id="510" name="pl510"/>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11" name="pl511"/>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12" name="pl512"/>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13" name="pl513"/>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14" name="pl514"/>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15" name="pl515"/>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16" name="pl516"/>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17" name="pl517"/>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18" name="pl518"/>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19" name="pl519"/>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20" name="pl520"/>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21" name="pl521"/>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22" name="tx522"/>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23" name="tx523"/>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24" name="tx524"/>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25" name="tx525"/>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26" name="tx526"/>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27" name="tx527"/>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28" name="tx528"/>
            <p:cNvSpPr/>
            <p:nvPr/>
          </p:nvSpPr>
          <p:spPr>
            <a:xfrm>
              <a:off x="924840" y="1332266"/>
              <a:ext cx="285168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Nigeria, 2000-2025</a:t>
              </a:r>
            </a:p>
          </p:txBody>
        </p:sp>
        <p:sp>
          <p:nvSpPr>
            <p:cNvPr id="529" name="tx529"/>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30" name="tx530"/>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31" name="tx531"/>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3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none of the 16 vaccines in the schedule achieved coverage of 90% or more. Vaccine coverage ranged from 9% to 70%.
Since 2004, estimates have been made for 12 new vaccines. RCV1 is the newest vaccine reported (2025), which achieved 9% coverage in 2025.
In 2025, Nigeria reported stockouts of vaccines/supplies (DTP-Hib-HepB, HPV, MenA, OPV, and Rotavirus) (more information on slide 8).</a:t>
            </a:r>
          </a:p>
        </p:txBody>
      </p:sp>
      <p:sp>
        <p:nvSpPr>
          <p:cNvPr id="53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two antigens, remained unchanged for three, and declined for 11, indicating limited improvement in routine immunization performance; none achieved at least 90% coverage.</a:t>
            </a:r>
          </a:p>
        </p:txBody>
      </p:sp>
      <p:grpSp xmlns:pic="http://schemas.openxmlformats.org/drawingml/2006/picture">
        <p:nvGrpSpPr>
          <p:cNvPr id="534" name=""/>
          <p:cNvGrpSpPr/>
          <p:nvPr/>
        </p:nvGrpSpPr>
        <p:grpSpPr>
          <a:xfrm>
            <a:off x="292608" y="1005840"/>
            <a:ext cx="8595360" cy="28575"/>
            <a:chOff x="292608" y="1005840"/>
            <a:chExt cx="8595360" cy="28575"/>
          </a:xfrm>
        </p:grpSpPr>
        <p:sp>
          <p:nvSpPr>
            <p:cNvPr id="53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3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2356083"/>
              <a:ext cx="6481656" cy="1197081"/>
            </a:xfrm>
            <a:custGeom>
              <a:avLst/>
              <a:pathLst>
                <a:path w="6481656" h="1197081">
                  <a:moveTo>
                    <a:pt x="0" y="1157178"/>
                  </a:moveTo>
                  <a:lnTo>
                    <a:pt x="259266" y="1197081"/>
                  </a:lnTo>
                  <a:lnTo>
                    <a:pt x="518532" y="1197081"/>
                  </a:lnTo>
                  <a:lnTo>
                    <a:pt x="777798" y="1117276"/>
                  </a:lnTo>
                  <a:lnTo>
                    <a:pt x="1037065" y="1077373"/>
                  </a:lnTo>
                  <a:lnTo>
                    <a:pt x="1296331" y="997568"/>
                  </a:lnTo>
                  <a:lnTo>
                    <a:pt x="1555597" y="957665"/>
                  </a:lnTo>
                  <a:lnTo>
                    <a:pt x="1814863" y="837957"/>
                  </a:lnTo>
                  <a:lnTo>
                    <a:pt x="2074130" y="399027"/>
                  </a:lnTo>
                  <a:lnTo>
                    <a:pt x="2333396" y="0"/>
                  </a:lnTo>
                  <a:lnTo>
                    <a:pt x="2592662" y="518735"/>
                  </a:lnTo>
                  <a:lnTo>
                    <a:pt x="2851928" y="678346"/>
                  </a:lnTo>
                  <a:lnTo>
                    <a:pt x="3111195" y="877859"/>
                  </a:lnTo>
                  <a:lnTo>
                    <a:pt x="3370461" y="957665"/>
                  </a:lnTo>
                  <a:lnTo>
                    <a:pt x="3629727" y="997568"/>
                  </a:lnTo>
                  <a:lnTo>
                    <a:pt x="3888994" y="957665"/>
                  </a:lnTo>
                  <a:lnTo>
                    <a:pt x="4148260" y="438929"/>
                  </a:lnTo>
                  <a:lnTo>
                    <a:pt x="4407526" y="319221"/>
                  </a:lnTo>
                  <a:lnTo>
                    <a:pt x="4666792" y="159610"/>
                  </a:lnTo>
                  <a:lnTo>
                    <a:pt x="4926059" y="39902"/>
                  </a:lnTo>
                  <a:lnTo>
                    <a:pt x="5185325" y="119708"/>
                  </a:lnTo>
                  <a:lnTo>
                    <a:pt x="5444591" y="638443"/>
                  </a:lnTo>
                  <a:lnTo>
                    <a:pt x="5703857" y="399027"/>
                  </a:lnTo>
                  <a:lnTo>
                    <a:pt x="5963124" y="79805"/>
                  </a:lnTo>
                  <a:lnTo>
                    <a:pt x="6222390" y="79805"/>
                  </a:lnTo>
                  <a:lnTo>
                    <a:pt x="6481656" y="119708"/>
                  </a:lnTo>
                </a:path>
              </a:pathLst>
            </a:custGeom>
            <a:ln w="27101" cap="flat">
              <a:solidFill>
                <a:srgbClr val="F8766D">
                  <a:alpha val="100000"/>
                </a:srgbClr>
              </a:solidFill>
              <a:prstDash val="solid"/>
              <a:round/>
            </a:ln>
          </p:spPr>
          <p:txBody>
            <a:bodyPr/>
            <a:lstStyle/>
            <a:p/>
          </p:txBody>
        </p:sp>
        <p:sp>
          <p:nvSpPr>
            <p:cNvPr id="29" name="pl29"/>
            <p:cNvSpPr/>
            <p:nvPr/>
          </p:nvSpPr>
          <p:spPr>
            <a:xfrm>
              <a:off x="1439019" y="2635402"/>
              <a:ext cx="6481656" cy="1636011"/>
            </a:xfrm>
            <a:custGeom>
              <a:avLst/>
              <a:pathLst>
                <a:path w="6481656" h="1636011">
                  <a:moveTo>
                    <a:pt x="0" y="1476400"/>
                  </a:moveTo>
                  <a:lnTo>
                    <a:pt x="259266" y="1556206"/>
                  </a:lnTo>
                  <a:lnTo>
                    <a:pt x="518532" y="1636011"/>
                  </a:lnTo>
                  <a:lnTo>
                    <a:pt x="777798" y="1476400"/>
                  </a:lnTo>
                  <a:lnTo>
                    <a:pt x="1037065" y="1316789"/>
                  </a:lnTo>
                  <a:lnTo>
                    <a:pt x="1296331" y="1197081"/>
                  </a:lnTo>
                  <a:lnTo>
                    <a:pt x="1555597" y="1037470"/>
                  </a:lnTo>
                  <a:lnTo>
                    <a:pt x="1814863" y="957665"/>
                  </a:lnTo>
                  <a:lnTo>
                    <a:pt x="2074130" y="518735"/>
                  </a:lnTo>
                  <a:lnTo>
                    <a:pt x="2333396" y="119708"/>
                  </a:lnTo>
                  <a:lnTo>
                    <a:pt x="2592662" y="399027"/>
                  </a:lnTo>
                  <a:lnTo>
                    <a:pt x="2851928" y="678346"/>
                  </a:lnTo>
                  <a:lnTo>
                    <a:pt x="3111195" y="957665"/>
                  </a:lnTo>
                  <a:lnTo>
                    <a:pt x="3370461" y="917762"/>
                  </a:lnTo>
                  <a:lnTo>
                    <a:pt x="3629727" y="917762"/>
                  </a:lnTo>
                  <a:lnTo>
                    <a:pt x="3888994" y="957665"/>
                  </a:lnTo>
                  <a:lnTo>
                    <a:pt x="4148260" y="518735"/>
                  </a:lnTo>
                  <a:lnTo>
                    <a:pt x="4407526" y="438929"/>
                  </a:lnTo>
                  <a:lnTo>
                    <a:pt x="4666792" y="199513"/>
                  </a:lnTo>
                  <a:lnTo>
                    <a:pt x="4926059" y="0"/>
                  </a:lnTo>
                  <a:lnTo>
                    <a:pt x="5185325" y="159610"/>
                  </a:lnTo>
                  <a:lnTo>
                    <a:pt x="5444591" y="638443"/>
                  </a:lnTo>
                  <a:lnTo>
                    <a:pt x="5703857" y="438929"/>
                  </a:lnTo>
                  <a:lnTo>
                    <a:pt x="5963124" y="119708"/>
                  </a:lnTo>
                  <a:lnTo>
                    <a:pt x="6222390" y="119708"/>
                  </a:lnTo>
                  <a:lnTo>
                    <a:pt x="6481656" y="159610"/>
                  </a:lnTo>
                </a:path>
              </a:pathLst>
            </a:custGeom>
            <a:ln w="27101" cap="flat">
              <a:solidFill>
                <a:srgbClr val="7CAE00">
                  <a:alpha val="100000"/>
                </a:srgbClr>
              </a:solidFill>
              <a:prstDash val="solid"/>
              <a:round/>
            </a:ln>
          </p:spPr>
          <p:txBody>
            <a:bodyPr/>
            <a:lstStyle/>
            <a:p/>
          </p:txBody>
        </p:sp>
        <p:sp>
          <p:nvSpPr>
            <p:cNvPr id="30" name="pl30"/>
            <p:cNvSpPr/>
            <p:nvPr/>
          </p:nvSpPr>
          <p:spPr>
            <a:xfrm>
              <a:off x="1439019" y="2715208"/>
              <a:ext cx="6481656" cy="1356692"/>
            </a:xfrm>
            <a:custGeom>
              <a:avLst/>
              <a:pathLst>
                <a:path w="6481656" h="1356692">
                  <a:moveTo>
                    <a:pt x="0" y="1236984"/>
                  </a:moveTo>
                  <a:lnTo>
                    <a:pt x="259266" y="1276887"/>
                  </a:lnTo>
                  <a:lnTo>
                    <a:pt x="518532" y="1356692"/>
                  </a:lnTo>
                  <a:lnTo>
                    <a:pt x="777798" y="1197081"/>
                  </a:lnTo>
                  <a:lnTo>
                    <a:pt x="1037065" y="1077373"/>
                  </a:lnTo>
                  <a:lnTo>
                    <a:pt x="1296331" y="917762"/>
                  </a:lnTo>
                  <a:lnTo>
                    <a:pt x="1555597" y="798054"/>
                  </a:lnTo>
                  <a:lnTo>
                    <a:pt x="1814863" y="917762"/>
                  </a:lnTo>
                  <a:lnTo>
                    <a:pt x="2074130" y="438929"/>
                  </a:lnTo>
                  <a:lnTo>
                    <a:pt x="2333396" y="0"/>
                  </a:lnTo>
                  <a:lnTo>
                    <a:pt x="2592662" y="319221"/>
                  </a:lnTo>
                  <a:lnTo>
                    <a:pt x="2851928" y="598540"/>
                  </a:lnTo>
                  <a:lnTo>
                    <a:pt x="3111195" y="877859"/>
                  </a:lnTo>
                  <a:lnTo>
                    <a:pt x="3370461" y="837957"/>
                  </a:lnTo>
                  <a:lnTo>
                    <a:pt x="3629727" y="798054"/>
                  </a:lnTo>
                  <a:lnTo>
                    <a:pt x="3888994" y="877859"/>
                  </a:lnTo>
                  <a:lnTo>
                    <a:pt x="4148260" y="638443"/>
                  </a:lnTo>
                  <a:lnTo>
                    <a:pt x="4407526" y="399027"/>
                  </a:lnTo>
                  <a:lnTo>
                    <a:pt x="4666792" y="319221"/>
                  </a:lnTo>
                  <a:lnTo>
                    <a:pt x="4926059" y="239416"/>
                  </a:lnTo>
                  <a:lnTo>
                    <a:pt x="5185325" y="159610"/>
                  </a:lnTo>
                  <a:lnTo>
                    <a:pt x="5444591" y="638443"/>
                  </a:lnTo>
                  <a:lnTo>
                    <a:pt x="5703857" y="518735"/>
                  </a:lnTo>
                  <a:lnTo>
                    <a:pt x="5963124" y="399027"/>
                  </a:lnTo>
                  <a:lnTo>
                    <a:pt x="6222390" y="279319"/>
                  </a:lnTo>
                  <a:lnTo>
                    <a:pt x="6481656" y="319221"/>
                  </a:lnTo>
                </a:path>
              </a:pathLst>
            </a:custGeom>
            <a:ln w="27101" cap="flat">
              <a:solidFill>
                <a:srgbClr val="00BFC4">
                  <a:alpha val="100000"/>
                </a:srgbClr>
              </a:solidFill>
              <a:prstDash val="solid"/>
              <a:round/>
            </a:ln>
          </p:spPr>
          <p:txBody>
            <a:bodyPr/>
            <a:lstStyle/>
            <a:p/>
          </p:txBody>
        </p:sp>
        <p:sp>
          <p:nvSpPr>
            <p:cNvPr id="31" name="pl31"/>
            <p:cNvSpPr/>
            <p:nvPr/>
          </p:nvSpPr>
          <p:spPr>
            <a:xfrm>
              <a:off x="6365078" y="3872387"/>
              <a:ext cx="1555597" cy="1037470"/>
            </a:xfrm>
            <a:custGeom>
              <a:avLst/>
              <a:pathLst>
                <a:path w="1555597" h="1037470">
                  <a:moveTo>
                    <a:pt x="0" y="1037470"/>
                  </a:moveTo>
                  <a:lnTo>
                    <a:pt x="259266" y="758151"/>
                  </a:lnTo>
                  <a:lnTo>
                    <a:pt x="518532" y="478832"/>
                  </a:lnTo>
                  <a:lnTo>
                    <a:pt x="777798" y="199513"/>
                  </a:lnTo>
                  <a:lnTo>
                    <a:pt x="1037065" y="79805"/>
                  </a:lnTo>
                  <a:lnTo>
                    <a:pt x="1296331" y="0"/>
                  </a:lnTo>
                  <a:lnTo>
                    <a:pt x="1555597" y="0"/>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243741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275663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299605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383401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347488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407342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391381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6326701" y="487148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9163" y="2475789"/>
              <a:ext cx="240778" cy="1"/>
            </a:xfrm>
            <a:custGeom>
              <a:avLst/>
              <a:pathLst>
                <a:path w="240778" h="1">
                  <a:moveTo>
                    <a:pt x="240778" y="0"/>
                  </a:moveTo>
                  <a:lnTo>
                    <a:pt x="0" y="1"/>
                  </a:lnTo>
                </a:path>
              </a:pathLst>
            </a:custGeom>
          </p:spPr>
          <p:txBody>
            <a:bodyPr/>
            <a:lstStyle/>
            <a:p/>
          </p:txBody>
        </p:sp>
        <p:sp>
          <p:nvSpPr>
            <p:cNvPr id="42" name="pl42"/>
            <p:cNvSpPr/>
            <p:nvPr/>
          </p:nvSpPr>
          <p:spPr>
            <a:xfrm>
              <a:off x="7939045" y="2777782"/>
              <a:ext cx="240897" cy="16010"/>
            </a:xfrm>
            <a:custGeom>
              <a:avLst/>
              <a:pathLst>
                <a:path w="240897" h="16010">
                  <a:moveTo>
                    <a:pt x="240897" y="0"/>
                  </a:moveTo>
                  <a:lnTo>
                    <a:pt x="0" y="16010"/>
                  </a:lnTo>
                </a:path>
              </a:pathLst>
            </a:custGeom>
          </p:spPr>
          <p:txBody>
            <a:bodyPr/>
            <a:lstStyle/>
            <a:p/>
          </p:txBody>
        </p:sp>
        <p:sp>
          <p:nvSpPr>
            <p:cNvPr id="43" name="pl43"/>
            <p:cNvSpPr/>
            <p:nvPr/>
          </p:nvSpPr>
          <p:spPr>
            <a:xfrm>
              <a:off x="7939046" y="3035645"/>
              <a:ext cx="240896" cy="15946"/>
            </a:xfrm>
            <a:custGeom>
              <a:avLst/>
              <a:pathLst>
                <a:path w="240896" h="15946">
                  <a:moveTo>
                    <a:pt x="240896" y="15946"/>
                  </a:moveTo>
                  <a:lnTo>
                    <a:pt x="0" y="0"/>
                  </a:lnTo>
                </a:path>
              </a:pathLst>
            </a:custGeom>
          </p:spPr>
          <p:txBody>
            <a:bodyPr/>
            <a:lstStyle/>
            <a:p/>
          </p:txBody>
        </p:sp>
        <p:sp>
          <p:nvSpPr>
            <p:cNvPr id="44" name="pl44"/>
            <p:cNvSpPr/>
            <p:nvPr/>
          </p:nvSpPr>
          <p:spPr>
            <a:xfrm>
              <a:off x="7939163" y="3872387"/>
              <a:ext cx="240778" cy="1"/>
            </a:xfrm>
            <a:custGeom>
              <a:avLst/>
              <a:pathLst>
                <a:path w="240778" h="1">
                  <a:moveTo>
                    <a:pt x="240778" y="1"/>
                  </a:moveTo>
                  <a:lnTo>
                    <a:pt x="0" y="0"/>
                  </a:lnTo>
                </a:path>
              </a:pathLst>
            </a:custGeom>
          </p:spPr>
          <p:txBody>
            <a:bodyPr/>
            <a:lstStyle/>
            <a:p/>
          </p:txBody>
        </p:sp>
        <p:sp>
          <p:nvSpPr>
            <p:cNvPr id="45" name="pg45"/>
            <p:cNvSpPr/>
            <p:nvPr/>
          </p:nvSpPr>
          <p:spPr>
            <a:xfrm>
              <a:off x="8111362" y="238480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242564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70%</a:t>
              </a:r>
            </a:p>
          </p:txBody>
        </p:sp>
        <p:sp>
          <p:nvSpPr>
            <p:cNvPr id="47" name="pg47"/>
            <p:cNvSpPr/>
            <p:nvPr/>
          </p:nvSpPr>
          <p:spPr>
            <a:xfrm>
              <a:off x="8111362" y="268668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272752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62%</a:t>
              </a:r>
            </a:p>
          </p:txBody>
        </p:sp>
        <p:sp>
          <p:nvSpPr>
            <p:cNvPr id="49" name="pg49"/>
            <p:cNvSpPr/>
            <p:nvPr/>
          </p:nvSpPr>
          <p:spPr>
            <a:xfrm>
              <a:off x="8111362" y="2960718"/>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3001559"/>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56%</a:t>
              </a:r>
            </a:p>
          </p:txBody>
        </p:sp>
        <p:sp>
          <p:nvSpPr>
            <p:cNvPr id="51" name="pg51"/>
            <p:cNvSpPr/>
            <p:nvPr/>
          </p:nvSpPr>
          <p:spPr>
            <a:xfrm>
              <a:off x="8111362" y="378140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382224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35%</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51015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Nigeria,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56%.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was below the 95% target and MCV2 coverage was below the 95% target.
Between 2024 and 2025, 0 vaccines increased coverage, 3 declined and 1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55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4552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355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2556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5155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4809537"/>
              <a:ext cx="1218078" cy="181730"/>
            </a:xfrm>
            <a:prstGeom prst="rect">
              <a:avLst/>
            </a:prstGeom>
            <a:solidFill>
              <a:srgbClr val="D9D9D9">
                <a:alpha val="60000"/>
              </a:srgbClr>
            </a:solidFill>
          </p:spPr>
          <p:txBody>
            <a:bodyPr/>
            <a:lstStyle/>
            <a:p/>
          </p:txBody>
        </p:sp>
        <p:sp>
          <p:nvSpPr>
            <p:cNvPr id="10" name="pl10"/>
            <p:cNvSpPr/>
            <p:nvPr/>
          </p:nvSpPr>
          <p:spPr>
            <a:xfrm>
              <a:off x="1240067"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792434"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81%</a:t>
              </a:r>
            </a:p>
          </p:txBody>
        </p:sp>
        <p:sp>
          <p:nvSpPr>
            <p:cNvPr id="12" name="pt12"/>
            <p:cNvSpPr/>
            <p:nvPr/>
          </p:nvSpPr>
          <p:spPr>
            <a:xfrm>
              <a:off x="872269"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 name="pt13"/>
            <p:cNvSpPr/>
            <p:nvPr/>
          </p:nvSpPr>
          <p:spPr>
            <a:xfrm>
              <a:off x="959274"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 name="pt14"/>
            <p:cNvSpPr/>
            <p:nvPr/>
          </p:nvSpPr>
          <p:spPr>
            <a:xfrm>
              <a:off x="1031779" y="485162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 name="pt15"/>
            <p:cNvSpPr/>
            <p:nvPr/>
          </p:nvSpPr>
          <p:spPr>
            <a:xfrm>
              <a:off x="1147787" y="466989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205790" y="448816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205790" y="430643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234792" y="412470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234792" y="39429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234792" y="376124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263794"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263794"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278295"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321798" y="303432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321798" y="285259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336299" y="267086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350800" y="248913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365301" y="230740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 name="pt29"/>
            <p:cNvSpPr/>
            <p:nvPr/>
          </p:nvSpPr>
          <p:spPr>
            <a:xfrm>
              <a:off x="1365301" y="212567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 name="pt30"/>
            <p:cNvSpPr/>
            <p:nvPr/>
          </p:nvSpPr>
          <p:spPr>
            <a:xfrm>
              <a:off x="1379802"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1" name="pt31"/>
            <p:cNvSpPr/>
            <p:nvPr/>
          </p:nvSpPr>
          <p:spPr>
            <a:xfrm>
              <a:off x="1394303" y="176221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394303" y="158048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394303" y="13987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394303" y="12170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452306"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tx36"/>
            <p:cNvSpPr/>
            <p:nvPr/>
          </p:nvSpPr>
          <p:spPr>
            <a:xfrm>
              <a:off x="993551"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37" name="tx37"/>
            <p:cNvSpPr/>
            <p:nvPr/>
          </p:nvSpPr>
          <p:spPr>
            <a:xfrm>
              <a:off x="1080556"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38" name="tx38"/>
            <p:cNvSpPr/>
            <p:nvPr/>
          </p:nvSpPr>
          <p:spPr>
            <a:xfrm>
              <a:off x="1153061" y="487000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39" name="tx39"/>
            <p:cNvSpPr/>
            <p:nvPr/>
          </p:nvSpPr>
          <p:spPr>
            <a:xfrm>
              <a:off x="1269068" y="468827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40" name="tx40"/>
            <p:cNvSpPr/>
            <p:nvPr/>
          </p:nvSpPr>
          <p:spPr>
            <a:xfrm>
              <a:off x="1018605" y="450848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41" name="tx41"/>
            <p:cNvSpPr/>
            <p:nvPr/>
          </p:nvSpPr>
          <p:spPr>
            <a:xfrm>
              <a:off x="1005407" y="432477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42" name="tx42"/>
            <p:cNvSpPr/>
            <p:nvPr/>
          </p:nvSpPr>
          <p:spPr>
            <a:xfrm>
              <a:off x="1078544" y="414308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43" name="tx43"/>
            <p:cNvSpPr/>
            <p:nvPr/>
          </p:nvSpPr>
          <p:spPr>
            <a:xfrm>
              <a:off x="1029984" y="395786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44" name="tx44"/>
            <p:cNvSpPr/>
            <p:nvPr/>
          </p:nvSpPr>
          <p:spPr>
            <a:xfrm>
              <a:off x="1029984" y="3779628"/>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45" name="tx45"/>
            <p:cNvSpPr/>
            <p:nvPr/>
          </p:nvSpPr>
          <p:spPr>
            <a:xfrm>
              <a:off x="1059025" y="359789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46" name="tx46"/>
            <p:cNvSpPr/>
            <p:nvPr/>
          </p:nvSpPr>
          <p:spPr>
            <a:xfrm>
              <a:off x="1076686" y="3416167"/>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47" name="tx47"/>
            <p:cNvSpPr/>
            <p:nvPr/>
          </p:nvSpPr>
          <p:spPr>
            <a:xfrm>
              <a:off x="1099960" y="3234437"/>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48" name="tx48"/>
            <p:cNvSpPr/>
            <p:nvPr/>
          </p:nvSpPr>
          <p:spPr>
            <a:xfrm>
              <a:off x="1125801" y="305270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49" name="tx49"/>
            <p:cNvSpPr/>
            <p:nvPr/>
          </p:nvSpPr>
          <p:spPr>
            <a:xfrm>
              <a:off x="1165549" y="287291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50" name="tx50"/>
            <p:cNvSpPr/>
            <p:nvPr/>
          </p:nvSpPr>
          <p:spPr>
            <a:xfrm>
              <a:off x="1157925" y="26911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51" name="tx51"/>
            <p:cNvSpPr/>
            <p:nvPr/>
          </p:nvSpPr>
          <p:spPr>
            <a:xfrm>
              <a:off x="1176812" y="2507517"/>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52" name="tx52"/>
            <p:cNvSpPr/>
            <p:nvPr/>
          </p:nvSpPr>
          <p:spPr>
            <a:xfrm>
              <a:off x="1178115" y="23257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53" name="tx53"/>
            <p:cNvSpPr/>
            <p:nvPr/>
          </p:nvSpPr>
          <p:spPr>
            <a:xfrm>
              <a:off x="1160492" y="214401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54" name="tx54"/>
            <p:cNvSpPr/>
            <p:nvPr/>
          </p:nvSpPr>
          <p:spPr>
            <a:xfrm>
              <a:off x="1192616" y="196232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55" name="tx55"/>
            <p:cNvSpPr/>
            <p:nvPr/>
          </p:nvSpPr>
          <p:spPr>
            <a:xfrm>
              <a:off x="1215967"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56" name="tx56"/>
            <p:cNvSpPr/>
            <p:nvPr/>
          </p:nvSpPr>
          <p:spPr>
            <a:xfrm>
              <a:off x="1198383" y="1600807"/>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57" name="tx57"/>
            <p:cNvSpPr/>
            <p:nvPr/>
          </p:nvSpPr>
          <p:spPr>
            <a:xfrm>
              <a:off x="1202731" y="141907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58" name="tx58"/>
            <p:cNvSpPr/>
            <p:nvPr/>
          </p:nvSpPr>
          <p:spPr>
            <a:xfrm>
              <a:off x="1198344" y="1235367"/>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59" name="tx59"/>
            <p:cNvSpPr/>
            <p:nvPr/>
          </p:nvSpPr>
          <p:spPr>
            <a:xfrm>
              <a:off x="1256309"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60" name="rc60"/>
            <p:cNvSpPr/>
            <p:nvPr/>
          </p:nvSpPr>
          <p:spPr>
            <a:xfrm>
              <a:off x="343909" y="875080"/>
              <a:ext cx="1218078" cy="4597772"/>
            </a:xfrm>
            <a:prstGeom prst="rect">
              <a:avLst/>
            </a:prstGeom>
            <a:ln w="13550" cap="rnd">
              <a:solidFill>
                <a:srgbClr val="999999">
                  <a:alpha val="100000"/>
                </a:srgbClr>
              </a:solidFill>
              <a:prstDash val="solid"/>
              <a:round/>
            </a:ln>
          </p:spPr>
          <p:txBody>
            <a:bodyPr/>
            <a:lstStyle/>
            <a:p/>
          </p:txBody>
        </p:sp>
        <p:sp>
          <p:nvSpPr>
            <p:cNvPr id="61" name="pl61"/>
            <p:cNvSpPr/>
            <p:nvPr/>
          </p:nvSpPr>
          <p:spPr>
            <a:xfrm>
              <a:off x="164317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193319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222321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251323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280325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6" name="rc66"/>
            <p:cNvSpPr/>
            <p:nvPr/>
          </p:nvSpPr>
          <p:spPr>
            <a:xfrm>
              <a:off x="1631576" y="4809537"/>
              <a:ext cx="1218078" cy="181730"/>
            </a:xfrm>
            <a:prstGeom prst="rect">
              <a:avLst/>
            </a:prstGeom>
            <a:solidFill>
              <a:srgbClr val="D9D9D9">
                <a:alpha val="60000"/>
              </a:srgbClr>
            </a:solidFill>
          </p:spPr>
          <p:txBody>
            <a:bodyPr/>
            <a:lstStyle/>
            <a:p/>
          </p:txBody>
        </p:sp>
        <p:sp>
          <p:nvSpPr>
            <p:cNvPr id="67" name="pl67"/>
            <p:cNvSpPr/>
            <p:nvPr/>
          </p:nvSpPr>
          <p:spPr>
            <a:xfrm>
              <a:off x="238272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68" name="tx68"/>
            <p:cNvSpPr/>
            <p:nvPr/>
          </p:nvSpPr>
          <p:spPr>
            <a:xfrm>
              <a:off x="1935092"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71%</a:t>
              </a:r>
            </a:p>
          </p:txBody>
        </p:sp>
        <p:sp>
          <p:nvSpPr>
            <p:cNvPr id="69" name="pt69"/>
            <p:cNvSpPr/>
            <p:nvPr/>
          </p:nvSpPr>
          <p:spPr>
            <a:xfrm>
              <a:off x="1971424"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70" name="pt70"/>
            <p:cNvSpPr/>
            <p:nvPr/>
          </p:nvSpPr>
          <p:spPr>
            <a:xfrm>
              <a:off x="2203439"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1" name="pt71"/>
            <p:cNvSpPr/>
            <p:nvPr/>
          </p:nvSpPr>
          <p:spPr>
            <a:xfrm>
              <a:off x="2203439" y="485162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2" name="pt72"/>
            <p:cNvSpPr/>
            <p:nvPr/>
          </p:nvSpPr>
          <p:spPr>
            <a:xfrm>
              <a:off x="2246942" y="466989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3" name="pt73"/>
            <p:cNvSpPr/>
            <p:nvPr/>
          </p:nvSpPr>
          <p:spPr>
            <a:xfrm>
              <a:off x="2246942" y="44881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4" name="pt74"/>
            <p:cNvSpPr/>
            <p:nvPr/>
          </p:nvSpPr>
          <p:spPr>
            <a:xfrm>
              <a:off x="2304946" y="43064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5" name="pt75"/>
            <p:cNvSpPr/>
            <p:nvPr/>
          </p:nvSpPr>
          <p:spPr>
            <a:xfrm>
              <a:off x="2319447" y="412470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6" name="pt76"/>
            <p:cNvSpPr/>
            <p:nvPr/>
          </p:nvSpPr>
          <p:spPr>
            <a:xfrm>
              <a:off x="2333948" y="39429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7" name="pt77"/>
            <p:cNvSpPr/>
            <p:nvPr/>
          </p:nvSpPr>
          <p:spPr>
            <a:xfrm>
              <a:off x="2435454" y="376124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8" name="pt78"/>
            <p:cNvSpPr/>
            <p:nvPr/>
          </p:nvSpPr>
          <p:spPr>
            <a:xfrm>
              <a:off x="2493458"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9" name="pt79"/>
            <p:cNvSpPr/>
            <p:nvPr/>
          </p:nvSpPr>
          <p:spPr>
            <a:xfrm>
              <a:off x="2507959"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0" name="pt80"/>
            <p:cNvSpPr/>
            <p:nvPr/>
          </p:nvSpPr>
          <p:spPr>
            <a:xfrm>
              <a:off x="2507959"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1" name="pt81"/>
            <p:cNvSpPr/>
            <p:nvPr/>
          </p:nvSpPr>
          <p:spPr>
            <a:xfrm>
              <a:off x="2522460" y="303432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2" name="pt82"/>
            <p:cNvSpPr/>
            <p:nvPr/>
          </p:nvSpPr>
          <p:spPr>
            <a:xfrm>
              <a:off x="2522460"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3" name="pt83"/>
            <p:cNvSpPr/>
            <p:nvPr/>
          </p:nvSpPr>
          <p:spPr>
            <a:xfrm>
              <a:off x="2536961"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4" name="pt84"/>
            <p:cNvSpPr/>
            <p:nvPr/>
          </p:nvSpPr>
          <p:spPr>
            <a:xfrm>
              <a:off x="2551462"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5" name="pt85"/>
            <p:cNvSpPr/>
            <p:nvPr/>
          </p:nvSpPr>
          <p:spPr>
            <a:xfrm>
              <a:off x="2565963"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6" name="pt86"/>
            <p:cNvSpPr/>
            <p:nvPr/>
          </p:nvSpPr>
          <p:spPr>
            <a:xfrm>
              <a:off x="2565963"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7" name="pt87"/>
            <p:cNvSpPr/>
            <p:nvPr/>
          </p:nvSpPr>
          <p:spPr>
            <a:xfrm>
              <a:off x="2609466"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8" name="pt88"/>
            <p:cNvSpPr/>
            <p:nvPr/>
          </p:nvSpPr>
          <p:spPr>
            <a:xfrm>
              <a:off x="2623967"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9" name="pt89"/>
            <p:cNvSpPr/>
            <p:nvPr/>
          </p:nvSpPr>
          <p:spPr>
            <a:xfrm>
              <a:off x="2623967"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0" name="pt90"/>
            <p:cNvSpPr/>
            <p:nvPr/>
          </p:nvSpPr>
          <p:spPr>
            <a:xfrm>
              <a:off x="2623967"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1" name="pt91"/>
            <p:cNvSpPr/>
            <p:nvPr/>
          </p:nvSpPr>
          <p:spPr>
            <a:xfrm>
              <a:off x="2652969"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2" name="pt92"/>
            <p:cNvSpPr/>
            <p:nvPr/>
          </p:nvSpPr>
          <p:spPr>
            <a:xfrm>
              <a:off x="2739974"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3" name="tx93"/>
            <p:cNvSpPr/>
            <p:nvPr/>
          </p:nvSpPr>
          <p:spPr>
            <a:xfrm>
              <a:off x="2092706"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94" name="tx94"/>
            <p:cNvSpPr/>
            <p:nvPr/>
          </p:nvSpPr>
          <p:spPr>
            <a:xfrm>
              <a:off x="2324721"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95" name="tx95"/>
            <p:cNvSpPr/>
            <p:nvPr/>
          </p:nvSpPr>
          <p:spPr>
            <a:xfrm>
              <a:off x="2324721" y="487000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96" name="tx96"/>
            <p:cNvSpPr/>
            <p:nvPr/>
          </p:nvSpPr>
          <p:spPr>
            <a:xfrm>
              <a:off x="2368224" y="468823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97" name="tx97"/>
            <p:cNvSpPr/>
            <p:nvPr/>
          </p:nvSpPr>
          <p:spPr>
            <a:xfrm>
              <a:off x="2368224" y="450654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98" name="tx98"/>
            <p:cNvSpPr/>
            <p:nvPr/>
          </p:nvSpPr>
          <p:spPr>
            <a:xfrm>
              <a:off x="2426228" y="432675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99" name="tx99"/>
            <p:cNvSpPr/>
            <p:nvPr/>
          </p:nvSpPr>
          <p:spPr>
            <a:xfrm>
              <a:off x="2440729" y="414308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100" name="tx100"/>
            <p:cNvSpPr/>
            <p:nvPr/>
          </p:nvSpPr>
          <p:spPr>
            <a:xfrm>
              <a:off x="2455230" y="396135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101" name="tx101"/>
            <p:cNvSpPr/>
            <p:nvPr/>
          </p:nvSpPr>
          <p:spPr>
            <a:xfrm>
              <a:off x="2556736" y="377613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102" name="tx102"/>
            <p:cNvSpPr/>
            <p:nvPr/>
          </p:nvSpPr>
          <p:spPr>
            <a:xfrm>
              <a:off x="2288650" y="359789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103" name="tx103"/>
            <p:cNvSpPr/>
            <p:nvPr/>
          </p:nvSpPr>
          <p:spPr>
            <a:xfrm>
              <a:off x="2303190" y="341616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104" name="tx104"/>
            <p:cNvSpPr/>
            <p:nvPr/>
          </p:nvSpPr>
          <p:spPr>
            <a:xfrm>
              <a:off x="2329585" y="323637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105" name="tx105"/>
            <p:cNvSpPr/>
            <p:nvPr/>
          </p:nvSpPr>
          <p:spPr>
            <a:xfrm>
              <a:off x="2326463" y="305270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106" name="tx106"/>
            <p:cNvSpPr/>
            <p:nvPr/>
          </p:nvSpPr>
          <p:spPr>
            <a:xfrm>
              <a:off x="2366212" y="287291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107" name="tx107"/>
            <p:cNvSpPr/>
            <p:nvPr/>
          </p:nvSpPr>
          <p:spPr>
            <a:xfrm>
              <a:off x="2332153" y="268920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108" name="tx108"/>
            <p:cNvSpPr/>
            <p:nvPr/>
          </p:nvSpPr>
          <p:spPr>
            <a:xfrm>
              <a:off x="2355543" y="2509458"/>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109" name="tx109"/>
            <p:cNvSpPr/>
            <p:nvPr/>
          </p:nvSpPr>
          <p:spPr>
            <a:xfrm>
              <a:off x="2374391" y="232772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110" name="tx110"/>
            <p:cNvSpPr/>
            <p:nvPr/>
          </p:nvSpPr>
          <p:spPr>
            <a:xfrm>
              <a:off x="2387628"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111" name="tx111"/>
            <p:cNvSpPr/>
            <p:nvPr/>
          </p:nvSpPr>
          <p:spPr>
            <a:xfrm>
              <a:off x="2413508" y="196228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112" name="tx112"/>
            <p:cNvSpPr/>
            <p:nvPr/>
          </p:nvSpPr>
          <p:spPr>
            <a:xfrm>
              <a:off x="2445631"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113" name="tx113"/>
            <p:cNvSpPr/>
            <p:nvPr/>
          </p:nvSpPr>
          <p:spPr>
            <a:xfrm>
              <a:off x="2436781" y="159886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114" name="tx114"/>
            <p:cNvSpPr/>
            <p:nvPr/>
          </p:nvSpPr>
          <p:spPr>
            <a:xfrm>
              <a:off x="2449979" y="141713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115" name="tx115"/>
            <p:cNvSpPr/>
            <p:nvPr/>
          </p:nvSpPr>
          <p:spPr>
            <a:xfrm>
              <a:off x="2465783" y="123540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116" name="tx116"/>
            <p:cNvSpPr/>
            <p:nvPr/>
          </p:nvSpPr>
          <p:spPr>
            <a:xfrm>
              <a:off x="2543977"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117" name="rc117"/>
            <p:cNvSpPr/>
            <p:nvPr/>
          </p:nvSpPr>
          <p:spPr>
            <a:xfrm>
              <a:off x="1631576" y="875080"/>
              <a:ext cx="1218078" cy="4597772"/>
            </a:xfrm>
            <a:prstGeom prst="rect">
              <a:avLst/>
            </a:prstGeom>
            <a:ln w="13550" cap="rnd">
              <a:solidFill>
                <a:srgbClr val="999999">
                  <a:alpha val="100000"/>
                </a:srgbClr>
              </a:solidFill>
              <a:prstDash val="solid"/>
              <a:round/>
            </a:ln>
          </p:spPr>
          <p:txBody>
            <a:bodyPr/>
            <a:lstStyle/>
            <a:p/>
          </p:txBody>
        </p:sp>
        <p:sp>
          <p:nvSpPr>
            <p:cNvPr id="118" name="pl118"/>
            <p:cNvSpPr/>
            <p:nvPr/>
          </p:nvSpPr>
          <p:spPr>
            <a:xfrm>
              <a:off x="293084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2208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351088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380090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409092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3" name="rc123"/>
            <p:cNvSpPr/>
            <p:nvPr/>
          </p:nvSpPr>
          <p:spPr>
            <a:xfrm>
              <a:off x="2919244" y="4082616"/>
              <a:ext cx="1218078" cy="181730"/>
            </a:xfrm>
            <a:prstGeom prst="rect">
              <a:avLst/>
            </a:prstGeom>
            <a:solidFill>
              <a:srgbClr val="D9D9D9">
                <a:alpha val="60000"/>
              </a:srgbClr>
            </a:solidFill>
          </p:spPr>
          <p:txBody>
            <a:bodyPr/>
            <a:lstStyle/>
            <a:p/>
          </p:txBody>
        </p:sp>
        <p:sp>
          <p:nvSpPr>
            <p:cNvPr id="124" name="pl124"/>
            <p:cNvSpPr/>
            <p:nvPr/>
          </p:nvSpPr>
          <p:spPr>
            <a:xfrm>
              <a:off x="3728397"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25" name="tx125"/>
            <p:cNvSpPr/>
            <p:nvPr/>
          </p:nvSpPr>
          <p:spPr>
            <a:xfrm>
              <a:off x="3280764"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75%</a:t>
              </a:r>
            </a:p>
          </p:txBody>
        </p:sp>
        <p:sp>
          <p:nvSpPr>
            <p:cNvPr id="126" name="pt126"/>
            <p:cNvSpPr/>
            <p:nvPr/>
          </p:nvSpPr>
          <p:spPr>
            <a:xfrm>
              <a:off x="3244591"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7" name="pt127"/>
            <p:cNvSpPr/>
            <p:nvPr/>
          </p:nvSpPr>
          <p:spPr>
            <a:xfrm>
              <a:off x="3476606"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8" name="pt128"/>
            <p:cNvSpPr/>
            <p:nvPr/>
          </p:nvSpPr>
          <p:spPr>
            <a:xfrm>
              <a:off x="3534610" y="485162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9" name="pt129"/>
            <p:cNvSpPr/>
            <p:nvPr/>
          </p:nvSpPr>
          <p:spPr>
            <a:xfrm>
              <a:off x="3578113" y="466989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0" name="pt130"/>
            <p:cNvSpPr/>
            <p:nvPr/>
          </p:nvSpPr>
          <p:spPr>
            <a:xfrm>
              <a:off x="3592614" y="44881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1" name="pt131"/>
            <p:cNvSpPr/>
            <p:nvPr/>
          </p:nvSpPr>
          <p:spPr>
            <a:xfrm>
              <a:off x="3592614" y="43064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2" name="pt132"/>
            <p:cNvSpPr/>
            <p:nvPr/>
          </p:nvSpPr>
          <p:spPr>
            <a:xfrm>
              <a:off x="3592614" y="412470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3" name="pt133"/>
            <p:cNvSpPr/>
            <p:nvPr/>
          </p:nvSpPr>
          <p:spPr>
            <a:xfrm>
              <a:off x="3679619" y="39429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4" name="pt134"/>
            <p:cNvSpPr/>
            <p:nvPr/>
          </p:nvSpPr>
          <p:spPr>
            <a:xfrm>
              <a:off x="3694120" y="376124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5" name="pt135"/>
            <p:cNvSpPr/>
            <p:nvPr/>
          </p:nvSpPr>
          <p:spPr>
            <a:xfrm>
              <a:off x="3752124"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6" name="pt136"/>
            <p:cNvSpPr/>
            <p:nvPr/>
          </p:nvSpPr>
          <p:spPr>
            <a:xfrm>
              <a:off x="3766625"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7" name="pt137"/>
            <p:cNvSpPr/>
            <p:nvPr/>
          </p:nvSpPr>
          <p:spPr>
            <a:xfrm>
              <a:off x="3781126"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8" name="pt138"/>
            <p:cNvSpPr/>
            <p:nvPr/>
          </p:nvSpPr>
          <p:spPr>
            <a:xfrm>
              <a:off x="3795627" y="303432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9" name="pt139"/>
            <p:cNvSpPr/>
            <p:nvPr/>
          </p:nvSpPr>
          <p:spPr>
            <a:xfrm>
              <a:off x="3795627"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0" name="pt140"/>
            <p:cNvSpPr/>
            <p:nvPr/>
          </p:nvSpPr>
          <p:spPr>
            <a:xfrm>
              <a:off x="3810128"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1" name="pt141"/>
            <p:cNvSpPr/>
            <p:nvPr/>
          </p:nvSpPr>
          <p:spPr>
            <a:xfrm>
              <a:off x="3810128"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2" name="pt142"/>
            <p:cNvSpPr/>
            <p:nvPr/>
          </p:nvSpPr>
          <p:spPr>
            <a:xfrm>
              <a:off x="3853631"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3" name="pt143"/>
            <p:cNvSpPr/>
            <p:nvPr/>
          </p:nvSpPr>
          <p:spPr>
            <a:xfrm>
              <a:off x="3853631"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4" name="pt144"/>
            <p:cNvSpPr/>
            <p:nvPr/>
          </p:nvSpPr>
          <p:spPr>
            <a:xfrm>
              <a:off x="3897134"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5" name="pt145"/>
            <p:cNvSpPr/>
            <p:nvPr/>
          </p:nvSpPr>
          <p:spPr>
            <a:xfrm>
              <a:off x="3911635"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6" name="pt146"/>
            <p:cNvSpPr/>
            <p:nvPr/>
          </p:nvSpPr>
          <p:spPr>
            <a:xfrm>
              <a:off x="3911635"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7" name="pt147"/>
            <p:cNvSpPr/>
            <p:nvPr/>
          </p:nvSpPr>
          <p:spPr>
            <a:xfrm>
              <a:off x="3955137"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8" name="pt148"/>
            <p:cNvSpPr/>
            <p:nvPr/>
          </p:nvSpPr>
          <p:spPr>
            <a:xfrm>
              <a:off x="3955137"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9" name="pt149"/>
            <p:cNvSpPr/>
            <p:nvPr/>
          </p:nvSpPr>
          <p:spPr>
            <a:xfrm>
              <a:off x="3998640"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0" name="tx150"/>
            <p:cNvSpPr/>
            <p:nvPr/>
          </p:nvSpPr>
          <p:spPr>
            <a:xfrm>
              <a:off x="3365873"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151" name="tx151"/>
            <p:cNvSpPr/>
            <p:nvPr/>
          </p:nvSpPr>
          <p:spPr>
            <a:xfrm>
              <a:off x="3597888"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152" name="tx152"/>
            <p:cNvSpPr/>
            <p:nvPr/>
          </p:nvSpPr>
          <p:spPr>
            <a:xfrm>
              <a:off x="3655892" y="487000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153" name="tx153"/>
            <p:cNvSpPr/>
            <p:nvPr/>
          </p:nvSpPr>
          <p:spPr>
            <a:xfrm>
              <a:off x="3699395" y="468827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154" name="tx154"/>
            <p:cNvSpPr/>
            <p:nvPr/>
          </p:nvSpPr>
          <p:spPr>
            <a:xfrm>
              <a:off x="3713896" y="450848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155" name="tx155"/>
            <p:cNvSpPr/>
            <p:nvPr/>
          </p:nvSpPr>
          <p:spPr>
            <a:xfrm>
              <a:off x="3713896" y="432477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156" name="tx156"/>
            <p:cNvSpPr/>
            <p:nvPr/>
          </p:nvSpPr>
          <p:spPr>
            <a:xfrm>
              <a:off x="3713896" y="414308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157" name="tx157"/>
            <p:cNvSpPr/>
            <p:nvPr/>
          </p:nvSpPr>
          <p:spPr>
            <a:xfrm>
              <a:off x="3800901" y="396135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158" name="tx158"/>
            <p:cNvSpPr/>
            <p:nvPr/>
          </p:nvSpPr>
          <p:spPr>
            <a:xfrm>
              <a:off x="3815402" y="378156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159" name="tx159"/>
            <p:cNvSpPr/>
            <p:nvPr/>
          </p:nvSpPr>
          <p:spPr>
            <a:xfrm>
              <a:off x="3547316" y="359440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160" name="tx160"/>
            <p:cNvSpPr/>
            <p:nvPr/>
          </p:nvSpPr>
          <p:spPr>
            <a:xfrm>
              <a:off x="3561856" y="341616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161" name="tx161"/>
            <p:cNvSpPr/>
            <p:nvPr/>
          </p:nvSpPr>
          <p:spPr>
            <a:xfrm>
              <a:off x="3602752" y="323637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162" name="tx162"/>
            <p:cNvSpPr/>
            <p:nvPr/>
          </p:nvSpPr>
          <p:spPr>
            <a:xfrm>
              <a:off x="3639379" y="3052707"/>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163" name="tx163"/>
            <p:cNvSpPr/>
            <p:nvPr/>
          </p:nvSpPr>
          <p:spPr>
            <a:xfrm>
              <a:off x="3590819" y="287097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164" name="tx164"/>
            <p:cNvSpPr/>
            <p:nvPr/>
          </p:nvSpPr>
          <p:spPr>
            <a:xfrm>
              <a:off x="3605320" y="268920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165" name="tx165"/>
            <p:cNvSpPr/>
            <p:nvPr/>
          </p:nvSpPr>
          <p:spPr>
            <a:xfrm>
              <a:off x="3614209" y="2509458"/>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166" name="tx166"/>
            <p:cNvSpPr/>
            <p:nvPr/>
          </p:nvSpPr>
          <p:spPr>
            <a:xfrm>
              <a:off x="3662059" y="232772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167" name="tx167"/>
            <p:cNvSpPr/>
            <p:nvPr/>
          </p:nvSpPr>
          <p:spPr>
            <a:xfrm>
              <a:off x="3675296"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168" name="tx168"/>
            <p:cNvSpPr/>
            <p:nvPr/>
          </p:nvSpPr>
          <p:spPr>
            <a:xfrm>
              <a:off x="3701176" y="196228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169" name="tx169"/>
            <p:cNvSpPr/>
            <p:nvPr/>
          </p:nvSpPr>
          <p:spPr>
            <a:xfrm>
              <a:off x="3733299"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170" name="tx170"/>
            <p:cNvSpPr/>
            <p:nvPr/>
          </p:nvSpPr>
          <p:spPr>
            <a:xfrm>
              <a:off x="3737647" y="159886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171" name="tx171"/>
            <p:cNvSpPr/>
            <p:nvPr/>
          </p:nvSpPr>
          <p:spPr>
            <a:xfrm>
              <a:off x="3767952" y="14171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172" name="tx172"/>
            <p:cNvSpPr/>
            <p:nvPr/>
          </p:nvSpPr>
          <p:spPr>
            <a:xfrm>
              <a:off x="3767952" y="123540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173" name="tx173"/>
            <p:cNvSpPr/>
            <p:nvPr/>
          </p:nvSpPr>
          <p:spPr>
            <a:xfrm>
              <a:off x="3802643"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174" name="rc174"/>
            <p:cNvSpPr/>
            <p:nvPr/>
          </p:nvSpPr>
          <p:spPr>
            <a:xfrm>
              <a:off x="2919244" y="875080"/>
              <a:ext cx="1218078" cy="4597772"/>
            </a:xfrm>
            <a:prstGeom prst="rect">
              <a:avLst/>
            </a:prstGeom>
            <a:ln w="13550" cap="rnd">
              <a:solidFill>
                <a:srgbClr val="999999">
                  <a:alpha val="100000"/>
                </a:srgbClr>
              </a:solidFill>
              <a:prstDash val="solid"/>
              <a:round/>
            </a:ln>
          </p:spPr>
          <p:txBody>
            <a:bodyPr/>
            <a:lstStyle/>
            <a:p/>
          </p:txBody>
        </p:sp>
        <p:sp>
          <p:nvSpPr>
            <p:cNvPr id="175" name="pl175"/>
            <p:cNvSpPr/>
            <p:nvPr/>
          </p:nvSpPr>
          <p:spPr>
            <a:xfrm>
              <a:off x="421851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450853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479855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50885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537858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80" name="rc180"/>
            <p:cNvSpPr/>
            <p:nvPr/>
          </p:nvSpPr>
          <p:spPr>
            <a:xfrm>
              <a:off x="4206912" y="4288577"/>
              <a:ext cx="1218078" cy="278652"/>
            </a:xfrm>
            <a:prstGeom prst="rect">
              <a:avLst/>
            </a:prstGeom>
            <a:solidFill>
              <a:srgbClr val="D9D9D9">
                <a:alpha val="60000"/>
              </a:srgbClr>
            </a:solidFill>
          </p:spPr>
          <p:txBody>
            <a:bodyPr/>
            <a:lstStyle/>
            <a:p/>
          </p:txBody>
        </p:sp>
        <p:sp>
          <p:nvSpPr>
            <p:cNvPr id="181" name="pl181"/>
            <p:cNvSpPr/>
            <p:nvPr/>
          </p:nvSpPr>
          <p:spPr>
            <a:xfrm>
              <a:off x="4784050"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82" name="tx182"/>
            <p:cNvSpPr/>
            <p:nvPr/>
          </p:nvSpPr>
          <p:spPr>
            <a:xfrm>
              <a:off x="4336417"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59%</a:t>
              </a:r>
            </a:p>
          </p:txBody>
        </p:sp>
        <p:sp>
          <p:nvSpPr>
            <p:cNvPr id="183" name="pt183"/>
            <p:cNvSpPr/>
            <p:nvPr/>
          </p:nvSpPr>
          <p:spPr>
            <a:xfrm>
              <a:off x="4474255"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4" name="pt184"/>
            <p:cNvSpPr/>
            <p:nvPr/>
          </p:nvSpPr>
          <p:spPr>
            <a:xfrm>
              <a:off x="4648267" y="493643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5" name="pt185"/>
            <p:cNvSpPr/>
            <p:nvPr/>
          </p:nvSpPr>
          <p:spPr>
            <a:xfrm>
              <a:off x="4662768" y="465777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6" name="pt186"/>
            <p:cNvSpPr/>
            <p:nvPr/>
          </p:nvSpPr>
          <p:spPr>
            <a:xfrm>
              <a:off x="4706270" y="43791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7" name="pt187"/>
            <p:cNvSpPr/>
            <p:nvPr/>
          </p:nvSpPr>
          <p:spPr>
            <a:xfrm>
              <a:off x="4749773" y="410047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8" name="pt188"/>
            <p:cNvSpPr/>
            <p:nvPr/>
          </p:nvSpPr>
          <p:spPr>
            <a:xfrm>
              <a:off x="4880282" y="382182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9" name="pt189"/>
            <p:cNvSpPr/>
            <p:nvPr/>
          </p:nvSpPr>
          <p:spPr>
            <a:xfrm>
              <a:off x="4880282" y="354316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0" name="pt190"/>
            <p:cNvSpPr/>
            <p:nvPr/>
          </p:nvSpPr>
          <p:spPr>
            <a:xfrm>
              <a:off x="4894783" y="326451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1" name="pt191"/>
            <p:cNvSpPr/>
            <p:nvPr/>
          </p:nvSpPr>
          <p:spPr>
            <a:xfrm>
              <a:off x="4894783" y="298586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2" name="pt192"/>
            <p:cNvSpPr/>
            <p:nvPr/>
          </p:nvSpPr>
          <p:spPr>
            <a:xfrm>
              <a:off x="4909284" y="270720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3" name="pt193"/>
            <p:cNvSpPr/>
            <p:nvPr/>
          </p:nvSpPr>
          <p:spPr>
            <a:xfrm>
              <a:off x="4923785" y="24285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4" name="pt194"/>
            <p:cNvSpPr/>
            <p:nvPr/>
          </p:nvSpPr>
          <p:spPr>
            <a:xfrm>
              <a:off x="4967287" y="214990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5" name="pt195"/>
            <p:cNvSpPr/>
            <p:nvPr/>
          </p:nvSpPr>
          <p:spPr>
            <a:xfrm>
              <a:off x="4967287" y="187125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6" name="pt196"/>
            <p:cNvSpPr/>
            <p:nvPr/>
          </p:nvSpPr>
          <p:spPr>
            <a:xfrm>
              <a:off x="5083295" y="159259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7" name="pt197"/>
            <p:cNvSpPr/>
            <p:nvPr/>
          </p:nvSpPr>
          <p:spPr>
            <a:xfrm>
              <a:off x="5112297" y="131394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8" name="pt198"/>
            <p:cNvSpPr/>
            <p:nvPr/>
          </p:nvSpPr>
          <p:spPr>
            <a:xfrm>
              <a:off x="5199302"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9" name="tx199"/>
            <p:cNvSpPr/>
            <p:nvPr/>
          </p:nvSpPr>
          <p:spPr>
            <a:xfrm>
              <a:off x="4595537" y="523346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200" name="tx200"/>
            <p:cNvSpPr/>
            <p:nvPr/>
          </p:nvSpPr>
          <p:spPr>
            <a:xfrm>
              <a:off x="4769549" y="4954816"/>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201" name="tx201"/>
            <p:cNvSpPr/>
            <p:nvPr/>
          </p:nvSpPr>
          <p:spPr>
            <a:xfrm>
              <a:off x="4784050" y="4676124"/>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202" name="tx202"/>
            <p:cNvSpPr/>
            <p:nvPr/>
          </p:nvSpPr>
          <p:spPr>
            <a:xfrm>
              <a:off x="4827552" y="439751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203" name="tx203"/>
            <p:cNvSpPr/>
            <p:nvPr/>
          </p:nvSpPr>
          <p:spPr>
            <a:xfrm>
              <a:off x="4871055" y="4118818"/>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204" name="tx204"/>
            <p:cNvSpPr/>
            <p:nvPr/>
          </p:nvSpPr>
          <p:spPr>
            <a:xfrm>
              <a:off x="5001564" y="384214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205" name="tx205"/>
            <p:cNvSpPr/>
            <p:nvPr/>
          </p:nvSpPr>
          <p:spPr>
            <a:xfrm>
              <a:off x="5001564" y="3561513"/>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206" name="tx206"/>
            <p:cNvSpPr/>
            <p:nvPr/>
          </p:nvSpPr>
          <p:spPr>
            <a:xfrm>
              <a:off x="5016065" y="3282899"/>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207" name="tx207"/>
            <p:cNvSpPr/>
            <p:nvPr/>
          </p:nvSpPr>
          <p:spPr>
            <a:xfrm>
              <a:off x="5016065" y="300424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208" name="tx208"/>
            <p:cNvSpPr/>
            <p:nvPr/>
          </p:nvSpPr>
          <p:spPr>
            <a:xfrm>
              <a:off x="5030566" y="2725593"/>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209" name="tx209"/>
            <p:cNvSpPr/>
            <p:nvPr/>
          </p:nvSpPr>
          <p:spPr>
            <a:xfrm>
              <a:off x="5045066" y="2448881"/>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210" name="tx210"/>
            <p:cNvSpPr/>
            <p:nvPr/>
          </p:nvSpPr>
          <p:spPr>
            <a:xfrm>
              <a:off x="5088569" y="216828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211" name="tx211"/>
            <p:cNvSpPr/>
            <p:nvPr/>
          </p:nvSpPr>
          <p:spPr>
            <a:xfrm>
              <a:off x="5088569" y="1889634"/>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212" name="tx212"/>
            <p:cNvSpPr/>
            <p:nvPr/>
          </p:nvSpPr>
          <p:spPr>
            <a:xfrm>
              <a:off x="4891723" y="1612922"/>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213" name="tx213"/>
            <p:cNvSpPr/>
            <p:nvPr/>
          </p:nvSpPr>
          <p:spPr>
            <a:xfrm>
              <a:off x="4933962" y="1334269"/>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214" name="tx214"/>
            <p:cNvSpPr/>
            <p:nvPr/>
          </p:nvSpPr>
          <p:spPr>
            <a:xfrm>
              <a:off x="5012117" y="10536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215" name="rc215"/>
            <p:cNvSpPr/>
            <p:nvPr/>
          </p:nvSpPr>
          <p:spPr>
            <a:xfrm>
              <a:off x="4206912" y="875080"/>
              <a:ext cx="1218078" cy="4597772"/>
            </a:xfrm>
            <a:prstGeom prst="rect">
              <a:avLst/>
            </a:prstGeom>
            <a:ln w="13550" cap="rnd">
              <a:solidFill>
                <a:srgbClr val="999999">
                  <a:alpha val="100000"/>
                </a:srgbClr>
              </a:solidFill>
              <a:prstDash val="solid"/>
              <a:round/>
            </a:ln>
          </p:spPr>
          <p:txBody>
            <a:bodyPr/>
            <a:lstStyle/>
            <a:p/>
          </p:txBody>
        </p:sp>
        <p:sp>
          <p:nvSpPr>
            <p:cNvPr id="216" name="pl216"/>
            <p:cNvSpPr/>
            <p:nvPr/>
          </p:nvSpPr>
          <p:spPr>
            <a:xfrm>
              <a:off x="550618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17" name="pl217"/>
            <p:cNvSpPr/>
            <p:nvPr/>
          </p:nvSpPr>
          <p:spPr>
            <a:xfrm>
              <a:off x="579620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18" name="pl218"/>
            <p:cNvSpPr/>
            <p:nvPr/>
          </p:nvSpPr>
          <p:spPr>
            <a:xfrm>
              <a:off x="608621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19" name="pl219"/>
            <p:cNvSpPr/>
            <p:nvPr/>
          </p:nvSpPr>
          <p:spPr>
            <a:xfrm>
              <a:off x="637623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20" name="pl220"/>
            <p:cNvSpPr/>
            <p:nvPr/>
          </p:nvSpPr>
          <p:spPr>
            <a:xfrm>
              <a:off x="666625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21" name="rc221"/>
            <p:cNvSpPr/>
            <p:nvPr/>
          </p:nvSpPr>
          <p:spPr>
            <a:xfrm>
              <a:off x="5494580" y="4446077"/>
              <a:ext cx="1218078" cy="181730"/>
            </a:xfrm>
            <a:prstGeom prst="rect">
              <a:avLst/>
            </a:prstGeom>
            <a:solidFill>
              <a:srgbClr val="D9D9D9">
                <a:alpha val="60000"/>
              </a:srgbClr>
            </a:solidFill>
          </p:spPr>
          <p:txBody>
            <a:bodyPr/>
            <a:lstStyle/>
            <a:p/>
          </p:txBody>
        </p:sp>
        <p:sp>
          <p:nvSpPr>
            <p:cNvPr id="222" name="pl222"/>
            <p:cNvSpPr/>
            <p:nvPr/>
          </p:nvSpPr>
          <p:spPr>
            <a:xfrm>
              <a:off x="614422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23" name="tx223"/>
            <p:cNvSpPr/>
            <p:nvPr/>
          </p:nvSpPr>
          <p:spPr>
            <a:xfrm>
              <a:off x="5696589"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64%</a:t>
              </a:r>
            </a:p>
          </p:txBody>
        </p:sp>
        <p:sp>
          <p:nvSpPr>
            <p:cNvPr id="224" name="pt224"/>
            <p:cNvSpPr/>
            <p:nvPr/>
          </p:nvSpPr>
          <p:spPr>
            <a:xfrm>
              <a:off x="5805426"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5" name="pt225"/>
            <p:cNvSpPr/>
            <p:nvPr/>
          </p:nvSpPr>
          <p:spPr>
            <a:xfrm>
              <a:off x="5877931" y="503335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6" name="pt226"/>
            <p:cNvSpPr/>
            <p:nvPr/>
          </p:nvSpPr>
          <p:spPr>
            <a:xfrm>
              <a:off x="5964936" y="485162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7" name="pt227"/>
            <p:cNvSpPr/>
            <p:nvPr/>
          </p:nvSpPr>
          <p:spPr>
            <a:xfrm>
              <a:off x="5979437" y="466989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8" name="pt228"/>
            <p:cNvSpPr/>
            <p:nvPr/>
          </p:nvSpPr>
          <p:spPr>
            <a:xfrm>
              <a:off x="5979437" y="448816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9" name="pt229"/>
            <p:cNvSpPr/>
            <p:nvPr/>
          </p:nvSpPr>
          <p:spPr>
            <a:xfrm>
              <a:off x="6008439" y="430643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30" name="pt230"/>
            <p:cNvSpPr/>
            <p:nvPr/>
          </p:nvSpPr>
          <p:spPr>
            <a:xfrm>
              <a:off x="6066443" y="412470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1" name="pt231"/>
            <p:cNvSpPr/>
            <p:nvPr/>
          </p:nvSpPr>
          <p:spPr>
            <a:xfrm>
              <a:off x="6066443" y="394297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2" name="pt232"/>
            <p:cNvSpPr/>
            <p:nvPr/>
          </p:nvSpPr>
          <p:spPr>
            <a:xfrm>
              <a:off x="6153449" y="376124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3" name="pt233"/>
            <p:cNvSpPr/>
            <p:nvPr/>
          </p:nvSpPr>
          <p:spPr>
            <a:xfrm>
              <a:off x="6153449" y="357951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4" name="pt234"/>
            <p:cNvSpPr/>
            <p:nvPr/>
          </p:nvSpPr>
          <p:spPr>
            <a:xfrm>
              <a:off x="6167950" y="339778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5" name="pt235"/>
            <p:cNvSpPr/>
            <p:nvPr/>
          </p:nvSpPr>
          <p:spPr>
            <a:xfrm>
              <a:off x="6254955" y="321605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36" name="pt236"/>
            <p:cNvSpPr/>
            <p:nvPr/>
          </p:nvSpPr>
          <p:spPr>
            <a:xfrm>
              <a:off x="6298458" y="303432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37" name="pt237"/>
            <p:cNvSpPr/>
            <p:nvPr/>
          </p:nvSpPr>
          <p:spPr>
            <a:xfrm>
              <a:off x="6341961"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8" name="pt238"/>
            <p:cNvSpPr/>
            <p:nvPr/>
          </p:nvSpPr>
          <p:spPr>
            <a:xfrm>
              <a:off x="6356462"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9" name="pt239"/>
            <p:cNvSpPr/>
            <p:nvPr/>
          </p:nvSpPr>
          <p:spPr>
            <a:xfrm>
              <a:off x="6356462"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0" name="pt240"/>
            <p:cNvSpPr/>
            <p:nvPr/>
          </p:nvSpPr>
          <p:spPr>
            <a:xfrm>
              <a:off x="6399965"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1" name="pt241"/>
            <p:cNvSpPr/>
            <p:nvPr/>
          </p:nvSpPr>
          <p:spPr>
            <a:xfrm>
              <a:off x="6428967"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2" name="pt242"/>
            <p:cNvSpPr/>
            <p:nvPr/>
          </p:nvSpPr>
          <p:spPr>
            <a:xfrm>
              <a:off x="6443467" y="194394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3" name="pt243"/>
            <p:cNvSpPr/>
            <p:nvPr/>
          </p:nvSpPr>
          <p:spPr>
            <a:xfrm>
              <a:off x="6472469"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4" name="pt244"/>
            <p:cNvSpPr/>
            <p:nvPr/>
          </p:nvSpPr>
          <p:spPr>
            <a:xfrm>
              <a:off x="6501471"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5" name="pt245"/>
            <p:cNvSpPr/>
            <p:nvPr/>
          </p:nvSpPr>
          <p:spPr>
            <a:xfrm>
              <a:off x="6515972"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6" name="pt246"/>
            <p:cNvSpPr/>
            <p:nvPr/>
          </p:nvSpPr>
          <p:spPr>
            <a:xfrm>
              <a:off x="6515972"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7" name="pt247"/>
            <p:cNvSpPr/>
            <p:nvPr/>
          </p:nvSpPr>
          <p:spPr>
            <a:xfrm>
              <a:off x="6544974"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8" name="tx248"/>
            <p:cNvSpPr/>
            <p:nvPr/>
          </p:nvSpPr>
          <p:spPr>
            <a:xfrm>
              <a:off x="5926708"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249" name="tx249"/>
            <p:cNvSpPr/>
            <p:nvPr/>
          </p:nvSpPr>
          <p:spPr>
            <a:xfrm>
              <a:off x="5999213" y="505367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250" name="tx250"/>
            <p:cNvSpPr/>
            <p:nvPr/>
          </p:nvSpPr>
          <p:spPr>
            <a:xfrm>
              <a:off x="6086218" y="486996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251" name="tx251"/>
            <p:cNvSpPr/>
            <p:nvPr/>
          </p:nvSpPr>
          <p:spPr>
            <a:xfrm>
              <a:off x="6100719" y="468827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252" name="tx252"/>
            <p:cNvSpPr/>
            <p:nvPr/>
          </p:nvSpPr>
          <p:spPr>
            <a:xfrm>
              <a:off x="6100719" y="450654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253" name="tx253"/>
            <p:cNvSpPr/>
            <p:nvPr/>
          </p:nvSpPr>
          <p:spPr>
            <a:xfrm>
              <a:off x="6129721" y="432481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254" name="tx254"/>
            <p:cNvSpPr/>
            <p:nvPr/>
          </p:nvSpPr>
          <p:spPr>
            <a:xfrm>
              <a:off x="6187725" y="413959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255" name="tx255"/>
            <p:cNvSpPr/>
            <p:nvPr/>
          </p:nvSpPr>
          <p:spPr>
            <a:xfrm>
              <a:off x="6187725" y="396135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256" name="tx256"/>
            <p:cNvSpPr/>
            <p:nvPr/>
          </p:nvSpPr>
          <p:spPr>
            <a:xfrm>
              <a:off x="6274731" y="377962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257" name="tx257"/>
            <p:cNvSpPr/>
            <p:nvPr/>
          </p:nvSpPr>
          <p:spPr>
            <a:xfrm>
              <a:off x="6274731" y="359983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258" name="tx258"/>
            <p:cNvSpPr/>
            <p:nvPr/>
          </p:nvSpPr>
          <p:spPr>
            <a:xfrm>
              <a:off x="6289232" y="341616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259" name="tx259"/>
            <p:cNvSpPr/>
            <p:nvPr/>
          </p:nvSpPr>
          <p:spPr>
            <a:xfrm>
              <a:off x="6376237" y="323443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260" name="tx260"/>
            <p:cNvSpPr/>
            <p:nvPr/>
          </p:nvSpPr>
          <p:spPr>
            <a:xfrm>
              <a:off x="6419740" y="305270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261" name="tx261"/>
            <p:cNvSpPr/>
            <p:nvPr/>
          </p:nvSpPr>
          <p:spPr>
            <a:xfrm>
              <a:off x="6146003" y="287093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262" name="tx262"/>
            <p:cNvSpPr/>
            <p:nvPr/>
          </p:nvSpPr>
          <p:spPr>
            <a:xfrm>
              <a:off x="6178088" y="26911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263" name="tx263"/>
            <p:cNvSpPr/>
            <p:nvPr/>
          </p:nvSpPr>
          <p:spPr>
            <a:xfrm>
              <a:off x="6164890" y="250945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264" name="tx264"/>
            <p:cNvSpPr/>
            <p:nvPr/>
          </p:nvSpPr>
          <p:spPr>
            <a:xfrm>
              <a:off x="6195156" y="232574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265" name="tx265"/>
            <p:cNvSpPr/>
            <p:nvPr/>
          </p:nvSpPr>
          <p:spPr>
            <a:xfrm>
              <a:off x="6250631"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266" name="tx266"/>
            <p:cNvSpPr/>
            <p:nvPr/>
          </p:nvSpPr>
          <p:spPr>
            <a:xfrm>
              <a:off x="6265132" y="196426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267" name="tx267"/>
            <p:cNvSpPr/>
            <p:nvPr/>
          </p:nvSpPr>
          <p:spPr>
            <a:xfrm>
              <a:off x="6298482" y="178059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268" name="tx268"/>
            <p:cNvSpPr/>
            <p:nvPr/>
          </p:nvSpPr>
          <p:spPr>
            <a:xfrm>
              <a:off x="6314286" y="159886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269" name="tx269"/>
            <p:cNvSpPr/>
            <p:nvPr/>
          </p:nvSpPr>
          <p:spPr>
            <a:xfrm>
              <a:off x="6319975" y="141713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270" name="tx270"/>
            <p:cNvSpPr/>
            <p:nvPr/>
          </p:nvSpPr>
          <p:spPr>
            <a:xfrm>
              <a:off x="6320053" y="1237347"/>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271" name="tx271"/>
            <p:cNvSpPr/>
            <p:nvPr/>
          </p:nvSpPr>
          <p:spPr>
            <a:xfrm>
              <a:off x="6357789" y="10536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272" name="rc272"/>
            <p:cNvSpPr/>
            <p:nvPr/>
          </p:nvSpPr>
          <p:spPr>
            <a:xfrm>
              <a:off x="5494580" y="875080"/>
              <a:ext cx="1218078" cy="4597772"/>
            </a:xfrm>
            <a:prstGeom prst="rect">
              <a:avLst/>
            </a:prstGeom>
            <a:ln w="13550" cap="rnd">
              <a:solidFill>
                <a:srgbClr val="999999">
                  <a:alpha val="100000"/>
                </a:srgbClr>
              </a:solidFill>
              <a:prstDash val="solid"/>
              <a:round/>
            </a:ln>
          </p:spPr>
          <p:txBody>
            <a:bodyPr/>
            <a:lstStyle/>
            <a:p/>
          </p:txBody>
        </p:sp>
        <p:sp>
          <p:nvSpPr>
            <p:cNvPr id="273" name="pl273"/>
            <p:cNvSpPr/>
            <p:nvPr/>
          </p:nvSpPr>
          <p:spPr>
            <a:xfrm>
              <a:off x="679384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4" name="pl274"/>
            <p:cNvSpPr/>
            <p:nvPr/>
          </p:nvSpPr>
          <p:spPr>
            <a:xfrm>
              <a:off x="708386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5" name="pl275"/>
            <p:cNvSpPr/>
            <p:nvPr/>
          </p:nvSpPr>
          <p:spPr>
            <a:xfrm>
              <a:off x="737388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6" name="pl276"/>
            <p:cNvSpPr/>
            <p:nvPr/>
          </p:nvSpPr>
          <p:spPr>
            <a:xfrm>
              <a:off x="766390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7" name="pl277"/>
            <p:cNvSpPr/>
            <p:nvPr/>
          </p:nvSpPr>
          <p:spPr>
            <a:xfrm>
              <a:off x="795392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8" name="rc278"/>
            <p:cNvSpPr/>
            <p:nvPr/>
          </p:nvSpPr>
          <p:spPr>
            <a:xfrm>
              <a:off x="6782248" y="4965306"/>
              <a:ext cx="1218078" cy="199037"/>
            </a:xfrm>
            <a:prstGeom prst="rect">
              <a:avLst/>
            </a:prstGeom>
            <a:solidFill>
              <a:srgbClr val="D9D9D9">
                <a:alpha val="60000"/>
              </a:srgbClr>
            </a:solidFill>
          </p:spPr>
          <p:txBody>
            <a:bodyPr/>
            <a:lstStyle/>
            <a:p/>
          </p:txBody>
        </p:sp>
        <p:sp>
          <p:nvSpPr>
            <p:cNvPr id="279" name="pl279"/>
            <p:cNvSpPr/>
            <p:nvPr/>
          </p:nvSpPr>
          <p:spPr>
            <a:xfrm>
              <a:off x="7228877"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80" name="tx280"/>
            <p:cNvSpPr/>
            <p:nvPr/>
          </p:nvSpPr>
          <p:spPr>
            <a:xfrm>
              <a:off x="6781244"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50%</a:t>
              </a:r>
            </a:p>
          </p:txBody>
        </p:sp>
        <p:sp>
          <p:nvSpPr>
            <p:cNvPr id="281" name="pt281"/>
            <p:cNvSpPr/>
            <p:nvPr/>
          </p:nvSpPr>
          <p:spPr>
            <a:xfrm>
              <a:off x="6788574"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2" name="pt282"/>
            <p:cNvSpPr/>
            <p:nvPr/>
          </p:nvSpPr>
          <p:spPr>
            <a:xfrm>
              <a:off x="6962586" y="501604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3" name="pt283"/>
            <p:cNvSpPr/>
            <p:nvPr/>
          </p:nvSpPr>
          <p:spPr>
            <a:xfrm>
              <a:off x="6977087" y="481700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4" name="pt284"/>
            <p:cNvSpPr/>
            <p:nvPr/>
          </p:nvSpPr>
          <p:spPr>
            <a:xfrm>
              <a:off x="7136597" y="461797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5" name="pt285"/>
            <p:cNvSpPr/>
            <p:nvPr/>
          </p:nvSpPr>
          <p:spPr>
            <a:xfrm>
              <a:off x="7165599" y="441893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6" name="pt286"/>
            <p:cNvSpPr/>
            <p:nvPr/>
          </p:nvSpPr>
          <p:spPr>
            <a:xfrm>
              <a:off x="7194601" y="421989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7" name="pt287"/>
            <p:cNvSpPr/>
            <p:nvPr/>
          </p:nvSpPr>
          <p:spPr>
            <a:xfrm>
              <a:off x="7209102" y="402085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8" name="pt288"/>
            <p:cNvSpPr/>
            <p:nvPr/>
          </p:nvSpPr>
          <p:spPr>
            <a:xfrm>
              <a:off x="7209102" y="382182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9" name="pt289"/>
            <p:cNvSpPr/>
            <p:nvPr/>
          </p:nvSpPr>
          <p:spPr>
            <a:xfrm>
              <a:off x="7223603" y="362278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0" name="pt290"/>
            <p:cNvSpPr/>
            <p:nvPr/>
          </p:nvSpPr>
          <p:spPr>
            <a:xfrm>
              <a:off x="7296107" y="342374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1" name="pt291"/>
            <p:cNvSpPr/>
            <p:nvPr/>
          </p:nvSpPr>
          <p:spPr>
            <a:xfrm>
              <a:off x="7310608" y="322470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2" name="pt292"/>
            <p:cNvSpPr/>
            <p:nvPr/>
          </p:nvSpPr>
          <p:spPr>
            <a:xfrm>
              <a:off x="7325109" y="302567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3" name="pt293"/>
            <p:cNvSpPr/>
            <p:nvPr/>
          </p:nvSpPr>
          <p:spPr>
            <a:xfrm>
              <a:off x="7368612" y="282663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4" name="pt294"/>
            <p:cNvSpPr/>
            <p:nvPr/>
          </p:nvSpPr>
          <p:spPr>
            <a:xfrm>
              <a:off x="7397614" y="262759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5" name="pt295"/>
            <p:cNvSpPr/>
            <p:nvPr/>
          </p:nvSpPr>
          <p:spPr>
            <a:xfrm>
              <a:off x="7412115" y="242855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6" name="pt296"/>
            <p:cNvSpPr/>
            <p:nvPr/>
          </p:nvSpPr>
          <p:spPr>
            <a:xfrm>
              <a:off x="7513621" y="222951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97" name="pt297"/>
            <p:cNvSpPr/>
            <p:nvPr/>
          </p:nvSpPr>
          <p:spPr>
            <a:xfrm>
              <a:off x="7586126" y="203048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98" name="pt298"/>
            <p:cNvSpPr/>
            <p:nvPr/>
          </p:nvSpPr>
          <p:spPr>
            <a:xfrm>
              <a:off x="7586126" y="183144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99" name="pt299"/>
            <p:cNvSpPr/>
            <p:nvPr/>
          </p:nvSpPr>
          <p:spPr>
            <a:xfrm>
              <a:off x="7615128" y="16324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0" name="pt300"/>
            <p:cNvSpPr/>
            <p:nvPr/>
          </p:nvSpPr>
          <p:spPr>
            <a:xfrm>
              <a:off x="7702133" y="143336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1" name="pt301"/>
            <p:cNvSpPr/>
            <p:nvPr/>
          </p:nvSpPr>
          <p:spPr>
            <a:xfrm>
              <a:off x="7716634" y="123433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2" name="pt302"/>
            <p:cNvSpPr/>
            <p:nvPr/>
          </p:nvSpPr>
          <p:spPr>
            <a:xfrm>
              <a:off x="7789139"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3" name="tx303"/>
            <p:cNvSpPr/>
            <p:nvPr/>
          </p:nvSpPr>
          <p:spPr>
            <a:xfrm>
              <a:off x="6909856"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304" name="tx304"/>
            <p:cNvSpPr/>
            <p:nvPr/>
          </p:nvSpPr>
          <p:spPr>
            <a:xfrm>
              <a:off x="7083867" y="503443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305" name="tx305"/>
            <p:cNvSpPr/>
            <p:nvPr/>
          </p:nvSpPr>
          <p:spPr>
            <a:xfrm>
              <a:off x="7098368" y="483539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306" name="tx306"/>
            <p:cNvSpPr/>
            <p:nvPr/>
          </p:nvSpPr>
          <p:spPr>
            <a:xfrm>
              <a:off x="7257879" y="4636355"/>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307" name="tx307"/>
            <p:cNvSpPr/>
            <p:nvPr/>
          </p:nvSpPr>
          <p:spPr>
            <a:xfrm>
              <a:off x="7286881" y="443731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308" name="tx308"/>
            <p:cNvSpPr/>
            <p:nvPr/>
          </p:nvSpPr>
          <p:spPr>
            <a:xfrm>
              <a:off x="7315883" y="423824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309" name="tx309"/>
            <p:cNvSpPr/>
            <p:nvPr/>
          </p:nvSpPr>
          <p:spPr>
            <a:xfrm>
              <a:off x="7330383" y="4039242"/>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310" name="tx310"/>
            <p:cNvSpPr/>
            <p:nvPr/>
          </p:nvSpPr>
          <p:spPr>
            <a:xfrm>
              <a:off x="7330383" y="384214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311" name="tx311"/>
            <p:cNvSpPr/>
            <p:nvPr/>
          </p:nvSpPr>
          <p:spPr>
            <a:xfrm>
              <a:off x="7344884" y="3637673"/>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312" name="tx312"/>
            <p:cNvSpPr/>
            <p:nvPr/>
          </p:nvSpPr>
          <p:spPr>
            <a:xfrm>
              <a:off x="7417389" y="3442090"/>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313" name="tx313"/>
            <p:cNvSpPr/>
            <p:nvPr/>
          </p:nvSpPr>
          <p:spPr>
            <a:xfrm>
              <a:off x="7431890" y="3245032"/>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314" name="tx314"/>
            <p:cNvSpPr/>
            <p:nvPr/>
          </p:nvSpPr>
          <p:spPr>
            <a:xfrm>
              <a:off x="7446391" y="3045994"/>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315" name="tx315"/>
            <p:cNvSpPr/>
            <p:nvPr/>
          </p:nvSpPr>
          <p:spPr>
            <a:xfrm>
              <a:off x="7489894" y="2844977"/>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316" name="tx316"/>
            <p:cNvSpPr/>
            <p:nvPr/>
          </p:nvSpPr>
          <p:spPr>
            <a:xfrm>
              <a:off x="7518896" y="2647919"/>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317" name="tx317"/>
            <p:cNvSpPr/>
            <p:nvPr/>
          </p:nvSpPr>
          <p:spPr>
            <a:xfrm>
              <a:off x="7533397" y="2446940"/>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318" name="tx318"/>
            <p:cNvSpPr/>
            <p:nvPr/>
          </p:nvSpPr>
          <p:spPr>
            <a:xfrm>
              <a:off x="7634903" y="224790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319" name="tx319"/>
            <p:cNvSpPr/>
            <p:nvPr/>
          </p:nvSpPr>
          <p:spPr>
            <a:xfrm>
              <a:off x="7707408" y="204886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320" name="tx320"/>
            <p:cNvSpPr/>
            <p:nvPr/>
          </p:nvSpPr>
          <p:spPr>
            <a:xfrm>
              <a:off x="7707408" y="184982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321" name="tx321"/>
            <p:cNvSpPr/>
            <p:nvPr/>
          </p:nvSpPr>
          <p:spPr>
            <a:xfrm>
              <a:off x="7423556" y="165273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322" name="tx322"/>
            <p:cNvSpPr/>
            <p:nvPr/>
          </p:nvSpPr>
          <p:spPr>
            <a:xfrm>
              <a:off x="7514948" y="145175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323" name="tx323"/>
            <p:cNvSpPr/>
            <p:nvPr/>
          </p:nvSpPr>
          <p:spPr>
            <a:xfrm>
              <a:off x="7538299" y="1252714"/>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324" name="tx324"/>
            <p:cNvSpPr/>
            <p:nvPr/>
          </p:nvSpPr>
          <p:spPr>
            <a:xfrm>
              <a:off x="7593142"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325" name="rc325"/>
            <p:cNvSpPr/>
            <p:nvPr/>
          </p:nvSpPr>
          <p:spPr>
            <a:xfrm>
              <a:off x="6782248" y="875080"/>
              <a:ext cx="1218078" cy="4597772"/>
            </a:xfrm>
            <a:prstGeom prst="rect">
              <a:avLst/>
            </a:prstGeom>
            <a:ln w="13550" cap="rnd">
              <a:solidFill>
                <a:srgbClr val="999999">
                  <a:alpha val="100000"/>
                </a:srgbClr>
              </a:solidFill>
              <a:prstDash val="solid"/>
              <a:round/>
            </a:ln>
          </p:spPr>
          <p:txBody>
            <a:bodyPr/>
            <a:lstStyle/>
            <a:p/>
          </p:txBody>
        </p:sp>
        <p:sp>
          <p:nvSpPr>
            <p:cNvPr id="326" name="pl326"/>
            <p:cNvSpPr/>
            <p:nvPr/>
          </p:nvSpPr>
          <p:spPr>
            <a:xfrm>
              <a:off x="808151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7" name="pl327"/>
            <p:cNvSpPr/>
            <p:nvPr/>
          </p:nvSpPr>
          <p:spPr>
            <a:xfrm>
              <a:off x="837153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8" name="pl328"/>
            <p:cNvSpPr/>
            <p:nvPr/>
          </p:nvSpPr>
          <p:spPr>
            <a:xfrm>
              <a:off x="866155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9" name="pl329"/>
            <p:cNvSpPr/>
            <p:nvPr/>
          </p:nvSpPr>
          <p:spPr>
            <a:xfrm>
              <a:off x="895157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30" name="pl330"/>
            <p:cNvSpPr/>
            <p:nvPr/>
          </p:nvSpPr>
          <p:spPr>
            <a:xfrm>
              <a:off x="924159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31" name="rc331"/>
            <p:cNvSpPr/>
            <p:nvPr/>
          </p:nvSpPr>
          <p:spPr>
            <a:xfrm>
              <a:off x="8069916" y="4493900"/>
              <a:ext cx="1218078" cy="219989"/>
            </a:xfrm>
            <a:prstGeom prst="rect">
              <a:avLst/>
            </a:prstGeom>
            <a:solidFill>
              <a:srgbClr val="D9D9D9">
                <a:alpha val="60000"/>
              </a:srgbClr>
            </a:solidFill>
          </p:spPr>
          <p:txBody>
            <a:bodyPr/>
            <a:lstStyle/>
            <a:p/>
          </p:txBody>
        </p:sp>
        <p:sp>
          <p:nvSpPr>
            <p:cNvPr id="332" name="pl332"/>
            <p:cNvSpPr/>
            <p:nvPr/>
          </p:nvSpPr>
          <p:spPr>
            <a:xfrm>
              <a:off x="8763061"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33" name="tx333"/>
            <p:cNvSpPr/>
            <p:nvPr/>
          </p:nvSpPr>
          <p:spPr>
            <a:xfrm>
              <a:off x="8315428"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67%</a:t>
              </a:r>
            </a:p>
          </p:txBody>
        </p:sp>
        <p:sp>
          <p:nvSpPr>
            <p:cNvPr id="334" name="pt334"/>
            <p:cNvSpPr/>
            <p:nvPr/>
          </p:nvSpPr>
          <p:spPr>
            <a:xfrm>
              <a:off x="8395263"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35" name="pt335"/>
            <p:cNvSpPr/>
            <p:nvPr/>
          </p:nvSpPr>
          <p:spPr>
            <a:xfrm>
              <a:off x="8453267" y="499509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36" name="pt336"/>
            <p:cNvSpPr/>
            <p:nvPr/>
          </p:nvSpPr>
          <p:spPr>
            <a:xfrm>
              <a:off x="8598276" y="477510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37" name="pt337"/>
            <p:cNvSpPr/>
            <p:nvPr/>
          </p:nvSpPr>
          <p:spPr>
            <a:xfrm>
              <a:off x="8641779" y="455511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8" name="pt338"/>
            <p:cNvSpPr/>
            <p:nvPr/>
          </p:nvSpPr>
          <p:spPr>
            <a:xfrm>
              <a:off x="8656280" y="433512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9" name="pt339"/>
            <p:cNvSpPr/>
            <p:nvPr/>
          </p:nvSpPr>
          <p:spPr>
            <a:xfrm>
              <a:off x="8670781" y="411514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40" name="pt340"/>
            <p:cNvSpPr/>
            <p:nvPr/>
          </p:nvSpPr>
          <p:spPr>
            <a:xfrm>
              <a:off x="8902796" y="389515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1" name="pt341"/>
            <p:cNvSpPr/>
            <p:nvPr/>
          </p:nvSpPr>
          <p:spPr>
            <a:xfrm>
              <a:off x="8917297" y="367516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2" name="pt342"/>
            <p:cNvSpPr/>
            <p:nvPr/>
          </p:nvSpPr>
          <p:spPr>
            <a:xfrm>
              <a:off x="8931798" y="34551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3" name="pt343"/>
            <p:cNvSpPr/>
            <p:nvPr/>
          </p:nvSpPr>
          <p:spPr>
            <a:xfrm>
              <a:off x="8931798" y="323518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4" name="pt344"/>
            <p:cNvSpPr/>
            <p:nvPr/>
          </p:nvSpPr>
          <p:spPr>
            <a:xfrm>
              <a:off x="8975300" y="301519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5" name="pt345"/>
            <p:cNvSpPr/>
            <p:nvPr/>
          </p:nvSpPr>
          <p:spPr>
            <a:xfrm>
              <a:off x="8975300" y="27952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6" name="pt346"/>
            <p:cNvSpPr/>
            <p:nvPr/>
          </p:nvSpPr>
          <p:spPr>
            <a:xfrm>
              <a:off x="8989801" y="257521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7" name="pt347"/>
            <p:cNvSpPr/>
            <p:nvPr/>
          </p:nvSpPr>
          <p:spPr>
            <a:xfrm>
              <a:off x="9004302" y="235522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8" name="pt348"/>
            <p:cNvSpPr/>
            <p:nvPr/>
          </p:nvSpPr>
          <p:spPr>
            <a:xfrm>
              <a:off x="9033304" y="213523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9" name="pt349"/>
            <p:cNvSpPr/>
            <p:nvPr/>
          </p:nvSpPr>
          <p:spPr>
            <a:xfrm>
              <a:off x="9047805" y="191524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0" name="pt350"/>
            <p:cNvSpPr/>
            <p:nvPr/>
          </p:nvSpPr>
          <p:spPr>
            <a:xfrm>
              <a:off x="9062306" y="169525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1" name="pt351"/>
            <p:cNvSpPr/>
            <p:nvPr/>
          </p:nvSpPr>
          <p:spPr>
            <a:xfrm>
              <a:off x="9062306" y="147527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2" name="pt352"/>
            <p:cNvSpPr/>
            <p:nvPr/>
          </p:nvSpPr>
          <p:spPr>
            <a:xfrm>
              <a:off x="9091308" y="12552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3" name="pt353"/>
            <p:cNvSpPr/>
            <p:nvPr/>
          </p:nvSpPr>
          <p:spPr>
            <a:xfrm>
              <a:off x="9149312"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4" name="tx354"/>
            <p:cNvSpPr/>
            <p:nvPr/>
          </p:nvSpPr>
          <p:spPr>
            <a:xfrm>
              <a:off x="8516545"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355" name="tx355"/>
            <p:cNvSpPr/>
            <p:nvPr/>
          </p:nvSpPr>
          <p:spPr>
            <a:xfrm>
              <a:off x="8574549" y="5013479"/>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356" name="tx356"/>
            <p:cNvSpPr/>
            <p:nvPr/>
          </p:nvSpPr>
          <p:spPr>
            <a:xfrm>
              <a:off x="8719558" y="4793490"/>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357" name="tx357"/>
            <p:cNvSpPr/>
            <p:nvPr/>
          </p:nvSpPr>
          <p:spPr>
            <a:xfrm>
              <a:off x="8763061" y="4573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358" name="tx358"/>
            <p:cNvSpPr/>
            <p:nvPr/>
          </p:nvSpPr>
          <p:spPr>
            <a:xfrm>
              <a:off x="8777562" y="4353473"/>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359" name="tx359"/>
            <p:cNvSpPr/>
            <p:nvPr/>
          </p:nvSpPr>
          <p:spPr>
            <a:xfrm>
              <a:off x="8792063" y="413546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360" name="tx360"/>
            <p:cNvSpPr/>
            <p:nvPr/>
          </p:nvSpPr>
          <p:spPr>
            <a:xfrm>
              <a:off x="8724422" y="3915475"/>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361" name="tx361"/>
            <p:cNvSpPr/>
            <p:nvPr/>
          </p:nvSpPr>
          <p:spPr>
            <a:xfrm>
              <a:off x="8761048" y="369548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362" name="tx362"/>
            <p:cNvSpPr/>
            <p:nvPr/>
          </p:nvSpPr>
          <p:spPr>
            <a:xfrm>
              <a:off x="8727028" y="3473556"/>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363" name="tx363"/>
            <p:cNvSpPr/>
            <p:nvPr/>
          </p:nvSpPr>
          <p:spPr>
            <a:xfrm>
              <a:off x="8726989" y="325356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364" name="tx364"/>
            <p:cNvSpPr/>
            <p:nvPr/>
          </p:nvSpPr>
          <p:spPr>
            <a:xfrm>
              <a:off x="8770492" y="3033539"/>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365" name="tx365"/>
            <p:cNvSpPr/>
            <p:nvPr/>
          </p:nvSpPr>
          <p:spPr>
            <a:xfrm>
              <a:off x="8779381" y="2815529"/>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366" name="tx366"/>
            <p:cNvSpPr/>
            <p:nvPr/>
          </p:nvSpPr>
          <p:spPr>
            <a:xfrm>
              <a:off x="8811466" y="25935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367" name="tx367"/>
            <p:cNvSpPr/>
            <p:nvPr/>
          </p:nvSpPr>
          <p:spPr>
            <a:xfrm>
              <a:off x="8812731" y="237555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368" name="tx368"/>
            <p:cNvSpPr/>
            <p:nvPr/>
          </p:nvSpPr>
          <p:spPr>
            <a:xfrm>
              <a:off x="8837346" y="2153582"/>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369" name="tx369"/>
            <p:cNvSpPr/>
            <p:nvPr/>
          </p:nvSpPr>
          <p:spPr>
            <a:xfrm>
              <a:off x="8851808" y="193363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370" name="tx370"/>
            <p:cNvSpPr/>
            <p:nvPr/>
          </p:nvSpPr>
          <p:spPr>
            <a:xfrm>
              <a:off x="8883971" y="1715584"/>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371" name="tx371"/>
            <p:cNvSpPr/>
            <p:nvPr/>
          </p:nvSpPr>
          <p:spPr>
            <a:xfrm>
              <a:off x="8875121" y="14936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372" name="tx372"/>
            <p:cNvSpPr/>
            <p:nvPr/>
          </p:nvSpPr>
          <p:spPr>
            <a:xfrm>
              <a:off x="8917320" y="127366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373" name="tx373"/>
            <p:cNvSpPr/>
            <p:nvPr/>
          </p:nvSpPr>
          <p:spPr>
            <a:xfrm>
              <a:off x="8953315"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374" name="rc374"/>
            <p:cNvSpPr/>
            <p:nvPr/>
          </p:nvSpPr>
          <p:spPr>
            <a:xfrm>
              <a:off x="8069916" y="875080"/>
              <a:ext cx="1218078" cy="4597772"/>
            </a:xfrm>
            <a:prstGeom prst="rect">
              <a:avLst/>
            </a:prstGeom>
            <a:ln w="13550" cap="rnd">
              <a:solidFill>
                <a:srgbClr val="999999">
                  <a:alpha val="100000"/>
                </a:srgbClr>
              </a:solidFill>
              <a:prstDash val="solid"/>
              <a:round/>
            </a:ln>
          </p:spPr>
          <p:txBody>
            <a:bodyPr/>
            <a:lstStyle/>
            <a:p/>
          </p:txBody>
        </p:sp>
        <p:sp>
          <p:nvSpPr>
            <p:cNvPr id="375" name="pl375"/>
            <p:cNvSpPr/>
            <p:nvPr/>
          </p:nvSpPr>
          <p:spPr>
            <a:xfrm>
              <a:off x="93691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6" name="pl376"/>
            <p:cNvSpPr/>
            <p:nvPr/>
          </p:nvSpPr>
          <p:spPr>
            <a:xfrm>
              <a:off x="965920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7" name="pl377"/>
            <p:cNvSpPr/>
            <p:nvPr/>
          </p:nvSpPr>
          <p:spPr>
            <a:xfrm>
              <a:off x="99492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8" name="pl378"/>
            <p:cNvSpPr/>
            <p:nvPr/>
          </p:nvSpPr>
          <p:spPr>
            <a:xfrm>
              <a:off x="1023924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9" name="pl379"/>
            <p:cNvSpPr/>
            <p:nvPr/>
          </p:nvSpPr>
          <p:spPr>
            <a:xfrm>
              <a:off x="1052926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0" name="rc380"/>
            <p:cNvSpPr/>
            <p:nvPr/>
          </p:nvSpPr>
          <p:spPr>
            <a:xfrm>
              <a:off x="9357584" y="4915546"/>
              <a:ext cx="1218078" cy="232210"/>
            </a:xfrm>
            <a:prstGeom prst="rect">
              <a:avLst/>
            </a:prstGeom>
            <a:solidFill>
              <a:srgbClr val="D9D9D9">
                <a:alpha val="60000"/>
              </a:srgbClr>
            </a:solidFill>
          </p:spPr>
          <p:txBody>
            <a:bodyPr/>
            <a:lstStyle/>
            <a:p/>
          </p:txBody>
        </p:sp>
        <p:sp>
          <p:nvSpPr>
            <p:cNvPr id="381" name="pl381"/>
            <p:cNvSpPr/>
            <p:nvPr/>
          </p:nvSpPr>
          <p:spPr>
            <a:xfrm>
              <a:off x="994922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82" name="tx382"/>
            <p:cNvSpPr/>
            <p:nvPr/>
          </p:nvSpPr>
          <p:spPr>
            <a:xfrm>
              <a:off x="9501589"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60%</a:t>
              </a:r>
            </a:p>
          </p:txBody>
        </p:sp>
        <p:sp>
          <p:nvSpPr>
            <p:cNvPr id="383" name="pt383"/>
            <p:cNvSpPr/>
            <p:nvPr/>
          </p:nvSpPr>
          <p:spPr>
            <a:xfrm>
              <a:off x="9392912"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4" name="pt384"/>
            <p:cNvSpPr/>
            <p:nvPr/>
          </p:nvSpPr>
          <p:spPr>
            <a:xfrm>
              <a:off x="9711933" y="498287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5" name="pt385"/>
            <p:cNvSpPr/>
            <p:nvPr/>
          </p:nvSpPr>
          <p:spPr>
            <a:xfrm>
              <a:off x="9885944" y="475066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6" name="pt386"/>
            <p:cNvSpPr/>
            <p:nvPr/>
          </p:nvSpPr>
          <p:spPr>
            <a:xfrm>
              <a:off x="9943948" y="451845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7" name="pt387"/>
            <p:cNvSpPr/>
            <p:nvPr/>
          </p:nvSpPr>
          <p:spPr>
            <a:xfrm>
              <a:off x="9958449" y="428624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8" name="pt388"/>
            <p:cNvSpPr/>
            <p:nvPr/>
          </p:nvSpPr>
          <p:spPr>
            <a:xfrm>
              <a:off x="10103458" y="405403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89" name="pt389"/>
            <p:cNvSpPr/>
            <p:nvPr/>
          </p:nvSpPr>
          <p:spPr>
            <a:xfrm>
              <a:off x="10190464" y="382182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0" name="pt390"/>
            <p:cNvSpPr/>
            <p:nvPr/>
          </p:nvSpPr>
          <p:spPr>
            <a:xfrm>
              <a:off x="10190464" y="358961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1" name="pt391"/>
            <p:cNvSpPr/>
            <p:nvPr/>
          </p:nvSpPr>
          <p:spPr>
            <a:xfrm>
              <a:off x="10233966" y="335739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2" name="pt392"/>
            <p:cNvSpPr/>
            <p:nvPr/>
          </p:nvSpPr>
          <p:spPr>
            <a:xfrm>
              <a:off x="10233966" y="31251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3" name="pt393"/>
            <p:cNvSpPr/>
            <p:nvPr/>
          </p:nvSpPr>
          <p:spPr>
            <a:xfrm>
              <a:off x="10277469" y="289297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4" name="pt394"/>
            <p:cNvSpPr/>
            <p:nvPr/>
          </p:nvSpPr>
          <p:spPr>
            <a:xfrm>
              <a:off x="10277469" y="26607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5" name="pt395"/>
            <p:cNvSpPr/>
            <p:nvPr/>
          </p:nvSpPr>
          <p:spPr>
            <a:xfrm>
              <a:off x="10277469" y="24285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6" name="pt396"/>
            <p:cNvSpPr/>
            <p:nvPr/>
          </p:nvSpPr>
          <p:spPr>
            <a:xfrm>
              <a:off x="10291970" y="219634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7" name="pt397"/>
            <p:cNvSpPr/>
            <p:nvPr/>
          </p:nvSpPr>
          <p:spPr>
            <a:xfrm>
              <a:off x="10306471" y="196413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8" name="pt398"/>
            <p:cNvSpPr/>
            <p:nvPr/>
          </p:nvSpPr>
          <p:spPr>
            <a:xfrm>
              <a:off x="10335473" y="173192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9" name="pt399"/>
            <p:cNvSpPr/>
            <p:nvPr/>
          </p:nvSpPr>
          <p:spPr>
            <a:xfrm>
              <a:off x="10349974" y="149971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0" name="pt400"/>
            <p:cNvSpPr/>
            <p:nvPr/>
          </p:nvSpPr>
          <p:spPr>
            <a:xfrm>
              <a:off x="10349974" y="126750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1" name="pt401"/>
            <p:cNvSpPr/>
            <p:nvPr/>
          </p:nvSpPr>
          <p:spPr>
            <a:xfrm>
              <a:off x="10378976"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2" name="tx402"/>
            <p:cNvSpPr/>
            <p:nvPr/>
          </p:nvSpPr>
          <p:spPr>
            <a:xfrm>
              <a:off x="9514194" y="5233469"/>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403" name="tx403"/>
            <p:cNvSpPr/>
            <p:nvPr/>
          </p:nvSpPr>
          <p:spPr>
            <a:xfrm>
              <a:off x="9833215" y="500125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404" name="tx404"/>
            <p:cNvSpPr/>
            <p:nvPr/>
          </p:nvSpPr>
          <p:spPr>
            <a:xfrm>
              <a:off x="10007226" y="4769047"/>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405" name="tx405"/>
            <p:cNvSpPr/>
            <p:nvPr/>
          </p:nvSpPr>
          <p:spPr>
            <a:xfrm>
              <a:off x="10065230" y="4536798"/>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406" name="tx406"/>
            <p:cNvSpPr/>
            <p:nvPr/>
          </p:nvSpPr>
          <p:spPr>
            <a:xfrm>
              <a:off x="10079730" y="430656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407" name="tx407"/>
            <p:cNvSpPr/>
            <p:nvPr/>
          </p:nvSpPr>
          <p:spPr>
            <a:xfrm>
              <a:off x="10224740" y="4072376"/>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408" name="tx408"/>
            <p:cNvSpPr/>
            <p:nvPr/>
          </p:nvSpPr>
          <p:spPr>
            <a:xfrm>
              <a:off x="9985694" y="3840204"/>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409" name="tx409"/>
            <p:cNvSpPr/>
            <p:nvPr/>
          </p:nvSpPr>
          <p:spPr>
            <a:xfrm>
              <a:off x="10034215" y="3609934"/>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410" name="tx410"/>
            <p:cNvSpPr/>
            <p:nvPr/>
          </p:nvSpPr>
          <p:spPr>
            <a:xfrm>
              <a:off x="10029158" y="3375783"/>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411" name="tx411"/>
            <p:cNvSpPr/>
            <p:nvPr/>
          </p:nvSpPr>
          <p:spPr>
            <a:xfrm>
              <a:off x="10055592" y="3145513"/>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412" name="tx412"/>
            <p:cNvSpPr/>
            <p:nvPr/>
          </p:nvSpPr>
          <p:spPr>
            <a:xfrm>
              <a:off x="10099134" y="2913302"/>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413" name="tx413"/>
            <p:cNvSpPr/>
            <p:nvPr/>
          </p:nvSpPr>
          <p:spPr>
            <a:xfrm>
              <a:off x="10081472" y="267915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414" name="tx414"/>
            <p:cNvSpPr/>
            <p:nvPr/>
          </p:nvSpPr>
          <p:spPr>
            <a:xfrm>
              <a:off x="10081550" y="2448881"/>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415" name="tx415"/>
            <p:cNvSpPr/>
            <p:nvPr/>
          </p:nvSpPr>
          <p:spPr>
            <a:xfrm>
              <a:off x="10113635" y="221472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416" name="tx416"/>
            <p:cNvSpPr/>
            <p:nvPr/>
          </p:nvSpPr>
          <p:spPr>
            <a:xfrm>
              <a:off x="10132483" y="1982519"/>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417" name="tx417"/>
            <p:cNvSpPr/>
            <p:nvPr/>
          </p:nvSpPr>
          <p:spPr>
            <a:xfrm>
              <a:off x="10148288" y="1750308"/>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418" name="tx418"/>
            <p:cNvSpPr/>
            <p:nvPr/>
          </p:nvSpPr>
          <p:spPr>
            <a:xfrm>
              <a:off x="10158402" y="152003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419" name="tx419"/>
            <p:cNvSpPr/>
            <p:nvPr/>
          </p:nvSpPr>
          <p:spPr>
            <a:xfrm>
              <a:off x="10154016" y="128584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420" name="tx420"/>
            <p:cNvSpPr/>
            <p:nvPr/>
          </p:nvSpPr>
          <p:spPr>
            <a:xfrm>
              <a:off x="10182979"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421" name="rc421"/>
            <p:cNvSpPr/>
            <p:nvPr/>
          </p:nvSpPr>
          <p:spPr>
            <a:xfrm>
              <a:off x="9357584" y="875080"/>
              <a:ext cx="1218078" cy="4597772"/>
            </a:xfrm>
            <a:prstGeom prst="rect">
              <a:avLst/>
            </a:prstGeom>
            <a:ln w="13550" cap="rnd">
              <a:solidFill>
                <a:srgbClr val="999999">
                  <a:alpha val="100000"/>
                </a:srgbClr>
              </a:solidFill>
              <a:prstDash val="solid"/>
              <a:round/>
            </a:ln>
          </p:spPr>
          <p:txBody>
            <a:bodyPr/>
            <a:lstStyle/>
            <a:p/>
          </p:txBody>
        </p:sp>
        <p:sp>
          <p:nvSpPr>
            <p:cNvPr id="422" name="pl422"/>
            <p:cNvSpPr/>
            <p:nvPr/>
          </p:nvSpPr>
          <p:spPr>
            <a:xfrm>
              <a:off x="1065685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3" name="pl423"/>
            <p:cNvSpPr/>
            <p:nvPr/>
          </p:nvSpPr>
          <p:spPr>
            <a:xfrm>
              <a:off x="1094687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4" name="pl424"/>
            <p:cNvSpPr/>
            <p:nvPr/>
          </p:nvSpPr>
          <p:spPr>
            <a:xfrm>
              <a:off x="112368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5" name="pl425"/>
            <p:cNvSpPr/>
            <p:nvPr/>
          </p:nvSpPr>
          <p:spPr>
            <a:xfrm>
              <a:off x="115269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6" name="pl426"/>
            <p:cNvSpPr/>
            <p:nvPr/>
          </p:nvSpPr>
          <p:spPr>
            <a:xfrm>
              <a:off x="1181692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7" name="rc427"/>
            <p:cNvSpPr/>
            <p:nvPr/>
          </p:nvSpPr>
          <p:spPr>
            <a:xfrm>
              <a:off x="10645252" y="4741388"/>
              <a:ext cx="1218078" cy="208989"/>
            </a:xfrm>
            <a:prstGeom prst="rect">
              <a:avLst/>
            </a:prstGeom>
            <a:solidFill>
              <a:srgbClr val="D9D9D9">
                <a:alpha val="60000"/>
              </a:srgbClr>
            </a:solidFill>
          </p:spPr>
          <p:txBody>
            <a:bodyPr/>
            <a:lstStyle/>
            <a:p/>
          </p:txBody>
        </p:sp>
        <p:sp>
          <p:nvSpPr>
            <p:cNvPr id="428" name="pl428"/>
            <p:cNvSpPr/>
            <p:nvPr/>
          </p:nvSpPr>
          <p:spPr>
            <a:xfrm>
              <a:off x="11280393"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429" name="tx429"/>
            <p:cNvSpPr/>
            <p:nvPr/>
          </p:nvSpPr>
          <p:spPr>
            <a:xfrm>
              <a:off x="10832760"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63%</a:t>
              </a:r>
            </a:p>
          </p:txBody>
        </p:sp>
        <p:sp>
          <p:nvSpPr>
            <p:cNvPr id="430" name="pt430"/>
            <p:cNvSpPr/>
            <p:nvPr/>
          </p:nvSpPr>
          <p:spPr>
            <a:xfrm>
              <a:off x="10912595"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1" name="pt431"/>
            <p:cNvSpPr/>
            <p:nvPr/>
          </p:nvSpPr>
          <p:spPr>
            <a:xfrm>
              <a:off x="11028602" y="500609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2" name="pt432"/>
            <p:cNvSpPr/>
            <p:nvPr/>
          </p:nvSpPr>
          <p:spPr>
            <a:xfrm>
              <a:off x="11101107" y="479710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3" name="pt433"/>
            <p:cNvSpPr/>
            <p:nvPr/>
          </p:nvSpPr>
          <p:spPr>
            <a:xfrm>
              <a:off x="11115608" y="458811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4" name="pt434"/>
            <p:cNvSpPr/>
            <p:nvPr/>
          </p:nvSpPr>
          <p:spPr>
            <a:xfrm>
              <a:off x="11115608" y="43791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5" name="pt435"/>
            <p:cNvSpPr/>
            <p:nvPr/>
          </p:nvSpPr>
          <p:spPr>
            <a:xfrm>
              <a:off x="11130109" y="417013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6" name="pt436"/>
            <p:cNvSpPr/>
            <p:nvPr/>
          </p:nvSpPr>
          <p:spPr>
            <a:xfrm>
              <a:off x="11217115" y="396114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37" name="pt437"/>
            <p:cNvSpPr/>
            <p:nvPr/>
          </p:nvSpPr>
          <p:spPr>
            <a:xfrm>
              <a:off x="11217115" y="375215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38" name="pt438"/>
            <p:cNvSpPr/>
            <p:nvPr/>
          </p:nvSpPr>
          <p:spPr>
            <a:xfrm>
              <a:off x="11260617" y="354316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39" name="pt439"/>
            <p:cNvSpPr/>
            <p:nvPr/>
          </p:nvSpPr>
          <p:spPr>
            <a:xfrm>
              <a:off x="11333122" y="333417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40" name="pt440"/>
            <p:cNvSpPr/>
            <p:nvPr/>
          </p:nvSpPr>
          <p:spPr>
            <a:xfrm>
              <a:off x="11333122" y="312518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41" name="pt441"/>
            <p:cNvSpPr/>
            <p:nvPr/>
          </p:nvSpPr>
          <p:spPr>
            <a:xfrm>
              <a:off x="11405627" y="291619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42" name="pt442"/>
            <p:cNvSpPr/>
            <p:nvPr/>
          </p:nvSpPr>
          <p:spPr>
            <a:xfrm>
              <a:off x="11449130" y="270720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43" name="pt443"/>
            <p:cNvSpPr/>
            <p:nvPr/>
          </p:nvSpPr>
          <p:spPr>
            <a:xfrm>
              <a:off x="11478131" y="249822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4" name="pt444"/>
            <p:cNvSpPr/>
            <p:nvPr/>
          </p:nvSpPr>
          <p:spPr>
            <a:xfrm>
              <a:off x="11492632" y="228923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5" name="pt445"/>
            <p:cNvSpPr/>
            <p:nvPr/>
          </p:nvSpPr>
          <p:spPr>
            <a:xfrm>
              <a:off x="11507133" y="208024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6" name="pt446"/>
            <p:cNvSpPr/>
            <p:nvPr/>
          </p:nvSpPr>
          <p:spPr>
            <a:xfrm>
              <a:off x="11550636" y="187125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7" name="pt447"/>
            <p:cNvSpPr/>
            <p:nvPr/>
          </p:nvSpPr>
          <p:spPr>
            <a:xfrm>
              <a:off x="11550636" y="166226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8" name="pt448"/>
            <p:cNvSpPr/>
            <p:nvPr/>
          </p:nvSpPr>
          <p:spPr>
            <a:xfrm>
              <a:off x="11550636" y="145327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9" name="pt449"/>
            <p:cNvSpPr/>
            <p:nvPr/>
          </p:nvSpPr>
          <p:spPr>
            <a:xfrm>
              <a:off x="11637642" y="124428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50" name="pt450"/>
            <p:cNvSpPr/>
            <p:nvPr/>
          </p:nvSpPr>
          <p:spPr>
            <a:xfrm>
              <a:off x="11637642"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51" name="tx451"/>
            <p:cNvSpPr/>
            <p:nvPr/>
          </p:nvSpPr>
          <p:spPr>
            <a:xfrm>
              <a:off x="11033877"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452" name="tx452"/>
            <p:cNvSpPr/>
            <p:nvPr/>
          </p:nvSpPr>
          <p:spPr>
            <a:xfrm>
              <a:off x="11149884" y="5026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453" name="tx453"/>
            <p:cNvSpPr/>
            <p:nvPr/>
          </p:nvSpPr>
          <p:spPr>
            <a:xfrm>
              <a:off x="11222389" y="481548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454" name="tx454"/>
            <p:cNvSpPr/>
            <p:nvPr/>
          </p:nvSpPr>
          <p:spPr>
            <a:xfrm>
              <a:off x="11236890" y="4606500"/>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455" name="tx455"/>
            <p:cNvSpPr/>
            <p:nvPr/>
          </p:nvSpPr>
          <p:spPr>
            <a:xfrm>
              <a:off x="11236890" y="439747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456" name="tx456"/>
            <p:cNvSpPr/>
            <p:nvPr/>
          </p:nvSpPr>
          <p:spPr>
            <a:xfrm>
              <a:off x="11251391" y="4188520"/>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457" name="tx457"/>
            <p:cNvSpPr/>
            <p:nvPr/>
          </p:nvSpPr>
          <p:spPr>
            <a:xfrm>
              <a:off x="11338396" y="3976037"/>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458" name="tx458"/>
            <p:cNvSpPr/>
            <p:nvPr/>
          </p:nvSpPr>
          <p:spPr>
            <a:xfrm>
              <a:off x="11338396" y="3770541"/>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459" name="tx459"/>
            <p:cNvSpPr/>
            <p:nvPr/>
          </p:nvSpPr>
          <p:spPr>
            <a:xfrm>
              <a:off x="11381899" y="3561551"/>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460" name="tx460"/>
            <p:cNvSpPr/>
            <p:nvPr/>
          </p:nvSpPr>
          <p:spPr>
            <a:xfrm>
              <a:off x="11454404" y="335256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461" name="tx461"/>
            <p:cNvSpPr/>
            <p:nvPr/>
          </p:nvSpPr>
          <p:spPr>
            <a:xfrm>
              <a:off x="11454404" y="3145513"/>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462" name="tx462"/>
            <p:cNvSpPr/>
            <p:nvPr/>
          </p:nvSpPr>
          <p:spPr>
            <a:xfrm>
              <a:off x="11526909" y="2934583"/>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463" name="tx463"/>
            <p:cNvSpPr/>
            <p:nvPr/>
          </p:nvSpPr>
          <p:spPr>
            <a:xfrm>
              <a:off x="11570411" y="2725593"/>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464" name="tx464"/>
            <p:cNvSpPr/>
            <p:nvPr/>
          </p:nvSpPr>
          <p:spPr>
            <a:xfrm>
              <a:off x="11282173" y="2516564"/>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465" name="tx465"/>
            <p:cNvSpPr/>
            <p:nvPr/>
          </p:nvSpPr>
          <p:spPr>
            <a:xfrm>
              <a:off x="11287824" y="2307575"/>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466" name="tx466"/>
            <p:cNvSpPr/>
            <p:nvPr/>
          </p:nvSpPr>
          <p:spPr>
            <a:xfrm>
              <a:off x="11315562" y="210056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467" name="tx467"/>
            <p:cNvSpPr/>
            <p:nvPr/>
          </p:nvSpPr>
          <p:spPr>
            <a:xfrm>
              <a:off x="11372301" y="189157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468" name="tx468"/>
            <p:cNvSpPr/>
            <p:nvPr/>
          </p:nvSpPr>
          <p:spPr>
            <a:xfrm>
              <a:off x="11372262" y="1682586"/>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469" name="tx469"/>
            <p:cNvSpPr/>
            <p:nvPr/>
          </p:nvSpPr>
          <p:spPr>
            <a:xfrm>
              <a:off x="11376648" y="147165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470" name="tx470"/>
            <p:cNvSpPr/>
            <p:nvPr/>
          </p:nvSpPr>
          <p:spPr>
            <a:xfrm>
              <a:off x="11441645" y="126266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471" name="tx471"/>
            <p:cNvSpPr/>
            <p:nvPr/>
          </p:nvSpPr>
          <p:spPr>
            <a:xfrm>
              <a:off x="11450456" y="10536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472" name="rc472"/>
            <p:cNvSpPr/>
            <p:nvPr/>
          </p:nvSpPr>
          <p:spPr>
            <a:xfrm>
              <a:off x="10645252" y="875080"/>
              <a:ext cx="1218078" cy="4597772"/>
            </a:xfrm>
            <a:prstGeom prst="rect">
              <a:avLst/>
            </a:prstGeom>
            <a:ln w="13550" cap="rnd">
              <a:solidFill>
                <a:srgbClr val="999999">
                  <a:alpha val="100000"/>
                </a:srgbClr>
              </a:solidFill>
              <a:prstDash val="solid"/>
              <a:round/>
            </a:ln>
          </p:spPr>
          <p:txBody>
            <a:bodyPr/>
            <a:lstStyle/>
            <a:p/>
          </p:txBody>
        </p:sp>
        <p:sp>
          <p:nvSpPr>
            <p:cNvPr id="473" name="rc473"/>
            <p:cNvSpPr/>
            <p:nvPr/>
          </p:nvSpPr>
          <p:spPr>
            <a:xfrm>
              <a:off x="343909"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74" name="tx474"/>
            <p:cNvSpPr/>
            <p:nvPr/>
          </p:nvSpPr>
          <p:spPr>
            <a:xfrm>
              <a:off x="645526"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(70%)</a:t>
              </a:r>
            </a:p>
          </p:txBody>
        </p:sp>
        <p:sp>
          <p:nvSpPr>
            <p:cNvPr id="475" name="rc475"/>
            <p:cNvSpPr/>
            <p:nvPr/>
          </p:nvSpPr>
          <p:spPr>
            <a:xfrm>
              <a:off x="1631576"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76" name="tx476"/>
            <p:cNvSpPr/>
            <p:nvPr/>
          </p:nvSpPr>
          <p:spPr>
            <a:xfrm>
              <a:off x="1933194"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(62%)</a:t>
              </a:r>
            </a:p>
          </p:txBody>
        </p:sp>
        <p:sp>
          <p:nvSpPr>
            <p:cNvPr id="477" name="rc477"/>
            <p:cNvSpPr/>
            <p:nvPr/>
          </p:nvSpPr>
          <p:spPr>
            <a:xfrm>
              <a:off x="2919244"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78" name="tx478"/>
            <p:cNvSpPr/>
            <p:nvPr/>
          </p:nvSpPr>
          <p:spPr>
            <a:xfrm>
              <a:off x="3242554"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(69%)</a:t>
              </a:r>
            </a:p>
          </p:txBody>
        </p:sp>
        <p:sp>
          <p:nvSpPr>
            <p:cNvPr id="479" name="rc479"/>
            <p:cNvSpPr/>
            <p:nvPr/>
          </p:nvSpPr>
          <p:spPr>
            <a:xfrm>
              <a:off x="4206912"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0" name="tx480"/>
            <p:cNvSpPr/>
            <p:nvPr/>
          </p:nvSpPr>
          <p:spPr>
            <a:xfrm>
              <a:off x="4520945"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(57%)</a:t>
              </a:r>
            </a:p>
          </p:txBody>
        </p:sp>
        <p:sp>
          <p:nvSpPr>
            <p:cNvPr id="481" name="rc481"/>
            <p:cNvSpPr/>
            <p:nvPr/>
          </p:nvSpPr>
          <p:spPr>
            <a:xfrm>
              <a:off x="5494580"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2" name="tx482"/>
            <p:cNvSpPr/>
            <p:nvPr/>
          </p:nvSpPr>
          <p:spPr>
            <a:xfrm>
              <a:off x="5783783"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(56%)</a:t>
              </a:r>
            </a:p>
          </p:txBody>
        </p:sp>
        <p:sp>
          <p:nvSpPr>
            <p:cNvPr id="483" name="rc483"/>
            <p:cNvSpPr/>
            <p:nvPr/>
          </p:nvSpPr>
          <p:spPr>
            <a:xfrm>
              <a:off x="6782248"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4" name="tx484"/>
            <p:cNvSpPr/>
            <p:nvPr/>
          </p:nvSpPr>
          <p:spPr>
            <a:xfrm>
              <a:off x="7071451"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(35%)</a:t>
              </a:r>
            </a:p>
          </p:txBody>
        </p:sp>
        <p:sp>
          <p:nvSpPr>
            <p:cNvPr id="485" name="rc485"/>
            <p:cNvSpPr/>
            <p:nvPr/>
          </p:nvSpPr>
          <p:spPr>
            <a:xfrm>
              <a:off x="8069916"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6" name="tx486"/>
            <p:cNvSpPr/>
            <p:nvPr/>
          </p:nvSpPr>
          <p:spPr>
            <a:xfrm>
              <a:off x="835911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(62%)</a:t>
              </a:r>
            </a:p>
          </p:txBody>
        </p:sp>
        <p:sp>
          <p:nvSpPr>
            <p:cNvPr id="487" name="rc487"/>
            <p:cNvSpPr/>
            <p:nvPr/>
          </p:nvSpPr>
          <p:spPr>
            <a:xfrm>
              <a:off x="9357584"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8" name="tx488"/>
            <p:cNvSpPr/>
            <p:nvPr/>
          </p:nvSpPr>
          <p:spPr>
            <a:xfrm>
              <a:off x="9606459"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(47%)</a:t>
              </a:r>
            </a:p>
          </p:txBody>
        </p:sp>
        <p:sp>
          <p:nvSpPr>
            <p:cNvPr id="489" name="rc489"/>
            <p:cNvSpPr/>
            <p:nvPr/>
          </p:nvSpPr>
          <p:spPr>
            <a:xfrm>
              <a:off x="10645252"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90" name="tx490"/>
            <p:cNvSpPr/>
            <p:nvPr/>
          </p:nvSpPr>
          <p:spPr>
            <a:xfrm>
              <a:off x="10981030" y="702764"/>
              <a:ext cx="5465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 (54%)</a:t>
              </a:r>
            </a:p>
          </p:txBody>
        </p:sp>
        <p:sp>
          <p:nvSpPr>
            <p:cNvPr id="491" name="pl491"/>
            <p:cNvSpPr/>
            <p:nvPr/>
          </p:nvSpPr>
          <p:spPr>
            <a:xfrm>
              <a:off x="343909"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492" name="pl492"/>
            <p:cNvSpPr/>
            <p:nvPr/>
          </p:nvSpPr>
          <p:spPr>
            <a:xfrm>
              <a:off x="3555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3" name="pl493"/>
            <p:cNvSpPr/>
            <p:nvPr/>
          </p:nvSpPr>
          <p:spPr>
            <a:xfrm>
              <a:off x="64552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4" name="pl494"/>
            <p:cNvSpPr/>
            <p:nvPr/>
          </p:nvSpPr>
          <p:spPr>
            <a:xfrm>
              <a:off x="9355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5" name="pl495"/>
            <p:cNvSpPr/>
            <p:nvPr/>
          </p:nvSpPr>
          <p:spPr>
            <a:xfrm>
              <a:off x="122556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6" name="pl496"/>
            <p:cNvSpPr/>
            <p:nvPr/>
          </p:nvSpPr>
          <p:spPr>
            <a:xfrm>
              <a:off x="15155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7" name="tx497"/>
            <p:cNvSpPr/>
            <p:nvPr/>
          </p:nvSpPr>
          <p:spPr>
            <a:xfrm rot="-5400000">
              <a:off x="29250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98" name="tx498"/>
            <p:cNvSpPr/>
            <p:nvPr/>
          </p:nvSpPr>
          <p:spPr>
            <a:xfrm rot="-5400000">
              <a:off x="58252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99" name="tx499"/>
            <p:cNvSpPr/>
            <p:nvPr/>
          </p:nvSpPr>
          <p:spPr>
            <a:xfrm rot="-5400000">
              <a:off x="87254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00" name="tx500"/>
            <p:cNvSpPr/>
            <p:nvPr/>
          </p:nvSpPr>
          <p:spPr>
            <a:xfrm rot="-5400000">
              <a:off x="116256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01" name="tx501"/>
            <p:cNvSpPr/>
            <p:nvPr/>
          </p:nvSpPr>
          <p:spPr>
            <a:xfrm rot="-5400000">
              <a:off x="142150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02" name="pl502"/>
            <p:cNvSpPr/>
            <p:nvPr/>
          </p:nvSpPr>
          <p:spPr>
            <a:xfrm>
              <a:off x="1631576"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03" name="pl503"/>
            <p:cNvSpPr/>
            <p:nvPr/>
          </p:nvSpPr>
          <p:spPr>
            <a:xfrm>
              <a:off x="164317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4" name="pl504"/>
            <p:cNvSpPr/>
            <p:nvPr/>
          </p:nvSpPr>
          <p:spPr>
            <a:xfrm>
              <a:off x="193319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5" name="pl505"/>
            <p:cNvSpPr/>
            <p:nvPr/>
          </p:nvSpPr>
          <p:spPr>
            <a:xfrm>
              <a:off x="222321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6" name="pl506"/>
            <p:cNvSpPr/>
            <p:nvPr/>
          </p:nvSpPr>
          <p:spPr>
            <a:xfrm>
              <a:off x="251323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7" name="pl507"/>
            <p:cNvSpPr/>
            <p:nvPr/>
          </p:nvSpPr>
          <p:spPr>
            <a:xfrm>
              <a:off x="280325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8" name="tx508"/>
            <p:cNvSpPr/>
            <p:nvPr/>
          </p:nvSpPr>
          <p:spPr>
            <a:xfrm rot="-5400000">
              <a:off x="158017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09" name="tx509"/>
            <p:cNvSpPr/>
            <p:nvPr/>
          </p:nvSpPr>
          <p:spPr>
            <a:xfrm rot="-5400000">
              <a:off x="187019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10" name="tx510"/>
            <p:cNvSpPr/>
            <p:nvPr/>
          </p:nvSpPr>
          <p:spPr>
            <a:xfrm rot="-5400000">
              <a:off x="216021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11" name="tx511"/>
            <p:cNvSpPr/>
            <p:nvPr/>
          </p:nvSpPr>
          <p:spPr>
            <a:xfrm rot="-5400000">
              <a:off x="245023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12" name="tx512"/>
            <p:cNvSpPr/>
            <p:nvPr/>
          </p:nvSpPr>
          <p:spPr>
            <a:xfrm rot="-5400000">
              <a:off x="2709173"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13" name="pl513"/>
            <p:cNvSpPr/>
            <p:nvPr/>
          </p:nvSpPr>
          <p:spPr>
            <a:xfrm>
              <a:off x="2919244"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14" name="pl514"/>
            <p:cNvSpPr/>
            <p:nvPr/>
          </p:nvSpPr>
          <p:spPr>
            <a:xfrm>
              <a:off x="293084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5" name="pl515"/>
            <p:cNvSpPr/>
            <p:nvPr/>
          </p:nvSpPr>
          <p:spPr>
            <a:xfrm>
              <a:off x="32208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6" name="pl516"/>
            <p:cNvSpPr/>
            <p:nvPr/>
          </p:nvSpPr>
          <p:spPr>
            <a:xfrm>
              <a:off x="351088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7" name="pl517"/>
            <p:cNvSpPr/>
            <p:nvPr/>
          </p:nvSpPr>
          <p:spPr>
            <a:xfrm>
              <a:off x="380090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8" name="pl518"/>
            <p:cNvSpPr/>
            <p:nvPr/>
          </p:nvSpPr>
          <p:spPr>
            <a:xfrm>
              <a:off x="409092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9" name="tx519"/>
            <p:cNvSpPr/>
            <p:nvPr/>
          </p:nvSpPr>
          <p:spPr>
            <a:xfrm rot="-5400000">
              <a:off x="286784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20" name="tx520"/>
            <p:cNvSpPr/>
            <p:nvPr/>
          </p:nvSpPr>
          <p:spPr>
            <a:xfrm rot="-5400000">
              <a:off x="315786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21" name="tx521"/>
            <p:cNvSpPr/>
            <p:nvPr/>
          </p:nvSpPr>
          <p:spPr>
            <a:xfrm rot="-5400000">
              <a:off x="344788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22" name="tx522"/>
            <p:cNvSpPr/>
            <p:nvPr/>
          </p:nvSpPr>
          <p:spPr>
            <a:xfrm rot="-5400000">
              <a:off x="373790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23" name="tx523"/>
            <p:cNvSpPr/>
            <p:nvPr/>
          </p:nvSpPr>
          <p:spPr>
            <a:xfrm rot="-5400000">
              <a:off x="399684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24" name="pl524"/>
            <p:cNvSpPr/>
            <p:nvPr/>
          </p:nvSpPr>
          <p:spPr>
            <a:xfrm>
              <a:off x="4206912"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25" name="pl525"/>
            <p:cNvSpPr/>
            <p:nvPr/>
          </p:nvSpPr>
          <p:spPr>
            <a:xfrm>
              <a:off x="421851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6" name="pl526"/>
            <p:cNvSpPr/>
            <p:nvPr/>
          </p:nvSpPr>
          <p:spPr>
            <a:xfrm>
              <a:off x="450853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7" name="pl527"/>
            <p:cNvSpPr/>
            <p:nvPr/>
          </p:nvSpPr>
          <p:spPr>
            <a:xfrm>
              <a:off x="479855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8" name="pl528"/>
            <p:cNvSpPr/>
            <p:nvPr/>
          </p:nvSpPr>
          <p:spPr>
            <a:xfrm>
              <a:off x="50885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9" name="pl529"/>
            <p:cNvSpPr/>
            <p:nvPr/>
          </p:nvSpPr>
          <p:spPr>
            <a:xfrm>
              <a:off x="537858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0" name="tx530"/>
            <p:cNvSpPr/>
            <p:nvPr/>
          </p:nvSpPr>
          <p:spPr>
            <a:xfrm rot="-5400000">
              <a:off x="415551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31" name="tx531"/>
            <p:cNvSpPr/>
            <p:nvPr/>
          </p:nvSpPr>
          <p:spPr>
            <a:xfrm rot="-5400000">
              <a:off x="444553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32" name="tx532"/>
            <p:cNvSpPr/>
            <p:nvPr/>
          </p:nvSpPr>
          <p:spPr>
            <a:xfrm rot="-5400000">
              <a:off x="473554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33" name="tx533"/>
            <p:cNvSpPr/>
            <p:nvPr/>
          </p:nvSpPr>
          <p:spPr>
            <a:xfrm rot="-5400000">
              <a:off x="502556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34" name="tx534"/>
            <p:cNvSpPr/>
            <p:nvPr/>
          </p:nvSpPr>
          <p:spPr>
            <a:xfrm rot="-5400000">
              <a:off x="5284509"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35" name="pl535"/>
            <p:cNvSpPr/>
            <p:nvPr/>
          </p:nvSpPr>
          <p:spPr>
            <a:xfrm>
              <a:off x="5494580"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36" name="pl536"/>
            <p:cNvSpPr/>
            <p:nvPr/>
          </p:nvSpPr>
          <p:spPr>
            <a:xfrm>
              <a:off x="550618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7" name="pl537"/>
            <p:cNvSpPr/>
            <p:nvPr/>
          </p:nvSpPr>
          <p:spPr>
            <a:xfrm>
              <a:off x="579620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8" name="pl538"/>
            <p:cNvSpPr/>
            <p:nvPr/>
          </p:nvSpPr>
          <p:spPr>
            <a:xfrm>
              <a:off x="608621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9" name="pl539"/>
            <p:cNvSpPr/>
            <p:nvPr/>
          </p:nvSpPr>
          <p:spPr>
            <a:xfrm>
              <a:off x="637623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0" name="pl540"/>
            <p:cNvSpPr/>
            <p:nvPr/>
          </p:nvSpPr>
          <p:spPr>
            <a:xfrm>
              <a:off x="666625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1" name="tx541"/>
            <p:cNvSpPr/>
            <p:nvPr/>
          </p:nvSpPr>
          <p:spPr>
            <a:xfrm rot="-5400000">
              <a:off x="544317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42" name="tx542"/>
            <p:cNvSpPr/>
            <p:nvPr/>
          </p:nvSpPr>
          <p:spPr>
            <a:xfrm rot="-5400000">
              <a:off x="573319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43" name="tx543"/>
            <p:cNvSpPr/>
            <p:nvPr/>
          </p:nvSpPr>
          <p:spPr>
            <a:xfrm rot="-5400000">
              <a:off x="602321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44" name="tx544"/>
            <p:cNvSpPr/>
            <p:nvPr/>
          </p:nvSpPr>
          <p:spPr>
            <a:xfrm rot="-5400000">
              <a:off x="631323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45" name="tx545"/>
            <p:cNvSpPr/>
            <p:nvPr/>
          </p:nvSpPr>
          <p:spPr>
            <a:xfrm rot="-5400000">
              <a:off x="6572177"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46" name="pl546"/>
            <p:cNvSpPr/>
            <p:nvPr/>
          </p:nvSpPr>
          <p:spPr>
            <a:xfrm>
              <a:off x="6782248"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47" name="pl547"/>
            <p:cNvSpPr/>
            <p:nvPr/>
          </p:nvSpPr>
          <p:spPr>
            <a:xfrm>
              <a:off x="679384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8" name="pl548"/>
            <p:cNvSpPr/>
            <p:nvPr/>
          </p:nvSpPr>
          <p:spPr>
            <a:xfrm>
              <a:off x="708386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9" name="pl549"/>
            <p:cNvSpPr/>
            <p:nvPr/>
          </p:nvSpPr>
          <p:spPr>
            <a:xfrm>
              <a:off x="737388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0" name="pl550"/>
            <p:cNvSpPr/>
            <p:nvPr/>
          </p:nvSpPr>
          <p:spPr>
            <a:xfrm>
              <a:off x="766390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1" name="pl551"/>
            <p:cNvSpPr/>
            <p:nvPr/>
          </p:nvSpPr>
          <p:spPr>
            <a:xfrm>
              <a:off x="795392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2" name="tx552"/>
            <p:cNvSpPr/>
            <p:nvPr/>
          </p:nvSpPr>
          <p:spPr>
            <a:xfrm rot="-5400000">
              <a:off x="673084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53" name="tx553"/>
            <p:cNvSpPr/>
            <p:nvPr/>
          </p:nvSpPr>
          <p:spPr>
            <a:xfrm rot="-5400000">
              <a:off x="702086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54" name="tx554"/>
            <p:cNvSpPr/>
            <p:nvPr/>
          </p:nvSpPr>
          <p:spPr>
            <a:xfrm rot="-5400000">
              <a:off x="731088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55" name="tx555"/>
            <p:cNvSpPr/>
            <p:nvPr/>
          </p:nvSpPr>
          <p:spPr>
            <a:xfrm rot="-5400000">
              <a:off x="760090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56" name="tx556"/>
            <p:cNvSpPr/>
            <p:nvPr/>
          </p:nvSpPr>
          <p:spPr>
            <a:xfrm rot="-5400000">
              <a:off x="785984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57" name="pl557"/>
            <p:cNvSpPr/>
            <p:nvPr/>
          </p:nvSpPr>
          <p:spPr>
            <a:xfrm>
              <a:off x="8069916"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58" name="pl558"/>
            <p:cNvSpPr/>
            <p:nvPr/>
          </p:nvSpPr>
          <p:spPr>
            <a:xfrm>
              <a:off x="808151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9" name="pl559"/>
            <p:cNvSpPr/>
            <p:nvPr/>
          </p:nvSpPr>
          <p:spPr>
            <a:xfrm>
              <a:off x="837153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0" name="pl560"/>
            <p:cNvSpPr/>
            <p:nvPr/>
          </p:nvSpPr>
          <p:spPr>
            <a:xfrm>
              <a:off x="866155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1" name="pl561"/>
            <p:cNvSpPr/>
            <p:nvPr/>
          </p:nvSpPr>
          <p:spPr>
            <a:xfrm>
              <a:off x="895157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2" name="pl562"/>
            <p:cNvSpPr/>
            <p:nvPr/>
          </p:nvSpPr>
          <p:spPr>
            <a:xfrm>
              <a:off x="924159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3" name="tx563"/>
            <p:cNvSpPr/>
            <p:nvPr/>
          </p:nvSpPr>
          <p:spPr>
            <a:xfrm rot="-5400000">
              <a:off x="80185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64" name="tx564"/>
            <p:cNvSpPr/>
            <p:nvPr/>
          </p:nvSpPr>
          <p:spPr>
            <a:xfrm rot="-5400000">
              <a:off x="830853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65" name="tx565"/>
            <p:cNvSpPr/>
            <p:nvPr/>
          </p:nvSpPr>
          <p:spPr>
            <a:xfrm rot="-5400000">
              <a:off x="859855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66" name="tx566"/>
            <p:cNvSpPr/>
            <p:nvPr/>
          </p:nvSpPr>
          <p:spPr>
            <a:xfrm rot="-5400000">
              <a:off x="888857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67" name="tx567"/>
            <p:cNvSpPr/>
            <p:nvPr/>
          </p:nvSpPr>
          <p:spPr>
            <a:xfrm rot="-5400000">
              <a:off x="9147512"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68" name="pl568"/>
            <p:cNvSpPr/>
            <p:nvPr/>
          </p:nvSpPr>
          <p:spPr>
            <a:xfrm>
              <a:off x="9357584"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69" name="pl569"/>
            <p:cNvSpPr/>
            <p:nvPr/>
          </p:nvSpPr>
          <p:spPr>
            <a:xfrm>
              <a:off x="93691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0" name="pl570"/>
            <p:cNvSpPr/>
            <p:nvPr/>
          </p:nvSpPr>
          <p:spPr>
            <a:xfrm>
              <a:off x="965920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1" name="pl571"/>
            <p:cNvSpPr/>
            <p:nvPr/>
          </p:nvSpPr>
          <p:spPr>
            <a:xfrm>
              <a:off x="99492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2" name="pl572"/>
            <p:cNvSpPr/>
            <p:nvPr/>
          </p:nvSpPr>
          <p:spPr>
            <a:xfrm>
              <a:off x="1023924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3" name="pl573"/>
            <p:cNvSpPr/>
            <p:nvPr/>
          </p:nvSpPr>
          <p:spPr>
            <a:xfrm>
              <a:off x="1052926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4" name="tx574"/>
            <p:cNvSpPr/>
            <p:nvPr/>
          </p:nvSpPr>
          <p:spPr>
            <a:xfrm rot="-5400000">
              <a:off x="930618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75" name="tx575"/>
            <p:cNvSpPr/>
            <p:nvPr/>
          </p:nvSpPr>
          <p:spPr>
            <a:xfrm rot="-5400000">
              <a:off x="959620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76" name="tx576"/>
            <p:cNvSpPr/>
            <p:nvPr/>
          </p:nvSpPr>
          <p:spPr>
            <a:xfrm rot="-5400000">
              <a:off x="988622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77" name="tx577"/>
            <p:cNvSpPr/>
            <p:nvPr/>
          </p:nvSpPr>
          <p:spPr>
            <a:xfrm rot="-5400000">
              <a:off x="1017623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78" name="tx578"/>
            <p:cNvSpPr/>
            <p:nvPr/>
          </p:nvSpPr>
          <p:spPr>
            <a:xfrm rot="-5400000">
              <a:off x="10435180"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79" name="pl579"/>
            <p:cNvSpPr/>
            <p:nvPr/>
          </p:nvSpPr>
          <p:spPr>
            <a:xfrm>
              <a:off x="10645252"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80" name="pl580"/>
            <p:cNvSpPr/>
            <p:nvPr/>
          </p:nvSpPr>
          <p:spPr>
            <a:xfrm>
              <a:off x="1065685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1" name="pl581"/>
            <p:cNvSpPr/>
            <p:nvPr/>
          </p:nvSpPr>
          <p:spPr>
            <a:xfrm>
              <a:off x="1094687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2" name="pl582"/>
            <p:cNvSpPr/>
            <p:nvPr/>
          </p:nvSpPr>
          <p:spPr>
            <a:xfrm>
              <a:off x="112368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3" name="pl583"/>
            <p:cNvSpPr/>
            <p:nvPr/>
          </p:nvSpPr>
          <p:spPr>
            <a:xfrm>
              <a:off x="115269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4" name="pl584"/>
            <p:cNvSpPr/>
            <p:nvPr/>
          </p:nvSpPr>
          <p:spPr>
            <a:xfrm>
              <a:off x="1181692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5" name="tx585"/>
            <p:cNvSpPr/>
            <p:nvPr/>
          </p:nvSpPr>
          <p:spPr>
            <a:xfrm rot="-5400000">
              <a:off x="1059385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86" name="tx586"/>
            <p:cNvSpPr/>
            <p:nvPr/>
          </p:nvSpPr>
          <p:spPr>
            <a:xfrm rot="-5400000">
              <a:off x="1088387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87" name="tx587"/>
            <p:cNvSpPr/>
            <p:nvPr/>
          </p:nvSpPr>
          <p:spPr>
            <a:xfrm rot="-5400000">
              <a:off x="1117388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88" name="tx588"/>
            <p:cNvSpPr/>
            <p:nvPr/>
          </p:nvSpPr>
          <p:spPr>
            <a:xfrm rot="-5400000">
              <a:off x="1146390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89" name="tx589"/>
            <p:cNvSpPr/>
            <p:nvPr/>
          </p:nvSpPr>
          <p:spPr>
            <a:xfrm rot="-5400000">
              <a:off x="1172284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90" name="tx590"/>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91" name="tx591"/>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92" name="pt592"/>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93" name="pt593"/>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94" name="pt594"/>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95" name="pt595"/>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96" name="pt596"/>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97" name="pt597"/>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8" name="tx598"/>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599" name="tx599"/>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600" name="tx600"/>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601" name="tx601"/>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602" name="tx602"/>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603" name="tx603"/>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604" name="tx604"/>
            <p:cNvSpPr/>
            <p:nvPr/>
          </p:nvSpPr>
          <p:spPr>
            <a:xfrm>
              <a:off x="343909" y="398022"/>
              <a:ext cx="566546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WCAR, 2025</a:t>
              </a:r>
            </a:p>
          </p:txBody>
        </p:sp>
        <p:sp>
          <p:nvSpPr>
            <p:cNvPr id="605" name="tx605"/>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606" name="tx606"/>
            <p:cNvSpPr/>
            <p:nvPr/>
          </p:nvSpPr>
          <p:spPr>
            <a:xfrm>
              <a:off x="5389654" y="6568512"/>
              <a:ext cx="647367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nga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28590" y="3895175"/>
              <a:ext cx="7516323" cy="0"/>
            </a:xfrm>
            <a:custGeom>
              <a:avLst/>
              <a:pathLst>
                <a:path w="7516323" h="0">
                  <a:moveTo>
                    <a:pt x="0" y="0"/>
                  </a:moveTo>
                  <a:lnTo>
                    <a:pt x="7516323" y="0"/>
                  </a:lnTo>
                  <a:lnTo>
                    <a:pt x="7516323" y="0"/>
                  </a:lnTo>
                </a:path>
              </a:pathLst>
            </a:custGeom>
            <a:ln w="6775" cap="flat">
              <a:solidFill>
                <a:srgbClr val="EBEBEB">
                  <a:alpha val="100000"/>
                </a:srgbClr>
              </a:solidFill>
              <a:prstDash val="solid"/>
              <a:round/>
            </a:ln>
          </p:spPr>
          <p:txBody>
            <a:bodyPr/>
            <a:lstStyle/>
            <a:p/>
          </p:txBody>
        </p:sp>
        <p:sp>
          <p:nvSpPr>
            <p:cNvPr id="6" name="pl6"/>
            <p:cNvSpPr/>
            <p:nvPr/>
          </p:nvSpPr>
          <p:spPr>
            <a:xfrm>
              <a:off x="1028590" y="3453532"/>
              <a:ext cx="7516323" cy="0"/>
            </a:xfrm>
            <a:custGeom>
              <a:avLst/>
              <a:pathLst>
                <a:path w="7516323" h="0">
                  <a:moveTo>
                    <a:pt x="0" y="0"/>
                  </a:moveTo>
                  <a:lnTo>
                    <a:pt x="7516323" y="0"/>
                  </a:lnTo>
                  <a:lnTo>
                    <a:pt x="7516323" y="0"/>
                  </a:lnTo>
                </a:path>
              </a:pathLst>
            </a:custGeom>
            <a:ln w="6775" cap="flat">
              <a:solidFill>
                <a:srgbClr val="EBEBEB">
                  <a:alpha val="100000"/>
                </a:srgbClr>
              </a:solidFill>
              <a:prstDash val="solid"/>
              <a:round/>
            </a:ln>
          </p:spPr>
          <p:txBody>
            <a:bodyPr/>
            <a:lstStyle/>
            <a:p/>
          </p:txBody>
        </p:sp>
        <p:sp>
          <p:nvSpPr>
            <p:cNvPr id="7" name="pl7"/>
            <p:cNvSpPr/>
            <p:nvPr/>
          </p:nvSpPr>
          <p:spPr>
            <a:xfrm>
              <a:off x="1028590" y="3011889"/>
              <a:ext cx="7516323" cy="0"/>
            </a:xfrm>
            <a:custGeom>
              <a:avLst/>
              <a:pathLst>
                <a:path w="7516323" h="0">
                  <a:moveTo>
                    <a:pt x="0" y="0"/>
                  </a:moveTo>
                  <a:lnTo>
                    <a:pt x="7516323" y="0"/>
                  </a:lnTo>
                  <a:lnTo>
                    <a:pt x="7516323" y="0"/>
                  </a:lnTo>
                </a:path>
              </a:pathLst>
            </a:custGeom>
            <a:ln w="6775" cap="flat">
              <a:solidFill>
                <a:srgbClr val="EBEBEB">
                  <a:alpha val="100000"/>
                </a:srgbClr>
              </a:solidFill>
              <a:prstDash val="solid"/>
              <a:round/>
            </a:ln>
          </p:spPr>
          <p:txBody>
            <a:bodyPr/>
            <a:lstStyle/>
            <a:p/>
          </p:txBody>
        </p:sp>
        <p:sp>
          <p:nvSpPr>
            <p:cNvPr id="8" name="pl8"/>
            <p:cNvSpPr/>
            <p:nvPr/>
          </p:nvSpPr>
          <p:spPr>
            <a:xfrm>
              <a:off x="1028590" y="2570245"/>
              <a:ext cx="7516323" cy="0"/>
            </a:xfrm>
            <a:custGeom>
              <a:avLst/>
              <a:pathLst>
                <a:path w="7516323" h="0">
                  <a:moveTo>
                    <a:pt x="0" y="0"/>
                  </a:moveTo>
                  <a:lnTo>
                    <a:pt x="7516323" y="0"/>
                  </a:lnTo>
                  <a:lnTo>
                    <a:pt x="7516323" y="0"/>
                  </a:lnTo>
                </a:path>
              </a:pathLst>
            </a:custGeom>
            <a:ln w="6775" cap="flat">
              <a:solidFill>
                <a:srgbClr val="EBEBEB">
                  <a:alpha val="100000"/>
                </a:srgbClr>
              </a:solidFill>
              <a:prstDash val="solid"/>
              <a:round/>
            </a:ln>
          </p:spPr>
          <p:txBody>
            <a:bodyPr/>
            <a:lstStyle/>
            <a:p/>
          </p:txBody>
        </p:sp>
        <p:sp>
          <p:nvSpPr>
            <p:cNvPr id="9" name="pl9"/>
            <p:cNvSpPr/>
            <p:nvPr/>
          </p:nvSpPr>
          <p:spPr>
            <a:xfrm>
              <a:off x="1028590" y="2128602"/>
              <a:ext cx="7516323" cy="0"/>
            </a:xfrm>
            <a:custGeom>
              <a:avLst/>
              <a:pathLst>
                <a:path w="7516323" h="0">
                  <a:moveTo>
                    <a:pt x="0" y="0"/>
                  </a:moveTo>
                  <a:lnTo>
                    <a:pt x="7516323" y="0"/>
                  </a:lnTo>
                  <a:lnTo>
                    <a:pt x="7516323" y="0"/>
                  </a:lnTo>
                </a:path>
              </a:pathLst>
            </a:custGeom>
            <a:ln w="6775" cap="flat">
              <a:solidFill>
                <a:srgbClr val="EBEBEB">
                  <a:alpha val="100000"/>
                </a:srgbClr>
              </a:solidFill>
              <a:prstDash val="solid"/>
              <a:round/>
            </a:ln>
          </p:spPr>
          <p:txBody>
            <a:bodyPr/>
            <a:lstStyle/>
            <a:p/>
          </p:txBody>
        </p:sp>
        <p:sp>
          <p:nvSpPr>
            <p:cNvPr id="10" name="pl10"/>
            <p:cNvSpPr/>
            <p:nvPr/>
          </p:nvSpPr>
          <p:spPr>
            <a:xfrm>
              <a:off x="1028590" y="4115997"/>
              <a:ext cx="7516323" cy="0"/>
            </a:xfrm>
            <a:custGeom>
              <a:avLst/>
              <a:pathLst>
                <a:path w="7516323" h="0">
                  <a:moveTo>
                    <a:pt x="0" y="0"/>
                  </a:moveTo>
                  <a:lnTo>
                    <a:pt x="7516323" y="0"/>
                  </a:lnTo>
                  <a:lnTo>
                    <a:pt x="7516323" y="0"/>
                  </a:lnTo>
                </a:path>
              </a:pathLst>
            </a:custGeom>
            <a:ln w="13550" cap="flat">
              <a:solidFill>
                <a:srgbClr val="EBEBEB">
                  <a:alpha val="100000"/>
                </a:srgbClr>
              </a:solidFill>
              <a:prstDash val="solid"/>
              <a:round/>
            </a:ln>
          </p:spPr>
          <p:txBody>
            <a:bodyPr/>
            <a:lstStyle/>
            <a:p/>
          </p:txBody>
        </p:sp>
        <p:sp>
          <p:nvSpPr>
            <p:cNvPr id="11" name="pl11"/>
            <p:cNvSpPr/>
            <p:nvPr/>
          </p:nvSpPr>
          <p:spPr>
            <a:xfrm>
              <a:off x="1028590" y="3674354"/>
              <a:ext cx="7516323" cy="0"/>
            </a:xfrm>
            <a:custGeom>
              <a:avLst/>
              <a:pathLst>
                <a:path w="7516323" h="0">
                  <a:moveTo>
                    <a:pt x="0" y="0"/>
                  </a:moveTo>
                  <a:lnTo>
                    <a:pt x="7516323" y="0"/>
                  </a:lnTo>
                  <a:lnTo>
                    <a:pt x="7516323" y="0"/>
                  </a:lnTo>
                </a:path>
              </a:pathLst>
            </a:custGeom>
            <a:ln w="13550" cap="flat">
              <a:solidFill>
                <a:srgbClr val="EBEBEB">
                  <a:alpha val="100000"/>
                </a:srgbClr>
              </a:solidFill>
              <a:prstDash val="solid"/>
              <a:round/>
            </a:ln>
          </p:spPr>
          <p:txBody>
            <a:bodyPr/>
            <a:lstStyle/>
            <a:p/>
          </p:txBody>
        </p:sp>
        <p:sp>
          <p:nvSpPr>
            <p:cNvPr id="12" name="pl12"/>
            <p:cNvSpPr/>
            <p:nvPr/>
          </p:nvSpPr>
          <p:spPr>
            <a:xfrm>
              <a:off x="1028590" y="3232710"/>
              <a:ext cx="7516323" cy="0"/>
            </a:xfrm>
            <a:custGeom>
              <a:avLst/>
              <a:pathLst>
                <a:path w="7516323" h="0">
                  <a:moveTo>
                    <a:pt x="0" y="0"/>
                  </a:moveTo>
                  <a:lnTo>
                    <a:pt x="7516323" y="0"/>
                  </a:lnTo>
                  <a:lnTo>
                    <a:pt x="7516323" y="0"/>
                  </a:lnTo>
                </a:path>
              </a:pathLst>
            </a:custGeom>
            <a:ln w="13550" cap="flat">
              <a:solidFill>
                <a:srgbClr val="EBEBEB">
                  <a:alpha val="100000"/>
                </a:srgbClr>
              </a:solidFill>
              <a:prstDash val="solid"/>
              <a:round/>
            </a:ln>
          </p:spPr>
          <p:txBody>
            <a:bodyPr/>
            <a:lstStyle/>
            <a:p/>
          </p:txBody>
        </p:sp>
        <p:sp>
          <p:nvSpPr>
            <p:cNvPr id="13" name="pl13"/>
            <p:cNvSpPr/>
            <p:nvPr/>
          </p:nvSpPr>
          <p:spPr>
            <a:xfrm>
              <a:off x="1028590" y="2791067"/>
              <a:ext cx="7516323" cy="0"/>
            </a:xfrm>
            <a:custGeom>
              <a:avLst/>
              <a:pathLst>
                <a:path w="7516323" h="0">
                  <a:moveTo>
                    <a:pt x="0" y="0"/>
                  </a:moveTo>
                  <a:lnTo>
                    <a:pt x="7516323" y="0"/>
                  </a:lnTo>
                  <a:lnTo>
                    <a:pt x="7516323" y="0"/>
                  </a:lnTo>
                </a:path>
              </a:pathLst>
            </a:custGeom>
            <a:ln w="13550" cap="flat">
              <a:solidFill>
                <a:srgbClr val="EBEBEB">
                  <a:alpha val="100000"/>
                </a:srgbClr>
              </a:solidFill>
              <a:prstDash val="solid"/>
              <a:round/>
            </a:ln>
          </p:spPr>
          <p:txBody>
            <a:bodyPr/>
            <a:lstStyle/>
            <a:p/>
          </p:txBody>
        </p:sp>
        <p:sp>
          <p:nvSpPr>
            <p:cNvPr id="14" name="pl14"/>
            <p:cNvSpPr/>
            <p:nvPr/>
          </p:nvSpPr>
          <p:spPr>
            <a:xfrm>
              <a:off x="1028590" y="2349424"/>
              <a:ext cx="7516323" cy="0"/>
            </a:xfrm>
            <a:custGeom>
              <a:avLst/>
              <a:pathLst>
                <a:path w="7516323" h="0">
                  <a:moveTo>
                    <a:pt x="0" y="0"/>
                  </a:moveTo>
                  <a:lnTo>
                    <a:pt x="7516323" y="0"/>
                  </a:lnTo>
                  <a:lnTo>
                    <a:pt x="7516323" y="0"/>
                  </a:lnTo>
                </a:path>
              </a:pathLst>
            </a:custGeom>
            <a:ln w="13550" cap="flat">
              <a:solidFill>
                <a:srgbClr val="EBEBEB">
                  <a:alpha val="100000"/>
                </a:srgbClr>
              </a:solidFill>
              <a:prstDash val="solid"/>
              <a:round/>
            </a:ln>
          </p:spPr>
          <p:txBody>
            <a:bodyPr/>
            <a:lstStyle/>
            <a:p/>
          </p:txBody>
        </p:sp>
        <p:sp>
          <p:nvSpPr>
            <p:cNvPr id="15" name="pl15"/>
            <p:cNvSpPr/>
            <p:nvPr/>
          </p:nvSpPr>
          <p:spPr>
            <a:xfrm>
              <a:off x="1028590" y="1907780"/>
              <a:ext cx="7516323" cy="0"/>
            </a:xfrm>
            <a:custGeom>
              <a:avLst/>
              <a:pathLst>
                <a:path w="7516323" h="0">
                  <a:moveTo>
                    <a:pt x="0" y="0"/>
                  </a:moveTo>
                  <a:lnTo>
                    <a:pt x="7516323" y="0"/>
                  </a:lnTo>
                  <a:lnTo>
                    <a:pt x="7516323" y="0"/>
                  </a:lnTo>
                </a:path>
              </a:pathLst>
            </a:custGeom>
            <a:ln w="13550" cap="flat">
              <a:solidFill>
                <a:srgbClr val="EBEBEB">
                  <a:alpha val="100000"/>
                </a:srgbClr>
              </a:solidFill>
              <a:prstDash val="solid"/>
              <a:round/>
            </a:ln>
          </p:spPr>
          <p:txBody>
            <a:bodyPr/>
            <a:lstStyle/>
            <a:p/>
          </p:txBody>
        </p:sp>
        <p:sp>
          <p:nvSpPr>
            <p:cNvPr id="16" name="pl16"/>
            <p:cNvSpPr/>
            <p:nvPr/>
          </p:nvSpPr>
          <p:spPr>
            <a:xfrm>
              <a:off x="1488961"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0807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2719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4631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0160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6542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292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93072"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5689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2071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84542"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370241" y="3606881"/>
              <a:ext cx="237440" cy="509116"/>
            </a:xfrm>
            <a:prstGeom prst="rect">
              <a:avLst/>
            </a:prstGeom>
            <a:solidFill>
              <a:srgbClr val="1CABE2">
                <a:alpha val="85098"/>
              </a:srgbClr>
            </a:solidFill>
          </p:spPr>
          <p:txBody>
            <a:bodyPr/>
            <a:lstStyle/>
            <a:p/>
          </p:txBody>
        </p:sp>
        <p:sp>
          <p:nvSpPr>
            <p:cNvPr id="28" name="rc28"/>
            <p:cNvSpPr/>
            <p:nvPr/>
          </p:nvSpPr>
          <p:spPr>
            <a:xfrm>
              <a:off x="1634064" y="3582129"/>
              <a:ext cx="237440" cy="533868"/>
            </a:xfrm>
            <a:prstGeom prst="rect">
              <a:avLst/>
            </a:prstGeom>
            <a:solidFill>
              <a:srgbClr val="1CABE2">
                <a:alpha val="85098"/>
              </a:srgbClr>
            </a:solidFill>
          </p:spPr>
          <p:txBody>
            <a:bodyPr/>
            <a:lstStyle/>
            <a:p/>
          </p:txBody>
        </p:sp>
        <p:sp>
          <p:nvSpPr>
            <p:cNvPr id="29" name="rc29"/>
            <p:cNvSpPr/>
            <p:nvPr/>
          </p:nvSpPr>
          <p:spPr>
            <a:xfrm>
              <a:off x="1897887" y="3567723"/>
              <a:ext cx="237440" cy="548274"/>
            </a:xfrm>
            <a:prstGeom prst="rect">
              <a:avLst/>
            </a:prstGeom>
            <a:solidFill>
              <a:srgbClr val="1CABE2">
                <a:alpha val="85098"/>
              </a:srgbClr>
            </a:solidFill>
          </p:spPr>
          <p:txBody>
            <a:bodyPr/>
            <a:lstStyle/>
            <a:p/>
          </p:txBody>
        </p:sp>
        <p:sp>
          <p:nvSpPr>
            <p:cNvPr id="30" name="rc30"/>
            <p:cNvSpPr/>
            <p:nvPr/>
          </p:nvSpPr>
          <p:spPr>
            <a:xfrm>
              <a:off x="2161711" y="3572605"/>
              <a:ext cx="237440" cy="543392"/>
            </a:xfrm>
            <a:prstGeom prst="rect">
              <a:avLst/>
            </a:prstGeom>
            <a:solidFill>
              <a:srgbClr val="1CABE2">
                <a:alpha val="85098"/>
              </a:srgbClr>
            </a:solidFill>
          </p:spPr>
          <p:txBody>
            <a:bodyPr/>
            <a:lstStyle/>
            <a:p/>
          </p:txBody>
        </p:sp>
        <p:sp>
          <p:nvSpPr>
            <p:cNvPr id="31" name="rc31"/>
            <p:cNvSpPr/>
            <p:nvPr/>
          </p:nvSpPr>
          <p:spPr>
            <a:xfrm>
              <a:off x="2425534" y="3569789"/>
              <a:ext cx="237440" cy="546207"/>
            </a:xfrm>
            <a:prstGeom prst="rect">
              <a:avLst/>
            </a:prstGeom>
            <a:solidFill>
              <a:srgbClr val="1CABE2">
                <a:alpha val="85098"/>
              </a:srgbClr>
            </a:solidFill>
          </p:spPr>
          <p:txBody>
            <a:bodyPr/>
            <a:lstStyle/>
            <a:p/>
          </p:txBody>
        </p:sp>
        <p:sp>
          <p:nvSpPr>
            <p:cNvPr id="32" name="rc32"/>
            <p:cNvSpPr/>
            <p:nvPr/>
          </p:nvSpPr>
          <p:spPr>
            <a:xfrm>
              <a:off x="2689357" y="3575981"/>
              <a:ext cx="237440" cy="540016"/>
            </a:xfrm>
            <a:prstGeom prst="rect">
              <a:avLst/>
            </a:prstGeom>
            <a:solidFill>
              <a:srgbClr val="1CABE2">
                <a:alpha val="85098"/>
              </a:srgbClr>
            </a:solidFill>
          </p:spPr>
          <p:txBody>
            <a:bodyPr/>
            <a:lstStyle/>
            <a:p/>
          </p:txBody>
        </p:sp>
        <p:sp>
          <p:nvSpPr>
            <p:cNvPr id="33" name="rc33"/>
            <p:cNvSpPr/>
            <p:nvPr/>
          </p:nvSpPr>
          <p:spPr>
            <a:xfrm>
              <a:off x="2953180" y="3573482"/>
              <a:ext cx="237440" cy="542514"/>
            </a:xfrm>
            <a:prstGeom prst="rect">
              <a:avLst/>
            </a:prstGeom>
            <a:solidFill>
              <a:srgbClr val="1CABE2">
                <a:alpha val="85098"/>
              </a:srgbClr>
            </a:solidFill>
          </p:spPr>
          <p:txBody>
            <a:bodyPr/>
            <a:lstStyle/>
            <a:p/>
          </p:txBody>
        </p:sp>
        <p:sp>
          <p:nvSpPr>
            <p:cNvPr id="34" name="rc34"/>
            <p:cNvSpPr/>
            <p:nvPr/>
          </p:nvSpPr>
          <p:spPr>
            <a:xfrm>
              <a:off x="3217003" y="3593892"/>
              <a:ext cx="237440" cy="522105"/>
            </a:xfrm>
            <a:prstGeom prst="rect">
              <a:avLst/>
            </a:prstGeom>
            <a:solidFill>
              <a:srgbClr val="1CABE2">
                <a:alpha val="85098"/>
              </a:srgbClr>
            </a:solidFill>
          </p:spPr>
          <p:txBody>
            <a:bodyPr/>
            <a:lstStyle/>
            <a:p/>
          </p:txBody>
        </p:sp>
        <p:sp>
          <p:nvSpPr>
            <p:cNvPr id="35" name="rc35"/>
            <p:cNvSpPr/>
            <p:nvPr/>
          </p:nvSpPr>
          <p:spPr>
            <a:xfrm>
              <a:off x="3480827" y="3702728"/>
              <a:ext cx="237440" cy="413269"/>
            </a:xfrm>
            <a:prstGeom prst="rect">
              <a:avLst/>
            </a:prstGeom>
            <a:solidFill>
              <a:srgbClr val="1CABE2">
                <a:alpha val="85098"/>
              </a:srgbClr>
            </a:solidFill>
          </p:spPr>
          <p:txBody>
            <a:bodyPr/>
            <a:lstStyle/>
            <a:p/>
          </p:txBody>
        </p:sp>
        <p:sp>
          <p:nvSpPr>
            <p:cNvPr id="36" name="rc36"/>
            <p:cNvSpPr/>
            <p:nvPr/>
          </p:nvSpPr>
          <p:spPr>
            <a:xfrm>
              <a:off x="3744650" y="3807870"/>
              <a:ext cx="237440" cy="308126"/>
            </a:xfrm>
            <a:prstGeom prst="rect">
              <a:avLst/>
            </a:prstGeom>
            <a:solidFill>
              <a:srgbClr val="1CABE2">
                <a:alpha val="85098"/>
              </a:srgbClr>
            </a:solidFill>
          </p:spPr>
          <p:txBody>
            <a:bodyPr/>
            <a:lstStyle/>
            <a:p/>
          </p:txBody>
        </p:sp>
        <p:sp>
          <p:nvSpPr>
            <p:cNvPr id="37" name="rc37"/>
            <p:cNvSpPr/>
            <p:nvPr/>
          </p:nvSpPr>
          <p:spPr>
            <a:xfrm>
              <a:off x="4008473" y="3650208"/>
              <a:ext cx="237440" cy="465789"/>
            </a:xfrm>
            <a:prstGeom prst="rect">
              <a:avLst/>
            </a:prstGeom>
            <a:solidFill>
              <a:srgbClr val="1CABE2">
                <a:alpha val="85098"/>
              </a:srgbClr>
            </a:solidFill>
          </p:spPr>
          <p:txBody>
            <a:bodyPr/>
            <a:lstStyle/>
            <a:p/>
          </p:txBody>
        </p:sp>
        <p:sp>
          <p:nvSpPr>
            <p:cNvPr id="38" name="rc38"/>
            <p:cNvSpPr/>
            <p:nvPr/>
          </p:nvSpPr>
          <p:spPr>
            <a:xfrm>
              <a:off x="4272296" y="3593057"/>
              <a:ext cx="237440" cy="522940"/>
            </a:xfrm>
            <a:prstGeom prst="rect">
              <a:avLst/>
            </a:prstGeom>
            <a:solidFill>
              <a:srgbClr val="1CABE2">
                <a:alpha val="85098"/>
              </a:srgbClr>
            </a:solidFill>
          </p:spPr>
          <p:txBody>
            <a:bodyPr/>
            <a:lstStyle/>
            <a:p/>
          </p:txBody>
        </p:sp>
        <p:sp>
          <p:nvSpPr>
            <p:cNvPr id="39" name="rc39"/>
            <p:cNvSpPr/>
            <p:nvPr/>
          </p:nvSpPr>
          <p:spPr>
            <a:xfrm>
              <a:off x="4536120" y="3526624"/>
              <a:ext cx="237440" cy="589373"/>
            </a:xfrm>
            <a:prstGeom prst="rect">
              <a:avLst/>
            </a:prstGeom>
            <a:solidFill>
              <a:srgbClr val="1CABE2">
                <a:alpha val="85098"/>
              </a:srgbClr>
            </a:solidFill>
          </p:spPr>
          <p:txBody>
            <a:bodyPr/>
            <a:lstStyle/>
            <a:p/>
          </p:txBody>
        </p:sp>
        <p:sp>
          <p:nvSpPr>
            <p:cNvPr id="40" name="rc40"/>
            <p:cNvSpPr/>
            <p:nvPr/>
          </p:nvSpPr>
          <p:spPr>
            <a:xfrm>
              <a:off x="4799943" y="3495727"/>
              <a:ext cx="237440" cy="620270"/>
            </a:xfrm>
            <a:prstGeom prst="rect">
              <a:avLst/>
            </a:prstGeom>
            <a:solidFill>
              <a:srgbClr val="1CABE2">
                <a:alpha val="85098"/>
              </a:srgbClr>
            </a:solidFill>
          </p:spPr>
          <p:txBody>
            <a:bodyPr/>
            <a:lstStyle/>
            <a:p/>
          </p:txBody>
        </p:sp>
        <p:sp>
          <p:nvSpPr>
            <p:cNvPr id="41" name="rc41"/>
            <p:cNvSpPr/>
            <p:nvPr/>
          </p:nvSpPr>
          <p:spPr>
            <a:xfrm>
              <a:off x="5063766" y="3475162"/>
              <a:ext cx="237440" cy="640834"/>
            </a:xfrm>
            <a:prstGeom prst="rect">
              <a:avLst/>
            </a:prstGeom>
            <a:solidFill>
              <a:srgbClr val="1CABE2">
                <a:alpha val="85098"/>
              </a:srgbClr>
            </a:solidFill>
          </p:spPr>
          <p:txBody>
            <a:bodyPr/>
            <a:lstStyle/>
            <a:p/>
          </p:txBody>
        </p:sp>
        <p:sp>
          <p:nvSpPr>
            <p:cNvPr id="42" name="rc42"/>
            <p:cNvSpPr/>
            <p:nvPr/>
          </p:nvSpPr>
          <p:spPr>
            <a:xfrm>
              <a:off x="5327589" y="3486254"/>
              <a:ext cx="237440" cy="629742"/>
            </a:xfrm>
            <a:prstGeom prst="rect">
              <a:avLst/>
            </a:prstGeom>
            <a:solidFill>
              <a:srgbClr val="1CABE2">
                <a:alpha val="85098"/>
              </a:srgbClr>
            </a:solidFill>
          </p:spPr>
          <p:txBody>
            <a:bodyPr/>
            <a:lstStyle/>
            <a:p/>
          </p:txBody>
        </p:sp>
        <p:sp>
          <p:nvSpPr>
            <p:cNvPr id="43" name="rc43"/>
            <p:cNvSpPr/>
            <p:nvPr/>
          </p:nvSpPr>
          <p:spPr>
            <a:xfrm>
              <a:off x="5591412" y="3649337"/>
              <a:ext cx="237440" cy="466659"/>
            </a:xfrm>
            <a:prstGeom prst="rect">
              <a:avLst/>
            </a:prstGeom>
            <a:solidFill>
              <a:srgbClr val="1CABE2">
                <a:alpha val="85098"/>
              </a:srgbClr>
            </a:solidFill>
          </p:spPr>
          <p:txBody>
            <a:bodyPr/>
            <a:lstStyle/>
            <a:p/>
          </p:txBody>
        </p:sp>
        <p:sp>
          <p:nvSpPr>
            <p:cNvPr id="44" name="rc44"/>
            <p:cNvSpPr/>
            <p:nvPr/>
          </p:nvSpPr>
          <p:spPr>
            <a:xfrm>
              <a:off x="5855236" y="3687910"/>
              <a:ext cx="237440" cy="428087"/>
            </a:xfrm>
            <a:prstGeom prst="rect">
              <a:avLst/>
            </a:prstGeom>
            <a:solidFill>
              <a:srgbClr val="1CABE2">
                <a:alpha val="85098"/>
              </a:srgbClr>
            </a:solidFill>
          </p:spPr>
          <p:txBody>
            <a:bodyPr/>
            <a:lstStyle/>
            <a:p/>
          </p:txBody>
        </p:sp>
        <p:sp>
          <p:nvSpPr>
            <p:cNvPr id="45" name="rc45"/>
            <p:cNvSpPr/>
            <p:nvPr/>
          </p:nvSpPr>
          <p:spPr>
            <a:xfrm>
              <a:off x="6119059" y="3738311"/>
              <a:ext cx="237440" cy="377686"/>
            </a:xfrm>
            <a:prstGeom prst="rect">
              <a:avLst/>
            </a:prstGeom>
            <a:solidFill>
              <a:srgbClr val="1CABE2">
                <a:alpha val="85098"/>
              </a:srgbClr>
            </a:solidFill>
          </p:spPr>
          <p:txBody>
            <a:bodyPr/>
            <a:lstStyle/>
            <a:p/>
          </p:txBody>
        </p:sp>
        <p:sp>
          <p:nvSpPr>
            <p:cNvPr id="46" name="rc46"/>
            <p:cNvSpPr/>
            <p:nvPr/>
          </p:nvSpPr>
          <p:spPr>
            <a:xfrm>
              <a:off x="6382882" y="3776828"/>
              <a:ext cx="237440" cy="339169"/>
            </a:xfrm>
            <a:prstGeom prst="rect">
              <a:avLst/>
            </a:prstGeom>
            <a:solidFill>
              <a:srgbClr val="1CABE2">
                <a:alpha val="85098"/>
              </a:srgbClr>
            </a:solidFill>
          </p:spPr>
          <p:txBody>
            <a:bodyPr/>
            <a:lstStyle/>
            <a:p/>
          </p:txBody>
        </p:sp>
        <p:sp>
          <p:nvSpPr>
            <p:cNvPr id="47" name="rc47"/>
            <p:cNvSpPr/>
            <p:nvPr/>
          </p:nvSpPr>
          <p:spPr>
            <a:xfrm>
              <a:off x="6646705" y="3754663"/>
              <a:ext cx="237440" cy="361334"/>
            </a:xfrm>
            <a:prstGeom prst="rect">
              <a:avLst/>
            </a:prstGeom>
            <a:solidFill>
              <a:srgbClr val="1CABE2">
                <a:alpha val="85098"/>
              </a:srgbClr>
            </a:solidFill>
          </p:spPr>
          <p:txBody>
            <a:bodyPr/>
            <a:lstStyle/>
            <a:p/>
          </p:txBody>
        </p:sp>
        <p:sp>
          <p:nvSpPr>
            <p:cNvPr id="48" name="rc48"/>
            <p:cNvSpPr/>
            <p:nvPr/>
          </p:nvSpPr>
          <p:spPr>
            <a:xfrm>
              <a:off x="6910529" y="3589521"/>
              <a:ext cx="237440" cy="526475"/>
            </a:xfrm>
            <a:prstGeom prst="rect">
              <a:avLst/>
            </a:prstGeom>
            <a:solidFill>
              <a:srgbClr val="1CABE2">
                <a:alpha val="85098"/>
              </a:srgbClr>
            </a:solidFill>
          </p:spPr>
          <p:txBody>
            <a:bodyPr/>
            <a:lstStyle/>
            <a:p/>
          </p:txBody>
        </p:sp>
        <p:sp>
          <p:nvSpPr>
            <p:cNvPr id="49" name="rc49"/>
            <p:cNvSpPr/>
            <p:nvPr/>
          </p:nvSpPr>
          <p:spPr>
            <a:xfrm>
              <a:off x="7174352" y="3657821"/>
              <a:ext cx="237440" cy="458175"/>
            </a:xfrm>
            <a:prstGeom prst="rect">
              <a:avLst/>
            </a:prstGeom>
            <a:solidFill>
              <a:srgbClr val="1CABE2">
                <a:alpha val="85098"/>
              </a:srgbClr>
            </a:solidFill>
          </p:spPr>
          <p:txBody>
            <a:bodyPr/>
            <a:lstStyle/>
            <a:p/>
          </p:txBody>
        </p:sp>
        <p:sp>
          <p:nvSpPr>
            <p:cNvPr id="50" name="rc50"/>
            <p:cNvSpPr/>
            <p:nvPr/>
          </p:nvSpPr>
          <p:spPr>
            <a:xfrm>
              <a:off x="7438175" y="3751520"/>
              <a:ext cx="237440" cy="364476"/>
            </a:xfrm>
            <a:prstGeom prst="rect">
              <a:avLst/>
            </a:prstGeom>
            <a:solidFill>
              <a:srgbClr val="1CABE2">
                <a:alpha val="85098"/>
              </a:srgbClr>
            </a:solidFill>
          </p:spPr>
          <p:txBody>
            <a:bodyPr/>
            <a:lstStyle/>
            <a:p/>
          </p:txBody>
        </p:sp>
        <p:sp>
          <p:nvSpPr>
            <p:cNvPr id="51" name="rc51"/>
            <p:cNvSpPr/>
            <p:nvPr/>
          </p:nvSpPr>
          <p:spPr>
            <a:xfrm>
              <a:off x="7701998" y="3748843"/>
              <a:ext cx="237440" cy="367153"/>
            </a:xfrm>
            <a:prstGeom prst="rect">
              <a:avLst/>
            </a:prstGeom>
            <a:solidFill>
              <a:srgbClr val="1CABE2">
                <a:alpha val="85098"/>
              </a:srgbClr>
            </a:solidFill>
          </p:spPr>
          <p:txBody>
            <a:bodyPr/>
            <a:lstStyle/>
            <a:p/>
          </p:txBody>
        </p:sp>
        <p:sp>
          <p:nvSpPr>
            <p:cNvPr id="52" name="rc52"/>
            <p:cNvSpPr/>
            <p:nvPr/>
          </p:nvSpPr>
          <p:spPr>
            <a:xfrm>
              <a:off x="7965821" y="3731988"/>
              <a:ext cx="237440" cy="384009"/>
            </a:xfrm>
            <a:prstGeom prst="rect">
              <a:avLst/>
            </a:prstGeom>
            <a:solidFill>
              <a:srgbClr val="1CABE2">
                <a:alpha val="85098"/>
              </a:srgbClr>
            </a:solidFill>
          </p:spPr>
          <p:txBody>
            <a:bodyPr/>
            <a:lstStyle/>
            <a:p/>
          </p:txBody>
        </p:sp>
        <p:sp>
          <p:nvSpPr>
            <p:cNvPr id="53" name="rc53"/>
            <p:cNvSpPr/>
            <p:nvPr/>
          </p:nvSpPr>
          <p:spPr>
            <a:xfrm>
              <a:off x="1370241" y="3470510"/>
              <a:ext cx="237440" cy="136370"/>
            </a:xfrm>
            <a:prstGeom prst="rect">
              <a:avLst/>
            </a:prstGeom>
            <a:solidFill>
              <a:srgbClr val="B3B3B3">
                <a:alpha val="85098"/>
              </a:srgbClr>
            </a:solidFill>
          </p:spPr>
          <p:txBody>
            <a:bodyPr/>
            <a:lstStyle/>
            <a:p/>
          </p:txBody>
        </p:sp>
        <p:sp>
          <p:nvSpPr>
            <p:cNvPr id="54" name="rc54"/>
            <p:cNvSpPr/>
            <p:nvPr/>
          </p:nvSpPr>
          <p:spPr>
            <a:xfrm>
              <a:off x="1634064" y="3432271"/>
              <a:ext cx="237440" cy="149857"/>
            </a:xfrm>
            <a:prstGeom prst="rect">
              <a:avLst/>
            </a:prstGeom>
            <a:solidFill>
              <a:srgbClr val="B3B3B3">
                <a:alpha val="85098"/>
              </a:srgbClr>
            </a:solidFill>
          </p:spPr>
          <p:txBody>
            <a:bodyPr/>
            <a:lstStyle/>
            <a:p/>
          </p:txBody>
        </p:sp>
        <p:sp>
          <p:nvSpPr>
            <p:cNvPr id="55" name="rc55"/>
            <p:cNvSpPr/>
            <p:nvPr/>
          </p:nvSpPr>
          <p:spPr>
            <a:xfrm>
              <a:off x="1897887" y="3394584"/>
              <a:ext cx="237440" cy="173139"/>
            </a:xfrm>
            <a:prstGeom prst="rect">
              <a:avLst/>
            </a:prstGeom>
            <a:solidFill>
              <a:srgbClr val="B3B3B3">
                <a:alpha val="85098"/>
              </a:srgbClr>
            </a:solidFill>
          </p:spPr>
          <p:txBody>
            <a:bodyPr/>
            <a:lstStyle/>
            <a:p/>
          </p:txBody>
        </p:sp>
        <p:sp>
          <p:nvSpPr>
            <p:cNvPr id="56" name="rc56"/>
            <p:cNvSpPr/>
            <p:nvPr/>
          </p:nvSpPr>
          <p:spPr>
            <a:xfrm>
              <a:off x="2161711" y="3414527"/>
              <a:ext cx="237440" cy="158077"/>
            </a:xfrm>
            <a:prstGeom prst="rect">
              <a:avLst/>
            </a:prstGeom>
            <a:solidFill>
              <a:srgbClr val="B3B3B3">
                <a:alpha val="85098"/>
              </a:srgbClr>
            </a:solidFill>
          </p:spPr>
          <p:txBody>
            <a:bodyPr/>
            <a:lstStyle/>
            <a:p/>
          </p:txBody>
        </p:sp>
        <p:sp>
          <p:nvSpPr>
            <p:cNvPr id="57" name="rc57"/>
            <p:cNvSpPr/>
            <p:nvPr/>
          </p:nvSpPr>
          <p:spPr>
            <a:xfrm>
              <a:off x="2425534" y="3438295"/>
              <a:ext cx="237440" cy="131494"/>
            </a:xfrm>
            <a:prstGeom prst="rect">
              <a:avLst/>
            </a:prstGeom>
            <a:solidFill>
              <a:srgbClr val="B3B3B3">
                <a:alpha val="85098"/>
              </a:srgbClr>
            </a:solidFill>
          </p:spPr>
          <p:txBody>
            <a:bodyPr/>
            <a:lstStyle/>
            <a:p/>
          </p:txBody>
        </p:sp>
        <p:sp>
          <p:nvSpPr>
            <p:cNvPr id="58" name="rc58"/>
            <p:cNvSpPr/>
            <p:nvPr/>
          </p:nvSpPr>
          <p:spPr>
            <a:xfrm>
              <a:off x="2689357" y="3451361"/>
              <a:ext cx="237440" cy="124619"/>
            </a:xfrm>
            <a:prstGeom prst="rect">
              <a:avLst/>
            </a:prstGeom>
            <a:solidFill>
              <a:srgbClr val="B3B3B3">
                <a:alpha val="85098"/>
              </a:srgbClr>
            </a:solidFill>
          </p:spPr>
          <p:txBody>
            <a:bodyPr/>
            <a:lstStyle/>
            <a:p/>
          </p:txBody>
        </p:sp>
        <p:sp>
          <p:nvSpPr>
            <p:cNvPr id="59" name="rc59"/>
            <p:cNvSpPr/>
            <p:nvPr/>
          </p:nvSpPr>
          <p:spPr>
            <a:xfrm>
              <a:off x="2953180" y="3477744"/>
              <a:ext cx="237440" cy="95737"/>
            </a:xfrm>
            <a:prstGeom prst="rect">
              <a:avLst/>
            </a:prstGeom>
            <a:solidFill>
              <a:srgbClr val="B3B3B3">
                <a:alpha val="85098"/>
              </a:srgbClr>
            </a:solidFill>
          </p:spPr>
          <p:txBody>
            <a:bodyPr/>
            <a:lstStyle/>
            <a:p/>
          </p:txBody>
        </p:sp>
        <p:sp>
          <p:nvSpPr>
            <p:cNvPr id="60" name="rc60"/>
            <p:cNvSpPr/>
            <p:nvPr/>
          </p:nvSpPr>
          <p:spPr>
            <a:xfrm>
              <a:off x="3217003" y="3485120"/>
              <a:ext cx="237440" cy="108771"/>
            </a:xfrm>
            <a:prstGeom prst="rect">
              <a:avLst/>
            </a:prstGeom>
            <a:solidFill>
              <a:srgbClr val="B3B3B3">
                <a:alpha val="85098"/>
              </a:srgbClr>
            </a:solidFill>
          </p:spPr>
          <p:txBody>
            <a:bodyPr/>
            <a:lstStyle/>
            <a:p/>
          </p:txBody>
        </p:sp>
        <p:sp>
          <p:nvSpPr>
            <p:cNvPr id="61" name="rc61"/>
            <p:cNvSpPr/>
            <p:nvPr/>
          </p:nvSpPr>
          <p:spPr>
            <a:xfrm>
              <a:off x="3480827" y="3591033"/>
              <a:ext cx="237440" cy="111694"/>
            </a:xfrm>
            <a:prstGeom prst="rect">
              <a:avLst/>
            </a:prstGeom>
            <a:solidFill>
              <a:srgbClr val="B3B3B3">
                <a:alpha val="85098"/>
              </a:srgbClr>
            </a:solidFill>
          </p:spPr>
          <p:txBody>
            <a:bodyPr/>
            <a:lstStyle/>
            <a:p/>
          </p:txBody>
        </p:sp>
        <p:sp>
          <p:nvSpPr>
            <p:cNvPr id="62" name="rc62"/>
            <p:cNvSpPr/>
            <p:nvPr/>
          </p:nvSpPr>
          <p:spPr>
            <a:xfrm>
              <a:off x="3744650" y="3693749"/>
              <a:ext cx="237440" cy="114121"/>
            </a:xfrm>
            <a:prstGeom prst="rect">
              <a:avLst/>
            </a:prstGeom>
            <a:solidFill>
              <a:srgbClr val="B3B3B3">
                <a:alpha val="85098"/>
              </a:srgbClr>
            </a:solidFill>
          </p:spPr>
          <p:txBody>
            <a:bodyPr/>
            <a:lstStyle/>
            <a:p/>
          </p:txBody>
        </p:sp>
        <p:sp>
          <p:nvSpPr>
            <p:cNvPr id="63" name="rc63"/>
            <p:cNvSpPr/>
            <p:nvPr/>
          </p:nvSpPr>
          <p:spPr>
            <a:xfrm>
              <a:off x="4008473" y="3603629"/>
              <a:ext cx="237440" cy="46578"/>
            </a:xfrm>
            <a:prstGeom prst="rect">
              <a:avLst/>
            </a:prstGeom>
            <a:solidFill>
              <a:srgbClr val="B3B3B3">
                <a:alpha val="85098"/>
              </a:srgbClr>
            </a:solidFill>
          </p:spPr>
          <p:txBody>
            <a:bodyPr/>
            <a:lstStyle/>
            <a:p/>
          </p:txBody>
        </p:sp>
        <p:sp>
          <p:nvSpPr>
            <p:cNvPr id="64" name="rc64"/>
            <p:cNvSpPr/>
            <p:nvPr/>
          </p:nvSpPr>
          <p:spPr>
            <a:xfrm>
              <a:off x="4272296" y="3509862"/>
              <a:ext cx="237440" cy="83195"/>
            </a:xfrm>
            <a:prstGeom prst="rect">
              <a:avLst/>
            </a:prstGeom>
            <a:solidFill>
              <a:srgbClr val="B3B3B3">
                <a:alpha val="85098"/>
              </a:srgbClr>
            </a:solidFill>
          </p:spPr>
          <p:txBody>
            <a:bodyPr/>
            <a:lstStyle/>
            <a:p/>
          </p:txBody>
        </p:sp>
        <p:sp>
          <p:nvSpPr>
            <p:cNvPr id="65" name="rc65"/>
            <p:cNvSpPr/>
            <p:nvPr/>
          </p:nvSpPr>
          <p:spPr>
            <a:xfrm>
              <a:off x="4536120" y="3418371"/>
              <a:ext cx="237440" cy="108252"/>
            </a:xfrm>
            <a:prstGeom prst="rect">
              <a:avLst/>
            </a:prstGeom>
            <a:solidFill>
              <a:srgbClr val="B3B3B3">
                <a:alpha val="85098"/>
              </a:srgbClr>
            </a:solidFill>
          </p:spPr>
          <p:txBody>
            <a:bodyPr/>
            <a:lstStyle/>
            <a:p/>
          </p:txBody>
        </p:sp>
        <p:sp>
          <p:nvSpPr>
            <p:cNvPr id="66" name="rc66"/>
            <p:cNvSpPr/>
            <p:nvPr/>
          </p:nvSpPr>
          <p:spPr>
            <a:xfrm>
              <a:off x="4799943" y="3422754"/>
              <a:ext cx="237440" cy="72972"/>
            </a:xfrm>
            <a:prstGeom prst="rect">
              <a:avLst/>
            </a:prstGeom>
            <a:solidFill>
              <a:srgbClr val="B3B3B3">
                <a:alpha val="85098"/>
              </a:srgbClr>
            </a:solidFill>
          </p:spPr>
          <p:txBody>
            <a:bodyPr/>
            <a:lstStyle/>
            <a:p/>
          </p:txBody>
        </p:sp>
        <p:sp>
          <p:nvSpPr>
            <p:cNvPr id="67" name="rc67"/>
            <p:cNvSpPr/>
            <p:nvPr/>
          </p:nvSpPr>
          <p:spPr>
            <a:xfrm>
              <a:off x="5063766" y="3413544"/>
              <a:ext cx="237440" cy="61618"/>
            </a:xfrm>
            <a:prstGeom prst="rect">
              <a:avLst/>
            </a:prstGeom>
            <a:solidFill>
              <a:srgbClr val="B3B3B3">
                <a:alpha val="85098"/>
              </a:srgbClr>
            </a:solidFill>
          </p:spPr>
          <p:txBody>
            <a:bodyPr/>
            <a:lstStyle/>
            <a:p/>
          </p:txBody>
        </p:sp>
        <p:sp>
          <p:nvSpPr>
            <p:cNvPr id="68" name="rc68"/>
            <p:cNvSpPr/>
            <p:nvPr/>
          </p:nvSpPr>
          <p:spPr>
            <a:xfrm>
              <a:off x="5327589" y="3399819"/>
              <a:ext cx="237440" cy="86435"/>
            </a:xfrm>
            <a:prstGeom prst="rect">
              <a:avLst/>
            </a:prstGeom>
            <a:solidFill>
              <a:srgbClr val="B3B3B3">
                <a:alpha val="85098"/>
              </a:srgbClr>
            </a:solidFill>
          </p:spPr>
          <p:txBody>
            <a:bodyPr/>
            <a:lstStyle/>
            <a:p/>
          </p:txBody>
        </p:sp>
        <p:sp>
          <p:nvSpPr>
            <p:cNvPr id="69" name="rc69"/>
            <p:cNvSpPr/>
            <p:nvPr/>
          </p:nvSpPr>
          <p:spPr>
            <a:xfrm>
              <a:off x="5591412" y="3538813"/>
              <a:ext cx="237440" cy="110524"/>
            </a:xfrm>
            <a:prstGeom prst="rect">
              <a:avLst/>
            </a:prstGeom>
            <a:solidFill>
              <a:srgbClr val="B3B3B3">
                <a:alpha val="85098"/>
              </a:srgbClr>
            </a:solidFill>
          </p:spPr>
          <p:txBody>
            <a:bodyPr/>
            <a:lstStyle/>
            <a:p/>
          </p:txBody>
        </p:sp>
        <p:sp>
          <p:nvSpPr>
            <p:cNvPr id="70" name="rc70"/>
            <p:cNvSpPr/>
            <p:nvPr/>
          </p:nvSpPr>
          <p:spPr>
            <a:xfrm>
              <a:off x="5855236" y="3565599"/>
              <a:ext cx="237440" cy="122310"/>
            </a:xfrm>
            <a:prstGeom prst="rect">
              <a:avLst/>
            </a:prstGeom>
            <a:solidFill>
              <a:srgbClr val="B3B3B3">
                <a:alpha val="85098"/>
              </a:srgbClr>
            </a:solidFill>
          </p:spPr>
          <p:txBody>
            <a:bodyPr/>
            <a:lstStyle/>
            <a:p/>
          </p:txBody>
        </p:sp>
        <p:sp>
          <p:nvSpPr>
            <p:cNvPr id="71" name="rc71"/>
            <p:cNvSpPr/>
            <p:nvPr/>
          </p:nvSpPr>
          <p:spPr>
            <a:xfrm>
              <a:off x="6119059" y="3640843"/>
              <a:ext cx="237440" cy="97467"/>
            </a:xfrm>
            <a:prstGeom prst="rect">
              <a:avLst/>
            </a:prstGeom>
            <a:solidFill>
              <a:srgbClr val="B3B3B3">
                <a:alpha val="85098"/>
              </a:srgbClr>
            </a:solidFill>
          </p:spPr>
          <p:txBody>
            <a:bodyPr/>
            <a:lstStyle/>
            <a:p/>
          </p:txBody>
        </p:sp>
        <p:sp>
          <p:nvSpPr>
            <p:cNvPr id="72" name="rc72"/>
            <p:cNvSpPr/>
            <p:nvPr/>
          </p:nvSpPr>
          <p:spPr>
            <a:xfrm>
              <a:off x="6382882" y="3704149"/>
              <a:ext cx="237440" cy="72679"/>
            </a:xfrm>
            <a:prstGeom prst="rect">
              <a:avLst/>
            </a:prstGeom>
            <a:solidFill>
              <a:srgbClr val="B3B3B3">
                <a:alpha val="85098"/>
              </a:srgbClr>
            </a:solidFill>
          </p:spPr>
          <p:txBody>
            <a:bodyPr/>
            <a:lstStyle/>
            <a:p/>
          </p:txBody>
        </p:sp>
        <p:sp>
          <p:nvSpPr>
            <p:cNvPr id="73" name="rc73"/>
            <p:cNvSpPr/>
            <p:nvPr/>
          </p:nvSpPr>
          <p:spPr>
            <a:xfrm>
              <a:off x="6646705" y="3658307"/>
              <a:ext cx="237440" cy="96355"/>
            </a:xfrm>
            <a:prstGeom prst="rect">
              <a:avLst/>
            </a:prstGeom>
            <a:solidFill>
              <a:srgbClr val="B3B3B3">
                <a:alpha val="85098"/>
              </a:srgbClr>
            </a:solidFill>
          </p:spPr>
          <p:txBody>
            <a:bodyPr/>
            <a:lstStyle/>
            <a:p/>
          </p:txBody>
        </p:sp>
        <p:sp>
          <p:nvSpPr>
            <p:cNvPr id="74" name="rc74"/>
            <p:cNvSpPr/>
            <p:nvPr/>
          </p:nvSpPr>
          <p:spPr>
            <a:xfrm>
              <a:off x="6910529" y="3503816"/>
              <a:ext cx="237440" cy="85705"/>
            </a:xfrm>
            <a:prstGeom prst="rect">
              <a:avLst/>
            </a:prstGeom>
            <a:solidFill>
              <a:srgbClr val="B3B3B3">
                <a:alpha val="85098"/>
              </a:srgbClr>
            </a:solidFill>
          </p:spPr>
          <p:txBody>
            <a:bodyPr/>
            <a:lstStyle/>
            <a:p/>
          </p:txBody>
        </p:sp>
        <p:sp>
          <p:nvSpPr>
            <p:cNvPr id="75" name="rc75"/>
            <p:cNvSpPr/>
            <p:nvPr/>
          </p:nvSpPr>
          <p:spPr>
            <a:xfrm>
              <a:off x="7174352" y="3558756"/>
              <a:ext cx="237440" cy="99065"/>
            </a:xfrm>
            <a:prstGeom prst="rect">
              <a:avLst/>
            </a:prstGeom>
            <a:solidFill>
              <a:srgbClr val="B3B3B3">
                <a:alpha val="85098"/>
              </a:srgbClr>
            </a:solidFill>
          </p:spPr>
          <p:txBody>
            <a:bodyPr/>
            <a:lstStyle/>
            <a:p/>
          </p:txBody>
        </p:sp>
        <p:sp>
          <p:nvSpPr>
            <p:cNvPr id="76" name="rc76"/>
            <p:cNvSpPr/>
            <p:nvPr/>
          </p:nvSpPr>
          <p:spPr>
            <a:xfrm>
              <a:off x="7438175" y="3650975"/>
              <a:ext cx="237440" cy="100545"/>
            </a:xfrm>
            <a:prstGeom prst="rect">
              <a:avLst/>
            </a:prstGeom>
            <a:solidFill>
              <a:srgbClr val="B3B3B3">
                <a:alpha val="85098"/>
              </a:srgbClr>
            </a:solidFill>
          </p:spPr>
          <p:txBody>
            <a:bodyPr/>
            <a:lstStyle/>
            <a:p/>
          </p:txBody>
        </p:sp>
        <p:sp>
          <p:nvSpPr>
            <p:cNvPr id="77" name="rc77"/>
            <p:cNvSpPr/>
            <p:nvPr/>
          </p:nvSpPr>
          <p:spPr>
            <a:xfrm>
              <a:off x="7701998" y="3647559"/>
              <a:ext cx="237440" cy="101283"/>
            </a:xfrm>
            <a:prstGeom prst="rect">
              <a:avLst/>
            </a:prstGeom>
            <a:solidFill>
              <a:srgbClr val="B3B3B3">
                <a:alpha val="85098"/>
              </a:srgbClr>
            </a:solidFill>
          </p:spPr>
          <p:txBody>
            <a:bodyPr/>
            <a:lstStyle/>
            <a:p/>
          </p:txBody>
        </p:sp>
        <p:sp>
          <p:nvSpPr>
            <p:cNvPr id="78" name="rc78"/>
            <p:cNvSpPr/>
            <p:nvPr/>
          </p:nvSpPr>
          <p:spPr>
            <a:xfrm>
              <a:off x="7965821" y="3629585"/>
              <a:ext cx="237440" cy="102402"/>
            </a:xfrm>
            <a:prstGeom prst="rect">
              <a:avLst/>
            </a:prstGeom>
            <a:solidFill>
              <a:srgbClr val="B3B3B3">
                <a:alpha val="85098"/>
              </a:srgbClr>
            </a:solidFill>
          </p:spPr>
          <p:txBody>
            <a:bodyPr/>
            <a:lstStyle/>
            <a:p/>
          </p:txBody>
        </p:sp>
        <p:sp>
          <p:nvSpPr>
            <p:cNvPr id="79" name="pl79"/>
            <p:cNvSpPr/>
            <p:nvPr/>
          </p:nvSpPr>
          <p:spPr>
            <a:xfrm>
              <a:off x="1488961" y="2611335"/>
              <a:ext cx="6595580" cy="618354"/>
            </a:xfrm>
            <a:custGeom>
              <a:avLst/>
              <a:pathLst>
                <a:path w="6595580" h="618354">
                  <a:moveTo>
                    <a:pt x="0" y="597742"/>
                  </a:moveTo>
                  <a:lnTo>
                    <a:pt x="263823" y="618354"/>
                  </a:lnTo>
                  <a:lnTo>
                    <a:pt x="527646" y="618354"/>
                  </a:lnTo>
                  <a:lnTo>
                    <a:pt x="791469" y="577130"/>
                  </a:lnTo>
                  <a:lnTo>
                    <a:pt x="1055292" y="556518"/>
                  </a:lnTo>
                  <a:lnTo>
                    <a:pt x="1319116" y="515295"/>
                  </a:lnTo>
                  <a:lnTo>
                    <a:pt x="1582939" y="494683"/>
                  </a:lnTo>
                  <a:lnTo>
                    <a:pt x="1846762" y="432847"/>
                  </a:lnTo>
                  <a:lnTo>
                    <a:pt x="2110585" y="206118"/>
                  </a:lnTo>
                  <a:lnTo>
                    <a:pt x="2374408" y="0"/>
                  </a:lnTo>
                  <a:lnTo>
                    <a:pt x="2638232" y="267953"/>
                  </a:lnTo>
                  <a:lnTo>
                    <a:pt x="2902055" y="350400"/>
                  </a:lnTo>
                  <a:lnTo>
                    <a:pt x="3165878" y="453459"/>
                  </a:lnTo>
                  <a:lnTo>
                    <a:pt x="3429701" y="494683"/>
                  </a:lnTo>
                  <a:lnTo>
                    <a:pt x="3693525" y="515295"/>
                  </a:lnTo>
                  <a:lnTo>
                    <a:pt x="3957348" y="494683"/>
                  </a:lnTo>
                  <a:lnTo>
                    <a:pt x="4221171" y="226729"/>
                  </a:lnTo>
                  <a:lnTo>
                    <a:pt x="4484994" y="164894"/>
                  </a:lnTo>
                  <a:lnTo>
                    <a:pt x="4748817" y="82447"/>
                  </a:lnTo>
                  <a:lnTo>
                    <a:pt x="5012641" y="20611"/>
                  </a:lnTo>
                  <a:lnTo>
                    <a:pt x="5276464" y="61835"/>
                  </a:lnTo>
                  <a:lnTo>
                    <a:pt x="5540287" y="329788"/>
                  </a:lnTo>
                  <a:lnTo>
                    <a:pt x="5804110" y="206118"/>
                  </a:lnTo>
                  <a:lnTo>
                    <a:pt x="6067934" y="41223"/>
                  </a:lnTo>
                  <a:lnTo>
                    <a:pt x="6331757" y="41223"/>
                  </a:lnTo>
                  <a:lnTo>
                    <a:pt x="6595580" y="61835"/>
                  </a:lnTo>
                </a:path>
              </a:pathLst>
            </a:custGeom>
            <a:ln w="27101" cap="flat">
              <a:solidFill>
                <a:srgbClr val="0058AB">
                  <a:alpha val="100000"/>
                </a:srgbClr>
              </a:solidFill>
              <a:prstDash val="solid"/>
              <a:round/>
            </a:ln>
          </p:spPr>
          <p:txBody>
            <a:bodyPr/>
            <a:lstStyle/>
            <a:p/>
          </p:txBody>
        </p:sp>
        <p:sp>
          <p:nvSpPr>
            <p:cNvPr id="80" name="pl80"/>
            <p:cNvSpPr/>
            <p:nvPr/>
          </p:nvSpPr>
          <p:spPr>
            <a:xfrm>
              <a:off x="1488961" y="2755618"/>
              <a:ext cx="6595580" cy="845084"/>
            </a:xfrm>
            <a:custGeom>
              <a:avLst/>
              <a:pathLst>
                <a:path w="6595580" h="845084">
                  <a:moveTo>
                    <a:pt x="0" y="762636"/>
                  </a:moveTo>
                  <a:lnTo>
                    <a:pt x="263823" y="803860"/>
                  </a:lnTo>
                  <a:lnTo>
                    <a:pt x="527646" y="845084"/>
                  </a:lnTo>
                  <a:lnTo>
                    <a:pt x="791469" y="762636"/>
                  </a:lnTo>
                  <a:lnTo>
                    <a:pt x="1055292" y="680189"/>
                  </a:lnTo>
                  <a:lnTo>
                    <a:pt x="1319116" y="618354"/>
                  </a:lnTo>
                  <a:lnTo>
                    <a:pt x="1582939" y="535906"/>
                  </a:lnTo>
                  <a:lnTo>
                    <a:pt x="1846762" y="494683"/>
                  </a:lnTo>
                  <a:lnTo>
                    <a:pt x="2110585" y="267953"/>
                  </a:lnTo>
                  <a:lnTo>
                    <a:pt x="2374408" y="61835"/>
                  </a:lnTo>
                  <a:lnTo>
                    <a:pt x="2638232" y="206118"/>
                  </a:lnTo>
                  <a:lnTo>
                    <a:pt x="2902055" y="350400"/>
                  </a:lnTo>
                  <a:lnTo>
                    <a:pt x="3165878" y="494683"/>
                  </a:lnTo>
                  <a:lnTo>
                    <a:pt x="3429701" y="474071"/>
                  </a:lnTo>
                  <a:lnTo>
                    <a:pt x="3693525" y="474071"/>
                  </a:lnTo>
                  <a:lnTo>
                    <a:pt x="3957348" y="494683"/>
                  </a:lnTo>
                  <a:lnTo>
                    <a:pt x="4221171" y="267953"/>
                  </a:lnTo>
                  <a:lnTo>
                    <a:pt x="4484994" y="226729"/>
                  </a:lnTo>
                  <a:lnTo>
                    <a:pt x="4748817" y="103059"/>
                  </a:lnTo>
                  <a:lnTo>
                    <a:pt x="5012641" y="0"/>
                  </a:lnTo>
                  <a:lnTo>
                    <a:pt x="5276464" y="82447"/>
                  </a:lnTo>
                  <a:lnTo>
                    <a:pt x="5540287" y="329788"/>
                  </a:lnTo>
                  <a:lnTo>
                    <a:pt x="5804110" y="226729"/>
                  </a:lnTo>
                  <a:lnTo>
                    <a:pt x="6067934" y="61835"/>
                  </a:lnTo>
                  <a:lnTo>
                    <a:pt x="6331757" y="61835"/>
                  </a:lnTo>
                  <a:lnTo>
                    <a:pt x="6595580" y="82447"/>
                  </a:lnTo>
                </a:path>
              </a:pathLst>
            </a:custGeom>
            <a:ln w="27101" cap="flat">
              <a:solidFill>
                <a:srgbClr val="F26A21">
                  <a:alpha val="100000"/>
                </a:srgbClr>
              </a:solidFill>
              <a:prstDash val="solid"/>
              <a:round/>
            </a:ln>
          </p:spPr>
          <p:txBody>
            <a:bodyPr/>
            <a:lstStyle/>
            <a:p/>
          </p:txBody>
        </p:sp>
        <p:sp>
          <p:nvSpPr>
            <p:cNvPr id="81" name="tx81"/>
            <p:cNvSpPr/>
            <p:nvPr/>
          </p:nvSpPr>
          <p:spPr>
            <a:xfrm>
              <a:off x="1428672" y="305388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44</a:t>
              </a:r>
            </a:p>
          </p:txBody>
        </p:sp>
        <p:sp>
          <p:nvSpPr>
            <p:cNvPr id="82" name="tx82"/>
            <p:cNvSpPr/>
            <p:nvPr/>
          </p:nvSpPr>
          <p:spPr>
            <a:xfrm>
              <a:off x="2747788" y="29697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48</a:t>
              </a:r>
            </a:p>
          </p:txBody>
        </p:sp>
        <p:sp>
          <p:nvSpPr>
            <p:cNvPr id="83" name="tx83"/>
            <p:cNvSpPr/>
            <p:nvPr/>
          </p:nvSpPr>
          <p:spPr>
            <a:xfrm>
              <a:off x="4066904" y="27224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60</a:t>
              </a:r>
            </a:p>
          </p:txBody>
        </p:sp>
        <p:sp>
          <p:nvSpPr>
            <p:cNvPr id="84" name="tx84"/>
            <p:cNvSpPr/>
            <p:nvPr/>
          </p:nvSpPr>
          <p:spPr>
            <a:xfrm>
              <a:off x="5386020" y="29491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49</a:t>
              </a:r>
            </a:p>
          </p:txBody>
        </p:sp>
        <p:sp>
          <p:nvSpPr>
            <p:cNvPr id="85" name="tx85"/>
            <p:cNvSpPr/>
            <p:nvPr/>
          </p:nvSpPr>
          <p:spPr>
            <a:xfrm>
              <a:off x="6441313" y="247643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86" name="tx86"/>
            <p:cNvSpPr/>
            <p:nvPr/>
          </p:nvSpPr>
          <p:spPr>
            <a:xfrm>
              <a:off x="6705136" y="25163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7" name="tx87"/>
            <p:cNvSpPr/>
            <p:nvPr/>
          </p:nvSpPr>
          <p:spPr>
            <a:xfrm>
              <a:off x="6968959" y="278561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57</a:t>
              </a:r>
            </a:p>
          </p:txBody>
        </p:sp>
        <p:sp>
          <p:nvSpPr>
            <p:cNvPr id="88" name="tx88"/>
            <p:cNvSpPr/>
            <p:nvPr/>
          </p:nvSpPr>
          <p:spPr>
            <a:xfrm>
              <a:off x="7232783" y="266056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89" name="tx89"/>
            <p:cNvSpPr/>
            <p:nvPr/>
          </p:nvSpPr>
          <p:spPr>
            <a:xfrm>
              <a:off x="7496606" y="249704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90" name="tx90"/>
            <p:cNvSpPr/>
            <p:nvPr/>
          </p:nvSpPr>
          <p:spPr>
            <a:xfrm>
              <a:off x="7760429" y="249704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91" name="tx91"/>
            <p:cNvSpPr/>
            <p:nvPr/>
          </p:nvSpPr>
          <p:spPr>
            <a:xfrm>
              <a:off x="8024252" y="25163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92" name="tx92"/>
            <p:cNvSpPr/>
            <p:nvPr/>
          </p:nvSpPr>
          <p:spPr>
            <a:xfrm>
              <a:off x="1428672" y="35709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29</a:t>
              </a:r>
            </a:p>
          </p:txBody>
        </p:sp>
        <p:sp>
          <p:nvSpPr>
            <p:cNvPr id="93" name="tx93"/>
            <p:cNvSpPr/>
            <p:nvPr/>
          </p:nvSpPr>
          <p:spPr>
            <a:xfrm>
              <a:off x="2747788" y="342659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36</a:t>
              </a:r>
            </a:p>
          </p:txBody>
        </p:sp>
        <p:sp>
          <p:nvSpPr>
            <p:cNvPr id="94" name="tx94"/>
            <p:cNvSpPr/>
            <p:nvPr/>
          </p:nvSpPr>
          <p:spPr>
            <a:xfrm>
              <a:off x="4066904" y="30144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56</a:t>
              </a:r>
            </a:p>
          </p:txBody>
        </p:sp>
        <p:sp>
          <p:nvSpPr>
            <p:cNvPr id="95" name="tx95"/>
            <p:cNvSpPr/>
            <p:nvPr/>
          </p:nvSpPr>
          <p:spPr>
            <a:xfrm>
              <a:off x="5386020" y="330430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42</a:t>
              </a:r>
            </a:p>
          </p:txBody>
        </p:sp>
        <p:sp>
          <p:nvSpPr>
            <p:cNvPr id="96" name="tx96"/>
            <p:cNvSpPr/>
            <p:nvPr/>
          </p:nvSpPr>
          <p:spPr>
            <a:xfrm>
              <a:off x="6441313" y="28082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66</a:t>
              </a:r>
            </a:p>
          </p:txBody>
        </p:sp>
        <p:sp>
          <p:nvSpPr>
            <p:cNvPr id="97" name="tx97"/>
            <p:cNvSpPr/>
            <p:nvPr/>
          </p:nvSpPr>
          <p:spPr>
            <a:xfrm>
              <a:off x="6705136" y="28907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62</a:t>
              </a:r>
            </a:p>
          </p:txBody>
        </p:sp>
        <p:sp>
          <p:nvSpPr>
            <p:cNvPr id="98" name="tx98"/>
            <p:cNvSpPr/>
            <p:nvPr/>
          </p:nvSpPr>
          <p:spPr>
            <a:xfrm>
              <a:off x="6968959" y="31380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50</a:t>
              </a:r>
            </a:p>
          </p:txBody>
        </p:sp>
        <p:sp>
          <p:nvSpPr>
            <p:cNvPr id="99" name="tx99"/>
            <p:cNvSpPr/>
            <p:nvPr/>
          </p:nvSpPr>
          <p:spPr>
            <a:xfrm>
              <a:off x="7232783" y="3036402"/>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55</a:t>
              </a:r>
            </a:p>
          </p:txBody>
        </p:sp>
        <p:sp>
          <p:nvSpPr>
            <p:cNvPr id="100" name="tx100"/>
            <p:cNvSpPr/>
            <p:nvPr/>
          </p:nvSpPr>
          <p:spPr>
            <a:xfrm>
              <a:off x="7496606" y="28700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63</a:t>
              </a:r>
            </a:p>
          </p:txBody>
        </p:sp>
        <p:sp>
          <p:nvSpPr>
            <p:cNvPr id="101" name="tx101"/>
            <p:cNvSpPr/>
            <p:nvPr/>
          </p:nvSpPr>
          <p:spPr>
            <a:xfrm>
              <a:off x="7760429" y="28700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63</a:t>
              </a:r>
            </a:p>
          </p:txBody>
        </p:sp>
        <p:sp>
          <p:nvSpPr>
            <p:cNvPr id="102" name="tx102"/>
            <p:cNvSpPr/>
            <p:nvPr/>
          </p:nvSpPr>
          <p:spPr>
            <a:xfrm>
              <a:off x="8024252" y="28907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62</a:t>
              </a:r>
            </a:p>
          </p:txBody>
        </p:sp>
        <p:sp>
          <p:nvSpPr>
            <p:cNvPr id="103" name="tx103"/>
            <p:cNvSpPr/>
            <p:nvPr/>
          </p:nvSpPr>
          <p:spPr>
            <a:xfrm>
              <a:off x="1413613" y="382099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104" name="tx104"/>
            <p:cNvSpPr/>
            <p:nvPr/>
          </p:nvSpPr>
          <p:spPr>
            <a:xfrm>
              <a:off x="2732729" y="380549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05" name="tx105"/>
            <p:cNvSpPr/>
            <p:nvPr/>
          </p:nvSpPr>
          <p:spPr>
            <a:xfrm>
              <a:off x="4051845" y="384266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106" name="tx106"/>
            <p:cNvSpPr/>
            <p:nvPr/>
          </p:nvSpPr>
          <p:spPr>
            <a:xfrm>
              <a:off x="5370961" y="376063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107" name="tx107"/>
            <p:cNvSpPr/>
            <p:nvPr/>
          </p:nvSpPr>
          <p:spPr>
            <a:xfrm>
              <a:off x="6426254" y="390597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08" name="tx108"/>
            <p:cNvSpPr/>
            <p:nvPr/>
          </p:nvSpPr>
          <p:spPr>
            <a:xfrm>
              <a:off x="6735281" y="389621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09" name="tx109"/>
            <p:cNvSpPr/>
            <p:nvPr/>
          </p:nvSpPr>
          <p:spPr>
            <a:xfrm>
              <a:off x="6999104" y="381226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110" name="tx110"/>
            <p:cNvSpPr/>
            <p:nvPr/>
          </p:nvSpPr>
          <p:spPr>
            <a:xfrm>
              <a:off x="7217723" y="384646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111" name="tx111"/>
            <p:cNvSpPr/>
            <p:nvPr/>
          </p:nvSpPr>
          <p:spPr>
            <a:xfrm>
              <a:off x="7481547" y="389464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112" name="tx112"/>
            <p:cNvSpPr/>
            <p:nvPr/>
          </p:nvSpPr>
          <p:spPr>
            <a:xfrm>
              <a:off x="7745370" y="389330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113" name="tx113"/>
            <p:cNvSpPr/>
            <p:nvPr/>
          </p:nvSpPr>
          <p:spPr>
            <a:xfrm>
              <a:off x="8009193" y="388487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14" name="tx114"/>
            <p:cNvSpPr/>
            <p:nvPr/>
          </p:nvSpPr>
          <p:spPr>
            <a:xfrm>
              <a:off x="1413613" y="349825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a:t>
              </a:r>
            </a:p>
          </p:txBody>
        </p:sp>
        <p:sp>
          <p:nvSpPr>
            <p:cNvPr id="115" name="tx115"/>
            <p:cNvSpPr/>
            <p:nvPr/>
          </p:nvSpPr>
          <p:spPr>
            <a:xfrm>
              <a:off x="2732729" y="347323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a:t>
              </a:r>
            </a:p>
          </p:txBody>
        </p:sp>
        <p:sp>
          <p:nvSpPr>
            <p:cNvPr id="116" name="tx116"/>
            <p:cNvSpPr/>
            <p:nvPr/>
          </p:nvSpPr>
          <p:spPr>
            <a:xfrm>
              <a:off x="4051845" y="358642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a:t>
              </a:r>
            </a:p>
          </p:txBody>
        </p:sp>
        <p:sp>
          <p:nvSpPr>
            <p:cNvPr id="117" name="tx117"/>
            <p:cNvSpPr/>
            <p:nvPr/>
          </p:nvSpPr>
          <p:spPr>
            <a:xfrm>
              <a:off x="5370961" y="340259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a:t>
              </a:r>
            </a:p>
          </p:txBody>
        </p:sp>
        <p:sp>
          <p:nvSpPr>
            <p:cNvPr id="118" name="tx118"/>
            <p:cNvSpPr/>
            <p:nvPr/>
          </p:nvSpPr>
          <p:spPr>
            <a:xfrm>
              <a:off x="6426254" y="37000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a:t>
              </a:r>
            </a:p>
          </p:txBody>
        </p:sp>
        <p:sp>
          <p:nvSpPr>
            <p:cNvPr id="119" name="tx119"/>
            <p:cNvSpPr/>
            <p:nvPr/>
          </p:nvSpPr>
          <p:spPr>
            <a:xfrm>
              <a:off x="6690077" y="366604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a:t>
              </a:r>
            </a:p>
          </p:txBody>
        </p:sp>
        <p:sp>
          <p:nvSpPr>
            <p:cNvPr id="120" name="tx120"/>
            <p:cNvSpPr/>
            <p:nvPr/>
          </p:nvSpPr>
          <p:spPr>
            <a:xfrm>
              <a:off x="6953900" y="350622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a:t>
              </a:r>
            </a:p>
          </p:txBody>
        </p:sp>
        <p:sp>
          <p:nvSpPr>
            <p:cNvPr id="121" name="tx121"/>
            <p:cNvSpPr/>
            <p:nvPr/>
          </p:nvSpPr>
          <p:spPr>
            <a:xfrm>
              <a:off x="7217723" y="356784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0.6</a:t>
              </a:r>
            </a:p>
          </p:txBody>
        </p:sp>
        <p:sp>
          <p:nvSpPr>
            <p:cNvPr id="122" name="tx122"/>
            <p:cNvSpPr/>
            <p:nvPr/>
          </p:nvSpPr>
          <p:spPr>
            <a:xfrm>
              <a:off x="7481547" y="366080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0.6</a:t>
              </a:r>
            </a:p>
          </p:txBody>
        </p:sp>
        <p:sp>
          <p:nvSpPr>
            <p:cNvPr id="123" name="tx123"/>
            <p:cNvSpPr/>
            <p:nvPr/>
          </p:nvSpPr>
          <p:spPr>
            <a:xfrm>
              <a:off x="7745370" y="365776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0.6</a:t>
              </a:r>
            </a:p>
          </p:txBody>
        </p:sp>
        <p:sp>
          <p:nvSpPr>
            <p:cNvPr id="124" name="tx124"/>
            <p:cNvSpPr/>
            <p:nvPr/>
          </p:nvSpPr>
          <p:spPr>
            <a:xfrm>
              <a:off x="8009193" y="364034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0.6</a:t>
              </a:r>
            </a:p>
          </p:txBody>
        </p:sp>
        <p:sp>
          <p:nvSpPr>
            <p:cNvPr id="125" name="tx125"/>
            <p:cNvSpPr/>
            <p:nvPr/>
          </p:nvSpPr>
          <p:spPr>
            <a:xfrm>
              <a:off x="1413613" y="335241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126" name="tx126"/>
            <p:cNvSpPr/>
            <p:nvPr/>
          </p:nvSpPr>
          <p:spPr>
            <a:xfrm>
              <a:off x="2732729" y="333327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a:t>
              </a:r>
            </a:p>
          </p:txBody>
        </p:sp>
        <p:sp>
          <p:nvSpPr>
            <p:cNvPr id="127" name="tx127"/>
            <p:cNvSpPr/>
            <p:nvPr/>
          </p:nvSpPr>
          <p:spPr>
            <a:xfrm>
              <a:off x="4051845" y="348559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a:t>
              </a:r>
            </a:p>
          </p:txBody>
        </p:sp>
        <p:sp>
          <p:nvSpPr>
            <p:cNvPr id="128" name="tx128"/>
            <p:cNvSpPr/>
            <p:nvPr/>
          </p:nvSpPr>
          <p:spPr>
            <a:xfrm>
              <a:off x="5370961" y="328310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129" name="tx129"/>
            <p:cNvSpPr/>
            <p:nvPr/>
          </p:nvSpPr>
          <p:spPr>
            <a:xfrm>
              <a:off x="6426254" y="358605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130" name="tx130"/>
            <p:cNvSpPr/>
            <p:nvPr/>
          </p:nvSpPr>
          <p:spPr>
            <a:xfrm>
              <a:off x="6690077" y="354026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a:t>
              </a:r>
            </a:p>
          </p:txBody>
        </p:sp>
        <p:sp>
          <p:nvSpPr>
            <p:cNvPr id="131" name="tx131"/>
            <p:cNvSpPr/>
            <p:nvPr/>
          </p:nvSpPr>
          <p:spPr>
            <a:xfrm>
              <a:off x="6953900" y="338572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132" name="tx132"/>
            <p:cNvSpPr/>
            <p:nvPr/>
          </p:nvSpPr>
          <p:spPr>
            <a:xfrm>
              <a:off x="7217723" y="344066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133" name="tx133"/>
            <p:cNvSpPr/>
            <p:nvPr/>
          </p:nvSpPr>
          <p:spPr>
            <a:xfrm>
              <a:off x="7481547" y="353293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a:t>
              </a:r>
            </a:p>
          </p:txBody>
        </p:sp>
        <p:sp>
          <p:nvSpPr>
            <p:cNvPr id="134" name="tx134"/>
            <p:cNvSpPr/>
            <p:nvPr/>
          </p:nvSpPr>
          <p:spPr>
            <a:xfrm>
              <a:off x="7745370" y="353084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a:t>
              </a:r>
            </a:p>
          </p:txBody>
        </p:sp>
        <p:sp>
          <p:nvSpPr>
            <p:cNvPr id="135" name="tx135"/>
            <p:cNvSpPr/>
            <p:nvPr/>
          </p:nvSpPr>
          <p:spPr>
            <a:xfrm>
              <a:off x="8009193" y="351154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136" name="tx136"/>
            <p:cNvSpPr/>
            <p:nvPr/>
          </p:nvSpPr>
          <p:spPr>
            <a:xfrm>
              <a:off x="655386" y="4063883"/>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0.0M</a:t>
              </a:r>
            </a:p>
          </p:txBody>
        </p:sp>
        <p:sp>
          <p:nvSpPr>
            <p:cNvPr id="137" name="tx137"/>
            <p:cNvSpPr/>
            <p:nvPr/>
          </p:nvSpPr>
          <p:spPr>
            <a:xfrm>
              <a:off x="655386" y="3622239"/>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2.5M</a:t>
              </a:r>
            </a:p>
          </p:txBody>
        </p:sp>
        <p:sp>
          <p:nvSpPr>
            <p:cNvPr id="138" name="tx138"/>
            <p:cNvSpPr/>
            <p:nvPr/>
          </p:nvSpPr>
          <p:spPr>
            <a:xfrm>
              <a:off x="655386" y="3180596"/>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5.0M</a:t>
              </a:r>
            </a:p>
          </p:txBody>
        </p:sp>
        <p:sp>
          <p:nvSpPr>
            <p:cNvPr id="139" name="tx139"/>
            <p:cNvSpPr/>
            <p:nvPr/>
          </p:nvSpPr>
          <p:spPr>
            <a:xfrm>
              <a:off x="655386" y="2739362"/>
              <a:ext cx="3105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7.5M</a:t>
              </a:r>
            </a:p>
          </p:txBody>
        </p:sp>
        <p:sp>
          <p:nvSpPr>
            <p:cNvPr id="140" name="tx140"/>
            <p:cNvSpPr/>
            <p:nvPr/>
          </p:nvSpPr>
          <p:spPr>
            <a:xfrm>
              <a:off x="577692" y="2297309"/>
              <a:ext cx="3882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10.0M</a:t>
              </a:r>
            </a:p>
          </p:txBody>
        </p:sp>
        <p:sp>
          <p:nvSpPr>
            <p:cNvPr id="141" name="tx141"/>
            <p:cNvSpPr/>
            <p:nvPr/>
          </p:nvSpPr>
          <p:spPr>
            <a:xfrm>
              <a:off x="577692" y="1855666"/>
              <a:ext cx="3882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12.5M</a:t>
              </a:r>
            </a:p>
          </p:txBody>
        </p:sp>
        <p:sp>
          <p:nvSpPr>
            <p:cNvPr id="142" name="tx142"/>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4" name="tx144"/>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5" name="tx145"/>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6" name="tx146"/>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7" name="tx147"/>
            <p:cNvSpPr/>
            <p:nvPr/>
          </p:nvSpPr>
          <p:spPr>
            <a:xfrm rot="-5400000">
              <a:off x="1332515"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8" name="tx148"/>
            <p:cNvSpPr/>
            <p:nvPr/>
          </p:nvSpPr>
          <p:spPr>
            <a:xfrm rot="-5400000">
              <a:off x="265163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9" name="tx149"/>
            <p:cNvSpPr/>
            <p:nvPr/>
          </p:nvSpPr>
          <p:spPr>
            <a:xfrm rot="-5400000">
              <a:off x="397074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50" name="tx150"/>
            <p:cNvSpPr/>
            <p:nvPr/>
          </p:nvSpPr>
          <p:spPr>
            <a:xfrm rot="-5400000">
              <a:off x="528986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1" name="tx151"/>
            <p:cNvSpPr/>
            <p:nvPr/>
          </p:nvSpPr>
          <p:spPr>
            <a:xfrm rot="-5400000">
              <a:off x="634515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2" name="tx152"/>
            <p:cNvSpPr/>
            <p:nvPr/>
          </p:nvSpPr>
          <p:spPr>
            <a:xfrm rot="-5400000">
              <a:off x="660898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3" name="tx153"/>
            <p:cNvSpPr/>
            <p:nvPr/>
          </p:nvSpPr>
          <p:spPr>
            <a:xfrm rot="-5400000">
              <a:off x="68728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4" name="tx154"/>
            <p:cNvSpPr/>
            <p:nvPr/>
          </p:nvSpPr>
          <p:spPr>
            <a:xfrm rot="-5400000">
              <a:off x="713662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5" name="tx155"/>
            <p:cNvSpPr/>
            <p:nvPr/>
          </p:nvSpPr>
          <p:spPr>
            <a:xfrm rot="-5400000">
              <a:off x="7400415"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6" name="tx156"/>
            <p:cNvSpPr/>
            <p:nvPr/>
          </p:nvSpPr>
          <p:spPr>
            <a:xfrm rot="-5400000">
              <a:off x="766427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7" name="tx157"/>
            <p:cNvSpPr/>
            <p:nvPr/>
          </p:nvSpPr>
          <p:spPr>
            <a:xfrm rot="-5400000">
              <a:off x="792809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8" name="tx158"/>
            <p:cNvSpPr/>
            <p:nvPr/>
          </p:nvSpPr>
          <p:spPr>
            <a:xfrm rot="-5400000">
              <a:off x="-701271" y="2968325"/>
              <a:ext cx="229843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(millions)</a:t>
              </a:r>
            </a:p>
          </p:txBody>
        </p:sp>
        <p:sp>
          <p:nvSpPr>
            <p:cNvPr id="159" name="tx159"/>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60" name="pl160"/>
            <p:cNvSpPr/>
            <p:nvPr/>
          </p:nvSpPr>
          <p:spPr>
            <a:xfrm>
              <a:off x="3074636"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1" name="pl161"/>
            <p:cNvSpPr/>
            <p:nvPr/>
          </p:nvSpPr>
          <p:spPr>
            <a:xfrm>
              <a:off x="3790364"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62" name="tx162"/>
            <p:cNvSpPr/>
            <p:nvPr/>
          </p:nvSpPr>
          <p:spPr>
            <a:xfrm>
              <a:off x="3341735"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63" name="tx163"/>
            <p:cNvSpPr/>
            <p:nvPr/>
          </p:nvSpPr>
          <p:spPr>
            <a:xfrm>
              <a:off x="4057464"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64" name="rc164"/>
            <p:cNvSpPr/>
            <p:nvPr/>
          </p:nvSpPr>
          <p:spPr>
            <a:xfrm>
              <a:off x="4701915" y="4979579"/>
              <a:ext cx="201456" cy="201456"/>
            </a:xfrm>
            <a:prstGeom prst="rect">
              <a:avLst/>
            </a:prstGeom>
            <a:solidFill>
              <a:srgbClr val="B3B3B3">
                <a:alpha val="85098"/>
              </a:srgbClr>
            </a:solidFill>
          </p:spPr>
          <p:txBody>
            <a:bodyPr/>
            <a:lstStyle/>
            <a:p/>
          </p:txBody>
        </p:sp>
        <p:sp>
          <p:nvSpPr>
            <p:cNvPr id="165" name="rc165"/>
            <p:cNvSpPr/>
            <p:nvPr/>
          </p:nvSpPr>
          <p:spPr>
            <a:xfrm>
              <a:off x="5604069" y="4979579"/>
              <a:ext cx="201456" cy="201456"/>
            </a:xfrm>
            <a:prstGeom prst="rect">
              <a:avLst/>
            </a:prstGeom>
            <a:solidFill>
              <a:srgbClr val="1CABE2">
                <a:alpha val="85098"/>
              </a:srgbClr>
            </a:solidFill>
          </p:spPr>
          <p:txBody>
            <a:bodyPr/>
            <a:lstStyle/>
            <a:p/>
          </p:txBody>
        </p:sp>
        <p:sp>
          <p:nvSpPr>
            <p:cNvPr id="166" name="tx166"/>
            <p:cNvSpPr/>
            <p:nvPr/>
          </p:nvSpPr>
          <p:spPr>
            <a:xfrm>
              <a:off x="4981960"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67" name="tx167"/>
            <p:cNvSpPr/>
            <p:nvPr/>
          </p:nvSpPr>
          <p:spPr>
            <a:xfrm>
              <a:off x="5884114"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8" name="tx168"/>
            <p:cNvSpPr/>
            <p:nvPr/>
          </p:nvSpPr>
          <p:spPr>
            <a:xfrm>
              <a:off x="102859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69" name="tx169"/>
            <p:cNvSpPr/>
            <p:nvPr/>
          </p:nvSpPr>
          <p:spPr>
            <a:xfrm>
              <a:off x="1028590" y="1582906"/>
              <a:ext cx="142592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Nigeria, 2000-2025</a:t>
              </a:r>
            </a:p>
          </p:txBody>
        </p:sp>
        <p:sp>
          <p:nvSpPr>
            <p:cNvPr id="170" name="pl170"/>
            <p:cNvSpPr/>
            <p:nvPr/>
          </p:nvSpPr>
          <p:spPr>
            <a:xfrm>
              <a:off x="2611065"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5092714"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2" name="pl172"/>
            <p:cNvSpPr/>
            <p:nvPr/>
          </p:nvSpPr>
          <p:spPr>
            <a:xfrm>
              <a:off x="757436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3" name="pl173"/>
            <p:cNvSpPr/>
            <p:nvPr/>
          </p:nvSpPr>
          <p:spPr>
            <a:xfrm>
              <a:off x="1028590" y="5785660"/>
              <a:ext cx="7516323" cy="0"/>
            </a:xfrm>
            <a:custGeom>
              <a:avLst/>
              <a:pathLst>
                <a:path w="7516323" h="0">
                  <a:moveTo>
                    <a:pt x="0" y="0"/>
                  </a:moveTo>
                  <a:lnTo>
                    <a:pt x="7516323" y="0"/>
                  </a:lnTo>
                  <a:lnTo>
                    <a:pt x="7516323" y="0"/>
                  </a:lnTo>
                </a:path>
              </a:pathLst>
            </a:custGeom>
            <a:ln w="13550" cap="flat">
              <a:solidFill>
                <a:srgbClr val="EBEBEB">
                  <a:alpha val="100000"/>
                </a:srgbClr>
              </a:solidFill>
              <a:prstDash val="solid"/>
              <a:round/>
            </a:ln>
          </p:spPr>
          <p:txBody>
            <a:bodyPr/>
            <a:lstStyle/>
            <a:p/>
          </p:txBody>
        </p:sp>
        <p:sp>
          <p:nvSpPr>
            <p:cNvPr id="174" name="pl174"/>
            <p:cNvSpPr/>
            <p:nvPr/>
          </p:nvSpPr>
          <p:spPr>
            <a:xfrm>
              <a:off x="1028590" y="5636868"/>
              <a:ext cx="7516323" cy="0"/>
            </a:xfrm>
            <a:custGeom>
              <a:avLst/>
              <a:pathLst>
                <a:path w="7516323" h="0">
                  <a:moveTo>
                    <a:pt x="0" y="0"/>
                  </a:moveTo>
                  <a:lnTo>
                    <a:pt x="7516323" y="0"/>
                  </a:lnTo>
                  <a:lnTo>
                    <a:pt x="7516323" y="0"/>
                  </a:lnTo>
                </a:path>
              </a:pathLst>
            </a:custGeom>
            <a:ln w="13550" cap="flat">
              <a:solidFill>
                <a:srgbClr val="EBEBEB">
                  <a:alpha val="100000"/>
                </a:srgbClr>
              </a:solidFill>
              <a:prstDash val="solid"/>
              <a:round/>
            </a:ln>
          </p:spPr>
          <p:txBody>
            <a:bodyPr/>
            <a:lstStyle/>
            <a:p/>
          </p:txBody>
        </p:sp>
        <p:sp>
          <p:nvSpPr>
            <p:cNvPr id="175" name="pl175"/>
            <p:cNvSpPr/>
            <p:nvPr/>
          </p:nvSpPr>
          <p:spPr>
            <a:xfrm>
              <a:off x="1028590" y="5488077"/>
              <a:ext cx="7516323" cy="0"/>
            </a:xfrm>
            <a:custGeom>
              <a:avLst/>
              <a:pathLst>
                <a:path w="7516323" h="0">
                  <a:moveTo>
                    <a:pt x="0" y="0"/>
                  </a:moveTo>
                  <a:lnTo>
                    <a:pt x="7516323" y="0"/>
                  </a:lnTo>
                  <a:lnTo>
                    <a:pt x="7516323" y="0"/>
                  </a:lnTo>
                </a:path>
              </a:pathLst>
            </a:custGeom>
            <a:ln w="13550" cap="flat">
              <a:solidFill>
                <a:srgbClr val="EBEBEB">
                  <a:alpha val="100000"/>
                </a:srgbClr>
              </a:solidFill>
              <a:prstDash val="solid"/>
              <a:round/>
            </a:ln>
          </p:spPr>
          <p:txBody>
            <a:bodyPr/>
            <a:lstStyle/>
            <a:p/>
          </p:txBody>
        </p:sp>
        <p:sp>
          <p:nvSpPr>
            <p:cNvPr id="176" name="pl176"/>
            <p:cNvSpPr/>
            <p:nvPr/>
          </p:nvSpPr>
          <p:spPr>
            <a:xfrm>
              <a:off x="1370241"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3851890"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6333539"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9" name="rc179"/>
            <p:cNvSpPr/>
            <p:nvPr/>
          </p:nvSpPr>
          <p:spPr>
            <a:xfrm>
              <a:off x="1370241" y="5726143"/>
              <a:ext cx="4764584" cy="119033"/>
            </a:xfrm>
            <a:prstGeom prst="rect">
              <a:avLst/>
            </a:prstGeom>
            <a:solidFill>
              <a:srgbClr val="1CABE2">
                <a:alpha val="85098"/>
              </a:srgbClr>
            </a:solidFill>
          </p:spPr>
          <p:txBody>
            <a:bodyPr/>
            <a:lstStyle/>
            <a:p/>
          </p:txBody>
        </p:sp>
        <p:sp>
          <p:nvSpPr>
            <p:cNvPr id="180" name="rc180"/>
            <p:cNvSpPr/>
            <p:nvPr/>
          </p:nvSpPr>
          <p:spPr>
            <a:xfrm>
              <a:off x="1370241" y="5577352"/>
              <a:ext cx="5157707" cy="119033"/>
            </a:xfrm>
            <a:prstGeom prst="rect">
              <a:avLst/>
            </a:prstGeom>
            <a:solidFill>
              <a:srgbClr val="1CABE2">
                <a:alpha val="85098"/>
              </a:srgbClr>
            </a:solidFill>
          </p:spPr>
          <p:txBody>
            <a:bodyPr/>
            <a:lstStyle/>
            <a:p/>
          </p:txBody>
        </p:sp>
        <p:sp>
          <p:nvSpPr>
            <p:cNvPr id="181" name="rc181"/>
            <p:cNvSpPr/>
            <p:nvPr/>
          </p:nvSpPr>
          <p:spPr>
            <a:xfrm>
              <a:off x="1370241" y="5428560"/>
              <a:ext cx="5394491" cy="119033"/>
            </a:xfrm>
            <a:prstGeom prst="rect">
              <a:avLst/>
            </a:prstGeom>
            <a:solidFill>
              <a:srgbClr val="1CABE2">
                <a:alpha val="85098"/>
              </a:srgbClr>
            </a:solidFill>
          </p:spPr>
          <p:txBody>
            <a:bodyPr/>
            <a:lstStyle/>
            <a:p/>
          </p:txBody>
        </p:sp>
        <p:sp>
          <p:nvSpPr>
            <p:cNvPr id="182" name="rc182"/>
            <p:cNvSpPr/>
            <p:nvPr/>
          </p:nvSpPr>
          <p:spPr>
            <a:xfrm>
              <a:off x="6134825" y="5726143"/>
              <a:ext cx="1020982" cy="119033"/>
            </a:xfrm>
            <a:prstGeom prst="rect">
              <a:avLst/>
            </a:prstGeom>
            <a:solidFill>
              <a:srgbClr val="B3B3B3">
                <a:alpha val="85098"/>
              </a:srgbClr>
            </a:solidFill>
          </p:spPr>
          <p:txBody>
            <a:bodyPr/>
            <a:lstStyle/>
            <a:p/>
          </p:txBody>
        </p:sp>
        <p:sp>
          <p:nvSpPr>
            <p:cNvPr id="183" name="rc183"/>
            <p:cNvSpPr/>
            <p:nvPr/>
          </p:nvSpPr>
          <p:spPr>
            <a:xfrm>
              <a:off x="6527948" y="5577352"/>
              <a:ext cx="1422816" cy="119033"/>
            </a:xfrm>
            <a:prstGeom prst="rect">
              <a:avLst/>
            </a:prstGeom>
            <a:solidFill>
              <a:srgbClr val="B3B3B3">
                <a:alpha val="85098"/>
              </a:srgbClr>
            </a:solidFill>
          </p:spPr>
          <p:txBody>
            <a:bodyPr/>
            <a:lstStyle/>
            <a:p/>
          </p:txBody>
        </p:sp>
        <p:sp>
          <p:nvSpPr>
            <p:cNvPr id="184" name="rc184"/>
            <p:cNvSpPr/>
            <p:nvPr/>
          </p:nvSpPr>
          <p:spPr>
            <a:xfrm>
              <a:off x="6764732" y="5428560"/>
              <a:ext cx="1438529" cy="119033"/>
            </a:xfrm>
            <a:prstGeom prst="rect">
              <a:avLst/>
            </a:prstGeom>
            <a:solidFill>
              <a:srgbClr val="B3B3B3">
                <a:alpha val="85098"/>
              </a:srgbClr>
            </a:solidFill>
          </p:spPr>
          <p:txBody>
            <a:bodyPr/>
            <a:lstStyle/>
            <a:p/>
          </p:txBody>
        </p:sp>
        <p:sp>
          <p:nvSpPr>
            <p:cNvPr id="185" name="tx185"/>
            <p:cNvSpPr/>
            <p:nvPr/>
          </p:nvSpPr>
          <p:spPr>
            <a:xfrm>
              <a:off x="7236180" y="5742467"/>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a:t>
              </a:r>
            </a:p>
          </p:txBody>
        </p:sp>
        <p:sp>
          <p:nvSpPr>
            <p:cNvPr id="186" name="tx186"/>
            <p:cNvSpPr/>
            <p:nvPr/>
          </p:nvSpPr>
          <p:spPr>
            <a:xfrm>
              <a:off x="8031137" y="559514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2.7</a:t>
              </a:r>
            </a:p>
          </p:txBody>
        </p:sp>
        <p:sp>
          <p:nvSpPr>
            <p:cNvPr id="187" name="tx187"/>
            <p:cNvSpPr/>
            <p:nvPr/>
          </p:nvSpPr>
          <p:spPr>
            <a:xfrm>
              <a:off x="8283635" y="5444941"/>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2.8</a:t>
              </a:r>
            </a:p>
          </p:txBody>
        </p:sp>
        <p:sp>
          <p:nvSpPr>
            <p:cNvPr id="188" name="tx188"/>
            <p:cNvSpPr/>
            <p:nvPr/>
          </p:nvSpPr>
          <p:spPr>
            <a:xfrm>
              <a:off x="3672161" y="574252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1.9</a:t>
              </a:r>
            </a:p>
          </p:txBody>
        </p:sp>
        <p:sp>
          <p:nvSpPr>
            <p:cNvPr id="189" name="tx189"/>
            <p:cNvSpPr/>
            <p:nvPr/>
          </p:nvSpPr>
          <p:spPr>
            <a:xfrm>
              <a:off x="3868723" y="559514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2.1</a:t>
              </a:r>
            </a:p>
          </p:txBody>
        </p:sp>
        <p:sp>
          <p:nvSpPr>
            <p:cNvPr id="190" name="tx190"/>
            <p:cNvSpPr/>
            <p:nvPr/>
          </p:nvSpPr>
          <p:spPr>
            <a:xfrm>
              <a:off x="3987115" y="5446352"/>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2.2</a:t>
              </a:r>
            </a:p>
          </p:txBody>
        </p:sp>
        <p:sp>
          <p:nvSpPr>
            <p:cNvPr id="191" name="tx191"/>
            <p:cNvSpPr/>
            <p:nvPr/>
          </p:nvSpPr>
          <p:spPr>
            <a:xfrm>
              <a:off x="6564945" y="574252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0.4</a:t>
              </a:r>
            </a:p>
          </p:txBody>
        </p:sp>
        <p:sp>
          <p:nvSpPr>
            <p:cNvPr id="192" name="tx192"/>
            <p:cNvSpPr/>
            <p:nvPr/>
          </p:nvSpPr>
          <p:spPr>
            <a:xfrm>
              <a:off x="7158984" y="559373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0.6</a:t>
              </a:r>
            </a:p>
          </p:txBody>
        </p:sp>
        <p:sp>
          <p:nvSpPr>
            <p:cNvPr id="193" name="tx193"/>
            <p:cNvSpPr/>
            <p:nvPr/>
          </p:nvSpPr>
          <p:spPr>
            <a:xfrm>
              <a:off x="7403625" y="5444941"/>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0.6</a:t>
              </a:r>
            </a:p>
          </p:txBody>
        </p:sp>
        <p:sp>
          <p:nvSpPr>
            <p:cNvPr id="194" name="tx194"/>
            <p:cNvSpPr/>
            <p:nvPr/>
          </p:nvSpPr>
          <p:spPr>
            <a:xfrm>
              <a:off x="65518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5" name="tx195"/>
            <p:cNvSpPr/>
            <p:nvPr/>
          </p:nvSpPr>
          <p:spPr>
            <a:xfrm>
              <a:off x="65518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6" name="tx196"/>
            <p:cNvSpPr/>
            <p:nvPr/>
          </p:nvSpPr>
          <p:spPr>
            <a:xfrm>
              <a:off x="65518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7" name="tx197"/>
            <p:cNvSpPr/>
            <p:nvPr/>
          </p:nvSpPr>
          <p:spPr>
            <a:xfrm>
              <a:off x="1273208" y="5935450"/>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98" name="tx198"/>
            <p:cNvSpPr/>
            <p:nvPr/>
          </p:nvSpPr>
          <p:spPr>
            <a:xfrm>
              <a:off x="3754857" y="5937155"/>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99" name="tx199"/>
            <p:cNvSpPr/>
            <p:nvPr/>
          </p:nvSpPr>
          <p:spPr>
            <a:xfrm>
              <a:off x="6236506" y="5937155"/>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200" name="tx200"/>
            <p:cNvSpPr/>
            <p:nvPr/>
          </p:nvSpPr>
          <p:spPr>
            <a:xfrm>
              <a:off x="3637535" y="6070654"/>
              <a:ext cx="229843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(millions)</a:t>
              </a:r>
            </a:p>
          </p:txBody>
        </p:sp>
        <p:sp>
          <p:nvSpPr>
            <p:cNvPr id="201" name="tx201"/>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2" name="tx202"/>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203" name="tx203"/>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2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Nigeria.
In 2025, DTP1 coverage in Nigeria remained relatively constant within 1% at 70%. The number of children missing out on any DTP vaccination (zero-dose children) increased from 2,078,000 in 2024 to 2,174,000 in 2025.
DTP3 coverage remained relatively constant within 1% at 62% in 2025, leaving 2,753,000 children vulnerable to vaccine-preventable diseases.</a:t>
            </a:r>
          </a:p>
        </p:txBody>
      </p:sp>
      <p:sp>
        <p:nvSpPr>
          <p:cNvPr id="20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70% and DTP3 was 62%, leaving 2,753,000 children un- or under-vaccinated, including 2,174,000 zero-dose and 580,000 with only partial protection.</a:t>
            </a:r>
          </a:p>
        </p:txBody>
      </p:sp>
      <p:grpSp xmlns:pic="http://schemas.openxmlformats.org/drawingml/2006/picture">
        <p:nvGrpSpPr>
          <p:cNvPr id="206" name=""/>
          <p:cNvGrpSpPr/>
          <p:nvPr/>
        </p:nvGrpSpPr>
        <p:grpSpPr>
          <a:xfrm>
            <a:off x="292608" y="1005840"/>
            <a:ext cx="8595360" cy="28575"/>
            <a:chOff x="292608" y="1005840"/>
            <a:chExt cx="8595360" cy="28575"/>
          </a:xfrm>
        </p:grpSpPr>
        <p:sp>
          <p:nvSpPr>
            <p:cNvPr id="20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463086"/>
              <a:ext cx="3397293" cy="656140"/>
            </a:xfrm>
            <a:custGeom>
              <a:avLst/>
              <a:pathLst>
                <a:path w="3397293" h="656140">
                  <a:moveTo>
                    <a:pt x="0" y="634269"/>
                  </a:moveTo>
                  <a:lnTo>
                    <a:pt x="135891" y="656140"/>
                  </a:lnTo>
                  <a:lnTo>
                    <a:pt x="271783" y="656140"/>
                  </a:lnTo>
                  <a:lnTo>
                    <a:pt x="407675" y="612397"/>
                  </a:lnTo>
                  <a:lnTo>
                    <a:pt x="543566" y="590526"/>
                  </a:lnTo>
                  <a:lnTo>
                    <a:pt x="679458" y="546783"/>
                  </a:lnTo>
                  <a:lnTo>
                    <a:pt x="815350" y="524912"/>
                  </a:lnTo>
                  <a:lnTo>
                    <a:pt x="951242" y="459298"/>
                  </a:lnTo>
                  <a:lnTo>
                    <a:pt x="1087133" y="218713"/>
                  </a:lnTo>
                  <a:lnTo>
                    <a:pt x="1223025" y="0"/>
                  </a:lnTo>
                  <a:lnTo>
                    <a:pt x="1358917" y="284327"/>
                  </a:lnTo>
                  <a:lnTo>
                    <a:pt x="1494809" y="371812"/>
                  </a:lnTo>
                  <a:lnTo>
                    <a:pt x="1630700" y="481169"/>
                  </a:lnTo>
                  <a:lnTo>
                    <a:pt x="1766592" y="524912"/>
                  </a:lnTo>
                  <a:lnTo>
                    <a:pt x="1902484" y="546783"/>
                  </a:lnTo>
                  <a:lnTo>
                    <a:pt x="2038375" y="524912"/>
                  </a:lnTo>
                  <a:lnTo>
                    <a:pt x="2174267" y="240584"/>
                  </a:lnTo>
                  <a:lnTo>
                    <a:pt x="2310159" y="174970"/>
                  </a:lnTo>
                  <a:lnTo>
                    <a:pt x="2446051" y="87485"/>
                  </a:lnTo>
                  <a:lnTo>
                    <a:pt x="2581942" y="21871"/>
                  </a:lnTo>
                  <a:lnTo>
                    <a:pt x="2717834" y="65614"/>
                  </a:lnTo>
                  <a:lnTo>
                    <a:pt x="2853726" y="349941"/>
                  </a:lnTo>
                  <a:lnTo>
                    <a:pt x="2989618" y="218713"/>
                  </a:lnTo>
                  <a:lnTo>
                    <a:pt x="3125509" y="43742"/>
                  </a:lnTo>
                  <a:lnTo>
                    <a:pt x="3261401" y="43742"/>
                  </a:lnTo>
                  <a:lnTo>
                    <a:pt x="3397293" y="65614"/>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288115"/>
              <a:ext cx="3397293" cy="524912"/>
            </a:xfrm>
            <a:custGeom>
              <a:avLst/>
              <a:pathLst>
                <a:path w="3397293" h="524912">
                  <a:moveTo>
                    <a:pt x="0" y="524912"/>
                  </a:moveTo>
                  <a:lnTo>
                    <a:pt x="135891" y="524912"/>
                  </a:lnTo>
                  <a:lnTo>
                    <a:pt x="271783" y="503041"/>
                  </a:lnTo>
                  <a:lnTo>
                    <a:pt x="407675" y="459298"/>
                  </a:lnTo>
                  <a:lnTo>
                    <a:pt x="543566" y="393684"/>
                  </a:lnTo>
                  <a:lnTo>
                    <a:pt x="679458" y="328070"/>
                  </a:lnTo>
                  <a:lnTo>
                    <a:pt x="815350" y="284327"/>
                  </a:lnTo>
                  <a:lnTo>
                    <a:pt x="951242" y="240584"/>
                  </a:lnTo>
                  <a:lnTo>
                    <a:pt x="1087133" y="131228"/>
                  </a:lnTo>
                  <a:lnTo>
                    <a:pt x="1223025" y="43742"/>
                  </a:lnTo>
                  <a:lnTo>
                    <a:pt x="1358917" y="174970"/>
                  </a:lnTo>
                  <a:lnTo>
                    <a:pt x="1494809" y="196842"/>
                  </a:lnTo>
                  <a:lnTo>
                    <a:pt x="1630700" y="218713"/>
                  </a:lnTo>
                  <a:lnTo>
                    <a:pt x="1766592" y="262456"/>
                  </a:lnTo>
                  <a:lnTo>
                    <a:pt x="1902484" y="240584"/>
                  </a:lnTo>
                  <a:lnTo>
                    <a:pt x="2038375" y="218713"/>
                  </a:lnTo>
                  <a:lnTo>
                    <a:pt x="2174267" y="109356"/>
                  </a:lnTo>
                  <a:lnTo>
                    <a:pt x="2310159" y="87485"/>
                  </a:lnTo>
                  <a:lnTo>
                    <a:pt x="2446051" y="43742"/>
                  </a:lnTo>
                  <a:lnTo>
                    <a:pt x="2581942" y="21871"/>
                  </a:lnTo>
                  <a:lnTo>
                    <a:pt x="2717834" y="43742"/>
                  </a:lnTo>
                  <a:lnTo>
                    <a:pt x="2853726" y="153099"/>
                  </a:lnTo>
                  <a:lnTo>
                    <a:pt x="2989618" y="87485"/>
                  </a:lnTo>
                  <a:lnTo>
                    <a:pt x="3125509" y="21871"/>
                  </a:lnTo>
                  <a:lnTo>
                    <a:pt x="3261401"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2463086"/>
              <a:ext cx="3397293" cy="656140"/>
            </a:xfrm>
            <a:custGeom>
              <a:avLst/>
              <a:pathLst>
                <a:path w="3397293" h="656140">
                  <a:moveTo>
                    <a:pt x="0" y="634269"/>
                  </a:moveTo>
                  <a:lnTo>
                    <a:pt x="135891" y="656140"/>
                  </a:lnTo>
                  <a:lnTo>
                    <a:pt x="271783" y="656140"/>
                  </a:lnTo>
                  <a:lnTo>
                    <a:pt x="407675" y="612397"/>
                  </a:lnTo>
                  <a:lnTo>
                    <a:pt x="543566" y="590526"/>
                  </a:lnTo>
                  <a:lnTo>
                    <a:pt x="679458" y="546783"/>
                  </a:lnTo>
                  <a:lnTo>
                    <a:pt x="815350" y="524912"/>
                  </a:lnTo>
                  <a:lnTo>
                    <a:pt x="951242" y="459298"/>
                  </a:lnTo>
                  <a:lnTo>
                    <a:pt x="1087133" y="218713"/>
                  </a:lnTo>
                  <a:lnTo>
                    <a:pt x="1223025" y="0"/>
                  </a:lnTo>
                  <a:lnTo>
                    <a:pt x="1358917" y="284327"/>
                  </a:lnTo>
                  <a:lnTo>
                    <a:pt x="1494809" y="371812"/>
                  </a:lnTo>
                  <a:lnTo>
                    <a:pt x="1630700" y="481169"/>
                  </a:lnTo>
                  <a:lnTo>
                    <a:pt x="1766592" y="524912"/>
                  </a:lnTo>
                  <a:lnTo>
                    <a:pt x="1902484" y="546783"/>
                  </a:lnTo>
                  <a:lnTo>
                    <a:pt x="2038375" y="524912"/>
                  </a:lnTo>
                  <a:lnTo>
                    <a:pt x="2174267" y="240584"/>
                  </a:lnTo>
                  <a:lnTo>
                    <a:pt x="2310159" y="174970"/>
                  </a:lnTo>
                  <a:lnTo>
                    <a:pt x="2446051" y="87485"/>
                  </a:lnTo>
                  <a:lnTo>
                    <a:pt x="2581942" y="21871"/>
                  </a:lnTo>
                  <a:lnTo>
                    <a:pt x="2717834" y="65614"/>
                  </a:lnTo>
                  <a:lnTo>
                    <a:pt x="2853726" y="349941"/>
                  </a:lnTo>
                  <a:lnTo>
                    <a:pt x="2989618" y="218713"/>
                  </a:lnTo>
                  <a:lnTo>
                    <a:pt x="3125509" y="43742"/>
                  </a:lnTo>
                  <a:lnTo>
                    <a:pt x="3261401" y="43742"/>
                  </a:lnTo>
                  <a:lnTo>
                    <a:pt x="3397293" y="65614"/>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268538"/>
            </a:xfrm>
            <a:custGeom>
              <a:avLst/>
              <a:pathLst>
                <a:path w="0" h="1268538">
                  <a:moveTo>
                    <a:pt x="0" y="0"/>
                  </a:moveTo>
                  <a:lnTo>
                    <a:pt x="0" y="1268538"/>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181052"/>
            </a:xfrm>
            <a:custGeom>
              <a:avLst/>
              <a:pathLst>
                <a:path w="0" h="1181052">
                  <a:moveTo>
                    <a:pt x="0" y="0"/>
                  </a:moveTo>
                  <a:lnTo>
                    <a:pt x="0" y="1181052"/>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918596"/>
            </a:xfrm>
            <a:custGeom>
              <a:avLst/>
              <a:pathLst>
                <a:path w="0" h="918596">
                  <a:moveTo>
                    <a:pt x="0" y="0"/>
                  </a:moveTo>
                  <a:lnTo>
                    <a:pt x="0" y="918596"/>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159181"/>
            </a:xfrm>
            <a:custGeom>
              <a:avLst/>
              <a:pathLst>
                <a:path w="0" h="1159181">
                  <a:moveTo>
                    <a:pt x="0" y="0"/>
                  </a:moveTo>
                  <a:lnTo>
                    <a:pt x="0" y="1159181"/>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0"/>
            </a:xfrm>
            <a:custGeom>
              <a:avLst/>
              <a:pathLst>
                <a:path w="0" h="656140">
                  <a:moveTo>
                    <a:pt x="0" y="0"/>
                  </a:moveTo>
                  <a:lnTo>
                    <a:pt x="0" y="656140"/>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678011"/>
            </a:xfrm>
            <a:custGeom>
              <a:avLst/>
              <a:pathLst>
                <a:path w="0" h="678011">
                  <a:moveTo>
                    <a:pt x="0" y="0"/>
                  </a:moveTo>
                  <a:lnTo>
                    <a:pt x="0" y="678011"/>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699883"/>
            </a:xfrm>
            <a:custGeom>
              <a:avLst/>
              <a:pathLst>
                <a:path w="0" h="699883">
                  <a:moveTo>
                    <a:pt x="0" y="0"/>
                  </a:moveTo>
                  <a:lnTo>
                    <a:pt x="0" y="699883"/>
                  </a:lnTo>
                </a:path>
              </a:pathLst>
            </a:custGeom>
            <a:ln w="13550" cap="flat">
              <a:solidFill>
                <a:srgbClr val="0058AB">
                  <a:alpha val="100000"/>
                </a:srgbClr>
              </a:solidFill>
              <a:prstDash val="dot"/>
              <a:round/>
            </a:ln>
          </p:spPr>
          <p:txBody>
            <a:bodyPr/>
            <a:lstStyle/>
            <a:p/>
          </p:txBody>
        </p:sp>
        <p:sp>
          <p:nvSpPr>
            <p:cNvPr id="32" name="pl32"/>
            <p:cNvSpPr/>
            <p:nvPr/>
          </p:nvSpPr>
          <p:spPr>
            <a:xfrm>
              <a:off x="1120965" y="2463086"/>
              <a:ext cx="3397293" cy="656140"/>
            </a:xfrm>
            <a:custGeom>
              <a:avLst/>
              <a:pathLst>
                <a:path w="3397293" h="656140">
                  <a:moveTo>
                    <a:pt x="0" y="634269"/>
                  </a:moveTo>
                  <a:lnTo>
                    <a:pt x="135891" y="656140"/>
                  </a:lnTo>
                  <a:lnTo>
                    <a:pt x="271783" y="656140"/>
                  </a:lnTo>
                  <a:lnTo>
                    <a:pt x="407675" y="612397"/>
                  </a:lnTo>
                  <a:lnTo>
                    <a:pt x="543566" y="590526"/>
                  </a:lnTo>
                  <a:lnTo>
                    <a:pt x="679458" y="546783"/>
                  </a:lnTo>
                  <a:lnTo>
                    <a:pt x="815350" y="524912"/>
                  </a:lnTo>
                  <a:lnTo>
                    <a:pt x="951242" y="459298"/>
                  </a:lnTo>
                  <a:lnTo>
                    <a:pt x="1087133" y="218713"/>
                  </a:lnTo>
                  <a:lnTo>
                    <a:pt x="1223025" y="0"/>
                  </a:lnTo>
                  <a:lnTo>
                    <a:pt x="1358917" y="284327"/>
                  </a:lnTo>
                  <a:lnTo>
                    <a:pt x="1494809" y="371812"/>
                  </a:lnTo>
                  <a:lnTo>
                    <a:pt x="1630700" y="481169"/>
                  </a:lnTo>
                  <a:lnTo>
                    <a:pt x="1766592" y="524912"/>
                  </a:lnTo>
                  <a:lnTo>
                    <a:pt x="1902484" y="546783"/>
                  </a:lnTo>
                  <a:lnTo>
                    <a:pt x="2038375" y="524912"/>
                  </a:lnTo>
                  <a:lnTo>
                    <a:pt x="2174267" y="240584"/>
                  </a:lnTo>
                  <a:lnTo>
                    <a:pt x="2310159" y="174970"/>
                  </a:lnTo>
                  <a:lnTo>
                    <a:pt x="2446051" y="87485"/>
                  </a:lnTo>
                  <a:lnTo>
                    <a:pt x="2581942" y="21871"/>
                  </a:lnTo>
                  <a:lnTo>
                    <a:pt x="2717834" y="65614"/>
                  </a:lnTo>
                  <a:lnTo>
                    <a:pt x="2853726" y="349941"/>
                  </a:lnTo>
                  <a:lnTo>
                    <a:pt x="2989618" y="218713"/>
                  </a:lnTo>
                  <a:lnTo>
                    <a:pt x="3125509" y="43742"/>
                  </a:lnTo>
                  <a:lnTo>
                    <a:pt x="3261401" y="43742"/>
                  </a:lnTo>
                  <a:lnTo>
                    <a:pt x="3397293" y="65614"/>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184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44</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48</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60</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49</a:t>
              </a:r>
            </a:p>
          </p:txBody>
        </p:sp>
        <p:sp>
          <p:nvSpPr>
            <p:cNvPr id="37" name="tx37"/>
            <p:cNvSpPr/>
            <p:nvPr/>
          </p:nvSpPr>
          <p:spPr>
            <a:xfrm>
              <a:off x="3642618"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38" name="tx38"/>
            <p:cNvSpPr/>
            <p:nvPr/>
          </p:nvSpPr>
          <p:spPr>
            <a:xfrm>
              <a:off x="4322076"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2476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0180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0180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0300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6545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68903" y="4962980"/>
              <a:ext cx="44256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Nigeria</a:t>
              </a:r>
            </a:p>
          </p:txBody>
        </p:sp>
        <p:sp>
          <p:nvSpPr>
            <p:cNvPr id="60" name="tx60"/>
            <p:cNvSpPr/>
            <p:nvPr/>
          </p:nvSpPr>
          <p:spPr>
            <a:xfrm>
              <a:off x="2770102"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32557"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599704" y="1405107"/>
              <a:ext cx="2439813"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Nigeria, 2000-2025</a:t>
              </a:r>
            </a:p>
          </p:txBody>
        </p:sp>
        <p:sp>
          <p:nvSpPr>
            <p:cNvPr id="63" name="pl63"/>
            <p:cNvSpPr/>
            <p:nvPr/>
          </p:nvSpPr>
          <p:spPr>
            <a:xfrm>
              <a:off x="5267799" y="383004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5592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68179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1076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411710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5429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9688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39473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82061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337326"/>
              <a:ext cx="3397293" cy="1722368"/>
            </a:xfrm>
            <a:custGeom>
              <a:avLst/>
              <a:pathLst>
                <a:path w="3397293" h="1722368">
                  <a:moveTo>
                    <a:pt x="0" y="1664956"/>
                  </a:moveTo>
                  <a:lnTo>
                    <a:pt x="135891" y="1722368"/>
                  </a:lnTo>
                  <a:lnTo>
                    <a:pt x="271783" y="1722368"/>
                  </a:lnTo>
                  <a:lnTo>
                    <a:pt x="407675" y="1607544"/>
                  </a:lnTo>
                  <a:lnTo>
                    <a:pt x="543566" y="1550131"/>
                  </a:lnTo>
                  <a:lnTo>
                    <a:pt x="679458" y="1435307"/>
                  </a:lnTo>
                  <a:lnTo>
                    <a:pt x="815350" y="1377895"/>
                  </a:lnTo>
                  <a:lnTo>
                    <a:pt x="951242" y="1205658"/>
                  </a:lnTo>
                  <a:lnTo>
                    <a:pt x="1087133" y="574122"/>
                  </a:lnTo>
                  <a:lnTo>
                    <a:pt x="1223025" y="0"/>
                  </a:lnTo>
                  <a:lnTo>
                    <a:pt x="1358917" y="746359"/>
                  </a:lnTo>
                  <a:lnTo>
                    <a:pt x="1494809" y="976008"/>
                  </a:lnTo>
                  <a:lnTo>
                    <a:pt x="1630700" y="1263070"/>
                  </a:lnTo>
                  <a:lnTo>
                    <a:pt x="1766592" y="1377895"/>
                  </a:lnTo>
                  <a:lnTo>
                    <a:pt x="1902484" y="1435307"/>
                  </a:lnTo>
                  <a:lnTo>
                    <a:pt x="2038375" y="1377895"/>
                  </a:lnTo>
                  <a:lnTo>
                    <a:pt x="2174267" y="631535"/>
                  </a:lnTo>
                  <a:lnTo>
                    <a:pt x="2310159" y="459298"/>
                  </a:lnTo>
                  <a:lnTo>
                    <a:pt x="2446051" y="229649"/>
                  </a:lnTo>
                  <a:lnTo>
                    <a:pt x="2581942" y="57412"/>
                  </a:lnTo>
                  <a:lnTo>
                    <a:pt x="2717834" y="172236"/>
                  </a:lnTo>
                  <a:lnTo>
                    <a:pt x="2853726" y="918596"/>
                  </a:lnTo>
                  <a:lnTo>
                    <a:pt x="2989618" y="574122"/>
                  </a:lnTo>
                  <a:lnTo>
                    <a:pt x="3125509" y="114824"/>
                  </a:lnTo>
                  <a:lnTo>
                    <a:pt x="3261401" y="114824"/>
                  </a:lnTo>
                  <a:lnTo>
                    <a:pt x="3397293" y="172236"/>
                  </a:lnTo>
                </a:path>
              </a:pathLst>
            </a:custGeom>
            <a:ln w="27101" cap="flat">
              <a:solidFill>
                <a:srgbClr val="0058AB">
                  <a:alpha val="100000"/>
                </a:srgbClr>
              </a:solidFill>
              <a:prstDash val="solid"/>
              <a:round/>
            </a:ln>
          </p:spPr>
          <p:txBody>
            <a:bodyPr/>
            <a:lstStyle/>
            <a:p/>
          </p:txBody>
        </p:sp>
        <p:sp>
          <p:nvSpPr>
            <p:cNvPr id="80" name="pl80"/>
            <p:cNvSpPr/>
            <p:nvPr/>
          </p:nvSpPr>
          <p:spPr>
            <a:xfrm>
              <a:off x="5437664" y="2394738"/>
              <a:ext cx="3397293" cy="516710"/>
            </a:xfrm>
            <a:custGeom>
              <a:avLst/>
              <a:pathLst>
                <a:path w="3397293" h="516710">
                  <a:moveTo>
                    <a:pt x="0" y="516710"/>
                  </a:moveTo>
                  <a:lnTo>
                    <a:pt x="135891" y="459298"/>
                  </a:lnTo>
                  <a:lnTo>
                    <a:pt x="271783" y="459298"/>
                  </a:lnTo>
                  <a:lnTo>
                    <a:pt x="407675" y="401886"/>
                  </a:lnTo>
                  <a:lnTo>
                    <a:pt x="543566" y="344473"/>
                  </a:lnTo>
                  <a:lnTo>
                    <a:pt x="679458" y="287061"/>
                  </a:lnTo>
                  <a:lnTo>
                    <a:pt x="815350" y="229649"/>
                  </a:lnTo>
                  <a:lnTo>
                    <a:pt x="951242" y="229649"/>
                  </a:lnTo>
                  <a:lnTo>
                    <a:pt x="1087133" y="172236"/>
                  </a:lnTo>
                  <a:lnTo>
                    <a:pt x="1223025" y="114824"/>
                  </a:lnTo>
                  <a:lnTo>
                    <a:pt x="1358917" y="114824"/>
                  </a:lnTo>
                  <a:lnTo>
                    <a:pt x="1494809" y="57412"/>
                  </a:lnTo>
                  <a:lnTo>
                    <a:pt x="1630700" y="114824"/>
                  </a:lnTo>
                  <a:lnTo>
                    <a:pt x="1766592" y="114824"/>
                  </a:lnTo>
                  <a:lnTo>
                    <a:pt x="1902484" y="114824"/>
                  </a:lnTo>
                  <a:lnTo>
                    <a:pt x="2038375" y="114824"/>
                  </a:lnTo>
                  <a:lnTo>
                    <a:pt x="2174267" y="57412"/>
                  </a:lnTo>
                  <a:lnTo>
                    <a:pt x="2310159" y="57412"/>
                  </a:lnTo>
                  <a:lnTo>
                    <a:pt x="2446051" y="57412"/>
                  </a:lnTo>
                  <a:lnTo>
                    <a:pt x="2581942" y="0"/>
                  </a:lnTo>
                  <a:lnTo>
                    <a:pt x="2717834" y="172236"/>
                  </a:lnTo>
                  <a:lnTo>
                    <a:pt x="2853726" y="287061"/>
                  </a:lnTo>
                  <a:lnTo>
                    <a:pt x="2989618" y="114824"/>
                  </a:lnTo>
                  <a:lnTo>
                    <a:pt x="3125509" y="114824"/>
                  </a:lnTo>
                  <a:lnTo>
                    <a:pt x="3261401" y="114824"/>
                  </a:lnTo>
                  <a:lnTo>
                    <a:pt x="3397293" y="57412"/>
                  </a:lnTo>
                </a:path>
              </a:pathLst>
            </a:custGeom>
            <a:ln w="27101" cap="flat">
              <a:solidFill>
                <a:srgbClr val="80BD41">
                  <a:alpha val="100000"/>
                </a:srgbClr>
              </a:solidFill>
              <a:prstDash val="solid"/>
              <a:round/>
            </a:ln>
          </p:spPr>
          <p:txBody>
            <a:bodyPr/>
            <a:lstStyle/>
            <a:p/>
          </p:txBody>
        </p:sp>
        <p:sp>
          <p:nvSpPr>
            <p:cNvPr id="81" name="pl81"/>
            <p:cNvSpPr/>
            <p:nvPr/>
          </p:nvSpPr>
          <p:spPr>
            <a:xfrm>
              <a:off x="5437664" y="2337326"/>
              <a:ext cx="3397293" cy="1377895"/>
            </a:xfrm>
            <a:custGeom>
              <a:avLst/>
              <a:pathLst>
                <a:path w="3397293" h="1377895">
                  <a:moveTo>
                    <a:pt x="0" y="1377895"/>
                  </a:moveTo>
                  <a:lnTo>
                    <a:pt x="135891" y="1377895"/>
                  </a:lnTo>
                  <a:lnTo>
                    <a:pt x="271783" y="1320482"/>
                  </a:lnTo>
                  <a:lnTo>
                    <a:pt x="407675" y="1205658"/>
                  </a:lnTo>
                  <a:lnTo>
                    <a:pt x="543566" y="1033421"/>
                  </a:lnTo>
                  <a:lnTo>
                    <a:pt x="679458" y="861184"/>
                  </a:lnTo>
                  <a:lnTo>
                    <a:pt x="815350" y="746359"/>
                  </a:lnTo>
                  <a:lnTo>
                    <a:pt x="951242" y="631535"/>
                  </a:lnTo>
                  <a:lnTo>
                    <a:pt x="1087133" y="344473"/>
                  </a:lnTo>
                  <a:lnTo>
                    <a:pt x="1223025" y="114824"/>
                  </a:lnTo>
                  <a:lnTo>
                    <a:pt x="1358917" y="459298"/>
                  </a:lnTo>
                  <a:lnTo>
                    <a:pt x="1494809" y="516710"/>
                  </a:lnTo>
                  <a:lnTo>
                    <a:pt x="1630700" y="574122"/>
                  </a:lnTo>
                  <a:lnTo>
                    <a:pt x="1766592" y="688947"/>
                  </a:lnTo>
                  <a:lnTo>
                    <a:pt x="1902484" y="631535"/>
                  </a:lnTo>
                  <a:lnTo>
                    <a:pt x="2038375" y="574122"/>
                  </a:lnTo>
                  <a:lnTo>
                    <a:pt x="2174267" y="287061"/>
                  </a:lnTo>
                  <a:lnTo>
                    <a:pt x="2310159" y="229649"/>
                  </a:lnTo>
                  <a:lnTo>
                    <a:pt x="2446051" y="114824"/>
                  </a:lnTo>
                  <a:lnTo>
                    <a:pt x="2581942" y="57412"/>
                  </a:lnTo>
                  <a:lnTo>
                    <a:pt x="2717834" y="114824"/>
                  </a:lnTo>
                  <a:lnTo>
                    <a:pt x="2853726" y="401886"/>
                  </a:lnTo>
                  <a:lnTo>
                    <a:pt x="2989618" y="229649"/>
                  </a:lnTo>
                  <a:lnTo>
                    <a:pt x="3125509" y="57412"/>
                  </a:lnTo>
                  <a:lnTo>
                    <a:pt x="3261401" y="0"/>
                  </a:lnTo>
                  <a:lnTo>
                    <a:pt x="3397293" y="0"/>
                  </a:lnTo>
                </a:path>
              </a:pathLst>
            </a:custGeom>
            <a:ln w="27101" cap="flat">
              <a:solidFill>
                <a:srgbClr val="961A49">
                  <a:alpha val="100000"/>
                </a:srgbClr>
              </a:solidFill>
              <a:prstDash val="solid"/>
              <a:round/>
            </a:ln>
          </p:spPr>
          <p:txBody>
            <a:bodyPr/>
            <a:lstStyle/>
            <a:p/>
          </p:txBody>
        </p:sp>
        <p:sp>
          <p:nvSpPr>
            <p:cNvPr id="82" name="pl82"/>
            <p:cNvSpPr/>
            <p:nvPr/>
          </p:nvSpPr>
          <p:spPr>
            <a:xfrm>
              <a:off x="5437664" y="2394738"/>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337326"/>
              <a:ext cx="3397293" cy="1722368"/>
            </a:xfrm>
            <a:custGeom>
              <a:avLst/>
              <a:pathLst>
                <a:path w="3397293" h="1722368">
                  <a:moveTo>
                    <a:pt x="0" y="1664956"/>
                  </a:moveTo>
                  <a:lnTo>
                    <a:pt x="135891" y="1722368"/>
                  </a:lnTo>
                  <a:lnTo>
                    <a:pt x="271783" y="1722368"/>
                  </a:lnTo>
                  <a:lnTo>
                    <a:pt x="407675" y="1607544"/>
                  </a:lnTo>
                  <a:lnTo>
                    <a:pt x="543566" y="1550131"/>
                  </a:lnTo>
                  <a:lnTo>
                    <a:pt x="679458" y="1435307"/>
                  </a:lnTo>
                  <a:lnTo>
                    <a:pt x="815350" y="1377895"/>
                  </a:lnTo>
                  <a:lnTo>
                    <a:pt x="951242" y="1205658"/>
                  </a:lnTo>
                  <a:lnTo>
                    <a:pt x="1087133" y="574122"/>
                  </a:lnTo>
                  <a:lnTo>
                    <a:pt x="1223025" y="0"/>
                  </a:lnTo>
                  <a:lnTo>
                    <a:pt x="1358917" y="746359"/>
                  </a:lnTo>
                  <a:lnTo>
                    <a:pt x="1494809" y="976008"/>
                  </a:lnTo>
                  <a:lnTo>
                    <a:pt x="1630700" y="1263070"/>
                  </a:lnTo>
                  <a:lnTo>
                    <a:pt x="1766592" y="1377895"/>
                  </a:lnTo>
                  <a:lnTo>
                    <a:pt x="1902484" y="1435307"/>
                  </a:lnTo>
                  <a:lnTo>
                    <a:pt x="2038375" y="1377895"/>
                  </a:lnTo>
                  <a:lnTo>
                    <a:pt x="2174267" y="631535"/>
                  </a:lnTo>
                  <a:lnTo>
                    <a:pt x="2310159" y="459298"/>
                  </a:lnTo>
                  <a:lnTo>
                    <a:pt x="2446051" y="229649"/>
                  </a:lnTo>
                  <a:lnTo>
                    <a:pt x="2581942" y="57412"/>
                  </a:lnTo>
                  <a:lnTo>
                    <a:pt x="2717834" y="172236"/>
                  </a:lnTo>
                  <a:lnTo>
                    <a:pt x="2853726" y="918596"/>
                  </a:lnTo>
                  <a:lnTo>
                    <a:pt x="2989618" y="574122"/>
                  </a:lnTo>
                  <a:lnTo>
                    <a:pt x="3125509" y="114824"/>
                  </a:lnTo>
                  <a:lnTo>
                    <a:pt x="3261401" y="114824"/>
                  </a:lnTo>
                  <a:lnTo>
                    <a:pt x="3397293" y="172236"/>
                  </a:lnTo>
                </a:path>
              </a:pathLst>
            </a:custGeom>
            <a:ln w="43362" cap="flat">
              <a:solidFill>
                <a:srgbClr val="000000">
                  <a:alpha val="100000"/>
                </a:srgbClr>
              </a:solidFill>
              <a:prstDash val="solid"/>
              <a:round/>
            </a:ln>
          </p:spPr>
          <p:txBody>
            <a:bodyPr/>
            <a:lstStyle/>
            <a:p/>
          </p:txBody>
        </p:sp>
        <p:sp>
          <p:nvSpPr>
            <p:cNvPr id="84" name="pl84"/>
            <p:cNvSpPr/>
            <p:nvPr/>
          </p:nvSpPr>
          <p:spPr>
            <a:xfrm>
              <a:off x="5437664" y="1958404"/>
              <a:ext cx="0" cy="2043877"/>
            </a:xfrm>
            <a:custGeom>
              <a:avLst/>
              <a:pathLst>
                <a:path w="0" h="2043877">
                  <a:moveTo>
                    <a:pt x="0" y="2043877"/>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122" y="1958404"/>
              <a:ext cx="0" cy="1814228"/>
            </a:xfrm>
            <a:custGeom>
              <a:avLst/>
              <a:pathLst>
                <a:path w="0" h="1814228">
                  <a:moveTo>
                    <a:pt x="0" y="1814228"/>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96581" y="1958404"/>
              <a:ext cx="0" cy="1125280"/>
            </a:xfrm>
            <a:custGeom>
              <a:avLst/>
              <a:pathLst>
                <a:path w="0" h="1125280">
                  <a:moveTo>
                    <a:pt x="0" y="112528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476039" y="1958404"/>
              <a:ext cx="0" cy="1756816"/>
            </a:xfrm>
            <a:custGeom>
              <a:avLst/>
              <a:pathLst>
                <a:path w="0" h="1756816">
                  <a:moveTo>
                    <a:pt x="0" y="175681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1958404"/>
              <a:ext cx="0" cy="436333"/>
            </a:xfrm>
            <a:custGeom>
              <a:avLst/>
              <a:pathLst>
                <a:path w="0" h="436333">
                  <a:moveTo>
                    <a:pt x="0" y="43633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1958404"/>
              <a:ext cx="0" cy="493745"/>
            </a:xfrm>
            <a:custGeom>
              <a:avLst/>
              <a:pathLst>
                <a:path w="0" h="493745">
                  <a:moveTo>
                    <a:pt x="0" y="49374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1958404"/>
              <a:ext cx="0" cy="551158"/>
            </a:xfrm>
            <a:custGeom>
              <a:avLst/>
              <a:pathLst>
                <a:path w="0" h="551158">
                  <a:moveTo>
                    <a:pt x="0" y="55115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2337326"/>
              <a:ext cx="3397293" cy="1722368"/>
            </a:xfrm>
            <a:custGeom>
              <a:avLst/>
              <a:pathLst>
                <a:path w="3397293" h="1722368">
                  <a:moveTo>
                    <a:pt x="0" y="1664956"/>
                  </a:moveTo>
                  <a:lnTo>
                    <a:pt x="135891" y="1722368"/>
                  </a:lnTo>
                  <a:lnTo>
                    <a:pt x="271783" y="1722368"/>
                  </a:lnTo>
                  <a:lnTo>
                    <a:pt x="407675" y="1607544"/>
                  </a:lnTo>
                  <a:lnTo>
                    <a:pt x="543566" y="1550131"/>
                  </a:lnTo>
                  <a:lnTo>
                    <a:pt x="679458" y="1435307"/>
                  </a:lnTo>
                  <a:lnTo>
                    <a:pt x="815350" y="1377895"/>
                  </a:lnTo>
                  <a:lnTo>
                    <a:pt x="951242" y="1205658"/>
                  </a:lnTo>
                  <a:lnTo>
                    <a:pt x="1087133" y="574122"/>
                  </a:lnTo>
                  <a:lnTo>
                    <a:pt x="1223025" y="0"/>
                  </a:lnTo>
                  <a:lnTo>
                    <a:pt x="1358917" y="746359"/>
                  </a:lnTo>
                  <a:lnTo>
                    <a:pt x="1494809" y="976008"/>
                  </a:lnTo>
                  <a:lnTo>
                    <a:pt x="1630700" y="1263070"/>
                  </a:lnTo>
                  <a:lnTo>
                    <a:pt x="1766592" y="1377895"/>
                  </a:lnTo>
                  <a:lnTo>
                    <a:pt x="1902484" y="1435307"/>
                  </a:lnTo>
                  <a:lnTo>
                    <a:pt x="2038375" y="1377895"/>
                  </a:lnTo>
                  <a:lnTo>
                    <a:pt x="2174267" y="631535"/>
                  </a:lnTo>
                  <a:lnTo>
                    <a:pt x="2310159" y="459298"/>
                  </a:lnTo>
                  <a:lnTo>
                    <a:pt x="2446051" y="229649"/>
                  </a:lnTo>
                  <a:lnTo>
                    <a:pt x="2581942" y="57412"/>
                  </a:lnTo>
                  <a:lnTo>
                    <a:pt x="2717834" y="172236"/>
                  </a:lnTo>
                  <a:lnTo>
                    <a:pt x="2853726" y="918596"/>
                  </a:lnTo>
                  <a:lnTo>
                    <a:pt x="2989618" y="574122"/>
                  </a:lnTo>
                  <a:lnTo>
                    <a:pt x="3125509" y="114824"/>
                  </a:lnTo>
                  <a:lnTo>
                    <a:pt x="3261401" y="114824"/>
                  </a:lnTo>
                  <a:lnTo>
                    <a:pt x="3397293" y="172236"/>
                  </a:lnTo>
                </a:path>
              </a:pathLst>
            </a:custGeom>
            <a:ln w="27101" cap="flat">
              <a:solidFill>
                <a:srgbClr val="0058AB">
                  <a:alpha val="100000"/>
                </a:srgbClr>
              </a:solidFill>
              <a:prstDash val="solid"/>
              <a:round/>
            </a:ln>
          </p:spPr>
          <p:txBody>
            <a:bodyPr/>
            <a:lstStyle/>
            <a:p/>
          </p:txBody>
        </p:sp>
        <p:sp>
          <p:nvSpPr>
            <p:cNvPr id="92" name="tx92"/>
            <p:cNvSpPr/>
            <p:nvPr/>
          </p:nvSpPr>
          <p:spPr>
            <a:xfrm>
              <a:off x="5359324" y="1894999"/>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-28</a:t>
              </a:r>
            </a:p>
          </p:txBody>
        </p:sp>
        <p:sp>
          <p:nvSpPr>
            <p:cNvPr id="93" name="tx93"/>
            <p:cNvSpPr/>
            <p:nvPr/>
          </p:nvSpPr>
          <p:spPr>
            <a:xfrm>
              <a:off x="6038783" y="1896323"/>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-24</a:t>
              </a:r>
            </a:p>
          </p:txBody>
        </p:sp>
        <p:sp>
          <p:nvSpPr>
            <p:cNvPr id="94" name="tx94"/>
            <p:cNvSpPr/>
            <p:nvPr/>
          </p:nvSpPr>
          <p:spPr>
            <a:xfrm>
              <a:off x="6718241" y="1896323"/>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5" name="tx95"/>
            <p:cNvSpPr/>
            <p:nvPr/>
          </p:nvSpPr>
          <p:spPr>
            <a:xfrm>
              <a:off x="7397700" y="1894946"/>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-23</a:t>
              </a:r>
            </a:p>
          </p:txBody>
        </p:sp>
        <p:sp>
          <p:nvSpPr>
            <p:cNvPr id="96" name="tx96"/>
            <p:cNvSpPr/>
            <p:nvPr/>
          </p:nvSpPr>
          <p:spPr>
            <a:xfrm>
              <a:off x="7989462" y="189499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50870" y="189632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8786762" y="189632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9" name="tx99"/>
            <p:cNvSpPr/>
            <p:nvPr/>
          </p:nvSpPr>
          <p:spPr>
            <a:xfrm>
              <a:off x="8902429" y="241303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877160" y="229820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1" name="tx101"/>
            <p:cNvSpPr/>
            <p:nvPr/>
          </p:nvSpPr>
          <p:spPr>
            <a:xfrm>
              <a:off x="5003259" y="4064924"/>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2" name="tx102"/>
            <p:cNvSpPr/>
            <p:nvPr/>
          </p:nvSpPr>
          <p:spPr>
            <a:xfrm>
              <a:off x="5003259" y="349086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a:off x="5003259" y="291674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127474" y="234262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049780" y="176850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3" name="tx113"/>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4" name="pl114"/>
            <p:cNvSpPr/>
            <p:nvPr/>
          </p:nvSpPr>
          <p:spPr>
            <a:xfrm>
              <a:off x="601850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01850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819702"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7" name="pl117"/>
            <p:cNvSpPr/>
            <p:nvPr/>
          </p:nvSpPr>
          <p:spPr>
            <a:xfrm>
              <a:off x="7582156"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8" name="tx118"/>
            <p:cNvSpPr/>
            <p:nvPr/>
          </p:nvSpPr>
          <p:spPr>
            <a:xfrm>
              <a:off x="6285602" y="4962980"/>
              <a:ext cx="44256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Nigeria</a:t>
              </a:r>
            </a:p>
          </p:txBody>
        </p:sp>
        <p:sp>
          <p:nvSpPr>
            <p:cNvPr id="119" name="tx119"/>
            <p:cNvSpPr/>
            <p:nvPr/>
          </p:nvSpPr>
          <p:spPr>
            <a:xfrm>
              <a:off x="7086801"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0" name="tx120"/>
            <p:cNvSpPr/>
            <p:nvPr/>
          </p:nvSpPr>
          <p:spPr>
            <a:xfrm>
              <a:off x="7849256"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1" name="tx121"/>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2" name="pl122"/>
            <p:cNvSpPr/>
            <p:nvPr/>
          </p:nvSpPr>
          <p:spPr>
            <a:xfrm>
              <a:off x="215922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384330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552738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721147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889555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00126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468534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636943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805351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887395"/>
              <a:ext cx="6466636" cy="114824"/>
            </a:xfrm>
            <a:prstGeom prst="rect">
              <a:avLst/>
            </a:prstGeom>
            <a:solidFill>
              <a:srgbClr val="1CABE2">
                <a:alpha val="80000"/>
              </a:srgbClr>
            </a:solidFill>
          </p:spPr>
          <p:txBody>
            <a:bodyPr/>
            <a:lstStyle/>
            <a:p/>
          </p:txBody>
        </p:sp>
        <p:sp>
          <p:nvSpPr>
            <p:cNvPr id="136" name="rc136"/>
            <p:cNvSpPr/>
            <p:nvPr/>
          </p:nvSpPr>
          <p:spPr>
            <a:xfrm>
              <a:off x="1317178" y="5743865"/>
              <a:ext cx="7000194" cy="114824"/>
            </a:xfrm>
            <a:prstGeom prst="rect">
              <a:avLst/>
            </a:prstGeom>
            <a:solidFill>
              <a:srgbClr val="1CABE2">
                <a:alpha val="80000"/>
              </a:srgbClr>
            </a:solidFill>
          </p:spPr>
          <p:txBody>
            <a:bodyPr/>
            <a:lstStyle/>
            <a:p/>
          </p:txBody>
        </p:sp>
        <p:sp>
          <p:nvSpPr>
            <p:cNvPr id="137" name="rc137"/>
            <p:cNvSpPr/>
            <p:nvPr/>
          </p:nvSpPr>
          <p:spPr>
            <a:xfrm>
              <a:off x="1317178" y="5600334"/>
              <a:ext cx="7321564" cy="114824"/>
            </a:xfrm>
            <a:prstGeom prst="rect">
              <a:avLst/>
            </a:prstGeom>
            <a:solidFill>
              <a:srgbClr val="1CABE2">
                <a:alpha val="80000"/>
              </a:srgbClr>
            </a:solidFill>
          </p:spPr>
          <p:txBody>
            <a:bodyPr/>
            <a:lstStyle/>
            <a:p/>
          </p:txBody>
        </p:sp>
        <p:sp>
          <p:nvSpPr>
            <p:cNvPr id="138" name="tx138"/>
            <p:cNvSpPr/>
            <p:nvPr/>
          </p:nvSpPr>
          <p:spPr>
            <a:xfrm>
              <a:off x="7470515" y="5904368"/>
              <a:ext cx="24099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1.9m</a:t>
              </a:r>
            </a:p>
          </p:txBody>
        </p:sp>
        <p:sp>
          <p:nvSpPr>
            <p:cNvPr id="139" name="tx139"/>
            <p:cNvSpPr/>
            <p:nvPr/>
          </p:nvSpPr>
          <p:spPr>
            <a:xfrm>
              <a:off x="8004073" y="5762160"/>
              <a:ext cx="24099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2.1m</a:t>
              </a:r>
            </a:p>
          </p:txBody>
        </p:sp>
        <p:sp>
          <p:nvSpPr>
            <p:cNvPr id="140" name="tx140"/>
            <p:cNvSpPr/>
            <p:nvPr/>
          </p:nvSpPr>
          <p:spPr>
            <a:xfrm>
              <a:off x="8325443" y="5618629"/>
              <a:ext cx="24099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2.2m</a:t>
              </a:r>
            </a:p>
          </p:txBody>
        </p:sp>
        <p:sp>
          <p:nvSpPr>
            <p:cNvPr id="141" name="tx141"/>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2" name="tx142"/>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4" name="tx144"/>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5" name="tx145"/>
            <p:cNvSpPr/>
            <p:nvPr/>
          </p:nvSpPr>
          <p:spPr>
            <a:xfrm>
              <a:off x="2496282"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500,000</a:t>
              </a:r>
            </a:p>
          </p:txBody>
        </p:sp>
        <p:sp>
          <p:nvSpPr>
            <p:cNvPr id="146" name="tx146"/>
            <p:cNvSpPr/>
            <p:nvPr/>
          </p:nvSpPr>
          <p:spPr>
            <a:xfrm>
              <a:off x="4063858" y="6088065"/>
              <a:ext cx="621487"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1,000,000</a:t>
              </a:r>
            </a:p>
          </p:txBody>
        </p:sp>
        <p:sp>
          <p:nvSpPr>
            <p:cNvPr id="147" name="tx147"/>
            <p:cNvSpPr/>
            <p:nvPr/>
          </p:nvSpPr>
          <p:spPr>
            <a:xfrm>
              <a:off x="5747942" y="6088065"/>
              <a:ext cx="621487"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1,500,000</a:t>
              </a:r>
            </a:p>
          </p:txBody>
        </p:sp>
        <p:sp>
          <p:nvSpPr>
            <p:cNvPr id="148" name="tx148"/>
            <p:cNvSpPr/>
            <p:nvPr/>
          </p:nvSpPr>
          <p:spPr>
            <a:xfrm>
              <a:off x="7432026" y="6088065"/>
              <a:ext cx="621487"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2,000,000</a:t>
              </a:r>
            </a:p>
          </p:txBody>
        </p:sp>
        <p:sp>
          <p:nvSpPr>
            <p:cNvPr id="149" name="tx149"/>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50" name="tx150"/>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1" name="tx151"/>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Nigeria (70%) was 20 percentage points lower than the global average (90%) and 11 percentage points lower than the average across all WCAR countries (81%).
National DTP1 coverage was 2 percentage points lower than in 2019 (72%).
This equates to 2.2m zero-dose children in 2025 compared to 1.9m zero-dose children in 2019.</a:t>
            </a:r>
          </a:p>
        </p:txBody>
      </p:sp>
      <p:sp>
        <p:nvSpPr>
          <p:cNvPr id="15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Nigeria DTP1 coverage was 70% - this is 2 percentage points lower than in 2019 and more than 10 percentage points lower than both the global and regional averages.</a:t>
            </a:r>
          </a:p>
        </p:txBody>
      </p:sp>
      <p:grpSp xmlns:pic="http://schemas.openxmlformats.org/drawingml/2006/picture">
        <p:nvGrpSpPr>
          <p:cNvPr id="154" name=""/>
          <p:cNvGrpSpPr/>
          <p:nvPr/>
        </p:nvGrpSpPr>
        <p:grpSpPr>
          <a:xfrm>
            <a:off x="292608" y="1005840"/>
            <a:ext cx="8595360" cy="28575"/>
            <a:chOff x="292608" y="1005840"/>
            <a:chExt cx="8595360" cy="28575"/>
          </a:xfrm>
        </p:grpSpPr>
        <p:sp>
          <p:nvSpPr>
            <p:cNvPr id="15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WCAR from lowest to highest coverage, and the rank of the top 10 countries with the most zero-dose children, based on absolute numbers.
In 2025, Nigeria ranked number 3 out of 24 countries for lowest DTP1 coverage (based on tied ranks).
Nigeria was in the top 10 countries with the most zero-dose children (rank=1).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Nigeria was among the countries with the lowest coverage and had the highest number of zero-dose children in the region, highlighting it as a key country requiring support.</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4753389" y="1592905"/>
              <a:ext cx="0" cy="4593019"/>
            </a:xfrm>
            <a:custGeom>
              <a:avLst/>
              <a:pathLst>
                <a:path w="0" h="4593019">
                  <a:moveTo>
                    <a:pt x="0" y="4593019"/>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695044" y="18016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20214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22412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24609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680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90048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31202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33400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5597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7795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9992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42190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4388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65858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8783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50981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31786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5376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7573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97715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126629" y="3120691"/>
              <a:ext cx="5253521" cy="1317685"/>
            </a:xfrm>
            <a:custGeom>
              <a:avLst/>
              <a:pathLst>
                <a:path w="5253521" h="1317685">
                  <a:moveTo>
                    <a:pt x="0" y="1317685"/>
                  </a:moveTo>
                  <a:lnTo>
                    <a:pt x="53065" y="1317608"/>
                  </a:lnTo>
                  <a:lnTo>
                    <a:pt x="106131" y="1317517"/>
                  </a:lnTo>
                  <a:lnTo>
                    <a:pt x="159197" y="1317410"/>
                  </a:lnTo>
                  <a:lnTo>
                    <a:pt x="212263" y="1317284"/>
                  </a:lnTo>
                  <a:lnTo>
                    <a:pt x="265329" y="1317136"/>
                  </a:lnTo>
                  <a:lnTo>
                    <a:pt x="318395" y="1316962"/>
                  </a:lnTo>
                  <a:lnTo>
                    <a:pt x="371461" y="1316758"/>
                  </a:lnTo>
                  <a:lnTo>
                    <a:pt x="424526" y="1316518"/>
                  </a:lnTo>
                  <a:lnTo>
                    <a:pt x="477592" y="1316236"/>
                  </a:lnTo>
                  <a:lnTo>
                    <a:pt x="530658" y="1315905"/>
                  </a:lnTo>
                  <a:lnTo>
                    <a:pt x="583724" y="1315516"/>
                  </a:lnTo>
                  <a:lnTo>
                    <a:pt x="636790" y="1315059"/>
                  </a:lnTo>
                  <a:lnTo>
                    <a:pt x="689856" y="1314522"/>
                  </a:lnTo>
                  <a:lnTo>
                    <a:pt x="742922" y="1313891"/>
                  </a:lnTo>
                  <a:lnTo>
                    <a:pt x="795988" y="1313151"/>
                  </a:lnTo>
                  <a:lnTo>
                    <a:pt x="849053" y="1312282"/>
                  </a:lnTo>
                  <a:lnTo>
                    <a:pt x="902119" y="1311262"/>
                  </a:lnTo>
                  <a:lnTo>
                    <a:pt x="955185" y="1310065"/>
                  </a:lnTo>
                  <a:lnTo>
                    <a:pt x="1008251" y="1308661"/>
                  </a:lnTo>
                  <a:lnTo>
                    <a:pt x="1061317" y="1307014"/>
                  </a:lnTo>
                  <a:lnTo>
                    <a:pt x="1114383" y="1305084"/>
                  </a:lnTo>
                  <a:lnTo>
                    <a:pt x="1167449" y="1302823"/>
                  </a:lnTo>
                  <a:lnTo>
                    <a:pt x="1220515" y="1300174"/>
                  </a:lnTo>
                  <a:lnTo>
                    <a:pt x="1273580" y="1297076"/>
                  </a:lnTo>
                  <a:lnTo>
                    <a:pt x="1326646" y="1293452"/>
                  </a:lnTo>
                  <a:lnTo>
                    <a:pt x="1379712" y="1289219"/>
                  </a:lnTo>
                  <a:lnTo>
                    <a:pt x="1432778" y="1284278"/>
                  </a:lnTo>
                  <a:lnTo>
                    <a:pt x="1485844" y="1278519"/>
                  </a:lnTo>
                  <a:lnTo>
                    <a:pt x="1538910" y="1271815"/>
                  </a:lnTo>
                  <a:lnTo>
                    <a:pt x="1591976" y="1264025"/>
                  </a:lnTo>
                  <a:lnTo>
                    <a:pt x="1645041" y="1254989"/>
                  </a:lnTo>
                  <a:lnTo>
                    <a:pt x="1698107" y="1244532"/>
                  </a:lnTo>
                  <a:lnTo>
                    <a:pt x="1751173" y="1232461"/>
                  </a:lnTo>
                  <a:lnTo>
                    <a:pt x="1804239" y="1218569"/>
                  </a:lnTo>
                  <a:lnTo>
                    <a:pt x="1857305" y="1202635"/>
                  </a:lnTo>
                  <a:lnTo>
                    <a:pt x="1910371" y="1184431"/>
                  </a:lnTo>
                  <a:lnTo>
                    <a:pt x="1963437" y="1163726"/>
                  </a:lnTo>
                  <a:lnTo>
                    <a:pt x="2016503" y="1140295"/>
                  </a:lnTo>
                  <a:lnTo>
                    <a:pt x="2069568" y="1113932"/>
                  </a:lnTo>
                  <a:lnTo>
                    <a:pt x="2122634" y="1084461"/>
                  </a:lnTo>
                  <a:lnTo>
                    <a:pt x="2175700" y="1051754"/>
                  </a:lnTo>
                  <a:lnTo>
                    <a:pt x="2228766" y="1015745"/>
                  </a:lnTo>
                  <a:lnTo>
                    <a:pt x="2281832" y="976449"/>
                  </a:lnTo>
                  <a:lnTo>
                    <a:pt x="2334898" y="933976"/>
                  </a:lnTo>
                  <a:lnTo>
                    <a:pt x="2387964" y="888546"/>
                  </a:lnTo>
                  <a:lnTo>
                    <a:pt x="2441030" y="840489"/>
                  </a:lnTo>
                  <a:lnTo>
                    <a:pt x="2494095" y="790249"/>
                  </a:lnTo>
                  <a:lnTo>
                    <a:pt x="2547161" y="738367"/>
                  </a:lnTo>
                  <a:lnTo>
                    <a:pt x="2600227" y="685466"/>
                  </a:lnTo>
                  <a:lnTo>
                    <a:pt x="2653293" y="632219"/>
                  </a:lnTo>
                  <a:lnTo>
                    <a:pt x="2706359" y="579318"/>
                  </a:lnTo>
                  <a:lnTo>
                    <a:pt x="2759425" y="527436"/>
                  </a:lnTo>
                  <a:lnTo>
                    <a:pt x="2812491" y="477196"/>
                  </a:lnTo>
                  <a:lnTo>
                    <a:pt x="2865556" y="429139"/>
                  </a:lnTo>
                  <a:lnTo>
                    <a:pt x="2918622" y="383708"/>
                  </a:lnTo>
                  <a:lnTo>
                    <a:pt x="2971688" y="341236"/>
                  </a:lnTo>
                  <a:lnTo>
                    <a:pt x="3024754" y="301940"/>
                  </a:lnTo>
                  <a:lnTo>
                    <a:pt x="3077820" y="265931"/>
                  </a:lnTo>
                  <a:lnTo>
                    <a:pt x="3130886" y="233223"/>
                  </a:lnTo>
                  <a:lnTo>
                    <a:pt x="3183952" y="203753"/>
                  </a:lnTo>
                  <a:lnTo>
                    <a:pt x="3237018" y="177390"/>
                  </a:lnTo>
                  <a:lnTo>
                    <a:pt x="3290083" y="153959"/>
                  </a:lnTo>
                  <a:lnTo>
                    <a:pt x="3343149" y="133254"/>
                  </a:lnTo>
                  <a:lnTo>
                    <a:pt x="3396215" y="115050"/>
                  </a:lnTo>
                  <a:lnTo>
                    <a:pt x="3449281" y="99116"/>
                  </a:lnTo>
                  <a:lnTo>
                    <a:pt x="3502347" y="85224"/>
                  </a:lnTo>
                  <a:lnTo>
                    <a:pt x="3555413" y="73153"/>
                  </a:lnTo>
                  <a:lnTo>
                    <a:pt x="3608479" y="62696"/>
                  </a:lnTo>
                  <a:lnTo>
                    <a:pt x="3661545" y="53660"/>
                  </a:lnTo>
                  <a:lnTo>
                    <a:pt x="3714610" y="45870"/>
                  </a:lnTo>
                  <a:lnTo>
                    <a:pt x="3767676" y="39166"/>
                  </a:lnTo>
                  <a:lnTo>
                    <a:pt x="3820742" y="33407"/>
                  </a:lnTo>
                  <a:lnTo>
                    <a:pt x="3873808" y="28466"/>
                  </a:lnTo>
                  <a:lnTo>
                    <a:pt x="3926874" y="24233"/>
                  </a:lnTo>
                  <a:lnTo>
                    <a:pt x="3979940" y="20609"/>
                  </a:lnTo>
                  <a:lnTo>
                    <a:pt x="4033006" y="17510"/>
                  </a:lnTo>
                  <a:lnTo>
                    <a:pt x="4086072" y="14862"/>
                  </a:lnTo>
                  <a:lnTo>
                    <a:pt x="4139137" y="12601"/>
                  </a:lnTo>
                  <a:lnTo>
                    <a:pt x="4192203" y="10671"/>
                  </a:lnTo>
                  <a:lnTo>
                    <a:pt x="4245269" y="9024"/>
                  </a:lnTo>
                  <a:lnTo>
                    <a:pt x="4298335" y="7620"/>
                  </a:lnTo>
                  <a:lnTo>
                    <a:pt x="4351401" y="6423"/>
                  </a:lnTo>
                  <a:lnTo>
                    <a:pt x="4404467" y="5403"/>
                  </a:lnTo>
                  <a:lnTo>
                    <a:pt x="4457533" y="4534"/>
                  </a:lnTo>
                  <a:lnTo>
                    <a:pt x="4510598" y="3794"/>
                  </a:lnTo>
                  <a:lnTo>
                    <a:pt x="4563664" y="3163"/>
                  </a:lnTo>
                  <a:lnTo>
                    <a:pt x="4616730" y="2626"/>
                  </a:lnTo>
                  <a:lnTo>
                    <a:pt x="4669796" y="2169"/>
                  </a:lnTo>
                  <a:lnTo>
                    <a:pt x="4722862" y="1780"/>
                  </a:lnTo>
                  <a:lnTo>
                    <a:pt x="4775928" y="1449"/>
                  </a:lnTo>
                  <a:lnTo>
                    <a:pt x="4828994" y="1167"/>
                  </a:lnTo>
                  <a:lnTo>
                    <a:pt x="4882060" y="927"/>
                  </a:lnTo>
                  <a:lnTo>
                    <a:pt x="4935125" y="723"/>
                  </a:lnTo>
                  <a:lnTo>
                    <a:pt x="4988191" y="549"/>
                  </a:lnTo>
                  <a:lnTo>
                    <a:pt x="5041257" y="401"/>
                  </a:lnTo>
                  <a:lnTo>
                    <a:pt x="5094323" y="275"/>
                  </a:lnTo>
                  <a:lnTo>
                    <a:pt x="5147389" y="168"/>
                  </a:lnTo>
                  <a:lnTo>
                    <a:pt x="5200455" y="77"/>
                  </a:lnTo>
                  <a:lnTo>
                    <a:pt x="5253521" y="0"/>
                  </a:lnTo>
                </a:path>
              </a:pathLst>
            </a:custGeom>
            <a:ln w="40651" cap="flat">
              <a:solidFill>
                <a:srgbClr val="E8E8E8">
                  <a:alpha val="100000"/>
                </a:srgbClr>
              </a:solidFill>
              <a:prstDash val="solid"/>
              <a:round/>
            </a:ln>
          </p:spPr>
          <p:txBody>
            <a:bodyPr/>
            <a:lstStyle/>
            <a:p/>
          </p:txBody>
        </p:sp>
        <p:sp>
          <p:nvSpPr>
            <p:cNvPr id="26" name="pl26"/>
            <p:cNvSpPr/>
            <p:nvPr/>
          </p:nvSpPr>
          <p:spPr>
            <a:xfrm>
              <a:off x="2126629" y="3559773"/>
              <a:ext cx="5253521" cy="0"/>
            </a:xfrm>
            <a:custGeom>
              <a:avLst/>
              <a:pathLst>
                <a:path w="5253521" h="0">
                  <a:moveTo>
                    <a:pt x="0" y="0"/>
                  </a:moveTo>
                  <a:lnTo>
                    <a:pt x="53065" y="0"/>
                  </a:lnTo>
                  <a:lnTo>
                    <a:pt x="106131" y="0"/>
                  </a:lnTo>
                  <a:lnTo>
                    <a:pt x="159197" y="0"/>
                  </a:lnTo>
                  <a:lnTo>
                    <a:pt x="212263" y="0"/>
                  </a:lnTo>
                  <a:lnTo>
                    <a:pt x="265329" y="0"/>
                  </a:lnTo>
                  <a:lnTo>
                    <a:pt x="318395" y="0"/>
                  </a:lnTo>
                  <a:lnTo>
                    <a:pt x="371461" y="0"/>
                  </a:lnTo>
                  <a:lnTo>
                    <a:pt x="424526" y="0"/>
                  </a:lnTo>
                  <a:lnTo>
                    <a:pt x="477592" y="0"/>
                  </a:lnTo>
                  <a:lnTo>
                    <a:pt x="530658" y="0"/>
                  </a:lnTo>
                  <a:lnTo>
                    <a:pt x="583724" y="0"/>
                  </a:lnTo>
                  <a:lnTo>
                    <a:pt x="636790" y="0"/>
                  </a:lnTo>
                  <a:lnTo>
                    <a:pt x="689856" y="0"/>
                  </a:lnTo>
                  <a:lnTo>
                    <a:pt x="742922" y="0"/>
                  </a:lnTo>
                  <a:lnTo>
                    <a:pt x="795988" y="0"/>
                  </a:lnTo>
                  <a:lnTo>
                    <a:pt x="849053" y="0"/>
                  </a:lnTo>
                  <a:lnTo>
                    <a:pt x="902119" y="0"/>
                  </a:lnTo>
                  <a:lnTo>
                    <a:pt x="955185" y="0"/>
                  </a:lnTo>
                  <a:lnTo>
                    <a:pt x="1008251" y="0"/>
                  </a:lnTo>
                  <a:lnTo>
                    <a:pt x="1061317" y="0"/>
                  </a:lnTo>
                  <a:lnTo>
                    <a:pt x="1114383" y="0"/>
                  </a:lnTo>
                  <a:lnTo>
                    <a:pt x="1167449" y="0"/>
                  </a:lnTo>
                  <a:lnTo>
                    <a:pt x="1220515" y="0"/>
                  </a:lnTo>
                  <a:lnTo>
                    <a:pt x="1273580" y="0"/>
                  </a:lnTo>
                  <a:lnTo>
                    <a:pt x="1326646" y="0"/>
                  </a:lnTo>
                  <a:lnTo>
                    <a:pt x="1379712" y="0"/>
                  </a:lnTo>
                  <a:lnTo>
                    <a:pt x="1432778" y="0"/>
                  </a:lnTo>
                  <a:lnTo>
                    <a:pt x="1485844" y="0"/>
                  </a:lnTo>
                  <a:lnTo>
                    <a:pt x="1538910" y="0"/>
                  </a:lnTo>
                  <a:lnTo>
                    <a:pt x="1591976" y="0"/>
                  </a:lnTo>
                  <a:lnTo>
                    <a:pt x="1645041" y="0"/>
                  </a:lnTo>
                  <a:lnTo>
                    <a:pt x="1698107" y="0"/>
                  </a:lnTo>
                  <a:lnTo>
                    <a:pt x="1751173" y="0"/>
                  </a:lnTo>
                  <a:lnTo>
                    <a:pt x="1804239" y="0"/>
                  </a:lnTo>
                  <a:lnTo>
                    <a:pt x="1857305" y="0"/>
                  </a:lnTo>
                  <a:lnTo>
                    <a:pt x="1910371" y="0"/>
                  </a:lnTo>
                  <a:lnTo>
                    <a:pt x="1963437" y="0"/>
                  </a:lnTo>
                  <a:lnTo>
                    <a:pt x="2016503" y="0"/>
                  </a:lnTo>
                  <a:lnTo>
                    <a:pt x="2069568" y="0"/>
                  </a:lnTo>
                  <a:lnTo>
                    <a:pt x="2122634" y="0"/>
                  </a:lnTo>
                  <a:lnTo>
                    <a:pt x="2175700" y="0"/>
                  </a:lnTo>
                  <a:lnTo>
                    <a:pt x="2228766" y="0"/>
                  </a:lnTo>
                  <a:lnTo>
                    <a:pt x="2281832" y="0"/>
                  </a:lnTo>
                  <a:lnTo>
                    <a:pt x="2334898" y="0"/>
                  </a:lnTo>
                  <a:lnTo>
                    <a:pt x="2387964" y="0"/>
                  </a:lnTo>
                  <a:lnTo>
                    <a:pt x="2441030" y="0"/>
                  </a:lnTo>
                  <a:lnTo>
                    <a:pt x="2494095" y="0"/>
                  </a:lnTo>
                  <a:lnTo>
                    <a:pt x="2547161" y="0"/>
                  </a:lnTo>
                  <a:lnTo>
                    <a:pt x="2600227" y="0"/>
                  </a:lnTo>
                  <a:lnTo>
                    <a:pt x="2653293" y="0"/>
                  </a:lnTo>
                  <a:lnTo>
                    <a:pt x="2706359" y="0"/>
                  </a:lnTo>
                  <a:lnTo>
                    <a:pt x="2759425" y="0"/>
                  </a:lnTo>
                  <a:lnTo>
                    <a:pt x="2812491" y="0"/>
                  </a:lnTo>
                  <a:lnTo>
                    <a:pt x="2865556" y="0"/>
                  </a:lnTo>
                  <a:lnTo>
                    <a:pt x="2918622" y="0"/>
                  </a:lnTo>
                  <a:lnTo>
                    <a:pt x="2971688" y="0"/>
                  </a:lnTo>
                  <a:lnTo>
                    <a:pt x="3024754" y="0"/>
                  </a:lnTo>
                  <a:lnTo>
                    <a:pt x="3077820" y="0"/>
                  </a:lnTo>
                  <a:lnTo>
                    <a:pt x="3130886" y="0"/>
                  </a:lnTo>
                  <a:lnTo>
                    <a:pt x="3183952" y="0"/>
                  </a:lnTo>
                  <a:lnTo>
                    <a:pt x="3237018" y="0"/>
                  </a:lnTo>
                  <a:lnTo>
                    <a:pt x="3290083" y="0"/>
                  </a:lnTo>
                  <a:lnTo>
                    <a:pt x="3343149" y="0"/>
                  </a:lnTo>
                  <a:lnTo>
                    <a:pt x="3396215" y="0"/>
                  </a:lnTo>
                  <a:lnTo>
                    <a:pt x="3449281" y="0"/>
                  </a:lnTo>
                  <a:lnTo>
                    <a:pt x="3502347" y="0"/>
                  </a:lnTo>
                  <a:lnTo>
                    <a:pt x="3555413" y="0"/>
                  </a:lnTo>
                  <a:lnTo>
                    <a:pt x="3608479" y="0"/>
                  </a:lnTo>
                  <a:lnTo>
                    <a:pt x="3661545" y="0"/>
                  </a:lnTo>
                  <a:lnTo>
                    <a:pt x="3714610" y="0"/>
                  </a:lnTo>
                  <a:lnTo>
                    <a:pt x="3767676" y="0"/>
                  </a:lnTo>
                  <a:lnTo>
                    <a:pt x="3820742" y="0"/>
                  </a:lnTo>
                  <a:lnTo>
                    <a:pt x="3873808" y="0"/>
                  </a:lnTo>
                  <a:lnTo>
                    <a:pt x="3926874" y="0"/>
                  </a:lnTo>
                  <a:lnTo>
                    <a:pt x="3979940" y="0"/>
                  </a:lnTo>
                  <a:lnTo>
                    <a:pt x="4033006" y="0"/>
                  </a:lnTo>
                  <a:lnTo>
                    <a:pt x="4086072" y="0"/>
                  </a:lnTo>
                  <a:lnTo>
                    <a:pt x="4139137" y="0"/>
                  </a:lnTo>
                  <a:lnTo>
                    <a:pt x="4192203" y="0"/>
                  </a:lnTo>
                  <a:lnTo>
                    <a:pt x="4245269" y="0"/>
                  </a:lnTo>
                  <a:lnTo>
                    <a:pt x="4298335" y="0"/>
                  </a:lnTo>
                  <a:lnTo>
                    <a:pt x="4351401" y="0"/>
                  </a:lnTo>
                  <a:lnTo>
                    <a:pt x="4404467" y="0"/>
                  </a:lnTo>
                  <a:lnTo>
                    <a:pt x="4457533" y="0"/>
                  </a:lnTo>
                  <a:lnTo>
                    <a:pt x="4510598" y="0"/>
                  </a:lnTo>
                  <a:lnTo>
                    <a:pt x="4563664" y="0"/>
                  </a:lnTo>
                  <a:lnTo>
                    <a:pt x="4616730" y="0"/>
                  </a:lnTo>
                  <a:lnTo>
                    <a:pt x="4669796" y="0"/>
                  </a:lnTo>
                  <a:lnTo>
                    <a:pt x="4722862" y="0"/>
                  </a:lnTo>
                  <a:lnTo>
                    <a:pt x="4775928" y="0"/>
                  </a:lnTo>
                  <a:lnTo>
                    <a:pt x="4828994" y="0"/>
                  </a:lnTo>
                  <a:lnTo>
                    <a:pt x="4882060" y="0"/>
                  </a:lnTo>
                  <a:lnTo>
                    <a:pt x="4935125" y="0"/>
                  </a:lnTo>
                  <a:lnTo>
                    <a:pt x="4988191" y="0"/>
                  </a:lnTo>
                  <a:lnTo>
                    <a:pt x="5041257" y="0"/>
                  </a:lnTo>
                  <a:lnTo>
                    <a:pt x="5094323" y="0"/>
                  </a:lnTo>
                  <a:lnTo>
                    <a:pt x="5147389" y="0"/>
                  </a:lnTo>
                  <a:lnTo>
                    <a:pt x="5200455" y="0"/>
                  </a:lnTo>
                  <a:lnTo>
                    <a:pt x="5253521" y="0"/>
                  </a:lnTo>
                </a:path>
              </a:pathLst>
            </a:custGeom>
            <a:ln w="40651" cap="flat">
              <a:solidFill>
                <a:srgbClr val="E8E8E8">
                  <a:alpha val="100000"/>
                </a:srgbClr>
              </a:solidFill>
              <a:prstDash val="solid"/>
              <a:round/>
            </a:ln>
          </p:spPr>
          <p:txBody>
            <a:bodyPr/>
            <a:lstStyle/>
            <a:p/>
          </p:txBody>
        </p:sp>
        <p:sp>
          <p:nvSpPr>
            <p:cNvPr id="27" name="pl27"/>
            <p:cNvSpPr/>
            <p:nvPr/>
          </p:nvSpPr>
          <p:spPr>
            <a:xfrm>
              <a:off x="2126629" y="2021736"/>
              <a:ext cx="5253521" cy="878457"/>
            </a:xfrm>
            <a:custGeom>
              <a:avLst/>
              <a:pathLst>
                <a:path w="5253521" h="878457">
                  <a:moveTo>
                    <a:pt x="0" y="878457"/>
                  </a:moveTo>
                  <a:lnTo>
                    <a:pt x="53065" y="878405"/>
                  </a:lnTo>
                  <a:lnTo>
                    <a:pt x="106131" y="878344"/>
                  </a:lnTo>
                  <a:lnTo>
                    <a:pt x="159197" y="878273"/>
                  </a:lnTo>
                  <a:lnTo>
                    <a:pt x="212263" y="878189"/>
                  </a:lnTo>
                  <a:lnTo>
                    <a:pt x="265329" y="878090"/>
                  </a:lnTo>
                  <a:lnTo>
                    <a:pt x="318395" y="877975"/>
                  </a:lnTo>
                  <a:lnTo>
                    <a:pt x="371461" y="877838"/>
                  </a:lnTo>
                  <a:lnTo>
                    <a:pt x="424526" y="877678"/>
                  </a:lnTo>
                  <a:lnTo>
                    <a:pt x="477592" y="877491"/>
                  </a:lnTo>
                  <a:lnTo>
                    <a:pt x="530658" y="877270"/>
                  </a:lnTo>
                  <a:lnTo>
                    <a:pt x="583724" y="877010"/>
                  </a:lnTo>
                  <a:lnTo>
                    <a:pt x="636790" y="876706"/>
                  </a:lnTo>
                  <a:lnTo>
                    <a:pt x="689856" y="876348"/>
                  </a:lnTo>
                  <a:lnTo>
                    <a:pt x="742922" y="875927"/>
                  </a:lnTo>
                  <a:lnTo>
                    <a:pt x="795988" y="875434"/>
                  </a:lnTo>
                  <a:lnTo>
                    <a:pt x="849053" y="874854"/>
                  </a:lnTo>
                  <a:lnTo>
                    <a:pt x="902119" y="874174"/>
                  </a:lnTo>
                  <a:lnTo>
                    <a:pt x="955185" y="873376"/>
                  </a:lnTo>
                  <a:lnTo>
                    <a:pt x="1008251" y="872440"/>
                  </a:lnTo>
                  <a:lnTo>
                    <a:pt x="1061317" y="871343"/>
                  </a:lnTo>
                  <a:lnTo>
                    <a:pt x="1114383" y="870056"/>
                  </a:lnTo>
                  <a:lnTo>
                    <a:pt x="1167449" y="868548"/>
                  </a:lnTo>
                  <a:lnTo>
                    <a:pt x="1220515" y="866783"/>
                  </a:lnTo>
                  <a:lnTo>
                    <a:pt x="1273580" y="864717"/>
                  </a:lnTo>
                  <a:lnTo>
                    <a:pt x="1326646" y="862301"/>
                  </a:lnTo>
                  <a:lnTo>
                    <a:pt x="1379712" y="859479"/>
                  </a:lnTo>
                  <a:lnTo>
                    <a:pt x="1432778" y="856185"/>
                  </a:lnTo>
                  <a:lnTo>
                    <a:pt x="1485844" y="852346"/>
                  </a:lnTo>
                  <a:lnTo>
                    <a:pt x="1538910" y="847876"/>
                  </a:lnTo>
                  <a:lnTo>
                    <a:pt x="1591976" y="842683"/>
                  </a:lnTo>
                  <a:lnTo>
                    <a:pt x="1645041" y="836659"/>
                  </a:lnTo>
                  <a:lnTo>
                    <a:pt x="1698107" y="829688"/>
                  </a:lnTo>
                  <a:lnTo>
                    <a:pt x="1751173" y="821641"/>
                  </a:lnTo>
                  <a:lnTo>
                    <a:pt x="1804239" y="812379"/>
                  </a:lnTo>
                  <a:lnTo>
                    <a:pt x="1857305" y="801757"/>
                  </a:lnTo>
                  <a:lnTo>
                    <a:pt x="1910371" y="789620"/>
                  </a:lnTo>
                  <a:lnTo>
                    <a:pt x="1963437" y="775817"/>
                  </a:lnTo>
                  <a:lnTo>
                    <a:pt x="2016503" y="760196"/>
                  </a:lnTo>
                  <a:lnTo>
                    <a:pt x="2069568" y="742621"/>
                  </a:lnTo>
                  <a:lnTo>
                    <a:pt x="2122634" y="722974"/>
                  </a:lnTo>
                  <a:lnTo>
                    <a:pt x="2175700" y="701169"/>
                  </a:lnTo>
                  <a:lnTo>
                    <a:pt x="2228766" y="677163"/>
                  </a:lnTo>
                  <a:lnTo>
                    <a:pt x="2281832" y="650966"/>
                  </a:lnTo>
                  <a:lnTo>
                    <a:pt x="2334898" y="622651"/>
                  </a:lnTo>
                  <a:lnTo>
                    <a:pt x="2387964" y="592364"/>
                  </a:lnTo>
                  <a:lnTo>
                    <a:pt x="2441030" y="560326"/>
                  </a:lnTo>
                  <a:lnTo>
                    <a:pt x="2494095" y="526832"/>
                  </a:lnTo>
                  <a:lnTo>
                    <a:pt x="2547161" y="492244"/>
                  </a:lnTo>
                  <a:lnTo>
                    <a:pt x="2600227" y="456977"/>
                  </a:lnTo>
                  <a:lnTo>
                    <a:pt x="2653293" y="421479"/>
                  </a:lnTo>
                  <a:lnTo>
                    <a:pt x="2706359" y="386212"/>
                  </a:lnTo>
                  <a:lnTo>
                    <a:pt x="2759425" y="351624"/>
                  </a:lnTo>
                  <a:lnTo>
                    <a:pt x="2812491" y="318130"/>
                  </a:lnTo>
                  <a:lnTo>
                    <a:pt x="2865556" y="286092"/>
                  </a:lnTo>
                  <a:lnTo>
                    <a:pt x="2918622" y="255805"/>
                  </a:lnTo>
                  <a:lnTo>
                    <a:pt x="2971688" y="227490"/>
                  </a:lnTo>
                  <a:lnTo>
                    <a:pt x="3024754" y="201293"/>
                  </a:lnTo>
                  <a:lnTo>
                    <a:pt x="3077820" y="177287"/>
                  </a:lnTo>
                  <a:lnTo>
                    <a:pt x="3130886" y="155482"/>
                  </a:lnTo>
                  <a:lnTo>
                    <a:pt x="3183952" y="135835"/>
                  </a:lnTo>
                  <a:lnTo>
                    <a:pt x="3237018" y="118260"/>
                  </a:lnTo>
                  <a:lnTo>
                    <a:pt x="3290083" y="102639"/>
                  </a:lnTo>
                  <a:lnTo>
                    <a:pt x="3343149" y="88836"/>
                  </a:lnTo>
                  <a:lnTo>
                    <a:pt x="3396215" y="76700"/>
                  </a:lnTo>
                  <a:lnTo>
                    <a:pt x="3449281" y="66077"/>
                  </a:lnTo>
                  <a:lnTo>
                    <a:pt x="3502347" y="56816"/>
                  </a:lnTo>
                  <a:lnTo>
                    <a:pt x="3555413" y="48769"/>
                  </a:lnTo>
                  <a:lnTo>
                    <a:pt x="3608479" y="41797"/>
                  </a:lnTo>
                  <a:lnTo>
                    <a:pt x="3661545" y="35773"/>
                  </a:lnTo>
                  <a:lnTo>
                    <a:pt x="3714610" y="30580"/>
                  </a:lnTo>
                  <a:lnTo>
                    <a:pt x="3767676" y="26111"/>
                  </a:lnTo>
                  <a:lnTo>
                    <a:pt x="3820742" y="22271"/>
                  </a:lnTo>
                  <a:lnTo>
                    <a:pt x="3873808" y="18977"/>
                  </a:lnTo>
                  <a:lnTo>
                    <a:pt x="3926874" y="16155"/>
                  </a:lnTo>
                  <a:lnTo>
                    <a:pt x="3979940" y="13739"/>
                  </a:lnTo>
                  <a:lnTo>
                    <a:pt x="4033006" y="11673"/>
                  </a:lnTo>
                  <a:lnTo>
                    <a:pt x="4086072" y="9908"/>
                  </a:lnTo>
                  <a:lnTo>
                    <a:pt x="4139137" y="8400"/>
                  </a:lnTo>
                  <a:lnTo>
                    <a:pt x="4192203" y="7114"/>
                  </a:lnTo>
                  <a:lnTo>
                    <a:pt x="4245269" y="6016"/>
                  </a:lnTo>
                  <a:lnTo>
                    <a:pt x="4298335" y="5080"/>
                  </a:lnTo>
                  <a:lnTo>
                    <a:pt x="4351401" y="4282"/>
                  </a:lnTo>
                  <a:lnTo>
                    <a:pt x="4404467" y="3602"/>
                  </a:lnTo>
                  <a:lnTo>
                    <a:pt x="4457533" y="3023"/>
                  </a:lnTo>
                  <a:lnTo>
                    <a:pt x="4510598" y="2529"/>
                  </a:lnTo>
                  <a:lnTo>
                    <a:pt x="4563664" y="2109"/>
                  </a:lnTo>
                  <a:lnTo>
                    <a:pt x="4616730" y="1751"/>
                  </a:lnTo>
                  <a:lnTo>
                    <a:pt x="4669796" y="1446"/>
                  </a:lnTo>
                  <a:lnTo>
                    <a:pt x="4722862" y="1187"/>
                  </a:lnTo>
                  <a:lnTo>
                    <a:pt x="4775928" y="966"/>
                  </a:lnTo>
                  <a:lnTo>
                    <a:pt x="4828994" y="778"/>
                  </a:lnTo>
                  <a:lnTo>
                    <a:pt x="4882060" y="618"/>
                  </a:lnTo>
                  <a:lnTo>
                    <a:pt x="4935125" y="482"/>
                  </a:lnTo>
                  <a:lnTo>
                    <a:pt x="4988191" y="366"/>
                  </a:lnTo>
                  <a:lnTo>
                    <a:pt x="5041257" y="267"/>
                  </a:lnTo>
                  <a:lnTo>
                    <a:pt x="5094323" y="183"/>
                  </a:lnTo>
                  <a:lnTo>
                    <a:pt x="5147389" y="112"/>
                  </a:lnTo>
                  <a:lnTo>
                    <a:pt x="5200455" y="51"/>
                  </a:lnTo>
                  <a:lnTo>
                    <a:pt x="5253521" y="0"/>
                  </a:lnTo>
                </a:path>
              </a:pathLst>
            </a:custGeom>
            <a:ln w="40651" cap="flat">
              <a:solidFill>
                <a:srgbClr val="E8E8E8">
                  <a:alpha val="100000"/>
                </a:srgbClr>
              </a:solidFill>
              <a:prstDash val="solid"/>
              <a:round/>
            </a:ln>
          </p:spPr>
          <p:txBody>
            <a:bodyPr/>
            <a:lstStyle/>
            <a:p/>
          </p:txBody>
        </p:sp>
        <p:sp>
          <p:nvSpPr>
            <p:cNvPr id="28" name="pl28"/>
            <p:cNvSpPr/>
            <p:nvPr/>
          </p:nvSpPr>
          <p:spPr>
            <a:xfrm>
              <a:off x="2126629" y="2461112"/>
              <a:ext cx="5253521" cy="439228"/>
            </a:xfrm>
            <a:custGeom>
              <a:avLst/>
              <a:pathLst>
                <a:path w="5253521" h="439228">
                  <a:moveTo>
                    <a:pt x="0" y="0"/>
                  </a:moveTo>
                  <a:lnTo>
                    <a:pt x="53065" y="25"/>
                  </a:lnTo>
                  <a:lnTo>
                    <a:pt x="106131" y="56"/>
                  </a:lnTo>
                  <a:lnTo>
                    <a:pt x="159197" y="91"/>
                  </a:lnTo>
                  <a:lnTo>
                    <a:pt x="212263" y="133"/>
                  </a:lnTo>
                  <a:lnTo>
                    <a:pt x="265329" y="183"/>
                  </a:lnTo>
                  <a:lnTo>
                    <a:pt x="318395" y="241"/>
                  </a:lnTo>
                  <a:lnTo>
                    <a:pt x="371461" y="309"/>
                  </a:lnTo>
                  <a:lnTo>
                    <a:pt x="424526" y="389"/>
                  </a:lnTo>
                  <a:lnTo>
                    <a:pt x="477592" y="483"/>
                  </a:lnTo>
                  <a:lnTo>
                    <a:pt x="530658" y="593"/>
                  </a:lnTo>
                  <a:lnTo>
                    <a:pt x="583724" y="723"/>
                  </a:lnTo>
                  <a:lnTo>
                    <a:pt x="636790" y="875"/>
                  </a:lnTo>
                  <a:lnTo>
                    <a:pt x="689856" y="1054"/>
                  </a:lnTo>
                  <a:lnTo>
                    <a:pt x="742922" y="1264"/>
                  </a:lnTo>
                  <a:lnTo>
                    <a:pt x="795988" y="1511"/>
                  </a:lnTo>
                  <a:lnTo>
                    <a:pt x="849053" y="1801"/>
                  </a:lnTo>
                  <a:lnTo>
                    <a:pt x="902119" y="2141"/>
                  </a:lnTo>
                  <a:lnTo>
                    <a:pt x="955185" y="2540"/>
                  </a:lnTo>
                  <a:lnTo>
                    <a:pt x="1008251" y="3008"/>
                  </a:lnTo>
                  <a:lnTo>
                    <a:pt x="1061317" y="3557"/>
                  </a:lnTo>
                  <a:lnTo>
                    <a:pt x="1114383" y="4200"/>
                  </a:lnTo>
                  <a:lnTo>
                    <a:pt x="1167449" y="4954"/>
                  </a:lnTo>
                  <a:lnTo>
                    <a:pt x="1220515" y="5836"/>
                  </a:lnTo>
                  <a:lnTo>
                    <a:pt x="1273580" y="6869"/>
                  </a:lnTo>
                  <a:lnTo>
                    <a:pt x="1326646" y="8077"/>
                  </a:lnTo>
                  <a:lnTo>
                    <a:pt x="1379712" y="9488"/>
                  </a:lnTo>
                  <a:lnTo>
                    <a:pt x="1432778" y="11135"/>
                  </a:lnTo>
                  <a:lnTo>
                    <a:pt x="1485844" y="13055"/>
                  </a:lnTo>
                  <a:lnTo>
                    <a:pt x="1538910" y="15290"/>
                  </a:lnTo>
                  <a:lnTo>
                    <a:pt x="1591976" y="17886"/>
                  </a:lnTo>
                  <a:lnTo>
                    <a:pt x="1645041" y="20898"/>
                  </a:lnTo>
                  <a:lnTo>
                    <a:pt x="1698107" y="24384"/>
                  </a:lnTo>
                  <a:lnTo>
                    <a:pt x="1751173" y="28408"/>
                  </a:lnTo>
                  <a:lnTo>
                    <a:pt x="1804239" y="33038"/>
                  </a:lnTo>
                  <a:lnTo>
                    <a:pt x="1857305" y="38350"/>
                  </a:lnTo>
                  <a:lnTo>
                    <a:pt x="1910371" y="44418"/>
                  </a:lnTo>
                  <a:lnTo>
                    <a:pt x="1963437" y="51319"/>
                  </a:lnTo>
                  <a:lnTo>
                    <a:pt x="2016503" y="59130"/>
                  </a:lnTo>
                  <a:lnTo>
                    <a:pt x="2069568" y="67917"/>
                  </a:lnTo>
                  <a:lnTo>
                    <a:pt x="2122634" y="77741"/>
                  </a:lnTo>
                  <a:lnTo>
                    <a:pt x="2175700" y="88643"/>
                  </a:lnTo>
                  <a:lnTo>
                    <a:pt x="2228766" y="100646"/>
                  </a:lnTo>
                  <a:lnTo>
                    <a:pt x="2281832" y="113745"/>
                  </a:lnTo>
                  <a:lnTo>
                    <a:pt x="2334898" y="127902"/>
                  </a:lnTo>
                  <a:lnTo>
                    <a:pt x="2387964" y="143046"/>
                  </a:lnTo>
                  <a:lnTo>
                    <a:pt x="2441030" y="159065"/>
                  </a:lnTo>
                  <a:lnTo>
                    <a:pt x="2494095" y="175812"/>
                  </a:lnTo>
                  <a:lnTo>
                    <a:pt x="2547161" y="193106"/>
                  </a:lnTo>
                  <a:lnTo>
                    <a:pt x="2600227" y="210739"/>
                  </a:lnTo>
                  <a:lnTo>
                    <a:pt x="2653293" y="228488"/>
                  </a:lnTo>
                  <a:lnTo>
                    <a:pt x="2706359" y="246122"/>
                  </a:lnTo>
                  <a:lnTo>
                    <a:pt x="2759425" y="263416"/>
                  </a:lnTo>
                  <a:lnTo>
                    <a:pt x="2812491" y="280163"/>
                  </a:lnTo>
                  <a:lnTo>
                    <a:pt x="2865556" y="296182"/>
                  </a:lnTo>
                  <a:lnTo>
                    <a:pt x="2918622" y="311325"/>
                  </a:lnTo>
                  <a:lnTo>
                    <a:pt x="2971688" y="325483"/>
                  </a:lnTo>
                  <a:lnTo>
                    <a:pt x="3024754" y="338581"/>
                  </a:lnTo>
                  <a:lnTo>
                    <a:pt x="3077820" y="350584"/>
                  </a:lnTo>
                  <a:lnTo>
                    <a:pt x="3130886" y="361487"/>
                  </a:lnTo>
                  <a:lnTo>
                    <a:pt x="3183952" y="371310"/>
                  </a:lnTo>
                  <a:lnTo>
                    <a:pt x="3237018" y="380098"/>
                  </a:lnTo>
                  <a:lnTo>
                    <a:pt x="3290083" y="387908"/>
                  </a:lnTo>
                  <a:lnTo>
                    <a:pt x="3343149" y="394810"/>
                  </a:lnTo>
                  <a:lnTo>
                    <a:pt x="3396215" y="400878"/>
                  </a:lnTo>
                  <a:lnTo>
                    <a:pt x="3449281" y="406189"/>
                  </a:lnTo>
                  <a:lnTo>
                    <a:pt x="3502347" y="410820"/>
                  </a:lnTo>
                  <a:lnTo>
                    <a:pt x="3555413" y="414844"/>
                  </a:lnTo>
                  <a:lnTo>
                    <a:pt x="3608479" y="418329"/>
                  </a:lnTo>
                  <a:lnTo>
                    <a:pt x="3661545" y="421341"/>
                  </a:lnTo>
                  <a:lnTo>
                    <a:pt x="3714610" y="423938"/>
                  </a:lnTo>
                  <a:lnTo>
                    <a:pt x="3767676" y="426173"/>
                  </a:lnTo>
                  <a:lnTo>
                    <a:pt x="3820742" y="428092"/>
                  </a:lnTo>
                  <a:lnTo>
                    <a:pt x="3873808" y="429739"/>
                  </a:lnTo>
                  <a:lnTo>
                    <a:pt x="3926874" y="431150"/>
                  </a:lnTo>
                  <a:lnTo>
                    <a:pt x="3979940" y="432358"/>
                  </a:lnTo>
                  <a:lnTo>
                    <a:pt x="4033006" y="433391"/>
                  </a:lnTo>
                  <a:lnTo>
                    <a:pt x="4086072" y="434274"/>
                  </a:lnTo>
                  <a:lnTo>
                    <a:pt x="4139137" y="435028"/>
                  </a:lnTo>
                  <a:lnTo>
                    <a:pt x="4192203" y="435671"/>
                  </a:lnTo>
                  <a:lnTo>
                    <a:pt x="4245269" y="436220"/>
                  </a:lnTo>
                  <a:lnTo>
                    <a:pt x="4298335" y="436688"/>
                  </a:lnTo>
                  <a:lnTo>
                    <a:pt x="4351401" y="437087"/>
                  </a:lnTo>
                  <a:lnTo>
                    <a:pt x="4404467" y="437427"/>
                  </a:lnTo>
                  <a:lnTo>
                    <a:pt x="4457533" y="437717"/>
                  </a:lnTo>
                  <a:lnTo>
                    <a:pt x="4510598" y="437963"/>
                  </a:lnTo>
                  <a:lnTo>
                    <a:pt x="4563664" y="438174"/>
                  </a:lnTo>
                  <a:lnTo>
                    <a:pt x="4616730" y="438353"/>
                  </a:lnTo>
                  <a:lnTo>
                    <a:pt x="4669796" y="438505"/>
                  </a:lnTo>
                  <a:lnTo>
                    <a:pt x="4722862" y="438635"/>
                  </a:lnTo>
                  <a:lnTo>
                    <a:pt x="4775928" y="438745"/>
                  </a:lnTo>
                  <a:lnTo>
                    <a:pt x="4828994" y="438839"/>
                  </a:lnTo>
                  <a:lnTo>
                    <a:pt x="4882060" y="438919"/>
                  </a:lnTo>
                  <a:lnTo>
                    <a:pt x="4935125" y="438987"/>
                  </a:lnTo>
                  <a:lnTo>
                    <a:pt x="4988191" y="439045"/>
                  </a:lnTo>
                  <a:lnTo>
                    <a:pt x="5041257" y="439094"/>
                  </a:lnTo>
                  <a:lnTo>
                    <a:pt x="5094323" y="439136"/>
                  </a:lnTo>
                  <a:lnTo>
                    <a:pt x="5147389" y="439172"/>
                  </a:lnTo>
                  <a:lnTo>
                    <a:pt x="5200455" y="439202"/>
                  </a:lnTo>
                  <a:lnTo>
                    <a:pt x="5253521" y="439228"/>
                  </a:lnTo>
                </a:path>
              </a:pathLst>
            </a:custGeom>
            <a:ln w="40651" cap="flat">
              <a:solidFill>
                <a:srgbClr val="E8E8E8">
                  <a:alpha val="100000"/>
                </a:srgbClr>
              </a:solidFill>
              <a:prstDash val="solid"/>
              <a:round/>
            </a:ln>
          </p:spPr>
          <p:txBody>
            <a:bodyPr/>
            <a:lstStyle/>
            <a:p/>
          </p:txBody>
        </p:sp>
        <p:sp>
          <p:nvSpPr>
            <p:cNvPr id="29" name="pl29"/>
            <p:cNvSpPr/>
            <p:nvPr/>
          </p:nvSpPr>
          <p:spPr>
            <a:xfrm>
              <a:off x="2126629" y="1801900"/>
              <a:ext cx="5253521" cy="658842"/>
            </a:xfrm>
            <a:custGeom>
              <a:avLst/>
              <a:pathLst>
                <a:path w="5253521" h="658842">
                  <a:moveTo>
                    <a:pt x="0" y="0"/>
                  </a:moveTo>
                  <a:lnTo>
                    <a:pt x="53065" y="38"/>
                  </a:lnTo>
                  <a:lnTo>
                    <a:pt x="106131" y="84"/>
                  </a:lnTo>
                  <a:lnTo>
                    <a:pt x="159197" y="137"/>
                  </a:lnTo>
                  <a:lnTo>
                    <a:pt x="212263" y="200"/>
                  </a:lnTo>
                  <a:lnTo>
                    <a:pt x="265329" y="274"/>
                  </a:lnTo>
                  <a:lnTo>
                    <a:pt x="318395" y="361"/>
                  </a:lnTo>
                  <a:lnTo>
                    <a:pt x="371461" y="463"/>
                  </a:lnTo>
                  <a:lnTo>
                    <a:pt x="424526" y="583"/>
                  </a:lnTo>
                  <a:lnTo>
                    <a:pt x="477592" y="724"/>
                  </a:lnTo>
                  <a:lnTo>
                    <a:pt x="530658" y="890"/>
                  </a:lnTo>
                  <a:lnTo>
                    <a:pt x="583724" y="1084"/>
                  </a:lnTo>
                  <a:lnTo>
                    <a:pt x="636790" y="1313"/>
                  </a:lnTo>
                  <a:lnTo>
                    <a:pt x="689856" y="1581"/>
                  </a:lnTo>
                  <a:lnTo>
                    <a:pt x="742922" y="1897"/>
                  </a:lnTo>
                  <a:lnTo>
                    <a:pt x="795988" y="2267"/>
                  </a:lnTo>
                  <a:lnTo>
                    <a:pt x="849053" y="2701"/>
                  </a:lnTo>
                  <a:lnTo>
                    <a:pt x="902119" y="3211"/>
                  </a:lnTo>
                  <a:lnTo>
                    <a:pt x="955185" y="3810"/>
                  </a:lnTo>
                  <a:lnTo>
                    <a:pt x="1008251" y="4512"/>
                  </a:lnTo>
                  <a:lnTo>
                    <a:pt x="1061317" y="5335"/>
                  </a:lnTo>
                  <a:lnTo>
                    <a:pt x="1114383" y="6300"/>
                  </a:lnTo>
                  <a:lnTo>
                    <a:pt x="1167449" y="7431"/>
                  </a:lnTo>
                  <a:lnTo>
                    <a:pt x="1220515" y="8755"/>
                  </a:lnTo>
                  <a:lnTo>
                    <a:pt x="1273580" y="10304"/>
                  </a:lnTo>
                  <a:lnTo>
                    <a:pt x="1326646" y="12116"/>
                  </a:lnTo>
                  <a:lnTo>
                    <a:pt x="1379712" y="14233"/>
                  </a:lnTo>
                  <a:lnTo>
                    <a:pt x="1432778" y="16703"/>
                  </a:lnTo>
                  <a:lnTo>
                    <a:pt x="1485844" y="19583"/>
                  </a:lnTo>
                  <a:lnTo>
                    <a:pt x="1538910" y="22935"/>
                  </a:lnTo>
                  <a:lnTo>
                    <a:pt x="1591976" y="26830"/>
                  </a:lnTo>
                  <a:lnTo>
                    <a:pt x="1645041" y="31348"/>
                  </a:lnTo>
                  <a:lnTo>
                    <a:pt x="1698107" y="36576"/>
                  </a:lnTo>
                  <a:lnTo>
                    <a:pt x="1751173" y="42612"/>
                  </a:lnTo>
                  <a:lnTo>
                    <a:pt x="1804239" y="49558"/>
                  </a:lnTo>
                  <a:lnTo>
                    <a:pt x="1857305" y="57525"/>
                  </a:lnTo>
                  <a:lnTo>
                    <a:pt x="1910371" y="66627"/>
                  </a:lnTo>
                  <a:lnTo>
                    <a:pt x="1963437" y="76979"/>
                  </a:lnTo>
                  <a:lnTo>
                    <a:pt x="2016503" y="88695"/>
                  </a:lnTo>
                  <a:lnTo>
                    <a:pt x="2069568" y="101876"/>
                  </a:lnTo>
                  <a:lnTo>
                    <a:pt x="2122634" y="116611"/>
                  </a:lnTo>
                  <a:lnTo>
                    <a:pt x="2175700" y="132965"/>
                  </a:lnTo>
                  <a:lnTo>
                    <a:pt x="2228766" y="150970"/>
                  </a:lnTo>
                  <a:lnTo>
                    <a:pt x="2281832" y="170618"/>
                  </a:lnTo>
                  <a:lnTo>
                    <a:pt x="2334898" y="191854"/>
                  </a:lnTo>
                  <a:lnTo>
                    <a:pt x="2387964" y="214569"/>
                  </a:lnTo>
                  <a:lnTo>
                    <a:pt x="2441030" y="238598"/>
                  </a:lnTo>
                  <a:lnTo>
                    <a:pt x="2494095" y="263718"/>
                  </a:lnTo>
                  <a:lnTo>
                    <a:pt x="2547161" y="289659"/>
                  </a:lnTo>
                  <a:lnTo>
                    <a:pt x="2600227" y="316109"/>
                  </a:lnTo>
                  <a:lnTo>
                    <a:pt x="2653293" y="342733"/>
                  </a:lnTo>
                  <a:lnTo>
                    <a:pt x="2706359" y="369183"/>
                  </a:lnTo>
                  <a:lnTo>
                    <a:pt x="2759425" y="395124"/>
                  </a:lnTo>
                  <a:lnTo>
                    <a:pt x="2812491" y="420244"/>
                  </a:lnTo>
                  <a:lnTo>
                    <a:pt x="2865556" y="444273"/>
                  </a:lnTo>
                  <a:lnTo>
                    <a:pt x="2918622" y="466988"/>
                  </a:lnTo>
                  <a:lnTo>
                    <a:pt x="2971688" y="488224"/>
                  </a:lnTo>
                  <a:lnTo>
                    <a:pt x="3024754" y="507872"/>
                  </a:lnTo>
                  <a:lnTo>
                    <a:pt x="3077820" y="525877"/>
                  </a:lnTo>
                  <a:lnTo>
                    <a:pt x="3130886" y="542230"/>
                  </a:lnTo>
                  <a:lnTo>
                    <a:pt x="3183952" y="556966"/>
                  </a:lnTo>
                  <a:lnTo>
                    <a:pt x="3237018" y="570147"/>
                  </a:lnTo>
                  <a:lnTo>
                    <a:pt x="3290083" y="581863"/>
                  </a:lnTo>
                  <a:lnTo>
                    <a:pt x="3343149" y="592215"/>
                  </a:lnTo>
                  <a:lnTo>
                    <a:pt x="3396215" y="601317"/>
                  </a:lnTo>
                  <a:lnTo>
                    <a:pt x="3449281" y="609284"/>
                  </a:lnTo>
                  <a:lnTo>
                    <a:pt x="3502347" y="616230"/>
                  </a:lnTo>
                  <a:lnTo>
                    <a:pt x="3555413" y="622266"/>
                  </a:lnTo>
                  <a:lnTo>
                    <a:pt x="3608479" y="627494"/>
                  </a:lnTo>
                  <a:lnTo>
                    <a:pt x="3661545" y="632012"/>
                  </a:lnTo>
                  <a:lnTo>
                    <a:pt x="3714610" y="635907"/>
                  </a:lnTo>
                  <a:lnTo>
                    <a:pt x="3767676" y="639259"/>
                  </a:lnTo>
                  <a:lnTo>
                    <a:pt x="3820742" y="642139"/>
                  </a:lnTo>
                  <a:lnTo>
                    <a:pt x="3873808" y="644609"/>
                  </a:lnTo>
                  <a:lnTo>
                    <a:pt x="3926874" y="646726"/>
                  </a:lnTo>
                  <a:lnTo>
                    <a:pt x="3979940" y="648538"/>
                  </a:lnTo>
                  <a:lnTo>
                    <a:pt x="4033006" y="650087"/>
                  </a:lnTo>
                  <a:lnTo>
                    <a:pt x="4086072" y="651411"/>
                  </a:lnTo>
                  <a:lnTo>
                    <a:pt x="4139137" y="652542"/>
                  </a:lnTo>
                  <a:lnTo>
                    <a:pt x="4192203" y="653507"/>
                  </a:lnTo>
                  <a:lnTo>
                    <a:pt x="4245269" y="654330"/>
                  </a:lnTo>
                  <a:lnTo>
                    <a:pt x="4298335" y="655032"/>
                  </a:lnTo>
                  <a:lnTo>
                    <a:pt x="4351401" y="655631"/>
                  </a:lnTo>
                  <a:lnTo>
                    <a:pt x="4404467" y="656141"/>
                  </a:lnTo>
                  <a:lnTo>
                    <a:pt x="4457533" y="656575"/>
                  </a:lnTo>
                  <a:lnTo>
                    <a:pt x="4510598" y="656945"/>
                  </a:lnTo>
                  <a:lnTo>
                    <a:pt x="4563664" y="657261"/>
                  </a:lnTo>
                  <a:lnTo>
                    <a:pt x="4616730" y="657529"/>
                  </a:lnTo>
                  <a:lnTo>
                    <a:pt x="4669796" y="657758"/>
                  </a:lnTo>
                  <a:lnTo>
                    <a:pt x="4722862" y="657952"/>
                  </a:lnTo>
                  <a:lnTo>
                    <a:pt x="4775928" y="658118"/>
                  </a:lnTo>
                  <a:lnTo>
                    <a:pt x="4828994" y="658259"/>
                  </a:lnTo>
                  <a:lnTo>
                    <a:pt x="4882060" y="658379"/>
                  </a:lnTo>
                  <a:lnTo>
                    <a:pt x="4935125" y="658481"/>
                  </a:lnTo>
                  <a:lnTo>
                    <a:pt x="4988191" y="658568"/>
                  </a:lnTo>
                  <a:lnTo>
                    <a:pt x="5041257" y="658642"/>
                  </a:lnTo>
                  <a:lnTo>
                    <a:pt x="5094323" y="658705"/>
                  </a:lnTo>
                  <a:lnTo>
                    <a:pt x="5147389" y="658758"/>
                  </a:lnTo>
                  <a:lnTo>
                    <a:pt x="5200455" y="658804"/>
                  </a:lnTo>
                  <a:lnTo>
                    <a:pt x="5253521" y="658842"/>
                  </a:lnTo>
                </a:path>
              </a:pathLst>
            </a:custGeom>
            <a:ln w="40651" cap="flat">
              <a:solidFill>
                <a:srgbClr val="E8E8E8">
                  <a:alpha val="100000"/>
                </a:srgbClr>
              </a:solidFill>
              <a:prstDash val="solid"/>
              <a:round/>
            </a:ln>
          </p:spPr>
          <p:txBody>
            <a:bodyPr/>
            <a:lstStyle/>
            <a:p/>
          </p:txBody>
        </p:sp>
        <p:sp>
          <p:nvSpPr>
            <p:cNvPr id="30" name="pl30"/>
            <p:cNvSpPr/>
            <p:nvPr/>
          </p:nvSpPr>
          <p:spPr>
            <a:xfrm>
              <a:off x="2126629" y="2241350"/>
              <a:ext cx="5253521" cy="439228"/>
            </a:xfrm>
            <a:custGeom>
              <a:avLst/>
              <a:pathLst>
                <a:path w="5253521" h="439228">
                  <a:moveTo>
                    <a:pt x="0" y="0"/>
                  </a:moveTo>
                  <a:lnTo>
                    <a:pt x="53065" y="25"/>
                  </a:lnTo>
                  <a:lnTo>
                    <a:pt x="106131" y="56"/>
                  </a:lnTo>
                  <a:lnTo>
                    <a:pt x="159197" y="91"/>
                  </a:lnTo>
                  <a:lnTo>
                    <a:pt x="212263" y="133"/>
                  </a:lnTo>
                  <a:lnTo>
                    <a:pt x="265329" y="183"/>
                  </a:lnTo>
                  <a:lnTo>
                    <a:pt x="318395" y="241"/>
                  </a:lnTo>
                  <a:lnTo>
                    <a:pt x="371461" y="309"/>
                  </a:lnTo>
                  <a:lnTo>
                    <a:pt x="424526" y="389"/>
                  </a:lnTo>
                  <a:lnTo>
                    <a:pt x="477592" y="483"/>
                  </a:lnTo>
                  <a:lnTo>
                    <a:pt x="530658" y="593"/>
                  </a:lnTo>
                  <a:lnTo>
                    <a:pt x="583724" y="723"/>
                  </a:lnTo>
                  <a:lnTo>
                    <a:pt x="636790" y="875"/>
                  </a:lnTo>
                  <a:lnTo>
                    <a:pt x="689856" y="1054"/>
                  </a:lnTo>
                  <a:lnTo>
                    <a:pt x="742922" y="1264"/>
                  </a:lnTo>
                  <a:lnTo>
                    <a:pt x="795988" y="1511"/>
                  </a:lnTo>
                  <a:lnTo>
                    <a:pt x="849053" y="1801"/>
                  </a:lnTo>
                  <a:lnTo>
                    <a:pt x="902119" y="2141"/>
                  </a:lnTo>
                  <a:lnTo>
                    <a:pt x="955185" y="2540"/>
                  </a:lnTo>
                  <a:lnTo>
                    <a:pt x="1008251" y="3008"/>
                  </a:lnTo>
                  <a:lnTo>
                    <a:pt x="1061317" y="3557"/>
                  </a:lnTo>
                  <a:lnTo>
                    <a:pt x="1114383" y="4200"/>
                  </a:lnTo>
                  <a:lnTo>
                    <a:pt x="1167449" y="4954"/>
                  </a:lnTo>
                  <a:lnTo>
                    <a:pt x="1220515" y="5836"/>
                  </a:lnTo>
                  <a:lnTo>
                    <a:pt x="1273580" y="6869"/>
                  </a:lnTo>
                  <a:lnTo>
                    <a:pt x="1326646" y="8077"/>
                  </a:lnTo>
                  <a:lnTo>
                    <a:pt x="1379712" y="9488"/>
                  </a:lnTo>
                  <a:lnTo>
                    <a:pt x="1432778" y="11135"/>
                  </a:lnTo>
                  <a:lnTo>
                    <a:pt x="1485844" y="13055"/>
                  </a:lnTo>
                  <a:lnTo>
                    <a:pt x="1538910" y="15290"/>
                  </a:lnTo>
                  <a:lnTo>
                    <a:pt x="1591976" y="17886"/>
                  </a:lnTo>
                  <a:lnTo>
                    <a:pt x="1645041" y="20898"/>
                  </a:lnTo>
                  <a:lnTo>
                    <a:pt x="1698107" y="24384"/>
                  </a:lnTo>
                  <a:lnTo>
                    <a:pt x="1751173" y="28408"/>
                  </a:lnTo>
                  <a:lnTo>
                    <a:pt x="1804239" y="33038"/>
                  </a:lnTo>
                  <a:lnTo>
                    <a:pt x="1857305" y="38350"/>
                  </a:lnTo>
                  <a:lnTo>
                    <a:pt x="1910371" y="44418"/>
                  </a:lnTo>
                  <a:lnTo>
                    <a:pt x="1963437" y="51319"/>
                  </a:lnTo>
                  <a:lnTo>
                    <a:pt x="2016503" y="59130"/>
                  </a:lnTo>
                  <a:lnTo>
                    <a:pt x="2069568" y="67917"/>
                  </a:lnTo>
                  <a:lnTo>
                    <a:pt x="2122634" y="77741"/>
                  </a:lnTo>
                  <a:lnTo>
                    <a:pt x="2175700" y="88643"/>
                  </a:lnTo>
                  <a:lnTo>
                    <a:pt x="2228766" y="100646"/>
                  </a:lnTo>
                  <a:lnTo>
                    <a:pt x="2281832" y="113745"/>
                  </a:lnTo>
                  <a:lnTo>
                    <a:pt x="2334898" y="127902"/>
                  </a:lnTo>
                  <a:lnTo>
                    <a:pt x="2387964" y="143046"/>
                  </a:lnTo>
                  <a:lnTo>
                    <a:pt x="2441030" y="159065"/>
                  </a:lnTo>
                  <a:lnTo>
                    <a:pt x="2494095" y="175812"/>
                  </a:lnTo>
                  <a:lnTo>
                    <a:pt x="2547161" y="193106"/>
                  </a:lnTo>
                  <a:lnTo>
                    <a:pt x="2600227" y="210739"/>
                  </a:lnTo>
                  <a:lnTo>
                    <a:pt x="2653293" y="228488"/>
                  </a:lnTo>
                  <a:lnTo>
                    <a:pt x="2706359" y="246122"/>
                  </a:lnTo>
                  <a:lnTo>
                    <a:pt x="2759425" y="263416"/>
                  </a:lnTo>
                  <a:lnTo>
                    <a:pt x="2812491" y="280163"/>
                  </a:lnTo>
                  <a:lnTo>
                    <a:pt x="2865556" y="296182"/>
                  </a:lnTo>
                  <a:lnTo>
                    <a:pt x="2918622" y="311325"/>
                  </a:lnTo>
                  <a:lnTo>
                    <a:pt x="2971688" y="325483"/>
                  </a:lnTo>
                  <a:lnTo>
                    <a:pt x="3024754" y="338581"/>
                  </a:lnTo>
                  <a:lnTo>
                    <a:pt x="3077820" y="350584"/>
                  </a:lnTo>
                  <a:lnTo>
                    <a:pt x="3130886" y="361487"/>
                  </a:lnTo>
                  <a:lnTo>
                    <a:pt x="3183952" y="371310"/>
                  </a:lnTo>
                  <a:lnTo>
                    <a:pt x="3237018" y="380098"/>
                  </a:lnTo>
                  <a:lnTo>
                    <a:pt x="3290083" y="387908"/>
                  </a:lnTo>
                  <a:lnTo>
                    <a:pt x="3343149" y="394810"/>
                  </a:lnTo>
                  <a:lnTo>
                    <a:pt x="3396215" y="400878"/>
                  </a:lnTo>
                  <a:lnTo>
                    <a:pt x="3449281" y="406189"/>
                  </a:lnTo>
                  <a:lnTo>
                    <a:pt x="3502347" y="410820"/>
                  </a:lnTo>
                  <a:lnTo>
                    <a:pt x="3555413" y="414844"/>
                  </a:lnTo>
                  <a:lnTo>
                    <a:pt x="3608479" y="418329"/>
                  </a:lnTo>
                  <a:lnTo>
                    <a:pt x="3661545" y="421341"/>
                  </a:lnTo>
                  <a:lnTo>
                    <a:pt x="3714610" y="423938"/>
                  </a:lnTo>
                  <a:lnTo>
                    <a:pt x="3767676" y="426173"/>
                  </a:lnTo>
                  <a:lnTo>
                    <a:pt x="3820742" y="428092"/>
                  </a:lnTo>
                  <a:lnTo>
                    <a:pt x="3873808" y="429739"/>
                  </a:lnTo>
                  <a:lnTo>
                    <a:pt x="3926874" y="431150"/>
                  </a:lnTo>
                  <a:lnTo>
                    <a:pt x="3979940" y="432358"/>
                  </a:lnTo>
                  <a:lnTo>
                    <a:pt x="4033006" y="433391"/>
                  </a:lnTo>
                  <a:lnTo>
                    <a:pt x="4086072" y="434274"/>
                  </a:lnTo>
                  <a:lnTo>
                    <a:pt x="4139137" y="435028"/>
                  </a:lnTo>
                  <a:lnTo>
                    <a:pt x="4192203" y="435671"/>
                  </a:lnTo>
                  <a:lnTo>
                    <a:pt x="4245269" y="436220"/>
                  </a:lnTo>
                  <a:lnTo>
                    <a:pt x="4298335" y="436688"/>
                  </a:lnTo>
                  <a:lnTo>
                    <a:pt x="4351401" y="437087"/>
                  </a:lnTo>
                  <a:lnTo>
                    <a:pt x="4404467" y="437427"/>
                  </a:lnTo>
                  <a:lnTo>
                    <a:pt x="4457533" y="437717"/>
                  </a:lnTo>
                  <a:lnTo>
                    <a:pt x="4510598" y="437963"/>
                  </a:lnTo>
                  <a:lnTo>
                    <a:pt x="4563664" y="438174"/>
                  </a:lnTo>
                  <a:lnTo>
                    <a:pt x="4616730" y="438353"/>
                  </a:lnTo>
                  <a:lnTo>
                    <a:pt x="4669796" y="438505"/>
                  </a:lnTo>
                  <a:lnTo>
                    <a:pt x="4722862" y="438635"/>
                  </a:lnTo>
                  <a:lnTo>
                    <a:pt x="4775928" y="438745"/>
                  </a:lnTo>
                  <a:lnTo>
                    <a:pt x="4828994" y="438839"/>
                  </a:lnTo>
                  <a:lnTo>
                    <a:pt x="4882060" y="438919"/>
                  </a:lnTo>
                  <a:lnTo>
                    <a:pt x="4935125" y="438987"/>
                  </a:lnTo>
                  <a:lnTo>
                    <a:pt x="4988191" y="439045"/>
                  </a:lnTo>
                  <a:lnTo>
                    <a:pt x="5041257" y="439094"/>
                  </a:lnTo>
                  <a:lnTo>
                    <a:pt x="5094323" y="439136"/>
                  </a:lnTo>
                  <a:lnTo>
                    <a:pt x="5147389" y="439172"/>
                  </a:lnTo>
                  <a:lnTo>
                    <a:pt x="5200455" y="439202"/>
                  </a:lnTo>
                  <a:lnTo>
                    <a:pt x="5253521" y="439228"/>
                  </a:lnTo>
                </a:path>
              </a:pathLst>
            </a:custGeom>
            <a:ln w="40651" cap="flat">
              <a:solidFill>
                <a:srgbClr val="E8E8E8">
                  <a:alpha val="100000"/>
                </a:srgbClr>
              </a:solidFill>
              <a:prstDash val="solid"/>
              <a:round/>
            </a:ln>
          </p:spPr>
          <p:txBody>
            <a:bodyPr/>
            <a:lstStyle/>
            <a:p/>
          </p:txBody>
        </p:sp>
        <p:sp>
          <p:nvSpPr>
            <p:cNvPr id="31" name="pl31"/>
            <p:cNvSpPr/>
            <p:nvPr/>
          </p:nvSpPr>
          <p:spPr>
            <a:xfrm>
              <a:off x="2126629" y="4878417"/>
              <a:ext cx="5253521" cy="219614"/>
            </a:xfrm>
            <a:custGeom>
              <a:avLst/>
              <a:pathLst>
                <a:path w="5253521" h="219614">
                  <a:moveTo>
                    <a:pt x="0" y="219614"/>
                  </a:moveTo>
                  <a:lnTo>
                    <a:pt x="53065" y="219601"/>
                  </a:lnTo>
                  <a:lnTo>
                    <a:pt x="106131" y="219586"/>
                  </a:lnTo>
                  <a:lnTo>
                    <a:pt x="159197" y="219568"/>
                  </a:lnTo>
                  <a:lnTo>
                    <a:pt x="212263" y="219547"/>
                  </a:lnTo>
                  <a:lnTo>
                    <a:pt x="265329" y="219522"/>
                  </a:lnTo>
                  <a:lnTo>
                    <a:pt x="318395" y="219493"/>
                  </a:lnTo>
                  <a:lnTo>
                    <a:pt x="371461" y="219459"/>
                  </a:lnTo>
                  <a:lnTo>
                    <a:pt x="424526" y="219419"/>
                  </a:lnTo>
                  <a:lnTo>
                    <a:pt x="477592" y="219372"/>
                  </a:lnTo>
                  <a:lnTo>
                    <a:pt x="530658" y="219317"/>
                  </a:lnTo>
                  <a:lnTo>
                    <a:pt x="583724" y="219252"/>
                  </a:lnTo>
                  <a:lnTo>
                    <a:pt x="636790" y="219176"/>
                  </a:lnTo>
                  <a:lnTo>
                    <a:pt x="689856" y="219087"/>
                  </a:lnTo>
                  <a:lnTo>
                    <a:pt x="742922" y="218981"/>
                  </a:lnTo>
                  <a:lnTo>
                    <a:pt x="795988" y="218858"/>
                  </a:lnTo>
                  <a:lnTo>
                    <a:pt x="849053" y="218713"/>
                  </a:lnTo>
                  <a:lnTo>
                    <a:pt x="902119" y="218543"/>
                  </a:lnTo>
                  <a:lnTo>
                    <a:pt x="955185" y="218344"/>
                  </a:lnTo>
                  <a:lnTo>
                    <a:pt x="1008251" y="218110"/>
                  </a:lnTo>
                  <a:lnTo>
                    <a:pt x="1061317" y="217835"/>
                  </a:lnTo>
                  <a:lnTo>
                    <a:pt x="1114383" y="217514"/>
                  </a:lnTo>
                  <a:lnTo>
                    <a:pt x="1167449" y="217137"/>
                  </a:lnTo>
                  <a:lnTo>
                    <a:pt x="1220515" y="216695"/>
                  </a:lnTo>
                  <a:lnTo>
                    <a:pt x="1273580" y="216179"/>
                  </a:lnTo>
                  <a:lnTo>
                    <a:pt x="1326646" y="215575"/>
                  </a:lnTo>
                  <a:lnTo>
                    <a:pt x="1379712" y="214869"/>
                  </a:lnTo>
                  <a:lnTo>
                    <a:pt x="1432778" y="214046"/>
                  </a:lnTo>
                  <a:lnTo>
                    <a:pt x="1485844" y="213086"/>
                  </a:lnTo>
                  <a:lnTo>
                    <a:pt x="1538910" y="211969"/>
                  </a:lnTo>
                  <a:lnTo>
                    <a:pt x="1591976" y="210670"/>
                  </a:lnTo>
                  <a:lnTo>
                    <a:pt x="1645041" y="209164"/>
                  </a:lnTo>
                  <a:lnTo>
                    <a:pt x="1698107" y="207422"/>
                  </a:lnTo>
                  <a:lnTo>
                    <a:pt x="1751173" y="205410"/>
                  </a:lnTo>
                  <a:lnTo>
                    <a:pt x="1804239" y="203094"/>
                  </a:lnTo>
                  <a:lnTo>
                    <a:pt x="1857305" y="200439"/>
                  </a:lnTo>
                  <a:lnTo>
                    <a:pt x="1910371" y="197405"/>
                  </a:lnTo>
                  <a:lnTo>
                    <a:pt x="1963437" y="193954"/>
                  </a:lnTo>
                  <a:lnTo>
                    <a:pt x="2016503" y="190049"/>
                  </a:lnTo>
                  <a:lnTo>
                    <a:pt x="2069568" y="185655"/>
                  </a:lnTo>
                  <a:lnTo>
                    <a:pt x="2122634" y="180743"/>
                  </a:lnTo>
                  <a:lnTo>
                    <a:pt x="2175700" y="175292"/>
                  </a:lnTo>
                  <a:lnTo>
                    <a:pt x="2228766" y="169290"/>
                  </a:lnTo>
                  <a:lnTo>
                    <a:pt x="2281832" y="162741"/>
                  </a:lnTo>
                  <a:lnTo>
                    <a:pt x="2334898" y="155662"/>
                  </a:lnTo>
                  <a:lnTo>
                    <a:pt x="2387964" y="148091"/>
                  </a:lnTo>
                  <a:lnTo>
                    <a:pt x="2441030" y="140081"/>
                  </a:lnTo>
                  <a:lnTo>
                    <a:pt x="2494095" y="131708"/>
                  </a:lnTo>
                  <a:lnTo>
                    <a:pt x="2547161" y="123061"/>
                  </a:lnTo>
                  <a:lnTo>
                    <a:pt x="2600227" y="114244"/>
                  </a:lnTo>
                  <a:lnTo>
                    <a:pt x="2653293" y="105369"/>
                  </a:lnTo>
                  <a:lnTo>
                    <a:pt x="2706359" y="96553"/>
                  </a:lnTo>
                  <a:lnTo>
                    <a:pt x="2759425" y="87906"/>
                  </a:lnTo>
                  <a:lnTo>
                    <a:pt x="2812491" y="79532"/>
                  </a:lnTo>
                  <a:lnTo>
                    <a:pt x="2865556" y="71523"/>
                  </a:lnTo>
                  <a:lnTo>
                    <a:pt x="2918622" y="63951"/>
                  </a:lnTo>
                  <a:lnTo>
                    <a:pt x="2971688" y="56872"/>
                  </a:lnTo>
                  <a:lnTo>
                    <a:pt x="3024754" y="50323"/>
                  </a:lnTo>
                  <a:lnTo>
                    <a:pt x="3077820" y="44321"/>
                  </a:lnTo>
                  <a:lnTo>
                    <a:pt x="3130886" y="38870"/>
                  </a:lnTo>
                  <a:lnTo>
                    <a:pt x="3183952" y="33958"/>
                  </a:lnTo>
                  <a:lnTo>
                    <a:pt x="3237018" y="29565"/>
                  </a:lnTo>
                  <a:lnTo>
                    <a:pt x="3290083" y="25659"/>
                  </a:lnTo>
                  <a:lnTo>
                    <a:pt x="3343149" y="22209"/>
                  </a:lnTo>
                  <a:lnTo>
                    <a:pt x="3396215" y="19175"/>
                  </a:lnTo>
                  <a:lnTo>
                    <a:pt x="3449281" y="16519"/>
                  </a:lnTo>
                  <a:lnTo>
                    <a:pt x="3502347" y="14204"/>
                  </a:lnTo>
                  <a:lnTo>
                    <a:pt x="3555413" y="12192"/>
                  </a:lnTo>
                  <a:lnTo>
                    <a:pt x="3608479" y="10449"/>
                  </a:lnTo>
                  <a:lnTo>
                    <a:pt x="3661545" y="8943"/>
                  </a:lnTo>
                  <a:lnTo>
                    <a:pt x="3714610" y="7645"/>
                  </a:lnTo>
                  <a:lnTo>
                    <a:pt x="3767676" y="6527"/>
                  </a:lnTo>
                  <a:lnTo>
                    <a:pt x="3820742" y="5567"/>
                  </a:lnTo>
                  <a:lnTo>
                    <a:pt x="3873808" y="4744"/>
                  </a:lnTo>
                  <a:lnTo>
                    <a:pt x="3926874" y="4038"/>
                  </a:lnTo>
                  <a:lnTo>
                    <a:pt x="3979940" y="3434"/>
                  </a:lnTo>
                  <a:lnTo>
                    <a:pt x="4033006" y="2918"/>
                  </a:lnTo>
                  <a:lnTo>
                    <a:pt x="4086072" y="2477"/>
                  </a:lnTo>
                  <a:lnTo>
                    <a:pt x="4139137" y="2100"/>
                  </a:lnTo>
                  <a:lnTo>
                    <a:pt x="4192203" y="1778"/>
                  </a:lnTo>
                  <a:lnTo>
                    <a:pt x="4245269" y="1504"/>
                  </a:lnTo>
                  <a:lnTo>
                    <a:pt x="4298335" y="1270"/>
                  </a:lnTo>
                  <a:lnTo>
                    <a:pt x="4351401" y="1070"/>
                  </a:lnTo>
                  <a:lnTo>
                    <a:pt x="4404467" y="900"/>
                  </a:lnTo>
                  <a:lnTo>
                    <a:pt x="4457533" y="755"/>
                  </a:lnTo>
                  <a:lnTo>
                    <a:pt x="4510598" y="632"/>
                  </a:lnTo>
                  <a:lnTo>
                    <a:pt x="4563664" y="527"/>
                  </a:lnTo>
                  <a:lnTo>
                    <a:pt x="4616730" y="437"/>
                  </a:lnTo>
                  <a:lnTo>
                    <a:pt x="4669796" y="361"/>
                  </a:lnTo>
                  <a:lnTo>
                    <a:pt x="4722862" y="296"/>
                  </a:lnTo>
                  <a:lnTo>
                    <a:pt x="4775928" y="241"/>
                  </a:lnTo>
                  <a:lnTo>
                    <a:pt x="4828994" y="194"/>
                  </a:lnTo>
                  <a:lnTo>
                    <a:pt x="4882060" y="154"/>
                  </a:lnTo>
                  <a:lnTo>
                    <a:pt x="4935125" y="120"/>
                  </a:lnTo>
                  <a:lnTo>
                    <a:pt x="4988191" y="91"/>
                  </a:lnTo>
                  <a:lnTo>
                    <a:pt x="5041257" y="66"/>
                  </a:lnTo>
                  <a:lnTo>
                    <a:pt x="5094323" y="45"/>
                  </a:lnTo>
                  <a:lnTo>
                    <a:pt x="5147389" y="28"/>
                  </a:lnTo>
                  <a:lnTo>
                    <a:pt x="5200455" y="12"/>
                  </a:lnTo>
                  <a:lnTo>
                    <a:pt x="5253521" y="0"/>
                  </a:lnTo>
                </a:path>
              </a:pathLst>
            </a:custGeom>
            <a:ln w="40651" cap="flat">
              <a:solidFill>
                <a:srgbClr val="E8E8E8">
                  <a:alpha val="100000"/>
                </a:srgbClr>
              </a:solidFill>
              <a:prstDash val="solid"/>
              <a:round/>
            </a:ln>
          </p:spPr>
          <p:txBody>
            <a:bodyPr/>
            <a:lstStyle/>
            <a:p/>
          </p:txBody>
        </p:sp>
        <p:sp>
          <p:nvSpPr>
            <p:cNvPr id="32" name="pl32"/>
            <p:cNvSpPr/>
            <p:nvPr/>
          </p:nvSpPr>
          <p:spPr>
            <a:xfrm>
              <a:off x="2126629" y="4878490"/>
              <a:ext cx="5253521" cy="439228"/>
            </a:xfrm>
            <a:custGeom>
              <a:avLst/>
              <a:pathLst>
                <a:path w="5253521" h="439228">
                  <a:moveTo>
                    <a:pt x="0" y="0"/>
                  </a:moveTo>
                  <a:lnTo>
                    <a:pt x="53065" y="25"/>
                  </a:lnTo>
                  <a:lnTo>
                    <a:pt x="106131" y="56"/>
                  </a:lnTo>
                  <a:lnTo>
                    <a:pt x="159197" y="91"/>
                  </a:lnTo>
                  <a:lnTo>
                    <a:pt x="212263" y="133"/>
                  </a:lnTo>
                  <a:lnTo>
                    <a:pt x="265329" y="183"/>
                  </a:lnTo>
                  <a:lnTo>
                    <a:pt x="318395" y="241"/>
                  </a:lnTo>
                  <a:lnTo>
                    <a:pt x="371461" y="309"/>
                  </a:lnTo>
                  <a:lnTo>
                    <a:pt x="424526" y="389"/>
                  </a:lnTo>
                  <a:lnTo>
                    <a:pt x="477592" y="483"/>
                  </a:lnTo>
                  <a:lnTo>
                    <a:pt x="530658" y="593"/>
                  </a:lnTo>
                  <a:lnTo>
                    <a:pt x="583724" y="723"/>
                  </a:lnTo>
                  <a:lnTo>
                    <a:pt x="636790" y="875"/>
                  </a:lnTo>
                  <a:lnTo>
                    <a:pt x="689856" y="1054"/>
                  </a:lnTo>
                  <a:lnTo>
                    <a:pt x="742922" y="1264"/>
                  </a:lnTo>
                  <a:lnTo>
                    <a:pt x="795988" y="1511"/>
                  </a:lnTo>
                  <a:lnTo>
                    <a:pt x="849053" y="1801"/>
                  </a:lnTo>
                  <a:lnTo>
                    <a:pt x="902119" y="2141"/>
                  </a:lnTo>
                  <a:lnTo>
                    <a:pt x="955185" y="2540"/>
                  </a:lnTo>
                  <a:lnTo>
                    <a:pt x="1008251" y="3008"/>
                  </a:lnTo>
                  <a:lnTo>
                    <a:pt x="1061317" y="3557"/>
                  </a:lnTo>
                  <a:lnTo>
                    <a:pt x="1114383" y="4200"/>
                  </a:lnTo>
                  <a:lnTo>
                    <a:pt x="1167449" y="4954"/>
                  </a:lnTo>
                  <a:lnTo>
                    <a:pt x="1220515" y="5836"/>
                  </a:lnTo>
                  <a:lnTo>
                    <a:pt x="1273580" y="6869"/>
                  </a:lnTo>
                  <a:lnTo>
                    <a:pt x="1326646" y="8077"/>
                  </a:lnTo>
                  <a:lnTo>
                    <a:pt x="1379712" y="9488"/>
                  </a:lnTo>
                  <a:lnTo>
                    <a:pt x="1432778" y="11135"/>
                  </a:lnTo>
                  <a:lnTo>
                    <a:pt x="1485844" y="13055"/>
                  </a:lnTo>
                  <a:lnTo>
                    <a:pt x="1538910" y="15290"/>
                  </a:lnTo>
                  <a:lnTo>
                    <a:pt x="1591976" y="17886"/>
                  </a:lnTo>
                  <a:lnTo>
                    <a:pt x="1645041" y="20898"/>
                  </a:lnTo>
                  <a:lnTo>
                    <a:pt x="1698107" y="24384"/>
                  </a:lnTo>
                  <a:lnTo>
                    <a:pt x="1751173" y="28408"/>
                  </a:lnTo>
                  <a:lnTo>
                    <a:pt x="1804239" y="33038"/>
                  </a:lnTo>
                  <a:lnTo>
                    <a:pt x="1857305" y="38350"/>
                  </a:lnTo>
                  <a:lnTo>
                    <a:pt x="1910371" y="44418"/>
                  </a:lnTo>
                  <a:lnTo>
                    <a:pt x="1963437" y="51319"/>
                  </a:lnTo>
                  <a:lnTo>
                    <a:pt x="2016503" y="59130"/>
                  </a:lnTo>
                  <a:lnTo>
                    <a:pt x="2069568" y="67917"/>
                  </a:lnTo>
                  <a:lnTo>
                    <a:pt x="2122634" y="77741"/>
                  </a:lnTo>
                  <a:lnTo>
                    <a:pt x="2175700" y="88643"/>
                  </a:lnTo>
                  <a:lnTo>
                    <a:pt x="2228766" y="100646"/>
                  </a:lnTo>
                  <a:lnTo>
                    <a:pt x="2281832" y="113745"/>
                  </a:lnTo>
                  <a:lnTo>
                    <a:pt x="2334898" y="127902"/>
                  </a:lnTo>
                  <a:lnTo>
                    <a:pt x="2387964" y="143046"/>
                  </a:lnTo>
                  <a:lnTo>
                    <a:pt x="2441030" y="159065"/>
                  </a:lnTo>
                  <a:lnTo>
                    <a:pt x="2494095" y="175812"/>
                  </a:lnTo>
                  <a:lnTo>
                    <a:pt x="2547161" y="193106"/>
                  </a:lnTo>
                  <a:lnTo>
                    <a:pt x="2600227" y="210739"/>
                  </a:lnTo>
                  <a:lnTo>
                    <a:pt x="2653293" y="228488"/>
                  </a:lnTo>
                  <a:lnTo>
                    <a:pt x="2706359" y="246122"/>
                  </a:lnTo>
                  <a:lnTo>
                    <a:pt x="2759425" y="263416"/>
                  </a:lnTo>
                  <a:lnTo>
                    <a:pt x="2812491" y="280163"/>
                  </a:lnTo>
                  <a:lnTo>
                    <a:pt x="2865556" y="296182"/>
                  </a:lnTo>
                  <a:lnTo>
                    <a:pt x="2918622" y="311325"/>
                  </a:lnTo>
                  <a:lnTo>
                    <a:pt x="2971688" y="325483"/>
                  </a:lnTo>
                  <a:lnTo>
                    <a:pt x="3024754" y="338581"/>
                  </a:lnTo>
                  <a:lnTo>
                    <a:pt x="3077820" y="350584"/>
                  </a:lnTo>
                  <a:lnTo>
                    <a:pt x="3130886" y="361487"/>
                  </a:lnTo>
                  <a:lnTo>
                    <a:pt x="3183952" y="371310"/>
                  </a:lnTo>
                  <a:lnTo>
                    <a:pt x="3237018" y="380098"/>
                  </a:lnTo>
                  <a:lnTo>
                    <a:pt x="3290083" y="387908"/>
                  </a:lnTo>
                  <a:lnTo>
                    <a:pt x="3343149" y="394810"/>
                  </a:lnTo>
                  <a:lnTo>
                    <a:pt x="3396215" y="400878"/>
                  </a:lnTo>
                  <a:lnTo>
                    <a:pt x="3449281" y="406189"/>
                  </a:lnTo>
                  <a:lnTo>
                    <a:pt x="3502347" y="410820"/>
                  </a:lnTo>
                  <a:lnTo>
                    <a:pt x="3555413" y="414844"/>
                  </a:lnTo>
                  <a:lnTo>
                    <a:pt x="3608479" y="418329"/>
                  </a:lnTo>
                  <a:lnTo>
                    <a:pt x="3661545" y="421341"/>
                  </a:lnTo>
                  <a:lnTo>
                    <a:pt x="3714610" y="423938"/>
                  </a:lnTo>
                  <a:lnTo>
                    <a:pt x="3767676" y="426173"/>
                  </a:lnTo>
                  <a:lnTo>
                    <a:pt x="3820742" y="428092"/>
                  </a:lnTo>
                  <a:lnTo>
                    <a:pt x="3873808" y="429739"/>
                  </a:lnTo>
                  <a:lnTo>
                    <a:pt x="3926874" y="431150"/>
                  </a:lnTo>
                  <a:lnTo>
                    <a:pt x="3979940" y="432358"/>
                  </a:lnTo>
                  <a:lnTo>
                    <a:pt x="4033006" y="433391"/>
                  </a:lnTo>
                  <a:lnTo>
                    <a:pt x="4086072" y="434274"/>
                  </a:lnTo>
                  <a:lnTo>
                    <a:pt x="4139137" y="435028"/>
                  </a:lnTo>
                  <a:lnTo>
                    <a:pt x="4192203" y="435671"/>
                  </a:lnTo>
                  <a:lnTo>
                    <a:pt x="4245269" y="436220"/>
                  </a:lnTo>
                  <a:lnTo>
                    <a:pt x="4298335" y="436688"/>
                  </a:lnTo>
                  <a:lnTo>
                    <a:pt x="4351401" y="437087"/>
                  </a:lnTo>
                  <a:lnTo>
                    <a:pt x="4404467" y="437427"/>
                  </a:lnTo>
                  <a:lnTo>
                    <a:pt x="4457533" y="437717"/>
                  </a:lnTo>
                  <a:lnTo>
                    <a:pt x="4510598" y="437963"/>
                  </a:lnTo>
                  <a:lnTo>
                    <a:pt x="4563664" y="438174"/>
                  </a:lnTo>
                  <a:lnTo>
                    <a:pt x="4616730" y="438353"/>
                  </a:lnTo>
                  <a:lnTo>
                    <a:pt x="4669796" y="438505"/>
                  </a:lnTo>
                  <a:lnTo>
                    <a:pt x="4722862" y="438635"/>
                  </a:lnTo>
                  <a:lnTo>
                    <a:pt x="4775928" y="438745"/>
                  </a:lnTo>
                  <a:lnTo>
                    <a:pt x="4828994" y="438839"/>
                  </a:lnTo>
                  <a:lnTo>
                    <a:pt x="4882060" y="438919"/>
                  </a:lnTo>
                  <a:lnTo>
                    <a:pt x="4935125" y="438987"/>
                  </a:lnTo>
                  <a:lnTo>
                    <a:pt x="4988191" y="439045"/>
                  </a:lnTo>
                  <a:lnTo>
                    <a:pt x="5041257" y="439094"/>
                  </a:lnTo>
                  <a:lnTo>
                    <a:pt x="5094323" y="439136"/>
                  </a:lnTo>
                  <a:lnTo>
                    <a:pt x="5147389" y="439172"/>
                  </a:lnTo>
                  <a:lnTo>
                    <a:pt x="5200455" y="439202"/>
                  </a:lnTo>
                  <a:lnTo>
                    <a:pt x="5253521" y="439228"/>
                  </a:lnTo>
                </a:path>
              </a:pathLst>
            </a:custGeom>
            <a:ln w="40651" cap="flat">
              <a:solidFill>
                <a:srgbClr val="E8E8E8">
                  <a:alpha val="100000"/>
                </a:srgbClr>
              </a:solidFill>
              <a:prstDash val="solid"/>
              <a:round/>
            </a:ln>
          </p:spPr>
          <p:txBody>
            <a:bodyPr/>
            <a:lstStyle/>
            <a:p/>
          </p:txBody>
        </p:sp>
        <p:sp>
          <p:nvSpPr>
            <p:cNvPr id="33" name="pl33"/>
            <p:cNvSpPr/>
            <p:nvPr/>
          </p:nvSpPr>
          <p:spPr>
            <a:xfrm>
              <a:off x="2126629" y="3780124"/>
              <a:ext cx="5253521" cy="1756914"/>
            </a:xfrm>
            <a:custGeom>
              <a:avLst/>
              <a:pathLst>
                <a:path w="5253521" h="1756914">
                  <a:moveTo>
                    <a:pt x="0" y="0"/>
                  </a:moveTo>
                  <a:lnTo>
                    <a:pt x="53065" y="103"/>
                  </a:lnTo>
                  <a:lnTo>
                    <a:pt x="106131" y="224"/>
                  </a:lnTo>
                  <a:lnTo>
                    <a:pt x="159197" y="367"/>
                  </a:lnTo>
                  <a:lnTo>
                    <a:pt x="212263" y="535"/>
                  </a:lnTo>
                  <a:lnTo>
                    <a:pt x="265329" y="732"/>
                  </a:lnTo>
                  <a:lnTo>
                    <a:pt x="318395" y="964"/>
                  </a:lnTo>
                  <a:lnTo>
                    <a:pt x="371461" y="1236"/>
                  </a:lnTo>
                  <a:lnTo>
                    <a:pt x="424526" y="1556"/>
                  </a:lnTo>
                  <a:lnTo>
                    <a:pt x="477592" y="1932"/>
                  </a:lnTo>
                  <a:lnTo>
                    <a:pt x="530658" y="2374"/>
                  </a:lnTo>
                  <a:lnTo>
                    <a:pt x="583724" y="2893"/>
                  </a:lnTo>
                  <a:lnTo>
                    <a:pt x="636790" y="3502"/>
                  </a:lnTo>
                  <a:lnTo>
                    <a:pt x="689856" y="4218"/>
                  </a:lnTo>
                  <a:lnTo>
                    <a:pt x="742922" y="5058"/>
                  </a:lnTo>
                  <a:lnTo>
                    <a:pt x="795988" y="6046"/>
                  </a:lnTo>
                  <a:lnTo>
                    <a:pt x="849053" y="7204"/>
                  </a:lnTo>
                  <a:lnTo>
                    <a:pt x="902119" y="8564"/>
                  </a:lnTo>
                  <a:lnTo>
                    <a:pt x="955185" y="10160"/>
                  </a:lnTo>
                  <a:lnTo>
                    <a:pt x="1008251" y="12032"/>
                  </a:lnTo>
                  <a:lnTo>
                    <a:pt x="1061317" y="14228"/>
                  </a:lnTo>
                  <a:lnTo>
                    <a:pt x="1114383" y="16801"/>
                  </a:lnTo>
                  <a:lnTo>
                    <a:pt x="1167449" y="19817"/>
                  </a:lnTo>
                  <a:lnTo>
                    <a:pt x="1220515" y="23347"/>
                  </a:lnTo>
                  <a:lnTo>
                    <a:pt x="1273580" y="27479"/>
                  </a:lnTo>
                  <a:lnTo>
                    <a:pt x="1326646" y="32311"/>
                  </a:lnTo>
                  <a:lnTo>
                    <a:pt x="1379712" y="37955"/>
                  </a:lnTo>
                  <a:lnTo>
                    <a:pt x="1432778" y="44543"/>
                  </a:lnTo>
                  <a:lnTo>
                    <a:pt x="1485844" y="52222"/>
                  </a:lnTo>
                  <a:lnTo>
                    <a:pt x="1538910" y="61160"/>
                  </a:lnTo>
                  <a:lnTo>
                    <a:pt x="1591976" y="71547"/>
                  </a:lnTo>
                  <a:lnTo>
                    <a:pt x="1645041" y="83595"/>
                  </a:lnTo>
                  <a:lnTo>
                    <a:pt x="1698107" y="97538"/>
                  </a:lnTo>
                  <a:lnTo>
                    <a:pt x="1751173" y="113632"/>
                  </a:lnTo>
                  <a:lnTo>
                    <a:pt x="1804239" y="132155"/>
                  </a:lnTo>
                  <a:lnTo>
                    <a:pt x="1857305" y="153400"/>
                  </a:lnTo>
                  <a:lnTo>
                    <a:pt x="1910371" y="177672"/>
                  </a:lnTo>
                  <a:lnTo>
                    <a:pt x="1963437" y="205279"/>
                  </a:lnTo>
                  <a:lnTo>
                    <a:pt x="2016503" y="236520"/>
                  </a:lnTo>
                  <a:lnTo>
                    <a:pt x="2069568" y="271671"/>
                  </a:lnTo>
                  <a:lnTo>
                    <a:pt x="2122634" y="310965"/>
                  </a:lnTo>
                  <a:lnTo>
                    <a:pt x="2175700" y="354574"/>
                  </a:lnTo>
                  <a:lnTo>
                    <a:pt x="2228766" y="402586"/>
                  </a:lnTo>
                  <a:lnTo>
                    <a:pt x="2281832" y="454981"/>
                  </a:lnTo>
                  <a:lnTo>
                    <a:pt x="2334898" y="511611"/>
                  </a:lnTo>
                  <a:lnTo>
                    <a:pt x="2387964" y="572185"/>
                  </a:lnTo>
                  <a:lnTo>
                    <a:pt x="2441030" y="636261"/>
                  </a:lnTo>
                  <a:lnTo>
                    <a:pt x="2494095" y="703249"/>
                  </a:lnTo>
                  <a:lnTo>
                    <a:pt x="2547161" y="772424"/>
                  </a:lnTo>
                  <a:lnTo>
                    <a:pt x="2600227" y="842959"/>
                  </a:lnTo>
                  <a:lnTo>
                    <a:pt x="2653293" y="913954"/>
                  </a:lnTo>
                  <a:lnTo>
                    <a:pt x="2706359" y="984489"/>
                  </a:lnTo>
                  <a:lnTo>
                    <a:pt x="2759425" y="1053665"/>
                  </a:lnTo>
                  <a:lnTo>
                    <a:pt x="2812491" y="1120652"/>
                  </a:lnTo>
                  <a:lnTo>
                    <a:pt x="2865556" y="1184728"/>
                  </a:lnTo>
                  <a:lnTo>
                    <a:pt x="2918622" y="1245302"/>
                  </a:lnTo>
                  <a:lnTo>
                    <a:pt x="2971688" y="1301932"/>
                  </a:lnTo>
                  <a:lnTo>
                    <a:pt x="3024754" y="1354327"/>
                  </a:lnTo>
                  <a:lnTo>
                    <a:pt x="3077820" y="1402339"/>
                  </a:lnTo>
                  <a:lnTo>
                    <a:pt x="3130886" y="1445949"/>
                  </a:lnTo>
                  <a:lnTo>
                    <a:pt x="3183952" y="1485243"/>
                  </a:lnTo>
                  <a:lnTo>
                    <a:pt x="3237018" y="1520393"/>
                  </a:lnTo>
                  <a:lnTo>
                    <a:pt x="3290083" y="1551634"/>
                  </a:lnTo>
                  <a:lnTo>
                    <a:pt x="3343149" y="1579241"/>
                  </a:lnTo>
                  <a:lnTo>
                    <a:pt x="3396215" y="1603514"/>
                  </a:lnTo>
                  <a:lnTo>
                    <a:pt x="3449281" y="1624759"/>
                  </a:lnTo>
                  <a:lnTo>
                    <a:pt x="3502347" y="1643282"/>
                  </a:lnTo>
                  <a:lnTo>
                    <a:pt x="3555413" y="1659376"/>
                  </a:lnTo>
                  <a:lnTo>
                    <a:pt x="3608479" y="1673319"/>
                  </a:lnTo>
                  <a:lnTo>
                    <a:pt x="3661545" y="1685366"/>
                  </a:lnTo>
                  <a:lnTo>
                    <a:pt x="3714610" y="1695753"/>
                  </a:lnTo>
                  <a:lnTo>
                    <a:pt x="3767676" y="1704692"/>
                  </a:lnTo>
                  <a:lnTo>
                    <a:pt x="3820742" y="1712371"/>
                  </a:lnTo>
                  <a:lnTo>
                    <a:pt x="3873808" y="1718958"/>
                  </a:lnTo>
                  <a:lnTo>
                    <a:pt x="3926874" y="1724603"/>
                  </a:lnTo>
                  <a:lnTo>
                    <a:pt x="3979940" y="1729434"/>
                  </a:lnTo>
                  <a:lnTo>
                    <a:pt x="4033006" y="1733566"/>
                  </a:lnTo>
                  <a:lnTo>
                    <a:pt x="4086072" y="1737097"/>
                  </a:lnTo>
                  <a:lnTo>
                    <a:pt x="4139137" y="1740112"/>
                  </a:lnTo>
                  <a:lnTo>
                    <a:pt x="4192203" y="1742686"/>
                  </a:lnTo>
                  <a:lnTo>
                    <a:pt x="4245269" y="1744881"/>
                  </a:lnTo>
                  <a:lnTo>
                    <a:pt x="4298335" y="1746753"/>
                  </a:lnTo>
                  <a:lnTo>
                    <a:pt x="4351401" y="1748349"/>
                  </a:lnTo>
                  <a:lnTo>
                    <a:pt x="4404467" y="1749709"/>
                  </a:lnTo>
                  <a:lnTo>
                    <a:pt x="4457533" y="1750868"/>
                  </a:lnTo>
                  <a:lnTo>
                    <a:pt x="4510598" y="1751855"/>
                  </a:lnTo>
                  <a:lnTo>
                    <a:pt x="4563664" y="1752696"/>
                  </a:lnTo>
                  <a:lnTo>
                    <a:pt x="4616730" y="1753412"/>
                  </a:lnTo>
                  <a:lnTo>
                    <a:pt x="4669796" y="1754021"/>
                  </a:lnTo>
                  <a:lnTo>
                    <a:pt x="4722862" y="1754540"/>
                  </a:lnTo>
                  <a:lnTo>
                    <a:pt x="4775928" y="1754982"/>
                  </a:lnTo>
                  <a:lnTo>
                    <a:pt x="4828994" y="1755357"/>
                  </a:lnTo>
                  <a:lnTo>
                    <a:pt x="4882060" y="1755677"/>
                  </a:lnTo>
                  <a:lnTo>
                    <a:pt x="4935125" y="1755950"/>
                  </a:lnTo>
                  <a:lnTo>
                    <a:pt x="4988191" y="1756181"/>
                  </a:lnTo>
                  <a:lnTo>
                    <a:pt x="5041257" y="1756379"/>
                  </a:lnTo>
                  <a:lnTo>
                    <a:pt x="5094323" y="1756546"/>
                  </a:lnTo>
                  <a:lnTo>
                    <a:pt x="5147389" y="1756689"/>
                  </a:lnTo>
                  <a:lnTo>
                    <a:pt x="5200455" y="1756811"/>
                  </a:lnTo>
                  <a:lnTo>
                    <a:pt x="5253521" y="1756914"/>
                  </a:lnTo>
                </a:path>
              </a:pathLst>
            </a:custGeom>
            <a:ln w="40651" cap="flat">
              <a:solidFill>
                <a:srgbClr val="E8E8E8">
                  <a:alpha val="100000"/>
                </a:srgbClr>
              </a:solidFill>
              <a:prstDash val="solid"/>
              <a:round/>
            </a:ln>
          </p:spPr>
          <p:txBody>
            <a:bodyPr/>
            <a:lstStyle/>
            <a:p/>
          </p:txBody>
        </p:sp>
        <p:sp>
          <p:nvSpPr>
            <p:cNvPr id="34" name="pl34"/>
            <p:cNvSpPr/>
            <p:nvPr/>
          </p:nvSpPr>
          <p:spPr>
            <a:xfrm>
              <a:off x="2126629" y="1801753"/>
              <a:ext cx="5253521" cy="219614"/>
            </a:xfrm>
            <a:custGeom>
              <a:avLst/>
              <a:pathLst>
                <a:path w="5253521" h="219614">
                  <a:moveTo>
                    <a:pt x="0" y="219614"/>
                  </a:moveTo>
                  <a:lnTo>
                    <a:pt x="53065" y="219601"/>
                  </a:lnTo>
                  <a:lnTo>
                    <a:pt x="106131" y="219586"/>
                  </a:lnTo>
                  <a:lnTo>
                    <a:pt x="159197" y="219568"/>
                  </a:lnTo>
                  <a:lnTo>
                    <a:pt x="212263" y="219547"/>
                  </a:lnTo>
                  <a:lnTo>
                    <a:pt x="265329" y="219522"/>
                  </a:lnTo>
                  <a:lnTo>
                    <a:pt x="318395" y="219493"/>
                  </a:lnTo>
                  <a:lnTo>
                    <a:pt x="371461" y="219459"/>
                  </a:lnTo>
                  <a:lnTo>
                    <a:pt x="424526" y="219419"/>
                  </a:lnTo>
                  <a:lnTo>
                    <a:pt x="477592" y="219372"/>
                  </a:lnTo>
                  <a:lnTo>
                    <a:pt x="530658" y="219317"/>
                  </a:lnTo>
                  <a:lnTo>
                    <a:pt x="583724" y="219252"/>
                  </a:lnTo>
                  <a:lnTo>
                    <a:pt x="636790" y="219176"/>
                  </a:lnTo>
                  <a:lnTo>
                    <a:pt x="689856" y="219087"/>
                  </a:lnTo>
                  <a:lnTo>
                    <a:pt x="742922" y="218981"/>
                  </a:lnTo>
                  <a:lnTo>
                    <a:pt x="795988" y="218858"/>
                  </a:lnTo>
                  <a:lnTo>
                    <a:pt x="849053" y="218713"/>
                  </a:lnTo>
                  <a:lnTo>
                    <a:pt x="902119" y="218543"/>
                  </a:lnTo>
                  <a:lnTo>
                    <a:pt x="955185" y="218344"/>
                  </a:lnTo>
                  <a:lnTo>
                    <a:pt x="1008251" y="218110"/>
                  </a:lnTo>
                  <a:lnTo>
                    <a:pt x="1061317" y="217835"/>
                  </a:lnTo>
                  <a:lnTo>
                    <a:pt x="1114383" y="217514"/>
                  </a:lnTo>
                  <a:lnTo>
                    <a:pt x="1167449" y="217137"/>
                  </a:lnTo>
                  <a:lnTo>
                    <a:pt x="1220515" y="216695"/>
                  </a:lnTo>
                  <a:lnTo>
                    <a:pt x="1273580" y="216179"/>
                  </a:lnTo>
                  <a:lnTo>
                    <a:pt x="1326646" y="215575"/>
                  </a:lnTo>
                  <a:lnTo>
                    <a:pt x="1379712" y="214869"/>
                  </a:lnTo>
                  <a:lnTo>
                    <a:pt x="1432778" y="214046"/>
                  </a:lnTo>
                  <a:lnTo>
                    <a:pt x="1485844" y="213086"/>
                  </a:lnTo>
                  <a:lnTo>
                    <a:pt x="1538910" y="211969"/>
                  </a:lnTo>
                  <a:lnTo>
                    <a:pt x="1591976" y="210670"/>
                  </a:lnTo>
                  <a:lnTo>
                    <a:pt x="1645041" y="209164"/>
                  </a:lnTo>
                  <a:lnTo>
                    <a:pt x="1698107" y="207422"/>
                  </a:lnTo>
                  <a:lnTo>
                    <a:pt x="1751173" y="205410"/>
                  </a:lnTo>
                  <a:lnTo>
                    <a:pt x="1804239" y="203094"/>
                  </a:lnTo>
                  <a:lnTo>
                    <a:pt x="1857305" y="200439"/>
                  </a:lnTo>
                  <a:lnTo>
                    <a:pt x="1910371" y="197405"/>
                  </a:lnTo>
                  <a:lnTo>
                    <a:pt x="1963437" y="193954"/>
                  </a:lnTo>
                  <a:lnTo>
                    <a:pt x="2016503" y="190049"/>
                  </a:lnTo>
                  <a:lnTo>
                    <a:pt x="2069568" y="185655"/>
                  </a:lnTo>
                  <a:lnTo>
                    <a:pt x="2122634" y="180743"/>
                  </a:lnTo>
                  <a:lnTo>
                    <a:pt x="2175700" y="175292"/>
                  </a:lnTo>
                  <a:lnTo>
                    <a:pt x="2228766" y="169290"/>
                  </a:lnTo>
                  <a:lnTo>
                    <a:pt x="2281832" y="162741"/>
                  </a:lnTo>
                  <a:lnTo>
                    <a:pt x="2334898" y="155662"/>
                  </a:lnTo>
                  <a:lnTo>
                    <a:pt x="2387964" y="148091"/>
                  </a:lnTo>
                  <a:lnTo>
                    <a:pt x="2441030" y="140081"/>
                  </a:lnTo>
                  <a:lnTo>
                    <a:pt x="2494095" y="131708"/>
                  </a:lnTo>
                  <a:lnTo>
                    <a:pt x="2547161" y="123061"/>
                  </a:lnTo>
                  <a:lnTo>
                    <a:pt x="2600227" y="114244"/>
                  </a:lnTo>
                  <a:lnTo>
                    <a:pt x="2653293" y="105369"/>
                  </a:lnTo>
                  <a:lnTo>
                    <a:pt x="2706359" y="96553"/>
                  </a:lnTo>
                  <a:lnTo>
                    <a:pt x="2759425" y="87906"/>
                  </a:lnTo>
                  <a:lnTo>
                    <a:pt x="2812491" y="79532"/>
                  </a:lnTo>
                  <a:lnTo>
                    <a:pt x="2865556" y="71523"/>
                  </a:lnTo>
                  <a:lnTo>
                    <a:pt x="2918622" y="63951"/>
                  </a:lnTo>
                  <a:lnTo>
                    <a:pt x="2971688" y="56872"/>
                  </a:lnTo>
                  <a:lnTo>
                    <a:pt x="3024754" y="50323"/>
                  </a:lnTo>
                  <a:lnTo>
                    <a:pt x="3077820" y="44321"/>
                  </a:lnTo>
                  <a:lnTo>
                    <a:pt x="3130886" y="38870"/>
                  </a:lnTo>
                  <a:lnTo>
                    <a:pt x="3183952" y="33958"/>
                  </a:lnTo>
                  <a:lnTo>
                    <a:pt x="3237018" y="29565"/>
                  </a:lnTo>
                  <a:lnTo>
                    <a:pt x="3290083" y="25659"/>
                  </a:lnTo>
                  <a:lnTo>
                    <a:pt x="3343149" y="22209"/>
                  </a:lnTo>
                  <a:lnTo>
                    <a:pt x="3396215" y="19175"/>
                  </a:lnTo>
                  <a:lnTo>
                    <a:pt x="3449281" y="16519"/>
                  </a:lnTo>
                  <a:lnTo>
                    <a:pt x="3502347" y="14204"/>
                  </a:lnTo>
                  <a:lnTo>
                    <a:pt x="3555413" y="12192"/>
                  </a:lnTo>
                  <a:lnTo>
                    <a:pt x="3608479" y="10449"/>
                  </a:lnTo>
                  <a:lnTo>
                    <a:pt x="3661545" y="8943"/>
                  </a:lnTo>
                  <a:lnTo>
                    <a:pt x="3714610" y="7645"/>
                  </a:lnTo>
                  <a:lnTo>
                    <a:pt x="3767676" y="6527"/>
                  </a:lnTo>
                  <a:lnTo>
                    <a:pt x="3820742" y="5567"/>
                  </a:lnTo>
                  <a:lnTo>
                    <a:pt x="3873808" y="4744"/>
                  </a:lnTo>
                  <a:lnTo>
                    <a:pt x="3926874" y="4038"/>
                  </a:lnTo>
                  <a:lnTo>
                    <a:pt x="3979940" y="3434"/>
                  </a:lnTo>
                  <a:lnTo>
                    <a:pt x="4033006" y="2918"/>
                  </a:lnTo>
                  <a:lnTo>
                    <a:pt x="4086072" y="2477"/>
                  </a:lnTo>
                  <a:lnTo>
                    <a:pt x="4139137" y="2100"/>
                  </a:lnTo>
                  <a:lnTo>
                    <a:pt x="4192203" y="1778"/>
                  </a:lnTo>
                  <a:lnTo>
                    <a:pt x="4245269" y="1504"/>
                  </a:lnTo>
                  <a:lnTo>
                    <a:pt x="4298335" y="1270"/>
                  </a:lnTo>
                  <a:lnTo>
                    <a:pt x="4351401" y="1070"/>
                  </a:lnTo>
                  <a:lnTo>
                    <a:pt x="4404467" y="900"/>
                  </a:lnTo>
                  <a:lnTo>
                    <a:pt x="4457533" y="755"/>
                  </a:lnTo>
                  <a:lnTo>
                    <a:pt x="4510598" y="632"/>
                  </a:lnTo>
                  <a:lnTo>
                    <a:pt x="4563664" y="527"/>
                  </a:lnTo>
                  <a:lnTo>
                    <a:pt x="4616730" y="437"/>
                  </a:lnTo>
                  <a:lnTo>
                    <a:pt x="4669796" y="361"/>
                  </a:lnTo>
                  <a:lnTo>
                    <a:pt x="4722862" y="296"/>
                  </a:lnTo>
                  <a:lnTo>
                    <a:pt x="4775928" y="241"/>
                  </a:lnTo>
                  <a:lnTo>
                    <a:pt x="4828994" y="194"/>
                  </a:lnTo>
                  <a:lnTo>
                    <a:pt x="4882060" y="154"/>
                  </a:lnTo>
                  <a:lnTo>
                    <a:pt x="4935125" y="120"/>
                  </a:lnTo>
                  <a:lnTo>
                    <a:pt x="4988191" y="91"/>
                  </a:lnTo>
                  <a:lnTo>
                    <a:pt x="5041257" y="66"/>
                  </a:lnTo>
                  <a:lnTo>
                    <a:pt x="5094323" y="45"/>
                  </a:lnTo>
                  <a:lnTo>
                    <a:pt x="5147389" y="28"/>
                  </a:lnTo>
                  <a:lnTo>
                    <a:pt x="5200455" y="12"/>
                  </a:lnTo>
                  <a:lnTo>
                    <a:pt x="5253521" y="0"/>
                  </a:lnTo>
                </a:path>
              </a:pathLst>
            </a:custGeom>
            <a:ln w="40651" cap="flat">
              <a:solidFill>
                <a:srgbClr val="F26A21">
                  <a:alpha val="100000"/>
                </a:srgbClr>
              </a:solidFill>
              <a:prstDash val="solid"/>
              <a:round/>
            </a:ln>
          </p:spPr>
          <p:txBody>
            <a:bodyPr/>
            <a:lstStyle/>
            <a:p/>
          </p:txBody>
        </p:sp>
        <p:sp>
          <p:nvSpPr>
            <p:cNvPr id="35" name="pl35"/>
            <p:cNvSpPr/>
            <p:nvPr/>
          </p:nvSpPr>
          <p:spPr>
            <a:xfrm>
              <a:off x="2126629" y="3340011"/>
              <a:ext cx="5253521" cy="0"/>
            </a:xfrm>
            <a:custGeom>
              <a:avLst/>
              <a:pathLst>
                <a:path w="5253521" h="0">
                  <a:moveTo>
                    <a:pt x="0" y="0"/>
                  </a:moveTo>
                  <a:lnTo>
                    <a:pt x="53065" y="0"/>
                  </a:lnTo>
                  <a:lnTo>
                    <a:pt x="106131" y="0"/>
                  </a:lnTo>
                  <a:lnTo>
                    <a:pt x="159197" y="0"/>
                  </a:lnTo>
                  <a:lnTo>
                    <a:pt x="212263" y="0"/>
                  </a:lnTo>
                  <a:lnTo>
                    <a:pt x="265329" y="0"/>
                  </a:lnTo>
                  <a:lnTo>
                    <a:pt x="318395" y="0"/>
                  </a:lnTo>
                  <a:lnTo>
                    <a:pt x="371461" y="0"/>
                  </a:lnTo>
                  <a:lnTo>
                    <a:pt x="424526" y="0"/>
                  </a:lnTo>
                  <a:lnTo>
                    <a:pt x="477592" y="0"/>
                  </a:lnTo>
                  <a:lnTo>
                    <a:pt x="530658" y="0"/>
                  </a:lnTo>
                  <a:lnTo>
                    <a:pt x="583724" y="0"/>
                  </a:lnTo>
                  <a:lnTo>
                    <a:pt x="636790" y="0"/>
                  </a:lnTo>
                  <a:lnTo>
                    <a:pt x="689856" y="0"/>
                  </a:lnTo>
                  <a:lnTo>
                    <a:pt x="742922" y="0"/>
                  </a:lnTo>
                  <a:lnTo>
                    <a:pt x="795988" y="0"/>
                  </a:lnTo>
                  <a:lnTo>
                    <a:pt x="849053" y="0"/>
                  </a:lnTo>
                  <a:lnTo>
                    <a:pt x="902119" y="0"/>
                  </a:lnTo>
                  <a:lnTo>
                    <a:pt x="955185" y="0"/>
                  </a:lnTo>
                  <a:lnTo>
                    <a:pt x="1008251" y="0"/>
                  </a:lnTo>
                  <a:lnTo>
                    <a:pt x="1061317" y="0"/>
                  </a:lnTo>
                  <a:lnTo>
                    <a:pt x="1114383" y="0"/>
                  </a:lnTo>
                  <a:lnTo>
                    <a:pt x="1167449" y="0"/>
                  </a:lnTo>
                  <a:lnTo>
                    <a:pt x="1220515" y="0"/>
                  </a:lnTo>
                  <a:lnTo>
                    <a:pt x="1273580" y="0"/>
                  </a:lnTo>
                  <a:lnTo>
                    <a:pt x="1326646" y="0"/>
                  </a:lnTo>
                  <a:lnTo>
                    <a:pt x="1379712" y="0"/>
                  </a:lnTo>
                  <a:lnTo>
                    <a:pt x="1432778" y="0"/>
                  </a:lnTo>
                  <a:lnTo>
                    <a:pt x="1485844" y="0"/>
                  </a:lnTo>
                  <a:lnTo>
                    <a:pt x="1538910" y="0"/>
                  </a:lnTo>
                  <a:lnTo>
                    <a:pt x="1591976" y="0"/>
                  </a:lnTo>
                  <a:lnTo>
                    <a:pt x="1645041" y="0"/>
                  </a:lnTo>
                  <a:lnTo>
                    <a:pt x="1698107" y="0"/>
                  </a:lnTo>
                  <a:lnTo>
                    <a:pt x="1751173" y="0"/>
                  </a:lnTo>
                  <a:lnTo>
                    <a:pt x="1804239" y="0"/>
                  </a:lnTo>
                  <a:lnTo>
                    <a:pt x="1857305" y="0"/>
                  </a:lnTo>
                  <a:lnTo>
                    <a:pt x="1910371" y="0"/>
                  </a:lnTo>
                  <a:lnTo>
                    <a:pt x="1963437" y="0"/>
                  </a:lnTo>
                  <a:lnTo>
                    <a:pt x="2016503" y="0"/>
                  </a:lnTo>
                  <a:lnTo>
                    <a:pt x="2069568" y="0"/>
                  </a:lnTo>
                  <a:lnTo>
                    <a:pt x="2122634" y="0"/>
                  </a:lnTo>
                  <a:lnTo>
                    <a:pt x="2175700" y="0"/>
                  </a:lnTo>
                  <a:lnTo>
                    <a:pt x="2228766" y="0"/>
                  </a:lnTo>
                  <a:lnTo>
                    <a:pt x="2281832" y="0"/>
                  </a:lnTo>
                  <a:lnTo>
                    <a:pt x="2334898" y="0"/>
                  </a:lnTo>
                  <a:lnTo>
                    <a:pt x="2387964" y="0"/>
                  </a:lnTo>
                  <a:lnTo>
                    <a:pt x="2441030" y="0"/>
                  </a:lnTo>
                  <a:lnTo>
                    <a:pt x="2494095" y="0"/>
                  </a:lnTo>
                  <a:lnTo>
                    <a:pt x="2547161" y="0"/>
                  </a:lnTo>
                  <a:lnTo>
                    <a:pt x="2600227" y="0"/>
                  </a:lnTo>
                  <a:lnTo>
                    <a:pt x="2653293" y="0"/>
                  </a:lnTo>
                  <a:lnTo>
                    <a:pt x="2706359" y="0"/>
                  </a:lnTo>
                  <a:lnTo>
                    <a:pt x="2759425" y="0"/>
                  </a:lnTo>
                  <a:lnTo>
                    <a:pt x="2812491" y="0"/>
                  </a:lnTo>
                  <a:lnTo>
                    <a:pt x="2865556" y="0"/>
                  </a:lnTo>
                  <a:lnTo>
                    <a:pt x="2918622" y="0"/>
                  </a:lnTo>
                  <a:lnTo>
                    <a:pt x="2971688" y="0"/>
                  </a:lnTo>
                  <a:lnTo>
                    <a:pt x="3024754" y="0"/>
                  </a:lnTo>
                  <a:lnTo>
                    <a:pt x="3077820" y="0"/>
                  </a:lnTo>
                  <a:lnTo>
                    <a:pt x="3130886" y="0"/>
                  </a:lnTo>
                  <a:lnTo>
                    <a:pt x="3183952" y="0"/>
                  </a:lnTo>
                  <a:lnTo>
                    <a:pt x="3237018" y="0"/>
                  </a:lnTo>
                  <a:lnTo>
                    <a:pt x="3290083" y="0"/>
                  </a:lnTo>
                  <a:lnTo>
                    <a:pt x="3343149" y="0"/>
                  </a:lnTo>
                  <a:lnTo>
                    <a:pt x="3396215" y="0"/>
                  </a:lnTo>
                  <a:lnTo>
                    <a:pt x="3449281" y="0"/>
                  </a:lnTo>
                  <a:lnTo>
                    <a:pt x="3502347" y="0"/>
                  </a:lnTo>
                  <a:lnTo>
                    <a:pt x="3555413" y="0"/>
                  </a:lnTo>
                  <a:lnTo>
                    <a:pt x="3608479" y="0"/>
                  </a:lnTo>
                  <a:lnTo>
                    <a:pt x="3661545" y="0"/>
                  </a:lnTo>
                  <a:lnTo>
                    <a:pt x="3714610" y="0"/>
                  </a:lnTo>
                  <a:lnTo>
                    <a:pt x="3767676" y="0"/>
                  </a:lnTo>
                  <a:lnTo>
                    <a:pt x="3820742" y="0"/>
                  </a:lnTo>
                  <a:lnTo>
                    <a:pt x="3873808" y="0"/>
                  </a:lnTo>
                  <a:lnTo>
                    <a:pt x="3926874" y="0"/>
                  </a:lnTo>
                  <a:lnTo>
                    <a:pt x="3979940" y="0"/>
                  </a:lnTo>
                  <a:lnTo>
                    <a:pt x="4033006" y="0"/>
                  </a:lnTo>
                  <a:lnTo>
                    <a:pt x="4086072" y="0"/>
                  </a:lnTo>
                  <a:lnTo>
                    <a:pt x="4139137" y="0"/>
                  </a:lnTo>
                  <a:lnTo>
                    <a:pt x="4192203" y="0"/>
                  </a:lnTo>
                  <a:lnTo>
                    <a:pt x="4245269" y="0"/>
                  </a:lnTo>
                  <a:lnTo>
                    <a:pt x="4298335" y="0"/>
                  </a:lnTo>
                  <a:lnTo>
                    <a:pt x="4351401" y="0"/>
                  </a:lnTo>
                  <a:lnTo>
                    <a:pt x="4404467" y="0"/>
                  </a:lnTo>
                  <a:lnTo>
                    <a:pt x="4457533" y="0"/>
                  </a:lnTo>
                  <a:lnTo>
                    <a:pt x="4510598" y="0"/>
                  </a:lnTo>
                  <a:lnTo>
                    <a:pt x="4563664" y="0"/>
                  </a:lnTo>
                  <a:lnTo>
                    <a:pt x="4616730" y="0"/>
                  </a:lnTo>
                  <a:lnTo>
                    <a:pt x="4669796" y="0"/>
                  </a:lnTo>
                  <a:lnTo>
                    <a:pt x="4722862" y="0"/>
                  </a:lnTo>
                  <a:lnTo>
                    <a:pt x="4775928" y="0"/>
                  </a:lnTo>
                  <a:lnTo>
                    <a:pt x="4828994" y="0"/>
                  </a:lnTo>
                  <a:lnTo>
                    <a:pt x="4882060" y="0"/>
                  </a:lnTo>
                  <a:lnTo>
                    <a:pt x="4935125" y="0"/>
                  </a:lnTo>
                  <a:lnTo>
                    <a:pt x="4988191" y="0"/>
                  </a:lnTo>
                  <a:lnTo>
                    <a:pt x="5041257" y="0"/>
                  </a:lnTo>
                  <a:lnTo>
                    <a:pt x="5094323" y="0"/>
                  </a:lnTo>
                  <a:lnTo>
                    <a:pt x="5147389" y="0"/>
                  </a:lnTo>
                  <a:lnTo>
                    <a:pt x="5200455" y="0"/>
                  </a:lnTo>
                  <a:lnTo>
                    <a:pt x="5253521" y="0"/>
                  </a:lnTo>
                </a:path>
              </a:pathLst>
            </a:custGeom>
            <a:ln w="40651" cap="flat">
              <a:solidFill>
                <a:srgbClr val="E8E8E8">
                  <a:alpha val="100000"/>
                </a:srgbClr>
              </a:solidFill>
              <a:prstDash val="solid"/>
              <a:round/>
            </a:ln>
          </p:spPr>
          <p:txBody>
            <a:bodyPr/>
            <a:lstStyle/>
            <a:p/>
          </p:txBody>
        </p:sp>
        <p:sp>
          <p:nvSpPr>
            <p:cNvPr id="36" name="pl36"/>
            <p:cNvSpPr/>
            <p:nvPr/>
          </p:nvSpPr>
          <p:spPr>
            <a:xfrm>
              <a:off x="2126629" y="2681094"/>
              <a:ext cx="5253521" cy="1098071"/>
            </a:xfrm>
            <a:custGeom>
              <a:avLst/>
              <a:pathLst>
                <a:path w="5253521" h="1098071">
                  <a:moveTo>
                    <a:pt x="0" y="0"/>
                  </a:moveTo>
                  <a:lnTo>
                    <a:pt x="53065" y="64"/>
                  </a:lnTo>
                  <a:lnTo>
                    <a:pt x="106131" y="140"/>
                  </a:lnTo>
                  <a:lnTo>
                    <a:pt x="159197" y="229"/>
                  </a:lnTo>
                  <a:lnTo>
                    <a:pt x="212263" y="334"/>
                  </a:lnTo>
                  <a:lnTo>
                    <a:pt x="265329" y="457"/>
                  </a:lnTo>
                  <a:lnTo>
                    <a:pt x="318395" y="602"/>
                  </a:lnTo>
                  <a:lnTo>
                    <a:pt x="371461" y="772"/>
                  </a:lnTo>
                  <a:lnTo>
                    <a:pt x="424526" y="972"/>
                  </a:lnTo>
                  <a:lnTo>
                    <a:pt x="477592" y="1207"/>
                  </a:lnTo>
                  <a:lnTo>
                    <a:pt x="530658" y="1483"/>
                  </a:lnTo>
                  <a:lnTo>
                    <a:pt x="583724" y="1808"/>
                  </a:lnTo>
                  <a:lnTo>
                    <a:pt x="636790" y="2189"/>
                  </a:lnTo>
                  <a:lnTo>
                    <a:pt x="689856" y="2636"/>
                  </a:lnTo>
                  <a:lnTo>
                    <a:pt x="742922" y="3161"/>
                  </a:lnTo>
                  <a:lnTo>
                    <a:pt x="795988" y="3778"/>
                  </a:lnTo>
                  <a:lnTo>
                    <a:pt x="849053" y="4502"/>
                  </a:lnTo>
                  <a:lnTo>
                    <a:pt x="902119" y="5353"/>
                  </a:lnTo>
                  <a:lnTo>
                    <a:pt x="955185" y="6350"/>
                  </a:lnTo>
                  <a:lnTo>
                    <a:pt x="1008251" y="7520"/>
                  </a:lnTo>
                  <a:lnTo>
                    <a:pt x="1061317" y="8892"/>
                  </a:lnTo>
                  <a:lnTo>
                    <a:pt x="1114383" y="10501"/>
                  </a:lnTo>
                  <a:lnTo>
                    <a:pt x="1167449" y="12385"/>
                  </a:lnTo>
                  <a:lnTo>
                    <a:pt x="1220515" y="14592"/>
                  </a:lnTo>
                  <a:lnTo>
                    <a:pt x="1273580" y="17174"/>
                  </a:lnTo>
                  <a:lnTo>
                    <a:pt x="1326646" y="20194"/>
                  </a:lnTo>
                  <a:lnTo>
                    <a:pt x="1379712" y="23722"/>
                  </a:lnTo>
                  <a:lnTo>
                    <a:pt x="1432778" y="27839"/>
                  </a:lnTo>
                  <a:lnTo>
                    <a:pt x="1485844" y="32639"/>
                  </a:lnTo>
                  <a:lnTo>
                    <a:pt x="1538910" y="38225"/>
                  </a:lnTo>
                  <a:lnTo>
                    <a:pt x="1591976" y="44717"/>
                  </a:lnTo>
                  <a:lnTo>
                    <a:pt x="1645041" y="52247"/>
                  </a:lnTo>
                  <a:lnTo>
                    <a:pt x="1698107" y="60961"/>
                  </a:lnTo>
                  <a:lnTo>
                    <a:pt x="1751173" y="71020"/>
                  </a:lnTo>
                  <a:lnTo>
                    <a:pt x="1804239" y="82596"/>
                  </a:lnTo>
                  <a:lnTo>
                    <a:pt x="1857305" y="95875"/>
                  </a:lnTo>
                  <a:lnTo>
                    <a:pt x="1910371" y="111045"/>
                  </a:lnTo>
                  <a:lnTo>
                    <a:pt x="1963437" y="128299"/>
                  </a:lnTo>
                  <a:lnTo>
                    <a:pt x="2016503" y="147825"/>
                  </a:lnTo>
                  <a:lnTo>
                    <a:pt x="2069568" y="169794"/>
                  </a:lnTo>
                  <a:lnTo>
                    <a:pt x="2122634" y="194353"/>
                  </a:lnTo>
                  <a:lnTo>
                    <a:pt x="2175700" y="221609"/>
                  </a:lnTo>
                  <a:lnTo>
                    <a:pt x="2228766" y="251616"/>
                  </a:lnTo>
                  <a:lnTo>
                    <a:pt x="2281832" y="284363"/>
                  </a:lnTo>
                  <a:lnTo>
                    <a:pt x="2334898" y="319757"/>
                  </a:lnTo>
                  <a:lnTo>
                    <a:pt x="2387964" y="357616"/>
                  </a:lnTo>
                  <a:lnTo>
                    <a:pt x="2441030" y="397663"/>
                  </a:lnTo>
                  <a:lnTo>
                    <a:pt x="2494095" y="439530"/>
                  </a:lnTo>
                  <a:lnTo>
                    <a:pt x="2547161" y="482765"/>
                  </a:lnTo>
                  <a:lnTo>
                    <a:pt x="2600227" y="526849"/>
                  </a:lnTo>
                  <a:lnTo>
                    <a:pt x="2653293" y="571221"/>
                  </a:lnTo>
                  <a:lnTo>
                    <a:pt x="2706359" y="615306"/>
                  </a:lnTo>
                  <a:lnTo>
                    <a:pt x="2759425" y="658540"/>
                  </a:lnTo>
                  <a:lnTo>
                    <a:pt x="2812491" y="700408"/>
                  </a:lnTo>
                  <a:lnTo>
                    <a:pt x="2865556" y="740455"/>
                  </a:lnTo>
                  <a:lnTo>
                    <a:pt x="2918622" y="778314"/>
                  </a:lnTo>
                  <a:lnTo>
                    <a:pt x="2971688" y="813707"/>
                  </a:lnTo>
                  <a:lnTo>
                    <a:pt x="3024754" y="846454"/>
                  </a:lnTo>
                  <a:lnTo>
                    <a:pt x="3077820" y="876462"/>
                  </a:lnTo>
                  <a:lnTo>
                    <a:pt x="3130886" y="903718"/>
                  </a:lnTo>
                  <a:lnTo>
                    <a:pt x="3183952" y="928276"/>
                  </a:lnTo>
                  <a:lnTo>
                    <a:pt x="3237018" y="950245"/>
                  </a:lnTo>
                  <a:lnTo>
                    <a:pt x="3290083" y="969771"/>
                  </a:lnTo>
                  <a:lnTo>
                    <a:pt x="3343149" y="987026"/>
                  </a:lnTo>
                  <a:lnTo>
                    <a:pt x="3396215" y="1002196"/>
                  </a:lnTo>
                  <a:lnTo>
                    <a:pt x="3449281" y="1015474"/>
                  </a:lnTo>
                  <a:lnTo>
                    <a:pt x="3502347" y="1027051"/>
                  </a:lnTo>
                  <a:lnTo>
                    <a:pt x="3555413" y="1037110"/>
                  </a:lnTo>
                  <a:lnTo>
                    <a:pt x="3608479" y="1045824"/>
                  </a:lnTo>
                  <a:lnTo>
                    <a:pt x="3661545" y="1053354"/>
                  </a:lnTo>
                  <a:lnTo>
                    <a:pt x="3714610" y="1059846"/>
                  </a:lnTo>
                  <a:lnTo>
                    <a:pt x="3767676" y="1065432"/>
                  </a:lnTo>
                  <a:lnTo>
                    <a:pt x="3820742" y="1070231"/>
                  </a:lnTo>
                  <a:lnTo>
                    <a:pt x="3873808" y="1074349"/>
                  </a:lnTo>
                  <a:lnTo>
                    <a:pt x="3926874" y="1077877"/>
                  </a:lnTo>
                  <a:lnTo>
                    <a:pt x="3979940" y="1080896"/>
                  </a:lnTo>
                  <a:lnTo>
                    <a:pt x="4033006" y="1083479"/>
                  </a:lnTo>
                  <a:lnTo>
                    <a:pt x="4086072" y="1085685"/>
                  </a:lnTo>
                  <a:lnTo>
                    <a:pt x="4139137" y="1087570"/>
                  </a:lnTo>
                  <a:lnTo>
                    <a:pt x="4192203" y="1089178"/>
                  </a:lnTo>
                  <a:lnTo>
                    <a:pt x="4245269" y="1090550"/>
                  </a:lnTo>
                  <a:lnTo>
                    <a:pt x="4298335" y="1091721"/>
                  </a:lnTo>
                  <a:lnTo>
                    <a:pt x="4351401" y="1092718"/>
                  </a:lnTo>
                  <a:lnTo>
                    <a:pt x="4404467" y="1093568"/>
                  </a:lnTo>
                  <a:lnTo>
                    <a:pt x="4457533" y="1094292"/>
                  </a:lnTo>
                  <a:lnTo>
                    <a:pt x="4510598" y="1094909"/>
                  </a:lnTo>
                  <a:lnTo>
                    <a:pt x="4563664" y="1095435"/>
                  </a:lnTo>
                  <a:lnTo>
                    <a:pt x="4616730" y="1095882"/>
                  </a:lnTo>
                  <a:lnTo>
                    <a:pt x="4669796" y="1096263"/>
                  </a:lnTo>
                  <a:lnTo>
                    <a:pt x="4722862" y="1096587"/>
                  </a:lnTo>
                  <a:lnTo>
                    <a:pt x="4775928" y="1096863"/>
                  </a:lnTo>
                  <a:lnTo>
                    <a:pt x="4828994" y="1097098"/>
                  </a:lnTo>
                  <a:lnTo>
                    <a:pt x="4882060" y="1097298"/>
                  </a:lnTo>
                  <a:lnTo>
                    <a:pt x="4935125" y="1097468"/>
                  </a:lnTo>
                  <a:lnTo>
                    <a:pt x="4988191" y="1097613"/>
                  </a:lnTo>
                  <a:lnTo>
                    <a:pt x="5041257" y="1097736"/>
                  </a:lnTo>
                  <a:lnTo>
                    <a:pt x="5094323" y="1097841"/>
                  </a:lnTo>
                  <a:lnTo>
                    <a:pt x="5147389" y="1097931"/>
                  </a:lnTo>
                  <a:lnTo>
                    <a:pt x="5200455" y="1098006"/>
                  </a:lnTo>
                  <a:lnTo>
                    <a:pt x="5253521" y="1098071"/>
                  </a:lnTo>
                </a:path>
              </a:pathLst>
            </a:custGeom>
            <a:ln w="40651" cap="flat">
              <a:solidFill>
                <a:srgbClr val="E8E8E8">
                  <a:alpha val="100000"/>
                </a:srgbClr>
              </a:solidFill>
              <a:prstDash val="solid"/>
              <a:round/>
            </a:ln>
          </p:spPr>
          <p:txBody>
            <a:bodyPr/>
            <a:lstStyle/>
            <a:p/>
          </p:txBody>
        </p:sp>
        <p:sp>
          <p:nvSpPr>
            <p:cNvPr id="37" name="pl37"/>
            <p:cNvSpPr/>
            <p:nvPr/>
          </p:nvSpPr>
          <p:spPr>
            <a:xfrm>
              <a:off x="2126629" y="4659023"/>
              <a:ext cx="5253521" cy="1317685"/>
            </a:xfrm>
            <a:custGeom>
              <a:avLst/>
              <a:pathLst>
                <a:path w="5253521" h="1317685">
                  <a:moveTo>
                    <a:pt x="0" y="0"/>
                  </a:moveTo>
                  <a:lnTo>
                    <a:pt x="53065" y="77"/>
                  </a:lnTo>
                  <a:lnTo>
                    <a:pt x="106131" y="168"/>
                  </a:lnTo>
                  <a:lnTo>
                    <a:pt x="159197" y="275"/>
                  </a:lnTo>
                  <a:lnTo>
                    <a:pt x="212263" y="401"/>
                  </a:lnTo>
                  <a:lnTo>
                    <a:pt x="265329" y="549"/>
                  </a:lnTo>
                  <a:lnTo>
                    <a:pt x="318395" y="723"/>
                  </a:lnTo>
                  <a:lnTo>
                    <a:pt x="371461" y="927"/>
                  </a:lnTo>
                  <a:lnTo>
                    <a:pt x="424526" y="1167"/>
                  </a:lnTo>
                  <a:lnTo>
                    <a:pt x="477592" y="1449"/>
                  </a:lnTo>
                  <a:lnTo>
                    <a:pt x="530658" y="1780"/>
                  </a:lnTo>
                  <a:lnTo>
                    <a:pt x="583724" y="2169"/>
                  </a:lnTo>
                  <a:lnTo>
                    <a:pt x="636790" y="2626"/>
                  </a:lnTo>
                  <a:lnTo>
                    <a:pt x="689856" y="3163"/>
                  </a:lnTo>
                  <a:lnTo>
                    <a:pt x="742922" y="3794"/>
                  </a:lnTo>
                  <a:lnTo>
                    <a:pt x="795988" y="4534"/>
                  </a:lnTo>
                  <a:lnTo>
                    <a:pt x="849053" y="5403"/>
                  </a:lnTo>
                  <a:lnTo>
                    <a:pt x="902119" y="6423"/>
                  </a:lnTo>
                  <a:lnTo>
                    <a:pt x="955185" y="7620"/>
                  </a:lnTo>
                  <a:lnTo>
                    <a:pt x="1008251" y="9024"/>
                  </a:lnTo>
                  <a:lnTo>
                    <a:pt x="1061317" y="10671"/>
                  </a:lnTo>
                  <a:lnTo>
                    <a:pt x="1114383" y="12601"/>
                  </a:lnTo>
                  <a:lnTo>
                    <a:pt x="1167449" y="14862"/>
                  </a:lnTo>
                  <a:lnTo>
                    <a:pt x="1220515" y="17510"/>
                  </a:lnTo>
                  <a:lnTo>
                    <a:pt x="1273580" y="20609"/>
                  </a:lnTo>
                  <a:lnTo>
                    <a:pt x="1326646" y="24233"/>
                  </a:lnTo>
                  <a:lnTo>
                    <a:pt x="1379712" y="28466"/>
                  </a:lnTo>
                  <a:lnTo>
                    <a:pt x="1432778" y="33407"/>
                  </a:lnTo>
                  <a:lnTo>
                    <a:pt x="1485844" y="39166"/>
                  </a:lnTo>
                  <a:lnTo>
                    <a:pt x="1538910" y="45870"/>
                  </a:lnTo>
                  <a:lnTo>
                    <a:pt x="1591976" y="53660"/>
                  </a:lnTo>
                  <a:lnTo>
                    <a:pt x="1645041" y="62696"/>
                  </a:lnTo>
                  <a:lnTo>
                    <a:pt x="1698107" y="73153"/>
                  </a:lnTo>
                  <a:lnTo>
                    <a:pt x="1751173" y="85224"/>
                  </a:lnTo>
                  <a:lnTo>
                    <a:pt x="1804239" y="99116"/>
                  </a:lnTo>
                  <a:lnTo>
                    <a:pt x="1857305" y="115050"/>
                  </a:lnTo>
                  <a:lnTo>
                    <a:pt x="1910371" y="133254"/>
                  </a:lnTo>
                  <a:lnTo>
                    <a:pt x="1963437" y="153959"/>
                  </a:lnTo>
                  <a:lnTo>
                    <a:pt x="2016503" y="177390"/>
                  </a:lnTo>
                  <a:lnTo>
                    <a:pt x="2069568" y="203753"/>
                  </a:lnTo>
                  <a:lnTo>
                    <a:pt x="2122634" y="233223"/>
                  </a:lnTo>
                  <a:lnTo>
                    <a:pt x="2175700" y="265931"/>
                  </a:lnTo>
                  <a:lnTo>
                    <a:pt x="2228766" y="301940"/>
                  </a:lnTo>
                  <a:lnTo>
                    <a:pt x="2281832" y="341236"/>
                  </a:lnTo>
                  <a:lnTo>
                    <a:pt x="2334898" y="383708"/>
                  </a:lnTo>
                  <a:lnTo>
                    <a:pt x="2387964" y="429139"/>
                  </a:lnTo>
                  <a:lnTo>
                    <a:pt x="2441030" y="477196"/>
                  </a:lnTo>
                  <a:lnTo>
                    <a:pt x="2494095" y="527436"/>
                  </a:lnTo>
                  <a:lnTo>
                    <a:pt x="2547161" y="579318"/>
                  </a:lnTo>
                  <a:lnTo>
                    <a:pt x="2600227" y="632219"/>
                  </a:lnTo>
                  <a:lnTo>
                    <a:pt x="2653293" y="685466"/>
                  </a:lnTo>
                  <a:lnTo>
                    <a:pt x="2706359" y="738367"/>
                  </a:lnTo>
                  <a:lnTo>
                    <a:pt x="2759425" y="790249"/>
                  </a:lnTo>
                  <a:lnTo>
                    <a:pt x="2812491" y="840489"/>
                  </a:lnTo>
                  <a:lnTo>
                    <a:pt x="2865556" y="888546"/>
                  </a:lnTo>
                  <a:lnTo>
                    <a:pt x="2918622" y="933976"/>
                  </a:lnTo>
                  <a:lnTo>
                    <a:pt x="2971688" y="976449"/>
                  </a:lnTo>
                  <a:lnTo>
                    <a:pt x="3024754" y="1015745"/>
                  </a:lnTo>
                  <a:lnTo>
                    <a:pt x="3077820" y="1051754"/>
                  </a:lnTo>
                  <a:lnTo>
                    <a:pt x="3130886" y="1084461"/>
                  </a:lnTo>
                  <a:lnTo>
                    <a:pt x="3183952" y="1113932"/>
                  </a:lnTo>
                  <a:lnTo>
                    <a:pt x="3237018" y="1140295"/>
                  </a:lnTo>
                  <a:lnTo>
                    <a:pt x="3290083" y="1163726"/>
                  </a:lnTo>
                  <a:lnTo>
                    <a:pt x="3343149" y="1184431"/>
                  </a:lnTo>
                  <a:lnTo>
                    <a:pt x="3396215" y="1202635"/>
                  </a:lnTo>
                  <a:lnTo>
                    <a:pt x="3449281" y="1218569"/>
                  </a:lnTo>
                  <a:lnTo>
                    <a:pt x="3502347" y="1232461"/>
                  </a:lnTo>
                  <a:lnTo>
                    <a:pt x="3555413" y="1244532"/>
                  </a:lnTo>
                  <a:lnTo>
                    <a:pt x="3608479" y="1254989"/>
                  </a:lnTo>
                  <a:lnTo>
                    <a:pt x="3661545" y="1264025"/>
                  </a:lnTo>
                  <a:lnTo>
                    <a:pt x="3714610" y="1271815"/>
                  </a:lnTo>
                  <a:lnTo>
                    <a:pt x="3767676" y="1278519"/>
                  </a:lnTo>
                  <a:lnTo>
                    <a:pt x="3820742" y="1284278"/>
                  </a:lnTo>
                  <a:lnTo>
                    <a:pt x="3873808" y="1289219"/>
                  </a:lnTo>
                  <a:lnTo>
                    <a:pt x="3926874" y="1293452"/>
                  </a:lnTo>
                  <a:lnTo>
                    <a:pt x="3979940" y="1297076"/>
                  </a:lnTo>
                  <a:lnTo>
                    <a:pt x="4033006" y="1300174"/>
                  </a:lnTo>
                  <a:lnTo>
                    <a:pt x="4086072" y="1302823"/>
                  </a:lnTo>
                  <a:lnTo>
                    <a:pt x="4139137" y="1305084"/>
                  </a:lnTo>
                  <a:lnTo>
                    <a:pt x="4192203" y="1307014"/>
                  </a:lnTo>
                  <a:lnTo>
                    <a:pt x="4245269" y="1308661"/>
                  </a:lnTo>
                  <a:lnTo>
                    <a:pt x="4298335" y="1310065"/>
                  </a:lnTo>
                  <a:lnTo>
                    <a:pt x="4351401" y="1311262"/>
                  </a:lnTo>
                  <a:lnTo>
                    <a:pt x="4404467" y="1312282"/>
                  </a:lnTo>
                  <a:lnTo>
                    <a:pt x="4457533" y="1313151"/>
                  </a:lnTo>
                  <a:lnTo>
                    <a:pt x="4510598" y="1313891"/>
                  </a:lnTo>
                  <a:lnTo>
                    <a:pt x="4563664" y="1314522"/>
                  </a:lnTo>
                  <a:lnTo>
                    <a:pt x="4616730" y="1315059"/>
                  </a:lnTo>
                  <a:lnTo>
                    <a:pt x="4669796" y="1315516"/>
                  </a:lnTo>
                  <a:lnTo>
                    <a:pt x="4722862" y="1315905"/>
                  </a:lnTo>
                  <a:lnTo>
                    <a:pt x="4775928" y="1316236"/>
                  </a:lnTo>
                  <a:lnTo>
                    <a:pt x="4828994" y="1316518"/>
                  </a:lnTo>
                  <a:lnTo>
                    <a:pt x="4882060" y="1316758"/>
                  </a:lnTo>
                  <a:lnTo>
                    <a:pt x="4935125" y="1316962"/>
                  </a:lnTo>
                  <a:lnTo>
                    <a:pt x="4988191" y="1317136"/>
                  </a:lnTo>
                  <a:lnTo>
                    <a:pt x="5041257" y="1317284"/>
                  </a:lnTo>
                  <a:lnTo>
                    <a:pt x="5094323" y="1317410"/>
                  </a:lnTo>
                  <a:lnTo>
                    <a:pt x="5147389" y="1317517"/>
                  </a:lnTo>
                  <a:lnTo>
                    <a:pt x="5200455" y="1317608"/>
                  </a:lnTo>
                  <a:lnTo>
                    <a:pt x="5253521" y="1317685"/>
                  </a:lnTo>
                </a:path>
              </a:pathLst>
            </a:custGeom>
            <a:ln w="40651" cap="flat">
              <a:solidFill>
                <a:srgbClr val="E8E8E8">
                  <a:alpha val="100000"/>
                </a:srgbClr>
              </a:solidFill>
              <a:prstDash val="solid"/>
              <a:round/>
            </a:ln>
          </p:spPr>
          <p:txBody>
            <a:bodyPr/>
            <a:lstStyle/>
            <a:p/>
          </p:txBody>
        </p:sp>
        <p:sp>
          <p:nvSpPr>
            <p:cNvPr id="38" name="pl38"/>
            <p:cNvSpPr/>
            <p:nvPr/>
          </p:nvSpPr>
          <p:spPr>
            <a:xfrm>
              <a:off x="2126629" y="3999370"/>
              <a:ext cx="5253521" cy="219614"/>
            </a:xfrm>
            <a:custGeom>
              <a:avLst/>
              <a:pathLst>
                <a:path w="5253521" h="219614">
                  <a:moveTo>
                    <a:pt x="0" y="0"/>
                  </a:moveTo>
                  <a:lnTo>
                    <a:pt x="53065" y="12"/>
                  </a:lnTo>
                  <a:lnTo>
                    <a:pt x="106131" y="28"/>
                  </a:lnTo>
                  <a:lnTo>
                    <a:pt x="159197" y="45"/>
                  </a:lnTo>
                  <a:lnTo>
                    <a:pt x="212263" y="66"/>
                  </a:lnTo>
                  <a:lnTo>
                    <a:pt x="265329" y="91"/>
                  </a:lnTo>
                  <a:lnTo>
                    <a:pt x="318395" y="120"/>
                  </a:lnTo>
                  <a:lnTo>
                    <a:pt x="371461" y="154"/>
                  </a:lnTo>
                  <a:lnTo>
                    <a:pt x="424526" y="194"/>
                  </a:lnTo>
                  <a:lnTo>
                    <a:pt x="477592" y="241"/>
                  </a:lnTo>
                  <a:lnTo>
                    <a:pt x="530658" y="296"/>
                  </a:lnTo>
                  <a:lnTo>
                    <a:pt x="583724" y="361"/>
                  </a:lnTo>
                  <a:lnTo>
                    <a:pt x="636790" y="437"/>
                  </a:lnTo>
                  <a:lnTo>
                    <a:pt x="689856" y="527"/>
                  </a:lnTo>
                  <a:lnTo>
                    <a:pt x="742922" y="632"/>
                  </a:lnTo>
                  <a:lnTo>
                    <a:pt x="795988" y="755"/>
                  </a:lnTo>
                  <a:lnTo>
                    <a:pt x="849053" y="900"/>
                  </a:lnTo>
                  <a:lnTo>
                    <a:pt x="902119" y="1070"/>
                  </a:lnTo>
                  <a:lnTo>
                    <a:pt x="955185" y="1270"/>
                  </a:lnTo>
                  <a:lnTo>
                    <a:pt x="1008251" y="1504"/>
                  </a:lnTo>
                  <a:lnTo>
                    <a:pt x="1061317" y="1778"/>
                  </a:lnTo>
                  <a:lnTo>
                    <a:pt x="1114383" y="2100"/>
                  </a:lnTo>
                  <a:lnTo>
                    <a:pt x="1167449" y="2477"/>
                  </a:lnTo>
                  <a:lnTo>
                    <a:pt x="1220515" y="2918"/>
                  </a:lnTo>
                  <a:lnTo>
                    <a:pt x="1273580" y="3434"/>
                  </a:lnTo>
                  <a:lnTo>
                    <a:pt x="1326646" y="4038"/>
                  </a:lnTo>
                  <a:lnTo>
                    <a:pt x="1379712" y="4744"/>
                  </a:lnTo>
                  <a:lnTo>
                    <a:pt x="1432778" y="5567"/>
                  </a:lnTo>
                  <a:lnTo>
                    <a:pt x="1485844" y="6527"/>
                  </a:lnTo>
                  <a:lnTo>
                    <a:pt x="1538910" y="7645"/>
                  </a:lnTo>
                  <a:lnTo>
                    <a:pt x="1591976" y="8943"/>
                  </a:lnTo>
                  <a:lnTo>
                    <a:pt x="1645041" y="10449"/>
                  </a:lnTo>
                  <a:lnTo>
                    <a:pt x="1698107" y="12192"/>
                  </a:lnTo>
                  <a:lnTo>
                    <a:pt x="1751173" y="14204"/>
                  </a:lnTo>
                  <a:lnTo>
                    <a:pt x="1804239" y="16519"/>
                  </a:lnTo>
                  <a:lnTo>
                    <a:pt x="1857305" y="19175"/>
                  </a:lnTo>
                  <a:lnTo>
                    <a:pt x="1910371" y="22209"/>
                  </a:lnTo>
                  <a:lnTo>
                    <a:pt x="1963437" y="25659"/>
                  </a:lnTo>
                  <a:lnTo>
                    <a:pt x="2016503" y="29565"/>
                  </a:lnTo>
                  <a:lnTo>
                    <a:pt x="2069568" y="33958"/>
                  </a:lnTo>
                  <a:lnTo>
                    <a:pt x="2122634" y="38870"/>
                  </a:lnTo>
                  <a:lnTo>
                    <a:pt x="2175700" y="44321"/>
                  </a:lnTo>
                  <a:lnTo>
                    <a:pt x="2228766" y="50323"/>
                  </a:lnTo>
                  <a:lnTo>
                    <a:pt x="2281832" y="56872"/>
                  </a:lnTo>
                  <a:lnTo>
                    <a:pt x="2334898" y="63951"/>
                  </a:lnTo>
                  <a:lnTo>
                    <a:pt x="2387964" y="71523"/>
                  </a:lnTo>
                  <a:lnTo>
                    <a:pt x="2441030" y="79532"/>
                  </a:lnTo>
                  <a:lnTo>
                    <a:pt x="2494095" y="87906"/>
                  </a:lnTo>
                  <a:lnTo>
                    <a:pt x="2547161" y="96553"/>
                  </a:lnTo>
                  <a:lnTo>
                    <a:pt x="2600227" y="105369"/>
                  </a:lnTo>
                  <a:lnTo>
                    <a:pt x="2653293" y="114244"/>
                  </a:lnTo>
                  <a:lnTo>
                    <a:pt x="2706359" y="123061"/>
                  </a:lnTo>
                  <a:lnTo>
                    <a:pt x="2759425" y="131708"/>
                  </a:lnTo>
                  <a:lnTo>
                    <a:pt x="2812491" y="140081"/>
                  </a:lnTo>
                  <a:lnTo>
                    <a:pt x="2865556" y="148091"/>
                  </a:lnTo>
                  <a:lnTo>
                    <a:pt x="2918622" y="155662"/>
                  </a:lnTo>
                  <a:lnTo>
                    <a:pt x="2971688" y="162741"/>
                  </a:lnTo>
                  <a:lnTo>
                    <a:pt x="3024754" y="169290"/>
                  </a:lnTo>
                  <a:lnTo>
                    <a:pt x="3077820" y="175292"/>
                  </a:lnTo>
                  <a:lnTo>
                    <a:pt x="3130886" y="180743"/>
                  </a:lnTo>
                  <a:lnTo>
                    <a:pt x="3183952" y="185655"/>
                  </a:lnTo>
                  <a:lnTo>
                    <a:pt x="3237018" y="190049"/>
                  </a:lnTo>
                  <a:lnTo>
                    <a:pt x="3290083" y="193954"/>
                  </a:lnTo>
                  <a:lnTo>
                    <a:pt x="3343149" y="197405"/>
                  </a:lnTo>
                  <a:lnTo>
                    <a:pt x="3396215" y="200439"/>
                  </a:lnTo>
                  <a:lnTo>
                    <a:pt x="3449281" y="203094"/>
                  </a:lnTo>
                  <a:lnTo>
                    <a:pt x="3502347" y="205410"/>
                  </a:lnTo>
                  <a:lnTo>
                    <a:pt x="3555413" y="207422"/>
                  </a:lnTo>
                  <a:lnTo>
                    <a:pt x="3608479" y="209164"/>
                  </a:lnTo>
                  <a:lnTo>
                    <a:pt x="3661545" y="210670"/>
                  </a:lnTo>
                  <a:lnTo>
                    <a:pt x="3714610" y="211969"/>
                  </a:lnTo>
                  <a:lnTo>
                    <a:pt x="3767676" y="213086"/>
                  </a:lnTo>
                  <a:lnTo>
                    <a:pt x="3820742" y="214046"/>
                  </a:lnTo>
                  <a:lnTo>
                    <a:pt x="3873808" y="214869"/>
                  </a:lnTo>
                  <a:lnTo>
                    <a:pt x="3926874" y="215575"/>
                  </a:lnTo>
                  <a:lnTo>
                    <a:pt x="3979940" y="216179"/>
                  </a:lnTo>
                  <a:lnTo>
                    <a:pt x="4033006" y="216695"/>
                  </a:lnTo>
                  <a:lnTo>
                    <a:pt x="4086072" y="217137"/>
                  </a:lnTo>
                  <a:lnTo>
                    <a:pt x="4139137" y="217514"/>
                  </a:lnTo>
                  <a:lnTo>
                    <a:pt x="4192203" y="217835"/>
                  </a:lnTo>
                  <a:lnTo>
                    <a:pt x="4245269" y="218110"/>
                  </a:lnTo>
                  <a:lnTo>
                    <a:pt x="4298335" y="218344"/>
                  </a:lnTo>
                  <a:lnTo>
                    <a:pt x="4351401" y="218543"/>
                  </a:lnTo>
                  <a:lnTo>
                    <a:pt x="4404467" y="218713"/>
                  </a:lnTo>
                  <a:lnTo>
                    <a:pt x="4457533" y="218858"/>
                  </a:lnTo>
                  <a:lnTo>
                    <a:pt x="4510598" y="218981"/>
                  </a:lnTo>
                  <a:lnTo>
                    <a:pt x="4563664" y="219087"/>
                  </a:lnTo>
                  <a:lnTo>
                    <a:pt x="4616730" y="219176"/>
                  </a:lnTo>
                  <a:lnTo>
                    <a:pt x="4669796" y="219252"/>
                  </a:lnTo>
                  <a:lnTo>
                    <a:pt x="4722862" y="219317"/>
                  </a:lnTo>
                  <a:lnTo>
                    <a:pt x="4775928" y="219372"/>
                  </a:lnTo>
                  <a:lnTo>
                    <a:pt x="4828994" y="219419"/>
                  </a:lnTo>
                  <a:lnTo>
                    <a:pt x="4882060" y="219459"/>
                  </a:lnTo>
                  <a:lnTo>
                    <a:pt x="4935125" y="219493"/>
                  </a:lnTo>
                  <a:lnTo>
                    <a:pt x="4988191" y="219522"/>
                  </a:lnTo>
                  <a:lnTo>
                    <a:pt x="5041257" y="219547"/>
                  </a:lnTo>
                  <a:lnTo>
                    <a:pt x="5094323" y="219568"/>
                  </a:lnTo>
                  <a:lnTo>
                    <a:pt x="5147389" y="219586"/>
                  </a:lnTo>
                  <a:lnTo>
                    <a:pt x="5200455" y="219601"/>
                  </a:lnTo>
                  <a:lnTo>
                    <a:pt x="5253521" y="219614"/>
                  </a:lnTo>
                </a:path>
              </a:pathLst>
            </a:custGeom>
            <a:ln w="40651" cap="flat">
              <a:solidFill>
                <a:srgbClr val="E8E8E8">
                  <a:alpha val="100000"/>
                </a:srgbClr>
              </a:solidFill>
              <a:prstDash val="solid"/>
              <a:round/>
            </a:ln>
          </p:spPr>
          <p:txBody>
            <a:bodyPr/>
            <a:lstStyle/>
            <a:p/>
          </p:txBody>
        </p:sp>
        <p:sp>
          <p:nvSpPr>
            <p:cNvPr id="39" name="pt39"/>
            <p:cNvSpPr/>
            <p:nvPr/>
          </p:nvSpPr>
          <p:spPr>
            <a:xfrm>
              <a:off x="2040825" y="1715875"/>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2040825" y="1935637"/>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41" name="pt41"/>
            <p:cNvSpPr/>
            <p:nvPr/>
          </p:nvSpPr>
          <p:spPr>
            <a:xfrm>
              <a:off x="2040825" y="215539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2040825" y="2375160"/>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2040825" y="259492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2040825" y="281468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2040825" y="303444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2040825" y="325420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2040825" y="347396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2040825" y="369373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2040825" y="391349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2040825" y="413325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2040825" y="435301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2040825" y="457277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2040825" y="479253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2040825" y="501230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2040825" y="5232063"/>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2040825" y="545182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2040825" y="567158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2040825" y="589134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294346" y="1715875"/>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0" name="pt60"/>
            <p:cNvSpPr/>
            <p:nvPr/>
          </p:nvSpPr>
          <p:spPr>
            <a:xfrm>
              <a:off x="7294346" y="193563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294346" y="215539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294346" y="2375160"/>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294346" y="259492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294346" y="281468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294346" y="303444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294346" y="325420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294346" y="347396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294346" y="369373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294346" y="391349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294346" y="413325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294346" y="435301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294346" y="457277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294346" y="479253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294346" y="501230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294346" y="5232063"/>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294346" y="545182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294346" y="567158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294346" y="589134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tx79"/>
            <p:cNvSpPr/>
            <p:nvPr/>
          </p:nvSpPr>
          <p:spPr>
            <a:xfrm>
              <a:off x="1681862" y="1748253"/>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80" name="tx80"/>
            <p:cNvSpPr/>
            <p:nvPr/>
          </p:nvSpPr>
          <p:spPr>
            <a:xfrm>
              <a:off x="1537393" y="1939290"/>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81" name="tx81"/>
            <p:cNvSpPr/>
            <p:nvPr/>
          </p:nvSpPr>
          <p:spPr>
            <a:xfrm>
              <a:off x="1368433" y="2187776"/>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82" name="tx82"/>
            <p:cNvSpPr/>
            <p:nvPr/>
          </p:nvSpPr>
          <p:spPr>
            <a:xfrm>
              <a:off x="1472956" y="2380507"/>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83" name="tx83"/>
            <p:cNvSpPr/>
            <p:nvPr/>
          </p:nvSpPr>
          <p:spPr>
            <a:xfrm>
              <a:off x="1296234" y="2600269"/>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84" name="tx84"/>
            <p:cNvSpPr/>
            <p:nvPr/>
          </p:nvSpPr>
          <p:spPr>
            <a:xfrm>
              <a:off x="1682144" y="2845226"/>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85" name="tx85"/>
            <p:cNvSpPr/>
            <p:nvPr/>
          </p:nvSpPr>
          <p:spPr>
            <a:xfrm>
              <a:off x="1633870" y="3066823"/>
              <a:ext cx="361420"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Brazil</a:t>
              </a:r>
            </a:p>
          </p:txBody>
        </p:sp>
        <p:sp>
          <p:nvSpPr>
            <p:cNvPr id="86" name="tx86"/>
            <p:cNvSpPr/>
            <p:nvPr/>
          </p:nvSpPr>
          <p:spPr>
            <a:xfrm>
              <a:off x="1440915" y="3286585"/>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87" name="tx87"/>
            <p:cNvSpPr/>
            <p:nvPr/>
          </p:nvSpPr>
          <p:spPr>
            <a:xfrm>
              <a:off x="1545226" y="3477622"/>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88" name="tx88"/>
            <p:cNvSpPr/>
            <p:nvPr/>
          </p:nvSpPr>
          <p:spPr>
            <a:xfrm>
              <a:off x="1392923" y="3697384"/>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89" name="tx89"/>
            <p:cNvSpPr/>
            <p:nvPr/>
          </p:nvSpPr>
          <p:spPr>
            <a:xfrm>
              <a:off x="1400686" y="3945870"/>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a:t>
              </a:r>
            </a:p>
          </p:txBody>
        </p:sp>
        <p:sp>
          <p:nvSpPr>
            <p:cNvPr id="90" name="tx90"/>
            <p:cNvSpPr/>
            <p:nvPr/>
          </p:nvSpPr>
          <p:spPr>
            <a:xfrm>
              <a:off x="1167785" y="4138601"/>
              <a:ext cx="827505"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Mozambique</a:t>
              </a:r>
            </a:p>
          </p:txBody>
        </p:sp>
        <p:sp>
          <p:nvSpPr>
            <p:cNvPr id="91" name="tx91"/>
            <p:cNvSpPr/>
            <p:nvPr/>
          </p:nvSpPr>
          <p:spPr>
            <a:xfrm>
              <a:off x="1231868" y="4354904"/>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92" name="tx92"/>
            <p:cNvSpPr/>
            <p:nvPr/>
          </p:nvSpPr>
          <p:spPr>
            <a:xfrm>
              <a:off x="1473098" y="4603320"/>
              <a:ext cx="52219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a:t>
              </a:r>
            </a:p>
          </p:txBody>
        </p:sp>
        <p:sp>
          <p:nvSpPr>
            <p:cNvPr id="93" name="tx93"/>
            <p:cNvSpPr/>
            <p:nvPr/>
          </p:nvSpPr>
          <p:spPr>
            <a:xfrm>
              <a:off x="1537463" y="4824917"/>
              <a:ext cx="45782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a:t>
              </a:r>
            </a:p>
          </p:txBody>
        </p:sp>
        <p:sp>
          <p:nvSpPr>
            <p:cNvPr id="94" name="tx94"/>
            <p:cNvSpPr/>
            <p:nvPr/>
          </p:nvSpPr>
          <p:spPr>
            <a:xfrm>
              <a:off x="1199897" y="5015954"/>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95" name="tx95"/>
            <p:cNvSpPr/>
            <p:nvPr/>
          </p:nvSpPr>
          <p:spPr>
            <a:xfrm>
              <a:off x="1320441" y="5262605"/>
              <a:ext cx="674849"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Cameroon</a:t>
              </a:r>
            </a:p>
          </p:txBody>
        </p:sp>
        <p:sp>
          <p:nvSpPr>
            <p:cNvPr id="96" name="tx96"/>
            <p:cNvSpPr/>
            <p:nvPr/>
          </p:nvSpPr>
          <p:spPr>
            <a:xfrm>
              <a:off x="1593712" y="5485896"/>
              <a:ext cx="401578"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DPRK</a:t>
              </a:r>
            </a:p>
          </p:txBody>
        </p:sp>
        <p:sp>
          <p:nvSpPr>
            <p:cNvPr id="97" name="tx97"/>
            <p:cNvSpPr/>
            <p:nvPr/>
          </p:nvSpPr>
          <p:spPr>
            <a:xfrm>
              <a:off x="1649750" y="5702129"/>
              <a:ext cx="345540"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Chad</a:t>
              </a:r>
            </a:p>
          </p:txBody>
        </p:sp>
        <p:sp>
          <p:nvSpPr>
            <p:cNvPr id="98" name="tx98"/>
            <p:cNvSpPr/>
            <p:nvPr/>
          </p:nvSpPr>
          <p:spPr>
            <a:xfrm>
              <a:off x="1400898" y="5923725"/>
              <a:ext cx="594392"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Viet Nam</a:t>
              </a:r>
            </a:p>
          </p:txBody>
        </p:sp>
        <p:sp>
          <p:nvSpPr>
            <p:cNvPr id="99" name="tx99"/>
            <p:cNvSpPr/>
            <p:nvPr/>
          </p:nvSpPr>
          <p:spPr>
            <a:xfrm>
              <a:off x="7511488" y="1719528"/>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100" name="tx100"/>
            <p:cNvSpPr/>
            <p:nvPr/>
          </p:nvSpPr>
          <p:spPr>
            <a:xfrm>
              <a:off x="7511488" y="1966180"/>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101" name="tx101"/>
            <p:cNvSpPr/>
            <p:nvPr/>
          </p:nvSpPr>
          <p:spPr>
            <a:xfrm>
              <a:off x="7511488" y="2187776"/>
              <a:ext cx="45796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Yemen</a:t>
              </a:r>
            </a:p>
          </p:txBody>
        </p:sp>
        <p:sp>
          <p:nvSpPr>
            <p:cNvPr id="102" name="tx102"/>
            <p:cNvSpPr/>
            <p:nvPr/>
          </p:nvSpPr>
          <p:spPr>
            <a:xfrm>
              <a:off x="7511488" y="2407538"/>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103" name="tx103"/>
            <p:cNvSpPr/>
            <p:nvPr/>
          </p:nvSpPr>
          <p:spPr>
            <a:xfrm>
              <a:off x="7511488" y="2627300"/>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104" name="tx104"/>
            <p:cNvSpPr/>
            <p:nvPr/>
          </p:nvSpPr>
          <p:spPr>
            <a:xfrm>
              <a:off x="7511488" y="2820031"/>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105" name="tx105"/>
            <p:cNvSpPr/>
            <p:nvPr/>
          </p:nvSpPr>
          <p:spPr>
            <a:xfrm>
              <a:off x="7511488" y="3036334"/>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106" name="tx106"/>
            <p:cNvSpPr/>
            <p:nvPr/>
          </p:nvSpPr>
          <p:spPr>
            <a:xfrm>
              <a:off x="7511488" y="3286585"/>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107" name="tx107"/>
            <p:cNvSpPr/>
            <p:nvPr/>
          </p:nvSpPr>
          <p:spPr>
            <a:xfrm>
              <a:off x="7511488" y="3477622"/>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108" name="tx108"/>
            <p:cNvSpPr/>
            <p:nvPr/>
          </p:nvSpPr>
          <p:spPr>
            <a:xfrm>
              <a:off x="7511488" y="3699078"/>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109" name="tx109"/>
            <p:cNvSpPr/>
            <p:nvPr/>
          </p:nvSpPr>
          <p:spPr>
            <a:xfrm>
              <a:off x="7511488" y="3944035"/>
              <a:ext cx="787347"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South Africa</a:t>
              </a:r>
            </a:p>
          </p:txBody>
        </p:sp>
        <p:sp>
          <p:nvSpPr>
            <p:cNvPr id="110" name="tx110"/>
            <p:cNvSpPr/>
            <p:nvPr/>
          </p:nvSpPr>
          <p:spPr>
            <a:xfrm>
              <a:off x="7511488" y="4165632"/>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a:t>
              </a:r>
            </a:p>
          </p:txBody>
        </p:sp>
        <p:sp>
          <p:nvSpPr>
            <p:cNvPr id="111" name="tx111"/>
            <p:cNvSpPr/>
            <p:nvPr/>
          </p:nvSpPr>
          <p:spPr>
            <a:xfrm>
              <a:off x="7511488" y="4383558"/>
              <a:ext cx="417952"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Sudan</a:t>
              </a:r>
            </a:p>
          </p:txBody>
        </p:sp>
        <p:sp>
          <p:nvSpPr>
            <p:cNvPr id="112" name="tx112"/>
            <p:cNvSpPr/>
            <p:nvPr/>
          </p:nvSpPr>
          <p:spPr>
            <a:xfrm>
              <a:off x="7511488" y="4603320"/>
              <a:ext cx="37765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China</a:t>
              </a:r>
            </a:p>
          </p:txBody>
        </p:sp>
        <p:sp>
          <p:nvSpPr>
            <p:cNvPr id="113" name="tx113"/>
            <p:cNvSpPr/>
            <p:nvPr/>
          </p:nvSpPr>
          <p:spPr>
            <a:xfrm>
              <a:off x="7511488" y="4796192"/>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114" name="tx114"/>
            <p:cNvSpPr/>
            <p:nvPr/>
          </p:nvSpPr>
          <p:spPr>
            <a:xfrm>
              <a:off x="7511488" y="5015954"/>
              <a:ext cx="7634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Bangladesh</a:t>
              </a:r>
            </a:p>
          </p:txBody>
        </p:sp>
        <p:sp>
          <p:nvSpPr>
            <p:cNvPr id="115" name="tx115"/>
            <p:cNvSpPr/>
            <p:nvPr/>
          </p:nvSpPr>
          <p:spPr>
            <a:xfrm>
              <a:off x="7511488" y="5264440"/>
              <a:ext cx="45782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a:t>
              </a:r>
            </a:p>
          </p:txBody>
        </p:sp>
        <p:sp>
          <p:nvSpPr>
            <p:cNvPr id="116" name="tx116"/>
            <p:cNvSpPr/>
            <p:nvPr/>
          </p:nvSpPr>
          <p:spPr>
            <a:xfrm>
              <a:off x="7511488" y="5455477"/>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117" name="tx117"/>
            <p:cNvSpPr/>
            <p:nvPr/>
          </p:nvSpPr>
          <p:spPr>
            <a:xfrm>
              <a:off x="7511488" y="5703964"/>
              <a:ext cx="683106"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Venezuela</a:t>
              </a:r>
            </a:p>
          </p:txBody>
        </p:sp>
        <p:sp>
          <p:nvSpPr>
            <p:cNvPr id="118" name="tx118"/>
            <p:cNvSpPr/>
            <p:nvPr/>
          </p:nvSpPr>
          <p:spPr>
            <a:xfrm>
              <a:off x="7511488" y="5921890"/>
              <a:ext cx="52219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a:t>
              </a:r>
            </a:p>
          </p:txBody>
        </p:sp>
        <p:sp>
          <p:nvSpPr>
            <p:cNvPr id="119" name="tx119"/>
            <p:cNvSpPr/>
            <p:nvPr/>
          </p:nvSpPr>
          <p:spPr>
            <a:xfrm>
              <a:off x="570259" y="176135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20" name="tx120"/>
            <p:cNvSpPr/>
            <p:nvPr/>
          </p:nvSpPr>
          <p:spPr>
            <a:xfrm>
              <a:off x="570259" y="1981113"/>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21" name="tx121"/>
            <p:cNvSpPr/>
            <p:nvPr/>
          </p:nvSpPr>
          <p:spPr>
            <a:xfrm>
              <a:off x="570259" y="219945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22" name="tx122"/>
            <p:cNvSpPr/>
            <p:nvPr/>
          </p:nvSpPr>
          <p:spPr>
            <a:xfrm>
              <a:off x="570259" y="2420964"/>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23" name="tx123"/>
            <p:cNvSpPr/>
            <p:nvPr/>
          </p:nvSpPr>
          <p:spPr>
            <a:xfrm>
              <a:off x="570259" y="264045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24" name="tx124"/>
            <p:cNvSpPr/>
            <p:nvPr/>
          </p:nvSpPr>
          <p:spPr>
            <a:xfrm>
              <a:off x="570259" y="285879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25" name="tx125"/>
            <p:cNvSpPr/>
            <p:nvPr/>
          </p:nvSpPr>
          <p:spPr>
            <a:xfrm>
              <a:off x="570259" y="308128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26" name="tx126"/>
            <p:cNvSpPr/>
            <p:nvPr/>
          </p:nvSpPr>
          <p:spPr>
            <a:xfrm>
              <a:off x="570259" y="32983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27" name="tx127"/>
            <p:cNvSpPr/>
            <p:nvPr/>
          </p:nvSpPr>
          <p:spPr>
            <a:xfrm>
              <a:off x="570259" y="351808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28" name="tx128"/>
            <p:cNvSpPr/>
            <p:nvPr/>
          </p:nvSpPr>
          <p:spPr>
            <a:xfrm>
              <a:off x="508103" y="37378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29" name="tx129"/>
            <p:cNvSpPr/>
            <p:nvPr/>
          </p:nvSpPr>
          <p:spPr>
            <a:xfrm>
              <a:off x="508103" y="395896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30" name="tx130"/>
            <p:cNvSpPr/>
            <p:nvPr/>
          </p:nvSpPr>
          <p:spPr>
            <a:xfrm>
              <a:off x="508103" y="417873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31" name="tx131"/>
            <p:cNvSpPr/>
            <p:nvPr/>
          </p:nvSpPr>
          <p:spPr>
            <a:xfrm>
              <a:off x="508103" y="439707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32" name="tx132"/>
            <p:cNvSpPr/>
            <p:nvPr/>
          </p:nvSpPr>
          <p:spPr>
            <a:xfrm>
              <a:off x="508103" y="461825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33" name="tx133"/>
            <p:cNvSpPr/>
            <p:nvPr/>
          </p:nvSpPr>
          <p:spPr>
            <a:xfrm>
              <a:off x="508103" y="483665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34" name="tx134"/>
            <p:cNvSpPr/>
            <p:nvPr/>
          </p:nvSpPr>
          <p:spPr>
            <a:xfrm>
              <a:off x="508103" y="505641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35" name="tx135"/>
            <p:cNvSpPr/>
            <p:nvPr/>
          </p:nvSpPr>
          <p:spPr>
            <a:xfrm>
              <a:off x="508103" y="527753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36" name="tx136"/>
            <p:cNvSpPr/>
            <p:nvPr/>
          </p:nvSpPr>
          <p:spPr>
            <a:xfrm>
              <a:off x="508103" y="549593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37" name="tx137"/>
            <p:cNvSpPr/>
            <p:nvPr/>
          </p:nvSpPr>
          <p:spPr>
            <a:xfrm>
              <a:off x="508103" y="571569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38" name="tx138"/>
            <p:cNvSpPr/>
            <p:nvPr/>
          </p:nvSpPr>
          <p:spPr>
            <a:xfrm>
              <a:off x="508103" y="5935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39" name="tx139"/>
            <p:cNvSpPr/>
            <p:nvPr/>
          </p:nvSpPr>
          <p:spPr>
            <a:xfrm>
              <a:off x="1971240" y="624644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a:off x="7224761" y="624644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a:off x="695044" y="1334230"/>
              <a:ext cx="3830344"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IA2030 top 20 zero-dose countries rank, 2021-2025</a:t>
              </a:r>
            </a:p>
          </p:txBody>
        </p:sp>
        <p:sp>
          <p:nvSpPr>
            <p:cNvPr id="142" name="tx142"/>
            <p:cNvSpPr/>
            <p:nvPr/>
          </p:nvSpPr>
          <p:spPr>
            <a:xfrm>
              <a:off x="4912824" y="658680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20 countries were prioritised in the context of the Immunization Agenda 2030 (IA2030), based on their number of zero-dose children in 2021. This chart compares the ranking of the top 20 countries in 2021 and 2025. Rank 1 indicates the country with the highest absolute number of zero-dose children.
Nigeria was in the top 20 zero-dose countries globally in both 2021 and 2025.</a:t>
            </a:r>
          </a:p>
        </p:txBody>
      </p:sp>
      <p:sp>
        <p:nvSpPr>
          <p:cNvPr id="1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Nigeria was in the top 20 zero-dose countries globally in both 2021 and 2025.</a:t>
            </a:r>
          </a:p>
        </p:txBody>
      </p:sp>
      <p:grpSp xmlns:pic="http://schemas.openxmlformats.org/drawingml/2006/picture">
        <p:nvGrpSpPr>
          <p:cNvPr id="145" name=""/>
          <p:cNvGrpSpPr/>
          <p:nvPr/>
        </p:nvGrpSpPr>
        <p:grpSpPr>
          <a:xfrm>
            <a:off x="292608" y="914400"/>
            <a:ext cx="8595360" cy="28575"/>
            <a:chOff x="292608" y="914400"/>
            <a:chExt cx="8595360" cy="28575"/>
          </a:xfrm>
        </p:grpSpPr>
        <p:sp>
          <p:nvSpPr>
            <p:cNvPr id="14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179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308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5438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7567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96963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1825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39546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6083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8212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0342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2471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4600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6729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8858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0987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31168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52460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7375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9504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1633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53762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5891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2482252" y="2395536"/>
              <a:ext cx="4687757" cy="212842"/>
            </a:xfrm>
            <a:custGeom>
              <a:avLst/>
              <a:pathLst>
                <a:path w="4687757" h="212842">
                  <a:moveTo>
                    <a:pt x="0" y="212842"/>
                  </a:moveTo>
                  <a:lnTo>
                    <a:pt x="11837" y="212842"/>
                  </a:lnTo>
                  <a:lnTo>
                    <a:pt x="23675" y="212842"/>
                  </a:lnTo>
                  <a:lnTo>
                    <a:pt x="35513" y="212842"/>
                  </a:lnTo>
                  <a:lnTo>
                    <a:pt x="47351" y="212842"/>
                  </a:lnTo>
                  <a:lnTo>
                    <a:pt x="59188" y="212842"/>
                  </a:lnTo>
                  <a:lnTo>
                    <a:pt x="71026" y="212842"/>
                  </a:lnTo>
                  <a:lnTo>
                    <a:pt x="82864" y="212842"/>
                  </a:lnTo>
                  <a:lnTo>
                    <a:pt x="94702" y="212842"/>
                  </a:lnTo>
                  <a:lnTo>
                    <a:pt x="106539" y="212842"/>
                  </a:lnTo>
                  <a:lnTo>
                    <a:pt x="118377" y="212842"/>
                  </a:lnTo>
                  <a:lnTo>
                    <a:pt x="130215" y="212842"/>
                  </a:lnTo>
                  <a:lnTo>
                    <a:pt x="142053" y="212842"/>
                  </a:lnTo>
                  <a:lnTo>
                    <a:pt x="153891" y="212842"/>
                  </a:lnTo>
                  <a:lnTo>
                    <a:pt x="165728" y="212842"/>
                  </a:lnTo>
                  <a:lnTo>
                    <a:pt x="177566" y="212842"/>
                  </a:lnTo>
                  <a:lnTo>
                    <a:pt x="189404" y="212842"/>
                  </a:lnTo>
                  <a:lnTo>
                    <a:pt x="201242" y="212842"/>
                  </a:lnTo>
                  <a:lnTo>
                    <a:pt x="213079" y="212842"/>
                  </a:lnTo>
                  <a:lnTo>
                    <a:pt x="224917" y="212842"/>
                  </a:lnTo>
                  <a:lnTo>
                    <a:pt x="236755" y="212842"/>
                  </a:lnTo>
                  <a:lnTo>
                    <a:pt x="248593" y="212842"/>
                  </a:lnTo>
                  <a:lnTo>
                    <a:pt x="260430" y="212842"/>
                  </a:lnTo>
                  <a:lnTo>
                    <a:pt x="272268" y="212842"/>
                  </a:lnTo>
                  <a:lnTo>
                    <a:pt x="284106" y="212842"/>
                  </a:lnTo>
                  <a:lnTo>
                    <a:pt x="295944" y="212842"/>
                  </a:lnTo>
                  <a:lnTo>
                    <a:pt x="307782" y="212842"/>
                  </a:lnTo>
                  <a:lnTo>
                    <a:pt x="319619" y="212842"/>
                  </a:lnTo>
                  <a:lnTo>
                    <a:pt x="331457" y="212842"/>
                  </a:lnTo>
                  <a:lnTo>
                    <a:pt x="343295" y="212842"/>
                  </a:lnTo>
                  <a:lnTo>
                    <a:pt x="355133" y="212842"/>
                  </a:lnTo>
                  <a:lnTo>
                    <a:pt x="366970" y="212842"/>
                  </a:lnTo>
                  <a:lnTo>
                    <a:pt x="378808" y="212842"/>
                  </a:lnTo>
                  <a:lnTo>
                    <a:pt x="390646" y="212842"/>
                  </a:lnTo>
                  <a:lnTo>
                    <a:pt x="402484" y="212842"/>
                  </a:lnTo>
                  <a:lnTo>
                    <a:pt x="414321" y="212842"/>
                  </a:lnTo>
                  <a:lnTo>
                    <a:pt x="426159" y="212842"/>
                  </a:lnTo>
                  <a:lnTo>
                    <a:pt x="437997" y="212842"/>
                  </a:lnTo>
                  <a:lnTo>
                    <a:pt x="449835" y="212842"/>
                  </a:lnTo>
                  <a:lnTo>
                    <a:pt x="461673" y="212842"/>
                  </a:lnTo>
                  <a:lnTo>
                    <a:pt x="473510" y="212842"/>
                  </a:lnTo>
                  <a:lnTo>
                    <a:pt x="485348" y="212842"/>
                  </a:lnTo>
                  <a:lnTo>
                    <a:pt x="497186" y="212842"/>
                  </a:lnTo>
                  <a:lnTo>
                    <a:pt x="509024" y="212842"/>
                  </a:lnTo>
                  <a:lnTo>
                    <a:pt x="520861" y="212842"/>
                  </a:lnTo>
                  <a:lnTo>
                    <a:pt x="532699" y="212842"/>
                  </a:lnTo>
                  <a:lnTo>
                    <a:pt x="544537" y="212842"/>
                  </a:lnTo>
                  <a:lnTo>
                    <a:pt x="556375" y="212842"/>
                  </a:lnTo>
                  <a:lnTo>
                    <a:pt x="568213" y="212842"/>
                  </a:lnTo>
                  <a:lnTo>
                    <a:pt x="580050" y="212842"/>
                  </a:lnTo>
                  <a:lnTo>
                    <a:pt x="591888" y="212842"/>
                  </a:lnTo>
                  <a:lnTo>
                    <a:pt x="603726" y="212842"/>
                  </a:lnTo>
                  <a:lnTo>
                    <a:pt x="615564" y="212842"/>
                  </a:lnTo>
                  <a:lnTo>
                    <a:pt x="627401" y="212842"/>
                  </a:lnTo>
                  <a:lnTo>
                    <a:pt x="639239" y="212842"/>
                  </a:lnTo>
                  <a:lnTo>
                    <a:pt x="651077" y="212842"/>
                  </a:lnTo>
                  <a:lnTo>
                    <a:pt x="662915" y="212842"/>
                  </a:lnTo>
                  <a:lnTo>
                    <a:pt x="674752" y="212842"/>
                  </a:lnTo>
                  <a:lnTo>
                    <a:pt x="686590" y="212842"/>
                  </a:lnTo>
                  <a:lnTo>
                    <a:pt x="698428" y="212842"/>
                  </a:lnTo>
                  <a:lnTo>
                    <a:pt x="710266" y="212842"/>
                  </a:lnTo>
                  <a:lnTo>
                    <a:pt x="722104" y="212842"/>
                  </a:lnTo>
                  <a:lnTo>
                    <a:pt x="733941" y="212842"/>
                  </a:lnTo>
                  <a:lnTo>
                    <a:pt x="745779" y="212842"/>
                  </a:lnTo>
                  <a:lnTo>
                    <a:pt x="757617" y="212842"/>
                  </a:lnTo>
                  <a:lnTo>
                    <a:pt x="769455" y="212842"/>
                  </a:lnTo>
                  <a:lnTo>
                    <a:pt x="781292" y="212842"/>
                  </a:lnTo>
                  <a:lnTo>
                    <a:pt x="793130" y="212842"/>
                  </a:lnTo>
                  <a:lnTo>
                    <a:pt x="804968" y="212842"/>
                  </a:lnTo>
                  <a:lnTo>
                    <a:pt x="816806" y="212842"/>
                  </a:lnTo>
                  <a:lnTo>
                    <a:pt x="828643" y="212842"/>
                  </a:lnTo>
                  <a:lnTo>
                    <a:pt x="840481" y="212842"/>
                  </a:lnTo>
                  <a:lnTo>
                    <a:pt x="852319" y="212842"/>
                  </a:lnTo>
                  <a:lnTo>
                    <a:pt x="864157" y="212842"/>
                  </a:lnTo>
                  <a:lnTo>
                    <a:pt x="875995" y="212842"/>
                  </a:lnTo>
                  <a:lnTo>
                    <a:pt x="887832" y="212842"/>
                  </a:lnTo>
                  <a:lnTo>
                    <a:pt x="899670" y="212842"/>
                  </a:lnTo>
                  <a:lnTo>
                    <a:pt x="911508" y="212842"/>
                  </a:lnTo>
                  <a:lnTo>
                    <a:pt x="923346" y="212842"/>
                  </a:lnTo>
                  <a:lnTo>
                    <a:pt x="935183" y="212842"/>
                  </a:lnTo>
                  <a:lnTo>
                    <a:pt x="947021" y="212842"/>
                  </a:lnTo>
                  <a:lnTo>
                    <a:pt x="958859" y="212842"/>
                  </a:lnTo>
                  <a:lnTo>
                    <a:pt x="970697" y="212842"/>
                  </a:lnTo>
                  <a:lnTo>
                    <a:pt x="982534" y="212842"/>
                  </a:lnTo>
                  <a:lnTo>
                    <a:pt x="994372" y="212842"/>
                  </a:lnTo>
                  <a:lnTo>
                    <a:pt x="1006210" y="212842"/>
                  </a:lnTo>
                  <a:lnTo>
                    <a:pt x="1018048" y="212842"/>
                  </a:lnTo>
                  <a:lnTo>
                    <a:pt x="1029886" y="212842"/>
                  </a:lnTo>
                  <a:lnTo>
                    <a:pt x="1041723" y="212842"/>
                  </a:lnTo>
                  <a:lnTo>
                    <a:pt x="1053561" y="212842"/>
                  </a:lnTo>
                  <a:lnTo>
                    <a:pt x="1065399" y="212842"/>
                  </a:lnTo>
                  <a:lnTo>
                    <a:pt x="1077237" y="212842"/>
                  </a:lnTo>
                  <a:lnTo>
                    <a:pt x="1089074" y="212842"/>
                  </a:lnTo>
                  <a:lnTo>
                    <a:pt x="1100912" y="212842"/>
                  </a:lnTo>
                  <a:lnTo>
                    <a:pt x="1112750" y="212842"/>
                  </a:lnTo>
                  <a:lnTo>
                    <a:pt x="1124588" y="212842"/>
                  </a:lnTo>
                  <a:lnTo>
                    <a:pt x="1136426" y="212842"/>
                  </a:lnTo>
                  <a:lnTo>
                    <a:pt x="1148263" y="212842"/>
                  </a:lnTo>
                  <a:lnTo>
                    <a:pt x="1160101" y="212842"/>
                  </a:lnTo>
                  <a:lnTo>
                    <a:pt x="1171939" y="212842"/>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770"/>
                  </a:lnTo>
                  <a:lnTo>
                    <a:pt x="2355716" y="212758"/>
                  </a:lnTo>
                  <a:lnTo>
                    <a:pt x="2367554" y="212743"/>
                  </a:lnTo>
                  <a:lnTo>
                    <a:pt x="2379391" y="212726"/>
                  </a:lnTo>
                  <a:lnTo>
                    <a:pt x="2391229" y="212706"/>
                  </a:lnTo>
                  <a:lnTo>
                    <a:pt x="2403067" y="212682"/>
                  </a:lnTo>
                  <a:lnTo>
                    <a:pt x="2414905" y="212654"/>
                  </a:lnTo>
                  <a:lnTo>
                    <a:pt x="2426743" y="212621"/>
                  </a:lnTo>
                  <a:lnTo>
                    <a:pt x="2438580" y="212582"/>
                  </a:lnTo>
                  <a:lnTo>
                    <a:pt x="2450418" y="212536"/>
                  </a:lnTo>
                  <a:lnTo>
                    <a:pt x="2462256" y="212483"/>
                  </a:lnTo>
                  <a:lnTo>
                    <a:pt x="2474094" y="212420"/>
                  </a:lnTo>
                  <a:lnTo>
                    <a:pt x="2485931" y="212346"/>
                  </a:lnTo>
                  <a:lnTo>
                    <a:pt x="2497769" y="212260"/>
                  </a:lnTo>
                  <a:lnTo>
                    <a:pt x="2509607" y="212158"/>
                  </a:lnTo>
                  <a:lnTo>
                    <a:pt x="2521445" y="212038"/>
                  </a:lnTo>
                  <a:lnTo>
                    <a:pt x="2533283" y="211898"/>
                  </a:lnTo>
                  <a:lnTo>
                    <a:pt x="2545120" y="211733"/>
                  </a:lnTo>
                  <a:lnTo>
                    <a:pt x="2556958" y="211540"/>
                  </a:lnTo>
                  <a:lnTo>
                    <a:pt x="2568796" y="211313"/>
                  </a:lnTo>
                  <a:lnTo>
                    <a:pt x="2580634" y="211047"/>
                  </a:lnTo>
                  <a:lnTo>
                    <a:pt x="2592471" y="210736"/>
                  </a:lnTo>
                  <a:lnTo>
                    <a:pt x="2604309" y="210371"/>
                  </a:lnTo>
                  <a:lnTo>
                    <a:pt x="2616147" y="209943"/>
                  </a:lnTo>
                  <a:lnTo>
                    <a:pt x="2627985" y="209443"/>
                  </a:lnTo>
                  <a:lnTo>
                    <a:pt x="2639822" y="208857"/>
                  </a:lnTo>
                  <a:lnTo>
                    <a:pt x="2651660" y="208174"/>
                  </a:lnTo>
                  <a:lnTo>
                    <a:pt x="2663498" y="207376"/>
                  </a:lnTo>
                  <a:lnTo>
                    <a:pt x="2675336" y="206446"/>
                  </a:lnTo>
                  <a:lnTo>
                    <a:pt x="2687174" y="205364"/>
                  </a:lnTo>
                  <a:lnTo>
                    <a:pt x="2699011" y="204106"/>
                  </a:lnTo>
                  <a:lnTo>
                    <a:pt x="2710849" y="202647"/>
                  </a:lnTo>
                  <a:lnTo>
                    <a:pt x="2722687" y="200958"/>
                  </a:lnTo>
                  <a:lnTo>
                    <a:pt x="2734525" y="199009"/>
                  </a:lnTo>
                  <a:lnTo>
                    <a:pt x="2746362" y="196766"/>
                  </a:lnTo>
                  <a:lnTo>
                    <a:pt x="2758200" y="194193"/>
                  </a:lnTo>
                  <a:lnTo>
                    <a:pt x="2770038" y="191253"/>
                  </a:lnTo>
                  <a:lnTo>
                    <a:pt x="2781876" y="187910"/>
                  </a:lnTo>
                  <a:lnTo>
                    <a:pt x="2793713" y="184127"/>
                  </a:lnTo>
                  <a:lnTo>
                    <a:pt x="2805551" y="179870"/>
                  </a:lnTo>
                  <a:lnTo>
                    <a:pt x="2817389" y="175111"/>
                  </a:lnTo>
                  <a:lnTo>
                    <a:pt x="2829227" y="169830"/>
                  </a:lnTo>
                  <a:lnTo>
                    <a:pt x="2841065" y="164015"/>
                  </a:lnTo>
                  <a:lnTo>
                    <a:pt x="2852902" y="157670"/>
                  </a:lnTo>
                  <a:lnTo>
                    <a:pt x="2864740" y="150812"/>
                  </a:lnTo>
                  <a:lnTo>
                    <a:pt x="2876578" y="143476"/>
                  </a:lnTo>
                  <a:lnTo>
                    <a:pt x="2888416" y="135716"/>
                  </a:lnTo>
                  <a:lnTo>
                    <a:pt x="2900253" y="127604"/>
                  </a:lnTo>
                  <a:lnTo>
                    <a:pt x="2912091" y="119226"/>
                  </a:lnTo>
                  <a:lnTo>
                    <a:pt x="2923929" y="110684"/>
                  </a:lnTo>
                  <a:lnTo>
                    <a:pt x="2935767" y="102086"/>
                  </a:lnTo>
                  <a:lnTo>
                    <a:pt x="2947604" y="93544"/>
                  </a:lnTo>
                  <a:lnTo>
                    <a:pt x="2959442" y="85166"/>
                  </a:lnTo>
                  <a:lnTo>
                    <a:pt x="2971280" y="77054"/>
                  </a:lnTo>
                  <a:lnTo>
                    <a:pt x="2983118" y="69294"/>
                  </a:lnTo>
                  <a:lnTo>
                    <a:pt x="2994956" y="61958"/>
                  </a:lnTo>
                  <a:lnTo>
                    <a:pt x="3006793" y="55100"/>
                  </a:lnTo>
                  <a:lnTo>
                    <a:pt x="3018631" y="48755"/>
                  </a:lnTo>
                  <a:lnTo>
                    <a:pt x="3030469" y="42940"/>
                  </a:lnTo>
                  <a:lnTo>
                    <a:pt x="3042307" y="37659"/>
                  </a:lnTo>
                  <a:lnTo>
                    <a:pt x="3054144" y="32900"/>
                  </a:lnTo>
                  <a:lnTo>
                    <a:pt x="3065982" y="28643"/>
                  </a:lnTo>
                  <a:lnTo>
                    <a:pt x="3077820" y="24860"/>
                  </a:lnTo>
                  <a:lnTo>
                    <a:pt x="3089658" y="21517"/>
                  </a:lnTo>
                  <a:lnTo>
                    <a:pt x="3101496" y="18577"/>
                  </a:lnTo>
                  <a:lnTo>
                    <a:pt x="3113333" y="16004"/>
                  </a:lnTo>
                  <a:lnTo>
                    <a:pt x="3125171" y="13761"/>
                  </a:lnTo>
                  <a:lnTo>
                    <a:pt x="3137009" y="11812"/>
                  </a:lnTo>
                  <a:lnTo>
                    <a:pt x="3148847" y="10123"/>
                  </a:lnTo>
                  <a:lnTo>
                    <a:pt x="3160684" y="8664"/>
                  </a:lnTo>
                  <a:lnTo>
                    <a:pt x="3172522" y="7406"/>
                  </a:lnTo>
                  <a:lnTo>
                    <a:pt x="3184360" y="6324"/>
                  </a:lnTo>
                  <a:lnTo>
                    <a:pt x="3196198" y="5394"/>
                  </a:lnTo>
                  <a:lnTo>
                    <a:pt x="3208035" y="4596"/>
                  </a:lnTo>
                  <a:lnTo>
                    <a:pt x="3219873" y="3913"/>
                  </a:lnTo>
                  <a:lnTo>
                    <a:pt x="3231711" y="3327"/>
                  </a:lnTo>
                  <a:lnTo>
                    <a:pt x="3243549" y="2827"/>
                  </a:lnTo>
                  <a:lnTo>
                    <a:pt x="3255387" y="2399"/>
                  </a:lnTo>
                  <a:lnTo>
                    <a:pt x="3267224" y="2034"/>
                  </a:lnTo>
                  <a:lnTo>
                    <a:pt x="3279062" y="1723"/>
                  </a:lnTo>
                  <a:lnTo>
                    <a:pt x="3290900" y="1457"/>
                  </a:lnTo>
                  <a:lnTo>
                    <a:pt x="3302738" y="1230"/>
                  </a:lnTo>
                  <a:lnTo>
                    <a:pt x="3314575" y="1037"/>
                  </a:lnTo>
                  <a:lnTo>
                    <a:pt x="3326413" y="872"/>
                  </a:lnTo>
                  <a:lnTo>
                    <a:pt x="3338251" y="732"/>
                  </a:lnTo>
                  <a:lnTo>
                    <a:pt x="3350089" y="612"/>
                  </a:lnTo>
                  <a:lnTo>
                    <a:pt x="3361926" y="510"/>
                  </a:lnTo>
                  <a:lnTo>
                    <a:pt x="3373764" y="424"/>
                  </a:lnTo>
                  <a:lnTo>
                    <a:pt x="3385602" y="350"/>
                  </a:lnTo>
                  <a:lnTo>
                    <a:pt x="3397440" y="287"/>
                  </a:lnTo>
                  <a:lnTo>
                    <a:pt x="3409278" y="234"/>
                  </a:lnTo>
                  <a:lnTo>
                    <a:pt x="3421115" y="188"/>
                  </a:lnTo>
                  <a:lnTo>
                    <a:pt x="3432953" y="149"/>
                  </a:lnTo>
                  <a:lnTo>
                    <a:pt x="3444791" y="116"/>
                  </a:lnTo>
                  <a:lnTo>
                    <a:pt x="3456629" y="88"/>
                  </a:lnTo>
                  <a:lnTo>
                    <a:pt x="3468466" y="64"/>
                  </a:lnTo>
                  <a:lnTo>
                    <a:pt x="3480304" y="44"/>
                  </a:lnTo>
                  <a:lnTo>
                    <a:pt x="3492142" y="27"/>
                  </a:lnTo>
                  <a:lnTo>
                    <a:pt x="3503980" y="12"/>
                  </a:lnTo>
                  <a:lnTo>
                    <a:pt x="3515818" y="0"/>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29" name="pl29"/>
            <p:cNvSpPr/>
            <p:nvPr/>
          </p:nvSpPr>
          <p:spPr>
            <a:xfrm>
              <a:off x="2482252" y="3034206"/>
              <a:ext cx="4687757" cy="425756"/>
            </a:xfrm>
            <a:custGeom>
              <a:avLst/>
              <a:pathLst>
                <a:path w="4687757" h="425756">
                  <a:moveTo>
                    <a:pt x="0" y="425756"/>
                  </a:moveTo>
                  <a:lnTo>
                    <a:pt x="11837" y="425743"/>
                  </a:lnTo>
                  <a:lnTo>
                    <a:pt x="23675" y="425728"/>
                  </a:lnTo>
                  <a:lnTo>
                    <a:pt x="35513" y="425711"/>
                  </a:lnTo>
                  <a:lnTo>
                    <a:pt x="47351" y="425691"/>
                  </a:lnTo>
                  <a:lnTo>
                    <a:pt x="59188" y="425667"/>
                  </a:lnTo>
                  <a:lnTo>
                    <a:pt x="71026" y="425639"/>
                  </a:lnTo>
                  <a:lnTo>
                    <a:pt x="82864" y="425606"/>
                  </a:lnTo>
                  <a:lnTo>
                    <a:pt x="94702" y="425567"/>
                  </a:lnTo>
                  <a:lnTo>
                    <a:pt x="106539" y="425522"/>
                  </a:lnTo>
                  <a:lnTo>
                    <a:pt x="118377" y="425468"/>
                  </a:lnTo>
                  <a:lnTo>
                    <a:pt x="130215" y="425405"/>
                  </a:lnTo>
                  <a:lnTo>
                    <a:pt x="142053" y="425332"/>
                  </a:lnTo>
                  <a:lnTo>
                    <a:pt x="153891" y="425245"/>
                  </a:lnTo>
                  <a:lnTo>
                    <a:pt x="165728" y="425143"/>
                  </a:lnTo>
                  <a:lnTo>
                    <a:pt x="177566" y="425023"/>
                  </a:lnTo>
                  <a:lnTo>
                    <a:pt x="189404" y="424883"/>
                  </a:lnTo>
                  <a:lnTo>
                    <a:pt x="201242" y="424718"/>
                  </a:lnTo>
                  <a:lnTo>
                    <a:pt x="213079" y="424525"/>
                  </a:lnTo>
                  <a:lnTo>
                    <a:pt x="224917" y="424298"/>
                  </a:lnTo>
                  <a:lnTo>
                    <a:pt x="236755" y="424033"/>
                  </a:lnTo>
                  <a:lnTo>
                    <a:pt x="248593" y="423721"/>
                  </a:lnTo>
                  <a:lnTo>
                    <a:pt x="260430" y="423356"/>
                  </a:lnTo>
                  <a:lnTo>
                    <a:pt x="272268" y="422928"/>
                  </a:lnTo>
                  <a:lnTo>
                    <a:pt x="284106" y="422428"/>
                  </a:lnTo>
                  <a:lnTo>
                    <a:pt x="295944" y="421843"/>
                  </a:lnTo>
                  <a:lnTo>
                    <a:pt x="307782" y="421159"/>
                  </a:lnTo>
                  <a:lnTo>
                    <a:pt x="319619" y="420361"/>
                  </a:lnTo>
                  <a:lnTo>
                    <a:pt x="331457" y="419431"/>
                  </a:lnTo>
                  <a:lnTo>
                    <a:pt x="343295" y="418349"/>
                  </a:lnTo>
                  <a:lnTo>
                    <a:pt x="355133" y="417091"/>
                  </a:lnTo>
                  <a:lnTo>
                    <a:pt x="366970" y="415632"/>
                  </a:lnTo>
                  <a:lnTo>
                    <a:pt x="378808" y="413943"/>
                  </a:lnTo>
                  <a:lnTo>
                    <a:pt x="390646" y="411994"/>
                  </a:lnTo>
                  <a:lnTo>
                    <a:pt x="402484" y="409751"/>
                  </a:lnTo>
                  <a:lnTo>
                    <a:pt x="414321" y="407178"/>
                  </a:lnTo>
                  <a:lnTo>
                    <a:pt x="426159" y="404239"/>
                  </a:lnTo>
                  <a:lnTo>
                    <a:pt x="437997" y="400895"/>
                  </a:lnTo>
                  <a:lnTo>
                    <a:pt x="449835" y="397112"/>
                  </a:lnTo>
                  <a:lnTo>
                    <a:pt x="461673" y="392855"/>
                  </a:lnTo>
                  <a:lnTo>
                    <a:pt x="473510" y="388096"/>
                  </a:lnTo>
                  <a:lnTo>
                    <a:pt x="485348" y="382815"/>
                  </a:lnTo>
                  <a:lnTo>
                    <a:pt x="497186" y="377000"/>
                  </a:lnTo>
                  <a:lnTo>
                    <a:pt x="509024" y="370655"/>
                  </a:lnTo>
                  <a:lnTo>
                    <a:pt x="520861" y="363797"/>
                  </a:lnTo>
                  <a:lnTo>
                    <a:pt x="532699" y="356461"/>
                  </a:lnTo>
                  <a:lnTo>
                    <a:pt x="544537" y="348701"/>
                  </a:lnTo>
                  <a:lnTo>
                    <a:pt x="556375" y="340589"/>
                  </a:lnTo>
                  <a:lnTo>
                    <a:pt x="568213" y="332211"/>
                  </a:lnTo>
                  <a:lnTo>
                    <a:pt x="580050" y="323669"/>
                  </a:lnTo>
                  <a:lnTo>
                    <a:pt x="591888" y="315071"/>
                  </a:lnTo>
                  <a:lnTo>
                    <a:pt x="603726" y="306529"/>
                  </a:lnTo>
                  <a:lnTo>
                    <a:pt x="615564" y="298152"/>
                  </a:lnTo>
                  <a:lnTo>
                    <a:pt x="627401" y="290039"/>
                  </a:lnTo>
                  <a:lnTo>
                    <a:pt x="639239" y="282279"/>
                  </a:lnTo>
                  <a:lnTo>
                    <a:pt x="651077" y="274943"/>
                  </a:lnTo>
                  <a:lnTo>
                    <a:pt x="662915" y="268085"/>
                  </a:lnTo>
                  <a:lnTo>
                    <a:pt x="674752" y="261740"/>
                  </a:lnTo>
                  <a:lnTo>
                    <a:pt x="686590" y="255925"/>
                  </a:lnTo>
                  <a:lnTo>
                    <a:pt x="698428" y="250644"/>
                  </a:lnTo>
                  <a:lnTo>
                    <a:pt x="710266" y="245885"/>
                  </a:lnTo>
                  <a:lnTo>
                    <a:pt x="722104" y="241629"/>
                  </a:lnTo>
                  <a:lnTo>
                    <a:pt x="733941" y="237845"/>
                  </a:lnTo>
                  <a:lnTo>
                    <a:pt x="745779" y="234502"/>
                  </a:lnTo>
                  <a:lnTo>
                    <a:pt x="757617" y="231562"/>
                  </a:lnTo>
                  <a:lnTo>
                    <a:pt x="769455" y="228989"/>
                  </a:lnTo>
                  <a:lnTo>
                    <a:pt x="781292" y="226746"/>
                  </a:lnTo>
                  <a:lnTo>
                    <a:pt x="793130" y="224797"/>
                  </a:lnTo>
                  <a:lnTo>
                    <a:pt x="804968" y="223109"/>
                  </a:lnTo>
                  <a:lnTo>
                    <a:pt x="816806" y="221649"/>
                  </a:lnTo>
                  <a:lnTo>
                    <a:pt x="828643" y="220392"/>
                  </a:lnTo>
                  <a:lnTo>
                    <a:pt x="840481" y="219309"/>
                  </a:lnTo>
                  <a:lnTo>
                    <a:pt x="852319" y="218379"/>
                  </a:lnTo>
                  <a:lnTo>
                    <a:pt x="864157" y="217581"/>
                  </a:lnTo>
                  <a:lnTo>
                    <a:pt x="875995" y="216898"/>
                  </a:lnTo>
                  <a:lnTo>
                    <a:pt x="887832" y="216313"/>
                  </a:lnTo>
                  <a:lnTo>
                    <a:pt x="899670" y="215812"/>
                  </a:lnTo>
                  <a:lnTo>
                    <a:pt x="911508" y="215385"/>
                  </a:lnTo>
                  <a:lnTo>
                    <a:pt x="923346" y="215019"/>
                  </a:lnTo>
                  <a:lnTo>
                    <a:pt x="935183" y="214708"/>
                  </a:lnTo>
                  <a:lnTo>
                    <a:pt x="947021" y="214442"/>
                  </a:lnTo>
                  <a:lnTo>
                    <a:pt x="958859" y="214215"/>
                  </a:lnTo>
                  <a:lnTo>
                    <a:pt x="970697" y="214022"/>
                  </a:lnTo>
                  <a:lnTo>
                    <a:pt x="982534" y="213857"/>
                  </a:lnTo>
                  <a:lnTo>
                    <a:pt x="994372" y="213717"/>
                  </a:lnTo>
                  <a:lnTo>
                    <a:pt x="1006210" y="213597"/>
                  </a:lnTo>
                  <a:lnTo>
                    <a:pt x="1018048" y="213496"/>
                  </a:lnTo>
                  <a:lnTo>
                    <a:pt x="1029886" y="213409"/>
                  </a:lnTo>
                  <a:lnTo>
                    <a:pt x="1041723" y="213335"/>
                  </a:lnTo>
                  <a:lnTo>
                    <a:pt x="1053561" y="213272"/>
                  </a:lnTo>
                  <a:lnTo>
                    <a:pt x="1065399" y="213219"/>
                  </a:lnTo>
                  <a:lnTo>
                    <a:pt x="1077237" y="213173"/>
                  </a:lnTo>
                  <a:lnTo>
                    <a:pt x="1089074" y="213134"/>
                  </a:lnTo>
                  <a:lnTo>
                    <a:pt x="1100912" y="213101"/>
                  </a:lnTo>
                  <a:lnTo>
                    <a:pt x="1112750" y="213073"/>
                  </a:lnTo>
                  <a:lnTo>
                    <a:pt x="1124588" y="213050"/>
                  </a:lnTo>
                  <a:lnTo>
                    <a:pt x="1136426" y="213029"/>
                  </a:lnTo>
                  <a:lnTo>
                    <a:pt x="1148263" y="213012"/>
                  </a:lnTo>
                  <a:lnTo>
                    <a:pt x="1160101" y="212997"/>
                  </a:lnTo>
                  <a:lnTo>
                    <a:pt x="1171939" y="212985"/>
                  </a:lnTo>
                  <a:lnTo>
                    <a:pt x="1171939" y="212913"/>
                  </a:lnTo>
                  <a:lnTo>
                    <a:pt x="1183777" y="212913"/>
                  </a:lnTo>
                  <a:lnTo>
                    <a:pt x="1195614" y="212913"/>
                  </a:lnTo>
                  <a:lnTo>
                    <a:pt x="1207452" y="212913"/>
                  </a:lnTo>
                  <a:lnTo>
                    <a:pt x="1219290" y="212913"/>
                  </a:lnTo>
                  <a:lnTo>
                    <a:pt x="1231128" y="212913"/>
                  </a:lnTo>
                  <a:lnTo>
                    <a:pt x="1242965" y="212913"/>
                  </a:lnTo>
                  <a:lnTo>
                    <a:pt x="1254803" y="212913"/>
                  </a:lnTo>
                  <a:lnTo>
                    <a:pt x="1266641" y="212913"/>
                  </a:lnTo>
                  <a:lnTo>
                    <a:pt x="1278479" y="212913"/>
                  </a:lnTo>
                  <a:lnTo>
                    <a:pt x="1290317" y="212913"/>
                  </a:lnTo>
                  <a:lnTo>
                    <a:pt x="1302154" y="212913"/>
                  </a:lnTo>
                  <a:lnTo>
                    <a:pt x="1313992" y="212913"/>
                  </a:lnTo>
                  <a:lnTo>
                    <a:pt x="1325830" y="212913"/>
                  </a:lnTo>
                  <a:lnTo>
                    <a:pt x="1337668" y="212913"/>
                  </a:lnTo>
                  <a:lnTo>
                    <a:pt x="1349505" y="212913"/>
                  </a:lnTo>
                  <a:lnTo>
                    <a:pt x="1361343" y="212913"/>
                  </a:lnTo>
                  <a:lnTo>
                    <a:pt x="1373181" y="212913"/>
                  </a:lnTo>
                  <a:lnTo>
                    <a:pt x="1385019" y="212913"/>
                  </a:lnTo>
                  <a:lnTo>
                    <a:pt x="1396856" y="212913"/>
                  </a:lnTo>
                  <a:lnTo>
                    <a:pt x="1408694" y="212913"/>
                  </a:lnTo>
                  <a:lnTo>
                    <a:pt x="1420532" y="212913"/>
                  </a:lnTo>
                  <a:lnTo>
                    <a:pt x="1432370" y="212913"/>
                  </a:lnTo>
                  <a:lnTo>
                    <a:pt x="1444208" y="212913"/>
                  </a:lnTo>
                  <a:lnTo>
                    <a:pt x="1456045" y="212913"/>
                  </a:lnTo>
                  <a:lnTo>
                    <a:pt x="1467883" y="212913"/>
                  </a:lnTo>
                  <a:lnTo>
                    <a:pt x="1479721" y="212913"/>
                  </a:lnTo>
                  <a:lnTo>
                    <a:pt x="1491559" y="212913"/>
                  </a:lnTo>
                  <a:lnTo>
                    <a:pt x="1503396" y="212913"/>
                  </a:lnTo>
                  <a:lnTo>
                    <a:pt x="1515234" y="212913"/>
                  </a:lnTo>
                  <a:lnTo>
                    <a:pt x="1527072" y="212913"/>
                  </a:lnTo>
                  <a:lnTo>
                    <a:pt x="1538910" y="212913"/>
                  </a:lnTo>
                  <a:lnTo>
                    <a:pt x="1550748" y="212913"/>
                  </a:lnTo>
                  <a:lnTo>
                    <a:pt x="1562585" y="212913"/>
                  </a:lnTo>
                  <a:lnTo>
                    <a:pt x="1574423" y="212913"/>
                  </a:lnTo>
                  <a:lnTo>
                    <a:pt x="1586261" y="212913"/>
                  </a:lnTo>
                  <a:lnTo>
                    <a:pt x="1598099" y="212913"/>
                  </a:lnTo>
                  <a:lnTo>
                    <a:pt x="1609936" y="212913"/>
                  </a:lnTo>
                  <a:lnTo>
                    <a:pt x="1621774" y="212913"/>
                  </a:lnTo>
                  <a:lnTo>
                    <a:pt x="1633612" y="212913"/>
                  </a:lnTo>
                  <a:lnTo>
                    <a:pt x="1645450" y="212913"/>
                  </a:lnTo>
                  <a:lnTo>
                    <a:pt x="1657287" y="212913"/>
                  </a:lnTo>
                  <a:lnTo>
                    <a:pt x="1669125" y="212913"/>
                  </a:lnTo>
                  <a:lnTo>
                    <a:pt x="1680963" y="212913"/>
                  </a:lnTo>
                  <a:lnTo>
                    <a:pt x="1692801" y="212913"/>
                  </a:lnTo>
                  <a:lnTo>
                    <a:pt x="1704639" y="212913"/>
                  </a:lnTo>
                  <a:lnTo>
                    <a:pt x="1716476" y="212913"/>
                  </a:lnTo>
                  <a:lnTo>
                    <a:pt x="1728314" y="212913"/>
                  </a:lnTo>
                  <a:lnTo>
                    <a:pt x="1740152" y="212913"/>
                  </a:lnTo>
                  <a:lnTo>
                    <a:pt x="1751990" y="212913"/>
                  </a:lnTo>
                  <a:lnTo>
                    <a:pt x="1763827" y="212913"/>
                  </a:lnTo>
                  <a:lnTo>
                    <a:pt x="1775665" y="212913"/>
                  </a:lnTo>
                  <a:lnTo>
                    <a:pt x="1787503" y="212913"/>
                  </a:lnTo>
                  <a:lnTo>
                    <a:pt x="1799341" y="212913"/>
                  </a:lnTo>
                  <a:lnTo>
                    <a:pt x="1811178" y="212913"/>
                  </a:lnTo>
                  <a:lnTo>
                    <a:pt x="1823016" y="212913"/>
                  </a:lnTo>
                  <a:lnTo>
                    <a:pt x="1834854" y="212913"/>
                  </a:lnTo>
                  <a:lnTo>
                    <a:pt x="1846692" y="212913"/>
                  </a:lnTo>
                  <a:lnTo>
                    <a:pt x="1858530" y="212913"/>
                  </a:lnTo>
                  <a:lnTo>
                    <a:pt x="1870367" y="212913"/>
                  </a:lnTo>
                  <a:lnTo>
                    <a:pt x="1882205" y="212913"/>
                  </a:lnTo>
                  <a:lnTo>
                    <a:pt x="1894043" y="212913"/>
                  </a:lnTo>
                  <a:lnTo>
                    <a:pt x="1905881" y="212913"/>
                  </a:lnTo>
                  <a:lnTo>
                    <a:pt x="1917718" y="212913"/>
                  </a:lnTo>
                  <a:lnTo>
                    <a:pt x="1929556" y="212913"/>
                  </a:lnTo>
                  <a:lnTo>
                    <a:pt x="1941394" y="212913"/>
                  </a:lnTo>
                  <a:lnTo>
                    <a:pt x="1953232" y="212913"/>
                  </a:lnTo>
                  <a:lnTo>
                    <a:pt x="1965069" y="212913"/>
                  </a:lnTo>
                  <a:lnTo>
                    <a:pt x="1976907" y="212913"/>
                  </a:lnTo>
                  <a:lnTo>
                    <a:pt x="1988745" y="212913"/>
                  </a:lnTo>
                  <a:lnTo>
                    <a:pt x="2000583" y="212913"/>
                  </a:lnTo>
                  <a:lnTo>
                    <a:pt x="2012421" y="212913"/>
                  </a:lnTo>
                  <a:lnTo>
                    <a:pt x="2024258" y="212913"/>
                  </a:lnTo>
                  <a:lnTo>
                    <a:pt x="2036096" y="212913"/>
                  </a:lnTo>
                  <a:lnTo>
                    <a:pt x="2047934" y="212913"/>
                  </a:lnTo>
                  <a:lnTo>
                    <a:pt x="2059772" y="212913"/>
                  </a:lnTo>
                  <a:lnTo>
                    <a:pt x="2071609" y="212913"/>
                  </a:lnTo>
                  <a:lnTo>
                    <a:pt x="2083447" y="212913"/>
                  </a:lnTo>
                  <a:lnTo>
                    <a:pt x="2095285" y="212913"/>
                  </a:lnTo>
                  <a:lnTo>
                    <a:pt x="2107123" y="212913"/>
                  </a:lnTo>
                  <a:lnTo>
                    <a:pt x="2118961" y="212913"/>
                  </a:lnTo>
                  <a:lnTo>
                    <a:pt x="2130798" y="212913"/>
                  </a:lnTo>
                  <a:lnTo>
                    <a:pt x="2142636" y="212913"/>
                  </a:lnTo>
                  <a:lnTo>
                    <a:pt x="2154474" y="212913"/>
                  </a:lnTo>
                  <a:lnTo>
                    <a:pt x="2166312" y="212913"/>
                  </a:lnTo>
                  <a:lnTo>
                    <a:pt x="2178149" y="212913"/>
                  </a:lnTo>
                  <a:lnTo>
                    <a:pt x="2189987" y="212913"/>
                  </a:lnTo>
                  <a:lnTo>
                    <a:pt x="2201825" y="212913"/>
                  </a:lnTo>
                  <a:lnTo>
                    <a:pt x="2213663" y="212913"/>
                  </a:lnTo>
                  <a:lnTo>
                    <a:pt x="2225500" y="212913"/>
                  </a:lnTo>
                  <a:lnTo>
                    <a:pt x="2237338" y="212913"/>
                  </a:lnTo>
                  <a:lnTo>
                    <a:pt x="2249176" y="212913"/>
                  </a:lnTo>
                  <a:lnTo>
                    <a:pt x="2261014" y="212913"/>
                  </a:lnTo>
                  <a:lnTo>
                    <a:pt x="2272852" y="212913"/>
                  </a:lnTo>
                  <a:lnTo>
                    <a:pt x="2284689" y="212913"/>
                  </a:lnTo>
                  <a:lnTo>
                    <a:pt x="2296527" y="212913"/>
                  </a:lnTo>
                  <a:lnTo>
                    <a:pt x="2308365" y="212913"/>
                  </a:lnTo>
                  <a:lnTo>
                    <a:pt x="2320203" y="212913"/>
                  </a:lnTo>
                  <a:lnTo>
                    <a:pt x="2332040" y="212913"/>
                  </a:lnTo>
                  <a:lnTo>
                    <a:pt x="2343878" y="212913"/>
                  </a:lnTo>
                  <a:lnTo>
                    <a:pt x="2343878" y="212842"/>
                  </a:lnTo>
                  <a:lnTo>
                    <a:pt x="2355716" y="212829"/>
                  </a:lnTo>
                  <a:lnTo>
                    <a:pt x="2367554" y="212815"/>
                  </a:lnTo>
                  <a:lnTo>
                    <a:pt x="2379391" y="212797"/>
                  </a:lnTo>
                  <a:lnTo>
                    <a:pt x="2391229" y="212777"/>
                  </a:lnTo>
                  <a:lnTo>
                    <a:pt x="2403067" y="212753"/>
                  </a:lnTo>
                  <a:lnTo>
                    <a:pt x="2414905" y="212725"/>
                  </a:lnTo>
                  <a:lnTo>
                    <a:pt x="2426743" y="212692"/>
                  </a:lnTo>
                  <a:lnTo>
                    <a:pt x="2438580" y="212653"/>
                  </a:lnTo>
                  <a:lnTo>
                    <a:pt x="2450418" y="212608"/>
                  </a:lnTo>
                  <a:lnTo>
                    <a:pt x="2462256" y="212554"/>
                  </a:lnTo>
                  <a:lnTo>
                    <a:pt x="2474094" y="212492"/>
                  </a:lnTo>
                  <a:lnTo>
                    <a:pt x="2485931" y="212418"/>
                  </a:lnTo>
                  <a:lnTo>
                    <a:pt x="2497769" y="212331"/>
                  </a:lnTo>
                  <a:lnTo>
                    <a:pt x="2509607" y="212229"/>
                  </a:lnTo>
                  <a:lnTo>
                    <a:pt x="2521445" y="212110"/>
                  </a:lnTo>
                  <a:lnTo>
                    <a:pt x="2533283" y="211969"/>
                  </a:lnTo>
                  <a:lnTo>
                    <a:pt x="2545120" y="211805"/>
                  </a:lnTo>
                  <a:lnTo>
                    <a:pt x="2556958" y="211611"/>
                  </a:lnTo>
                  <a:lnTo>
                    <a:pt x="2568796" y="211385"/>
                  </a:lnTo>
                  <a:lnTo>
                    <a:pt x="2580634" y="211119"/>
                  </a:lnTo>
                  <a:lnTo>
                    <a:pt x="2592471" y="210807"/>
                  </a:lnTo>
                  <a:lnTo>
                    <a:pt x="2604309" y="210442"/>
                  </a:lnTo>
                  <a:lnTo>
                    <a:pt x="2616147" y="210014"/>
                  </a:lnTo>
                  <a:lnTo>
                    <a:pt x="2627985" y="209514"/>
                  </a:lnTo>
                  <a:lnTo>
                    <a:pt x="2639822" y="208929"/>
                  </a:lnTo>
                  <a:lnTo>
                    <a:pt x="2651660" y="208245"/>
                  </a:lnTo>
                  <a:lnTo>
                    <a:pt x="2663498" y="207447"/>
                  </a:lnTo>
                  <a:lnTo>
                    <a:pt x="2675336" y="206518"/>
                  </a:lnTo>
                  <a:lnTo>
                    <a:pt x="2687174" y="205435"/>
                  </a:lnTo>
                  <a:lnTo>
                    <a:pt x="2699011" y="204177"/>
                  </a:lnTo>
                  <a:lnTo>
                    <a:pt x="2710849" y="202718"/>
                  </a:lnTo>
                  <a:lnTo>
                    <a:pt x="2722687" y="201030"/>
                  </a:lnTo>
                  <a:lnTo>
                    <a:pt x="2734525" y="199080"/>
                  </a:lnTo>
                  <a:lnTo>
                    <a:pt x="2746362" y="196837"/>
                  </a:lnTo>
                  <a:lnTo>
                    <a:pt x="2758200" y="194264"/>
                  </a:lnTo>
                  <a:lnTo>
                    <a:pt x="2770038" y="191325"/>
                  </a:lnTo>
                  <a:lnTo>
                    <a:pt x="2781876" y="187981"/>
                  </a:lnTo>
                  <a:lnTo>
                    <a:pt x="2793713" y="184198"/>
                  </a:lnTo>
                  <a:lnTo>
                    <a:pt x="2805551" y="179941"/>
                  </a:lnTo>
                  <a:lnTo>
                    <a:pt x="2817389" y="175182"/>
                  </a:lnTo>
                  <a:lnTo>
                    <a:pt x="2829227" y="169901"/>
                  </a:lnTo>
                  <a:lnTo>
                    <a:pt x="2841065" y="164087"/>
                  </a:lnTo>
                  <a:lnTo>
                    <a:pt x="2852902" y="157741"/>
                  </a:lnTo>
                  <a:lnTo>
                    <a:pt x="2864740" y="150883"/>
                  </a:lnTo>
                  <a:lnTo>
                    <a:pt x="2876578" y="143547"/>
                  </a:lnTo>
                  <a:lnTo>
                    <a:pt x="2888416" y="135787"/>
                  </a:lnTo>
                  <a:lnTo>
                    <a:pt x="2900253" y="127675"/>
                  </a:lnTo>
                  <a:lnTo>
                    <a:pt x="2912091" y="119297"/>
                  </a:lnTo>
                  <a:lnTo>
                    <a:pt x="2923929" y="110755"/>
                  </a:lnTo>
                  <a:lnTo>
                    <a:pt x="2935767" y="102157"/>
                  </a:lnTo>
                  <a:lnTo>
                    <a:pt x="2947604" y="93615"/>
                  </a:lnTo>
                  <a:lnTo>
                    <a:pt x="2959442" y="85238"/>
                  </a:lnTo>
                  <a:lnTo>
                    <a:pt x="2971280" y="77125"/>
                  </a:lnTo>
                  <a:lnTo>
                    <a:pt x="2983118" y="69365"/>
                  </a:lnTo>
                  <a:lnTo>
                    <a:pt x="2994956" y="62030"/>
                  </a:lnTo>
                  <a:lnTo>
                    <a:pt x="3006793" y="55171"/>
                  </a:lnTo>
                  <a:lnTo>
                    <a:pt x="3018631" y="48826"/>
                  </a:lnTo>
                  <a:lnTo>
                    <a:pt x="3030469" y="43012"/>
                  </a:lnTo>
                  <a:lnTo>
                    <a:pt x="3042307" y="37730"/>
                  </a:lnTo>
                  <a:lnTo>
                    <a:pt x="3054144" y="32972"/>
                  </a:lnTo>
                  <a:lnTo>
                    <a:pt x="3065982" y="28715"/>
                  </a:lnTo>
                  <a:lnTo>
                    <a:pt x="3077820" y="24931"/>
                  </a:lnTo>
                  <a:lnTo>
                    <a:pt x="3089658" y="21588"/>
                  </a:lnTo>
                  <a:lnTo>
                    <a:pt x="3101496" y="18648"/>
                  </a:lnTo>
                  <a:lnTo>
                    <a:pt x="3113333" y="16076"/>
                  </a:lnTo>
                  <a:lnTo>
                    <a:pt x="3125171" y="13832"/>
                  </a:lnTo>
                  <a:lnTo>
                    <a:pt x="3137009" y="11883"/>
                  </a:lnTo>
                  <a:lnTo>
                    <a:pt x="3148847" y="10195"/>
                  </a:lnTo>
                  <a:lnTo>
                    <a:pt x="3160684" y="8736"/>
                  </a:lnTo>
                  <a:lnTo>
                    <a:pt x="3172522" y="7478"/>
                  </a:lnTo>
                  <a:lnTo>
                    <a:pt x="3184360" y="6395"/>
                  </a:lnTo>
                  <a:lnTo>
                    <a:pt x="3196198" y="5465"/>
                  </a:lnTo>
                  <a:lnTo>
                    <a:pt x="3208035" y="4668"/>
                  </a:lnTo>
                  <a:lnTo>
                    <a:pt x="3219873" y="3984"/>
                  </a:lnTo>
                  <a:lnTo>
                    <a:pt x="3231711" y="3399"/>
                  </a:lnTo>
                  <a:lnTo>
                    <a:pt x="3243549" y="2898"/>
                  </a:lnTo>
                  <a:lnTo>
                    <a:pt x="3255387" y="2471"/>
                  </a:lnTo>
                  <a:lnTo>
                    <a:pt x="3267224" y="2106"/>
                  </a:lnTo>
                  <a:lnTo>
                    <a:pt x="3279062" y="1794"/>
                  </a:lnTo>
                  <a:lnTo>
                    <a:pt x="3290900" y="1528"/>
                  </a:lnTo>
                  <a:lnTo>
                    <a:pt x="3302738" y="1301"/>
                  </a:lnTo>
                  <a:lnTo>
                    <a:pt x="3314575" y="1108"/>
                  </a:lnTo>
                  <a:lnTo>
                    <a:pt x="3326413" y="943"/>
                  </a:lnTo>
                  <a:lnTo>
                    <a:pt x="3338251" y="803"/>
                  </a:lnTo>
                  <a:lnTo>
                    <a:pt x="3350089" y="684"/>
                  </a:lnTo>
                  <a:lnTo>
                    <a:pt x="3361926" y="582"/>
                  </a:lnTo>
                  <a:lnTo>
                    <a:pt x="3373764" y="495"/>
                  </a:lnTo>
                  <a:lnTo>
                    <a:pt x="3385602" y="421"/>
                  </a:lnTo>
                  <a:lnTo>
                    <a:pt x="3397440" y="358"/>
                  </a:lnTo>
                  <a:lnTo>
                    <a:pt x="3409278" y="305"/>
                  </a:lnTo>
                  <a:lnTo>
                    <a:pt x="3421115" y="259"/>
                  </a:lnTo>
                  <a:lnTo>
                    <a:pt x="3432953" y="221"/>
                  </a:lnTo>
                  <a:lnTo>
                    <a:pt x="3444791" y="188"/>
                  </a:lnTo>
                  <a:lnTo>
                    <a:pt x="3456629" y="160"/>
                  </a:lnTo>
                  <a:lnTo>
                    <a:pt x="3468466" y="136"/>
                  </a:lnTo>
                  <a:lnTo>
                    <a:pt x="3480304" y="115"/>
                  </a:lnTo>
                  <a:lnTo>
                    <a:pt x="3492142" y="98"/>
                  </a:lnTo>
                  <a:lnTo>
                    <a:pt x="3503980" y="83"/>
                  </a:lnTo>
                  <a:lnTo>
                    <a:pt x="3515818" y="7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0" name="pl30"/>
            <p:cNvSpPr/>
            <p:nvPr/>
          </p:nvSpPr>
          <p:spPr>
            <a:xfrm>
              <a:off x="2482252" y="5589243"/>
              <a:ext cx="4687757" cy="212842"/>
            </a:xfrm>
            <a:custGeom>
              <a:avLst/>
              <a:pathLst>
                <a:path w="4687757" h="212842">
                  <a:moveTo>
                    <a:pt x="0" y="0"/>
                  </a:moveTo>
                  <a:lnTo>
                    <a:pt x="11837" y="12"/>
                  </a:lnTo>
                  <a:lnTo>
                    <a:pt x="23675" y="27"/>
                  </a:lnTo>
                  <a:lnTo>
                    <a:pt x="35513" y="44"/>
                  </a:lnTo>
                  <a:lnTo>
                    <a:pt x="47351" y="64"/>
                  </a:lnTo>
                  <a:lnTo>
                    <a:pt x="59188" y="88"/>
                  </a:lnTo>
                  <a:lnTo>
                    <a:pt x="71026" y="116"/>
                  </a:lnTo>
                  <a:lnTo>
                    <a:pt x="82864" y="149"/>
                  </a:lnTo>
                  <a:lnTo>
                    <a:pt x="94702" y="188"/>
                  </a:lnTo>
                  <a:lnTo>
                    <a:pt x="106539" y="234"/>
                  </a:lnTo>
                  <a:lnTo>
                    <a:pt x="118377" y="287"/>
                  </a:lnTo>
                  <a:lnTo>
                    <a:pt x="130215" y="350"/>
                  </a:lnTo>
                  <a:lnTo>
                    <a:pt x="142053" y="424"/>
                  </a:lnTo>
                  <a:lnTo>
                    <a:pt x="153891" y="510"/>
                  </a:lnTo>
                  <a:lnTo>
                    <a:pt x="165728" y="612"/>
                  </a:lnTo>
                  <a:lnTo>
                    <a:pt x="177566" y="732"/>
                  </a:lnTo>
                  <a:lnTo>
                    <a:pt x="189404" y="872"/>
                  </a:lnTo>
                  <a:lnTo>
                    <a:pt x="201242" y="1037"/>
                  </a:lnTo>
                  <a:lnTo>
                    <a:pt x="213079" y="1230"/>
                  </a:lnTo>
                  <a:lnTo>
                    <a:pt x="224917" y="1457"/>
                  </a:lnTo>
                  <a:lnTo>
                    <a:pt x="236755" y="1723"/>
                  </a:lnTo>
                  <a:lnTo>
                    <a:pt x="248593" y="2034"/>
                  </a:lnTo>
                  <a:lnTo>
                    <a:pt x="260430" y="2399"/>
                  </a:lnTo>
                  <a:lnTo>
                    <a:pt x="272268" y="2827"/>
                  </a:lnTo>
                  <a:lnTo>
                    <a:pt x="284106" y="3327"/>
                  </a:lnTo>
                  <a:lnTo>
                    <a:pt x="295944" y="3913"/>
                  </a:lnTo>
                  <a:lnTo>
                    <a:pt x="307782" y="4596"/>
                  </a:lnTo>
                  <a:lnTo>
                    <a:pt x="319619" y="5394"/>
                  </a:lnTo>
                  <a:lnTo>
                    <a:pt x="331457" y="6324"/>
                  </a:lnTo>
                  <a:lnTo>
                    <a:pt x="343295" y="7406"/>
                  </a:lnTo>
                  <a:lnTo>
                    <a:pt x="355133" y="8664"/>
                  </a:lnTo>
                  <a:lnTo>
                    <a:pt x="366970" y="10123"/>
                  </a:lnTo>
                  <a:lnTo>
                    <a:pt x="378808" y="11812"/>
                  </a:lnTo>
                  <a:lnTo>
                    <a:pt x="390646" y="13761"/>
                  </a:lnTo>
                  <a:lnTo>
                    <a:pt x="402484" y="16004"/>
                  </a:lnTo>
                  <a:lnTo>
                    <a:pt x="414321" y="18577"/>
                  </a:lnTo>
                  <a:lnTo>
                    <a:pt x="426159" y="21517"/>
                  </a:lnTo>
                  <a:lnTo>
                    <a:pt x="437997" y="24860"/>
                  </a:lnTo>
                  <a:lnTo>
                    <a:pt x="449835" y="28643"/>
                  </a:lnTo>
                  <a:lnTo>
                    <a:pt x="461673" y="32900"/>
                  </a:lnTo>
                  <a:lnTo>
                    <a:pt x="473510" y="37659"/>
                  </a:lnTo>
                  <a:lnTo>
                    <a:pt x="485348" y="42940"/>
                  </a:lnTo>
                  <a:lnTo>
                    <a:pt x="497186" y="48755"/>
                  </a:lnTo>
                  <a:lnTo>
                    <a:pt x="509024" y="55100"/>
                  </a:lnTo>
                  <a:lnTo>
                    <a:pt x="520861" y="61958"/>
                  </a:lnTo>
                  <a:lnTo>
                    <a:pt x="532699" y="69294"/>
                  </a:lnTo>
                  <a:lnTo>
                    <a:pt x="544537" y="77054"/>
                  </a:lnTo>
                  <a:lnTo>
                    <a:pt x="556375" y="85166"/>
                  </a:lnTo>
                  <a:lnTo>
                    <a:pt x="568213" y="93544"/>
                  </a:lnTo>
                  <a:lnTo>
                    <a:pt x="580050" y="102086"/>
                  </a:lnTo>
                  <a:lnTo>
                    <a:pt x="591888" y="110684"/>
                  </a:lnTo>
                  <a:lnTo>
                    <a:pt x="603726" y="119226"/>
                  </a:lnTo>
                  <a:lnTo>
                    <a:pt x="615564" y="127604"/>
                  </a:lnTo>
                  <a:lnTo>
                    <a:pt x="627401" y="135716"/>
                  </a:lnTo>
                  <a:lnTo>
                    <a:pt x="639239" y="143476"/>
                  </a:lnTo>
                  <a:lnTo>
                    <a:pt x="651077" y="150812"/>
                  </a:lnTo>
                  <a:lnTo>
                    <a:pt x="662915" y="157670"/>
                  </a:lnTo>
                  <a:lnTo>
                    <a:pt x="674752" y="164015"/>
                  </a:lnTo>
                  <a:lnTo>
                    <a:pt x="686590" y="169830"/>
                  </a:lnTo>
                  <a:lnTo>
                    <a:pt x="698428" y="175111"/>
                  </a:lnTo>
                  <a:lnTo>
                    <a:pt x="710266" y="179870"/>
                  </a:lnTo>
                  <a:lnTo>
                    <a:pt x="722104" y="184127"/>
                  </a:lnTo>
                  <a:lnTo>
                    <a:pt x="733941" y="187910"/>
                  </a:lnTo>
                  <a:lnTo>
                    <a:pt x="745779" y="191253"/>
                  </a:lnTo>
                  <a:lnTo>
                    <a:pt x="757617" y="194193"/>
                  </a:lnTo>
                  <a:lnTo>
                    <a:pt x="769455" y="196766"/>
                  </a:lnTo>
                  <a:lnTo>
                    <a:pt x="781292" y="199009"/>
                  </a:lnTo>
                  <a:lnTo>
                    <a:pt x="793130" y="200958"/>
                  </a:lnTo>
                  <a:lnTo>
                    <a:pt x="804968" y="202647"/>
                  </a:lnTo>
                  <a:lnTo>
                    <a:pt x="816806" y="204106"/>
                  </a:lnTo>
                  <a:lnTo>
                    <a:pt x="828643" y="205364"/>
                  </a:lnTo>
                  <a:lnTo>
                    <a:pt x="840481" y="206446"/>
                  </a:lnTo>
                  <a:lnTo>
                    <a:pt x="852319" y="207376"/>
                  </a:lnTo>
                  <a:lnTo>
                    <a:pt x="864157" y="208174"/>
                  </a:lnTo>
                  <a:lnTo>
                    <a:pt x="875995" y="208857"/>
                  </a:lnTo>
                  <a:lnTo>
                    <a:pt x="887832" y="209443"/>
                  </a:lnTo>
                  <a:lnTo>
                    <a:pt x="899670" y="209943"/>
                  </a:lnTo>
                  <a:lnTo>
                    <a:pt x="911508" y="210371"/>
                  </a:lnTo>
                  <a:lnTo>
                    <a:pt x="923346" y="210736"/>
                  </a:lnTo>
                  <a:lnTo>
                    <a:pt x="935183" y="211047"/>
                  </a:lnTo>
                  <a:lnTo>
                    <a:pt x="947021" y="211313"/>
                  </a:lnTo>
                  <a:lnTo>
                    <a:pt x="958859" y="211540"/>
                  </a:lnTo>
                  <a:lnTo>
                    <a:pt x="970697" y="211733"/>
                  </a:lnTo>
                  <a:lnTo>
                    <a:pt x="982534" y="211898"/>
                  </a:lnTo>
                  <a:lnTo>
                    <a:pt x="994372" y="212038"/>
                  </a:lnTo>
                  <a:lnTo>
                    <a:pt x="1006210" y="212158"/>
                  </a:lnTo>
                  <a:lnTo>
                    <a:pt x="1018048" y="212260"/>
                  </a:lnTo>
                  <a:lnTo>
                    <a:pt x="1029886" y="212346"/>
                  </a:lnTo>
                  <a:lnTo>
                    <a:pt x="1041723" y="212420"/>
                  </a:lnTo>
                  <a:lnTo>
                    <a:pt x="1053561" y="212483"/>
                  </a:lnTo>
                  <a:lnTo>
                    <a:pt x="1065399" y="212536"/>
                  </a:lnTo>
                  <a:lnTo>
                    <a:pt x="1077237" y="212582"/>
                  </a:lnTo>
                  <a:lnTo>
                    <a:pt x="1089074" y="212621"/>
                  </a:lnTo>
                  <a:lnTo>
                    <a:pt x="1100912" y="212654"/>
                  </a:lnTo>
                  <a:lnTo>
                    <a:pt x="1112750" y="212682"/>
                  </a:lnTo>
                  <a:lnTo>
                    <a:pt x="1124588" y="212706"/>
                  </a:lnTo>
                  <a:lnTo>
                    <a:pt x="1136426" y="212726"/>
                  </a:lnTo>
                  <a:lnTo>
                    <a:pt x="1148263" y="212743"/>
                  </a:lnTo>
                  <a:lnTo>
                    <a:pt x="1160101" y="212758"/>
                  </a:lnTo>
                  <a:lnTo>
                    <a:pt x="1171939" y="212770"/>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842"/>
                  </a:lnTo>
                  <a:lnTo>
                    <a:pt x="2355716" y="212842"/>
                  </a:lnTo>
                  <a:lnTo>
                    <a:pt x="2367554" y="212842"/>
                  </a:lnTo>
                  <a:lnTo>
                    <a:pt x="2379391" y="212842"/>
                  </a:lnTo>
                  <a:lnTo>
                    <a:pt x="2391229" y="212842"/>
                  </a:lnTo>
                  <a:lnTo>
                    <a:pt x="2403067" y="212842"/>
                  </a:lnTo>
                  <a:lnTo>
                    <a:pt x="2414905" y="212842"/>
                  </a:lnTo>
                  <a:lnTo>
                    <a:pt x="2426743" y="212842"/>
                  </a:lnTo>
                  <a:lnTo>
                    <a:pt x="2438580" y="212842"/>
                  </a:lnTo>
                  <a:lnTo>
                    <a:pt x="2450418" y="212842"/>
                  </a:lnTo>
                  <a:lnTo>
                    <a:pt x="2462256" y="212842"/>
                  </a:lnTo>
                  <a:lnTo>
                    <a:pt x="2474094" y="212842"/>
                  </a:lnTo>
                  <a:lnTo>
                    <a:pt x="2485931" y="212842"/>
                  </a:lnTo>
                  <a:lnTo>
                    <a:pt x="2497769" y="212842"/>
                  </a:lnTo>
                  <a:lnTo>
                    <a:pt x="2509607" y="212842"/>
                  </a:lnTo>
                  <a:lnTo>
                    <a:pt x="2521445" y="212842"/>
                  </a:lnTo>
                  <a:lnTo>
                    <a:pt x="2533283" y="212842"/>
                  </a:lnTo>
                  <a:lnTo>
                    <a:pt x="2545120" y="212842"/>
                  </a:lnTo>
                  <a:lnTo>
                    <a:pt x="2556958" y="212842"/>
                  </a:lnTo>
                  <a:lnTo>
                    <a:pt x="2568796" y="212842"/>
                  </a:lnTo>
                  <a:lnTo>
                    <a:pt x="2580634" y="212842"/>
                  </a:lnTo>
                  <a:lnTo>
                    <a:pt x="2592471" y="212842"/>
                  </a:lnTo>
                  <a:lnTo>
                    <a:pt x="2604309" y="212842"/>
                  </a:lnTo>
                  <a:lnTo>
                    <a:pt x="2616147" y="212842"/>
                  </a:lnTo>
                  <a:lnTo>
                    <a:pt x="2627985" y="212842"/>
                  </a:lnTo>
                  <a:lnTo>
                    <a:pt x="2639822" y="212842"/>
                  </a:lnTo>
                  <a:lnTo>
                    <a:pt x="2651660" y="212842"/>
                  </a:lnTo>
                  <a:lnTo>
                    <a:pt x="2663498" y="212842"/>
                  </a:lnTo>
                  <a:lnTo>
                    <a:pt x="2675336" y="212842"/>
                  </a:lnTo>
                  <a:lnTo>
                    <a:pt x="2687174" y="212842"/>
                  </a:lnTo>
                  <a:lnTo>
                    <a:pt x="2699011" y="212842"/>
                  </a:lnTo>
                  <a:lnTo>
                    <a:pt x="2710849" y="212842"/>
                  </a:lnTo>
                  <a:lnTo>
                    <a:pt x="2722687" y="212842"/>
                  </a:lnTo>
                  <a:lnTo>
                    <a:pt x="2734525" y="212842"/>
                  </a:lnTo>
                  <a:lnTo>
                    <a:pt x="2746362" y="212842"/>
                  </a:lnTo>
                  <a:lnTo>
                    <a:pt x="2758200" y="212842"/>
                  </a:lnTo>
                  <a:lnTo>
                    <a:pt x="2770038" y="212842"/>
                  </a:lnTo>
                  <a:lnTo>
                    <a:pt x="2781876" y="212842"/>
                  </a:lnTo>
                  <a:lnTo>
                    <a:pt x="2793713" y="212842"/>
                  </a:lnTo>
                  <a:lnTo>
                    <a:pt x="2805551" y="212842"/>
                  </a:lnTo>
                  <a:lnTo>
                    <a:pt x="2817389" y="212842"/>
                  </a:lnTo>
                  <a:lnTo>
                    <a:pt x="2829227" y="212842"/>
                  </a:lnTo>
                  <a:lnTo>
                    <a:pt x="2841065" y="212842"/>
                  </a:lnTo>
                  <a:lnTo>
                    <a:pt x="2852902" y="212842"/>
                  </a:lnTo>
                  <a:lnTo>
                    <a:pt x="2864740" y="212842"/>
                  </a:lnTo>
                  <a:lnTo>
                    <a:pt x="2876578" y="212842"/>
                  </a:lnTo>
                  <a:lnTo>
                    <a:pt x="2888416" y="212842"/>
                  </a:lnTo>
                  <a:lnTo>
                    <a:pt x="2900253" y="212842"/>
                  </a:lnTo>
                  <a:lnTo>
                    <a:pt x="2912091" y="212842"/>
                  </a:lnTo>
                  <a:lnTo>
                    <a:pt x="2923929" y="212842"/>
                  </a:lnTo>
                  <a:lnTo>
                    <a:pt x="2935767" y="212842"/>
                  </a:lnTo>
                  <a:lnTo>
                    <a:pt x="2947604" y="212842"/>
                  </a:lnTo>
                  <a:lnTo>
                    <a:pt x="2959442" y="212842"/>
                  </a:lnTo>
                  <a:lnTo>
                    <a:pt x="2971280" y="212842"/>
                  </a:lnTo>
                  <a:lnTo>
                    <a:pt x="2983118" y="212842"/>
                  </a:lnTo>
                  <a:lnTo>
                    <a:pt x="2994956" y="212842"/>
                  </a:lnTo>
                  <a:lnTo>
                    <a:pt x="3006793" y="212842"/>
                  </a:lnTo>
                  <a:lnTo>
                    <a:pt x="3018631" y="212842"/>
                  </a:lnTo>
                  <a:lnTo>
                    <a:pt x="3030469" y="212842"/>
                  </a:lnTo>
                  <a:lnTo>
                    <a:pt x="3042307" y="212842"/>
                  </a:lnTo>
                  <a:lnTo>
                    <a:pt x="3054144" y="212842"/>
                  </a:lnTo>
                  <a:lnTo>
                    <a:pt x="3065982" y="212842"/>
                  </a:lnTo>
                  <a:lnTo>
                    <a:pt x="3077820" y="212842"/>
                  </a:lnTo>
                  <a:lnTo>
                    <a:pt x="3089658" y="212842"/>
                  </a:lnTo>
                  <a:lnTo>
                    <a:pt x="3101496" y="212842"/>
                  </a:lnTo>
                  <a:lnTo>
                    <a:pt x="3113333" y="212842"/>
                  </a:lnTo>
                  <a:lnTo>
                    <a:pt x="3125171" y="212842"/>
                  </a:lnTo>
                  <a:lnTo>
                    <a:pt x="3137009" y="212842"/>
                  </a:lnTo>
                  <a:lnTo>
                    <a:pt x="3148847" y="212842"/>
                  </a:lnTo>
                  <a:lnTo>
                    <a:pt x="3160684" y="212842"/>
                  </a:lnTo>
                  <a:lnTo>
                    <a:pt x="3172522" y="212842"/>
                  </a:lnTo>
                  <a:lnTo>
                    <a:pt x="3184360" y="212842"/>
                  </a:lnTo>
                  <a:lnTo>
                    <a:pt x="3196198" y="212842"/>
                  </a:lnTo>
                  <a:lnTo>
                    <a:pt x="3208035" y="212842"/>
                  </a:lnTo>
                  <a:lnTo>
                    <a:pt x="3219873" y="212842"/>
                  </a:lnTo>
                  <a:lnTo>
                    <a:pt x="3231711" y="212842"/>
                  </a:lnTo>
                  <a:lnTo>
                    <a:pt x="3243549" y="212842"/>
                  </a:lnTo>
                  <a:lnTo>
                    <a:pt x="3255387" y="212842"/>
                  </a:lnTo>
                  <a:lnTo>
                    <a:pt x="3267224" y="212842"/>
                  </a:lnTo>
                  <a:lnTo>
                    <a:pt x="3279062" y="212842"/>
                  </a:lnTo>
                  <a:lnTo>
                    <a:pt x="3290900" y="212842"/>
                  </a:lnTo>
                  <a:lnTo>
                    <a:pt x="3302738" y="212842"/>
                  </a:lnTo>
                  <a:lnTo>
                    <a:pt x="3314575" y="212842"/>
                  </a:lnTo>
                  <a:lnTo>
                    <a:pt x="3326413" y="212842"/>
                  </a:lnTo>
                  <a:lnTo>
                    <a:pt x="3338251" y="212842"/>
                  </a:lnTo>
                  <a:lnTo>
                    <a:pt x="3350089" y="212842"/>
                  </a:lnTo>
                  <a:lnTo>
                    <a:pt x="3361926" y="212842"/>
                  </a:lnTo>
                  <a:lnTo>
                    <a:pt x="3373764" y="212842"/>
                  </a:lnTo>
                  <a:lnTo>
                    <a:pt x="3385602" y="212842"/>
                  </a:lnTo>
                  <a:lnTo>
                    <a:pt x="3397440" y="212842"/>
                  </a:lnTo>
                  <a:lnTo>
                    <a:pt x="3409278" y="212842"/>
                  </a:lnTo>
                  <a:lnTo>
                    <a:pt x="3421115" y="212842"/>
                  </a:lnTo>
                  <a:lnTo>
                    <a:pt x="3432953" y="212842"/>
                  </a:lnTo>
                  <a:lnTo>
                    <a:pt x="3444791" y="212842"/>
                  </a:lnTo>
                  <a:lnTo>
                    <a:pt x="3456629" y="212842"/>
                  </a:lnTo>
                  <a:lnTo>
                    <a:pt x="3468466" y="212842"/>
                  </a:lnTo>
                  <a:lnTo>
                    <a:pt x="3480304" y="212842"/>
                  </a:lnTo>
                  <a:lnTo>
                    <a:pt x="3492142" y="212842"/>
                  </a:lnTo>
                  <a:lnTo>
                    <a:pt x="3503980" y="212842"/>
                  </a:lnTo>
                  <a:lnTo>
                    <a:pt x="3515818" y="212842"/>
                  </a:lnTo>
                  <a:lnTo>
                    <a:pt x="3515818" y="212842"/>
                  </a:lnTo>
                  <a:lnTo>
                    <a:pt x="3527655" y="212842"/>
                  </a:lnTo>
                  <a:lnTo>
                    <a:pt x="3539493" y="212842"/>
                  </a:lnTo>
                  <a:lnTo>
                    <a:pt x="3551331" y="212842"/>
                  </a:lnTo>
                  <a:lnTo>
                    <a:pt x="3563169" y="212842"/>
                  </a:lnTo>
                  <a:lnTo>
                    <a:pt x="3575006" y="212842"/>
                  </a:lnTo>
                  <a:lnTo>
                    <a:pt x="3586844" y="212842"/>
                  </a:lnTo>
                  <a:lnTo>
                    <a:pt x="3598682" y="212842"/>
                  </a:lnTo>
                  <a:lnTo>
                    <a:pt x="3610520" y="212842"/>
                  </a:lnTo>
                  <a:lnTo>
                    <a:pt x="3622357" y="212842"/>
                  </a:lnTo>
                  <a:lnTo>
                    <a:pt x="3634195" y="212842"/>
                  </a:lnTo>
                  <a:lnTo>
                    <a:pt x="3646033" y="212842"/>
                  </a:lnTo>
                  <a:lnTo>
                    <a:pt x="3657871" y="212842"/>
                  </a:lnTo>
                  <a:lnTo>
                    <a:pt x="3669709" y="212842"/>
                  </a:lnTo>
                  <a:lnTo>
                    <a:pt x="3681546" y="212842"/>
                  </a:lnTo>
                  <a:lnTo>
                    <a:pt x="3693384" y="212842"/>
                  </a:lnTo>
                  <a:lnTo>
                    <a:pt x="3705222" y="212842"/>
                  </a:lnTo>
                  <a:lnTo>
                    <a:pt x="3717060" y="212842"/>
                  </a:lnTo>
                  <a:lnTo>
                    <a:pt x="3728897" y="212842"/>
                  </a:lnTo>
                  <a:lnTo>
                    <a:pt x="3740735" y="212842"/>
                  </a:lnTo>
                  <a:lnTo>
                    <a:pt x="3752573" y="212842"/>
                  </a:lnTo>
                  <a:lnTo>
                    <a:pt x="3764411" y="212842"/>
                  </a:lnTo>
                  <a:lnTo>
                    <a:pt x="3776248" y="212842"/>
                  </a:lnTo>
                  <a:lnTo>
                    <a:pt x="3788086" y="212842"/>
                  </a:lnTo>
                  <a:lnTo>
                    <a:pt x="3799924" y="212842"/>
                  </a:lnTo>
                  <a:lnTo>
                    <a:pt x="3811762" y="212842"/>
                  </a:lnTo>
                  <a:lnTo>
                    <a:pt x="3823600" y="212842"/>
                  </a:lnTo>
                  <a:lnTo>
                    <a:pt x="3835437" y="212842"/>
                  </a:lnTo>
                  <a:lnTo>
                    <a:pt x="3847275" y="212842"/>
                  </a:lnTo>
                  <a:lnTo>
                    <a:pt x="3859113" y="212842"/>
                  </a:lnTo>
                  <a:lnTo>
                    <a:pt x="3870951" y="212842"/>
                  </a:lnTo>
                  <a:lnTo>
                    <a:pt x="3882788" y="212842"/>
                  </a:lnTo>
                  <a:lnTo>
                    <a:pt x="3894626" y="212842"/>
                  </a:lnTo>
                  <a:lnTo>
                    <a:pt x="3906464" y="212842"/>
                  </a:lnTo>
                  <a:lnTo>
                    <a:pt x="3918302" y="212842"/>
                  </a:lnTo>
                  <a:lnTo>
                    <a:pt x="3930139" y="212842"/>
                  </a:lnTo>
                  <a:lnTo>
                    <a:pt x="3941977" y="212842"/>
                  </a:lnTo>
                  <a:lnTo>
                    <a:pt x="3953815" y="212842"/>
                  </a:lnTo>
                  <a:lnTo>
                    <a:pt x="3965653" y="212842"/>
                  </a:lnTo>
                  <a:lnTo>
                    <a:pt x="3977491" y="212842"/>
                  </a:lnTo>
                  <a:lnTo>
                    <a:pt x="3989328" y="212842"/>
                  </a:lnTo>
                  <a:lnTo>
                    <a:pt x="4001166" y="212842"/>
                  </a:lnTo>
                  <a:lnTo>
                    <a:pt x="4013004" y="212842"/>
                  </a:lnTo>
                  <a:lnTo>
                    <a:pt x="4024842" y="212842"/>
                  </a:lnTo>
                  <a:lnTo>
                    <a:pt x="4036679" y="212842"/>
                  </a:lnTo>
                  <a:lnTo>
                    <a:pt x="4048517" y="212842"/>
                  </a:lnTo>
                  <a:lnTo>
                    <a:pt x="4060355" y="212842"/>
                  </a:lnTo>
                  <a:lnTo>
                    <a:pt x="4072193" y="212842"/>
                  </a:lnTo>
                  <a:lnTo>
                    <a:pt x="4084031" y="212842"/>
                  </a:lnTo>
                  <a:lnTo>
                    <a:pt x="4095868" y="212842"/>
                  </a:lnTo>
                  <a:lnTo>
                    <a:pt x="4107706" y="212842"/>
                  </a:lnTo>
                  <a:lnTo>
                    <a:pt x="4119544" y="212842"/>
                  </a:lnTo>
                  <a:lnTo>
                    <a:pt x="4131382" y="212842"/>
                  </a:lnTo>
                  <a:lnTo>
                    <a:pt x="4143219" y="212842"/>
                  </a:lnTo>
                  <a:lnTo>
                    <a:pt x="4155057" y="212842"/>
                  </a:lnTo>
                  <a:lnTo>
                    <a:pt x="4166895" y="212842"/>
                  </a:lnTo>
                  <a:lnTo>
                    <a:pt x="4178733" y="212842"/>
                  </a:lnTo>
                  <a:lnTo>
                    <a:pt x="4190570" y="212842"/>
                  </a:lnTo>
                  <a:lnTo>
                    <a:pt x="4202408" y="212842"/>
                  </a:lnTo>
                  <a:lnTo>
                    <a:pt x="4214246" y="212842"/>
                  </a:lnTo>
                  <a:lnTo>
                    <a:pt x="4226084" y="212842"/>
                  </a:lnTo>
                  <a:lnTo>
                    <a:pt x="4237922" y="212842"/>
                  </a:lnTo>
                  <a:lnTo>
                    <a:pt x="4249759" y="212842"/>
                  </a:lnTo>
                  <a:lnTo>
                    <a:pt x="4261597" y="212842"/>
                  </a:lnTo>
                  <a:lnTo>
                    <a:pt x="4273435" y="212842"/>
                  </a:lnTo>
                  <a:lnTo>
                    <a:pt x="4285273" y="212842"/>
                  </a:lnTo>
                  <a:lnTo>
                    <a:pt x="4297110" y="212842"/>
                  </a:lnTo>
                  <a:lnTo>
                    <a:pt x="4308948" y="212842"/>
                  </a:lnTo>
                  <a:lnTo>
                    <a:pt x="4320786" y="212842"/>
                  </a:lnTo>
                  <a:lnTo>
                    <a:pt x="4332624" y="212842"/>
                  </a:lnTo>
                  <a:lnTo>
                    <a:pt x="4344461" y="212842"/>
                  </a:lnTo>
                  <a:lnTo>
                    <a:pt x="4356299" y="212842"/>
                  </a:lnTo>
                  <a:lnTo>
                    <a:pt x="4368137" y="212842"/>
                  </a:lnTo>
                  <a:lnTo>
                    <a:pt x="4379975" y="212842"/>
                  </a:lnTo>
                  <a:lnTo>
                    <a:pt x="4391813" y="212842"/>
                  </a:lnTo>
                  <a:lnTo>
                    <a:pt x="4403650" y="212842"/>
                  </a:lnTo>
                  <a:lnTo>
                    <a:pt x="4415488" y="212842"/>
                  </a:lnTo>
                  <a:lnTo>
                    <a:pt x="4427326" y="212842"/>
                  </a:lnTo>
                  <a:lnTo>
                    <a:pt x="4439164" y="212842"/>
                  </a:lnTo>
                  <a:lnTo>
                    <a:pt x="4451001" y="212842"/>
                  </a:lnTo>
                  <a:lnTo>
                    <a:pt x="4462839" y="212842"/>
                  </a:lnTo>
                  <a:lnTo>
                    <a:pt x="4474677" y="212842"/>
                  </a:lnTo>
                  <a:lnTo>
                    <a:pt x="4486515" y="212842"/>
                  </a:lnTo>
                  <a:lnTo>
                    <a:pt x="4498352" y="212842"/>
                  </a:lnTo>
                  <a:lnTo>
                    <a:pt x="4510190" y="212842"/>
                  </a:lnTo>
                  <a:lnTo>
                    <a:pt x="4522028" y="212842"/>
                  </a:lnTo>
                  <a:lnTo>
                    <a:pt x="4533866" y="212842"/>
                  </a:lnTo>
                  <a:lnTo>
                    <a:pt x="4545704" y="212842"/>
                  </a:lnTo>
                  <a:lnTo>
                    <a:pt x="4557541" y="212842"/>
                  </a:lnTo>
                  <a:lnTo>
                    <a:pt x="4569379" y="212842"/>
                  </a:lnTo>
                  <a:lnTo>
                    <a:pt x="4581217" y="212842"/>
                  </a:lnTo>
                  <a:lnTo>
                    <a:pt x="4593055" y="212842"/>
                  </a:lnTo>
                  <a:lnTo>
                    <a:pt x="4604892" y="212842"/>
                  </a:lnTo>
                  <a:lnTo>
                    <a:pt x="4616730" y="212842"/>
                  </a:lnTo>
                  <a:lnTo>
                    <a:pt x="4628568" y="212842"/>
                  </a:lnTo>
                  <a:lnTo>
                    <a:pt x="4640406" y="212842"/>
                  </a:lnTo>
                  <a:lnTo>
                    <a:pt x="4652244" y="212842"/>
                  </a:lnTo>
                  <a:lnTo>
                    <a:pt x="4664081" y="212842"/>
                  </a:lnTo>
                  <a:lnTo>
                    <a:pt x="4675919" y="212842"/>
                  </a:lnTo>
                  <a:lnTo>
                    <a:pt x="4687757" y="212842"/>
                  </a:lnTo>
                </a:path>
              </a:pathLst>
            </a:custGeom>
            <a:ln w="40651" cap="flat">
              <a:solidFill>
                <a:srgbClr val="E8E8E8">
                  <a:alpha val="100000"/>
                </a:srgbClr>
              </a:solidFill>
              <a:prstDash val="solid"/>
              <a:round/>
            </a:ln>
          </p:spPr>
          <p:txBody>
            <a:bodyPr/>
            <a:lstStyle/>
            <a:p/>
          </p:txBody>
        </p:sp>
        <p:sp>
          <p:nvSpPr>
            <p:cNvPr id="31" name="pl31"/>
            <p:cNvSpPr/>
            <p:nvPr/>
          </p:nvSpPr>
          <p:spPr>
            <a:xfrm>
              <a:off x="2482252" y="1330896"/>
              <a:ext cx="4687757" cy="212913"/>
            </a:xfrm>
            <a:custGeom>
              <a:avLst/>
              <a:pathLst>
                <a:path w="4687757" h="212913">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71"/>
                  </a:lnTo>
                  <a:lnTo>
                    <a:pt x="2355716" y="83"/>
                  </a:lnTo>
                  <a:lnTo>
                    <a:pt x="2367554" y="98"/>
                  </a:lnTo>
                  <a:lnTo>
                    <a:pt x="2379391" y="115"/>
                  </a:lnTo>
                  <a:lnTo>
                    <a:pt x="2391229" y="136"/>
                  </a:lnTo>
                  <a:lnTo>
                    <a:pt x="2403067" y="160"/>
                  </a:lnTo>
                  <a:lnTo>
                    <a:pt x="2414905" y="188"/>
                  </a:lnTo>
                  <a:lnTo>
                    <a:pt x="2426743" y="221"/>
                  </a:lnTo>
                  <a:lnTo>
                    <a:pt x="2438580" y="259"/>
                  </a:lnTo>
                  <a:lnTo>
                    <a:pt x="2450418" y="305"/>
                  </a:lnTo>
                  <a:lnTo>
                    <a:pt x="2462256" y="358"/>
                  </a:lnTo>
                  <a:lnTo>
                    <a:pt x="2474094" y="421"/>
                  </a:lnTo>
                  <a:lnTo>
                    <a:pt x="2485931" y="495"/>
                  </a:lnTo>
                  <a:lnTo>
                    <a:pt x="2497769" y="582"/>
                  </a:lnTo>
                  <a:lnTo>
                    <a:pt x="2509607" y="684"/>
                  </a:lnTo>
                  <a:lnTo>
                    <a:pt x="2521445" y="803"/>
                  </a:lnTo>
                  <a:lnTo>
                    <a:pt x="2533283" y="943"/>
                  </a:lnTo>
                  <a:lnTo>
                    <a:pt x="2545120" y="1108"/>
                  </a:lnTo>
                  <a:lnTo>
                    <a:pt x="2556958" y="1301"/>
                  </a:lnTo>
                  <a:lnTo>
                    <a:pt x="2568796" y="1528"/>
                  </a:lnTo>
                  <a:lnTo>
                    <a:pt x="2580634" y="1794"/>
                  </a:lnTo>
                  <a:lnTo>
                    <a:pt x="2592471" y="2106"/>
                  </a:lnTo>
                  <a:lnTo>
                    <a:pt x="2604309" y="2471"/>
                  </a:lnTo>
                  <a:lnTo>
                    <a:pt x="2616147" y="2898"/>
                  </a:lnTo>
                  <a:lnTo>
                    <a:pt x="2627985" y="3399"/>
                  </a:lnTo>
                  <a:lnTo>
                    <a:pt x="2639822" y="3984"/>
                  </a:lnTo>
                  <a:lnTo>
                    <a:pt x="2651660" y="4668"/>
                  </a:lnTo>
                  <a:lnTo>
                    <a:pt x="2663498" y="5465"/>
                  </a:lnTo>
                  <a:lnTo>
                    <a:pt x="2675336" y="6395"/>
                  </a:lnTo>
                  <a:lnTo>
                    <a:pt x="2687174" y="7478"/>
                  </a:lnTo>
                  <a:lnTo>
                    <a:pt x="2699011" y="8736"/>
                  </a:lnTo>
                  <a:lnTo>
                    <a:pt x="2710849" y="10195"/>
                  </a:lnTo>
                  <a:lnTo>
                    <a:pt x="2722687" y="11883"/>
                  </a:lnTo>
                  <a:lnTo>
                    <a:pt x="2734525" y="13832"/>
                  </a:lnTo>
                  <a:lnTo>
                    <a:pt x="2746362" y="16076"/>
                  </a:lnTo>
                  <a:lnTo>
                    <a:pt x="2758200" y="18648"/>
                  </a:lnTo>
                  <a:lnTo>
                    <a:pt x="2770038" y="21588"/>
                  </a:lnTo>
                  <a:lnTo>
                    <a:pt x="2781876" y="24931"/>
                  </a:lnTo>
                  <a:lnTo>
                    <a:pt x="2793713" y="28715"/>
                  </a:lnTo>
                  <a:lnTo>
                    <a:pt x="2805551" y="32972"/>
                  </a:lnTo>
                  <a:lnTo>
                    <a:pt x="2817389" y="37730"/>
                  </a:lnTo>
                  <a:lnTo>
                    <a:pt x="2829227" y="43012"/>
                  </a:lnTo>
                  <a:lnTo>
                    <a:pt x="2841065" y="48826"/>
                  </a:lnTo>
                  <a:lnTo>
                    <a:pt x="2852902" y="55171"/>
                  </a:lnTo>
                  <a:lnTo>
                    <a:pt x="2864740" y="62030"/>
                  </a:lnTo>
                  <a:lnTo>
                    <a:pt x="2876578" y="69365"/>
                  </a:lnTo>
                  <a:lnTo>
                    <a:pt x="2888416" y="77125"/>
                  </a:lnTo>
                  <a:lnTo>
                    <a:pt x="2900253" y="85238"/>
                  </a:lnTo>
                  <a:lnTo>
                    <a:pt x="2912091" y="93615"/>
                  </a:lnTo>
                  <a:lnTo>
                    <a:pt x="2923929" y="102157"/>
                  </a:lnTo>
                  <a:lnTo>
                    <a:pt x="2935767" y="110755"/>
                  </a:lnTo>
                  <a:lnTo>
                    <a:pt x="2947604" y="119297"/>
                  </a:lnTo>
                  <a:lnTo>
                    <a:pt x="2959442" y="127675"/>
                  </a:lnTo>
                  <a:lnTo>
                    <a:pt x="2971280" y="135787"/>
                  </a:lnTo>
                  <a:lnTo>
                    <a:pt x="2983118" y="143547"/>
                  </a:lnTo>
                  <a:lnTo>
                    <a:pt x="2994956" y="150883"/>
                  </a:lnTo>
                  <a:lnTo>
                    <a:pt x="3006793" y="157741"/>
                  </a:lnTo>
                  <a:lnTo>
                    <a:pt x="3018631" y="164087"/>
                  </a:lnTo>
                  <a:lnTo>
                    <a:pt x="3030469" y="169901"/>
                  </a:lnTo>
                  <a:lnTo>
                    <a:pt x="3042307" y="175182"/>
                  </a:lnTo>
                  <a:lnTo>
                    <a:pt x="3054144" y="179941"/>
                  </a:lnTo>
                  <a:lnTo>
                    <a:pt x="3065982" y="184198"/>
                  </a:lnTo>
                  <a:lnTo>
                    <a:pt x="3077820" y="187981"/>
                  </a:lnTo>
                  <a:lnTo>
                    <a:pt x="3089658" y="191325"/>
                  </a:lnTo>
                  <a:lnTo>
                    <a:pt x="3101496" y="194264"/>
                  </a:lnTo>
                  <a:lnTo>
                    <a:pt x="3113333" y="196837"/>
                  </a:lnTo>
                  <a:lnTo>
                    <a:pt x="3125171" y="199080"/>
                  </a:lnTo>
                  <a:lnTo>
                    <a:pt x="3137009" y="201030"/>
                  </a:lnTo>
                  <a:lnTo>
                    <a:pt x="3148847" y="202718"/>
                  </a:lnTo>
                  <a:lnTo>
                    <a:pt x="3160684" y="204177"/>
                  </a:lnTo>
                  <a:lnTo>
                    <a:pt x="3172522" y="205435"/>
                  </a:lnTo>
                  <a:lnTo>
                    <a:pt x="3184360" y="206518"/>
                  </a:lnTo>
                  <a:lnTo>
                    <a:pt x="3196198" y="207447"/>
                  </a:lnTo>
                  <a:lnTo>
                    <a:pt x="3208035" y="208245"/>
                  </a:lnTo>
                  <a:lnTo>
                    <a:pt x="3219873" y="208929"/>
                  </a:lnTo>
                  <a:lnTo>
                    <a:pt x="3231711" y="209514"/>
                  </a:lnTo>
                  <a:lnTo>
                    <a:pt x="3243549" y="210014"/>
                  </a:lnTo>
                  <a:lnTo>
                    <a:pt x="3255387" y="210442"/>
                  </a:lnTo>
                  <a:lnTo>
                    <a:pt x="3267224" y="210807"/>
                  </a:lnTo>
                  <a:lnTo>
                    <a:pt x="3279062" y="211119"/>
                  </a:lnTo>
                  <a:lnTo>
                    <a:pt x="3290900" y="211385"/>
                  </a:lnTo>
                  <a:lnTo>
                    <a:pt x="3302738" y="211611"/>
                  </a:lnTo>
                  <a:lnTo>
                    <a:pt x="3314575" y="211805"/>
                  </a:lnTo>
                  <a:lnTo>
                    <a:pt x="3326413" y="211969"/>
                  </a:lnTo>
                  <a:lnTo>
                    <a:pt x="3338251" y="212110"/>
                  </a:lnTo>
                  <a:lnTo>
                    <a:pt x="3350089" y="212229"/>
                  </a:lnTo>
                  <a:lnTo>
                    <a:pt x="3361926" y="212331"/>
                  </a:lnTo>
                  <a:lnTo>
                    <a:pt x="3373764" y="212418"/>
                  </a:lnTo>
                  <a:lnTo>
                    <a:pt x="3385602" y="212492"/>
                  </a:lnTo>
                  <a:lnTo>
                    <a:pt x="3397440" y="212554"/>
                  </a:lnTo>
                  <a:lnTo>
                    <a:pt x="3409278" y="212608"/>
                  </a:lnTo>
                  <a:lnTo>
                    <a:pt x="3421115" y="212653"/>
                  </a:lnTo>
                  <a:lnTo>
                    <a:pt x="3432953" y="212692"/>
                  </a:lnTo>
                  <a:lnTo>
                    <a:pt x="3444791" y="212725"/>
                  </a:lnTo>
                  <a:lnTo>
                    <a:pt x="3456629" y="212753"/>
                  </a:lnTo>
                  <a:lnTo>
                    <a:pt x="3468466" y="212777"/>
                  </a:lnTo>
                  <a:lnTo>
                    <a:pt x="3480304" y="212797"/>
                  </a:lnTo>
                  <a:lnTo>
                    <a:pt x="3492142" y="212815"/>
                  </a:lnTo>
                  <a:lnTo>
                    <a:pt x="3503980" y="212829"/>
                  </a:lnTo>
                  <a:lnTo>
                    <a:pt x="3515818" y="212842"/>
                  </a:lnTo>
                  <a:lnTo>
                    <a:pt x="3515818" y="212913"/>
                  </a:lnTo>
                  <a:lnTo>
                    <a:pt x="3527655" y="212913"/>
                  </a:lnTo>
                  <a:lnTo>
                    <a:pt x="3539493" y="212913"/>
                  </a:lnTo>
                  <a:lnTo>
                    <a:pt x="3551331" y="212913"/>
                  </a:lnTo>
                  <a:lnTo>
                    <a:pt x="3563169" y="212913"/>
                  </a:lnTo>
                  <a:lnTo>
                    <a:pt x="3575006" y="212913"/>
                  </a:lnTo>
                  <a:lnTo>
                    <a:pt x="3586844" y="212913"/>
                  </a:lnTo>
                  <a:lnTo>
                    <a:pt x="3598682" y="212913"/>
                  </a:lnTo>
                  <a:lnTo>
                    <a:pt x="3610520" y="212913"/>
                  </a:lnTo>
                  <a:lnTo>
                    <a:pt x="3622357" y="212913"/>
                  </a:lnTo>
                  <a:lnTo>
                    <a:pt x="3634195" y="212913"/>
                  </a:lnTo>
                  <a:lnTo>
                    <a:pt x="3646033" y="212913"/>
                  </a:lnTo>
                  <a:lnTo>
                    <a:pt x="3657871" y="212913"/>
                  </a:lnTo>
                  <a:lnTo>
                    <a:pt x="3669709" y="212913"/>
                  </a:lnTo>
                  <a:lnTo>
                    <a:pt x="3681546" y="212913"/>
                  </a:lnTo>
                  <a:lnTo>
                    <a:pt x="3693384" y="212913"/>
                  </a:lnTo>
                  <a:lnTo>
                    <a:pt x="3705222" y="212913"/>
                  </a:lnTo>
                  <a:lnTo>
                    <a:pt x="3717060" y="212913"/>
                  </a:lnTo>
                  <a:lnTo>
                    <a:pt x="3728897" y="212913"/>
                  </a:lnTo>
                  <a:lnTo>
                    <a:pt x="3740735" y="212913"/>
                  </a:lnTo>
                  <a:lnTo>
                    <a:pt x="3752573" y="212913"/>
                  </a:lnTo>
                  <a:lnTo>
                    <a:pt x="3764411" y="212913"/>
                  </a:lnTo>
                  <a:lnTo>
                    <a:pt x="3776248" y="212913"/>
                  </a:lnTo>
                  <a:lnTo>
                    <a:pt x="3788086" y="212913"/>
                  </a:lnTo>
                  <a:lnTo>
                    <a:pt x="3799924" y="212913"/>
                  </a:lnTo>
                  <a:lnTo>
                    <a:pt x="3811762" y="212913"/>
                  </a:lnTo>
                  <a:lnTo>
                    <a:pt x="3823600" y="212913"/>
                  </a:lnTo>
                  <a:lnTo>
                    <a:pt x="3835437" y="212913"/>
                  </a:lnTo>
                  <a:lnTo>
                    <a:pt x="3847275" y="212913"/>
                  </a:lnTo>
                  <a:lnTo>
                    <a:pt x="3859113" y="212913"/>
                  </a:lnTo>
                  <a:lnTo>
                    <a:pt x="3870951" y="212913"/>
                  </a:lnTo>
                  <a:lnTo>
                    <a:pt x="3882788" y="212913"/>
                  </a:lnTo>
                  <a:lnTo>
                    <a:pt x="3894626" y="212913"/>
                  </a:lnTo>
                  <a:lnTo>
                    <a:pt x="3906464" y="212913"/>
                  </a:lnTo>
                  <a:lnTo>
                    <a:pt x="3918302" y="212913"/>
                  </a:lnTo>
                  <a:lnTo>
                    <a:pt x="3930139" y="212913"/>
                  </a:lnTo>
                  <a:lnTo>
                    <a:pt x="3941977" y="212913"/>
                  </a:lnTo>
                  <a:lnTo>
                    <a:pt x="3953815" y="212913"/>
                  </a:lnTo>
                  <a:lnTo>
                    <a:pt x="3965653" y="212913"/>
                  </a:lnTo>
                  <a:lnTo>
                    <a:pt x="3977491" y="212913"/>
                  </a:lnTo>
                  <a:lnTo>
                    <a:pt x="3989328" y="212913"/>
                  </a:lnTo>
                  <a:lnTo>
                    <a:pt x="4001166" y="212913"/>
                  </a:lnTo>
                  <a:lnTo>
                    <a:pt x="4013004" y="212913"/>
                  </a:lnTo>
                  <a:lnTo>
                    <a:pt x="4024842" y="212913"/>
                  </a:lnTo>
                  <a:lnTo>
                    <a:pt x="4036679" y="212913"/>
                  </a:lnTo>
                  <a:lnTo>
                    <a:pt x="4048517" y="212913"/>
                  </a:lnTo>
                  <a:lnTo>
                    <a:pt x="4060355" y="212913"/>
                  </a:lnTo>
                  <a:lnTo>
                    <a:pt x="4072193" y="212913"/>
                  </a:lnTo>
                  <a:lnTo>
                    <a:pt x="4084031" y="212913"/>
                  </a:lnTo>
                  <a:lnTo>
                    <a:pt x="4095868" y="212913"/>
                  </a:lnTo>
                  <a:lnTo>
                    <a:pt x="4107706" y="212913"/>
                  </a:lnTo>
                  <a:lnTo>
                    <a:pt x="4119544" y="212913"/>
                  </a:lnTo>
                  <a:lnTo>
                    <a:pt x="4131382" y="212913"/>
                  </a:lnTo>
                  <a:lnTo>
                    <a:pt x="4143219" y="212913"/>
                  </a:lnTo>
                  <a:lnTo>
                    <a:pt x="4155057" y="212913"/>
                  </a:lnTo>
                  <a:lnTo>
                    <a:pt x="4166895" y="212913"/>
                  </a:lnTo>
                  <a:lnTo>
                    <a:pt x="4178733" y="212913"/>
                  </a:lnTo>
                  <a:lnTo>
                    <a:pt x="4190570" y="212913"/>
                  </a:lnTo>
                  <a:lnTo>
                    <a:pt x="4202408" y="212913"/>
                  </a:lnTo>
                  <a:lnTo>
                    <a:pt x="4214246" y="212913"/>
                  </a:lnTo>
                  <a:lnTo>
                    <a:pt x="4226084" y="212913"/>
                  </a:lnTo>
                  <a:lnTo>
                    <a:pt x="4237922" y="212913"/>
                  </a:lnTo>
                  <a:lnTo>
                    <a:pt x="4249759" y="212913"/>
                  </a:lnTo>
                  <a:lnTo>
                    <a:pt x="4261597" y="212913"/>
                  </a:lnTo>
                  <a:lnTo>
                    <a:pt x="4273435" y="212913"/>
                  </a:lnTo>
                  <a:lnTo>
                    <a:pt x="4285273" y="212913"/>
                  </a:lnTo>
                  <a:lnTo>
                    <a:pt x="4297110" y="212913"/>
                  </a:lnTo>
                  <a:lnTo>
                    <a:pt x="4308948" y="212913"/>
                  </a:lnTo>
                  <a:lnTo>
                    <a:pt x="4320786" y="212913"/>
                  </a:lnTo>
                  <a:lnTo>
                    <a:pt x="4332624" y="212913"/>
                  </a:lnTo>
                  <a:lnTo>
                    <a:pt x="4344461" y="212913"/>
                  </a:lnTo>
                  <a:lnTo>
                    <a:pt x="4356299" y="212913"/>
                  </a:lnTo>
                  <a:lnTo>
                    <a:pt x="4368137" y="212913"/>
                  </a:lnTo>
                  <a:lnTo>
                    <a:pt x="4379975" y="212913"/>
                  </a:lnTo>
                  <a:lnTo>
                    <a:pt x="4391813" y="212913"/>
                  </a:lnTo>
                  <a:lnTo>
                    <a:pt x="4403650" y="212913"/>
                  </a:lnTo>
                  <a:lnTo>
                    <a:pt x="4415488" y="212913"/>
                  </a:lnTo>
                  <a:lnTo>
                    <a:pt x="4427326" y="212913"/>
                  </a:lnTo>
                  <a:lnTo>
                    <a:pt x="4439164" y="212913"/>
                  </a:lnTo>
                  <a:lnTo>
                    <a:pt x="4451001" y="212913"/>
                  </a:lnTo>
                  <a:lnTo>
                    <a:pt x="4462839" y="212913"/>
                  </a:lnTo>
                  <a:lnTo>
                    <a:pt x="4474677" y="212913"/>
                  </a:lnTo>
                  <a:lnTo>
                    <a:pt x="4486515" y="212913"/>
                  </a:lnTo>
                  <a:lnTo>
                    <a:pt x="4498352" y="212913"/>
                  </a:lnTo>
                  <a:lnTo>
                    <a:pt x="4510190" y="212913"/>
                  </a:lnTo>
                  <a:lnTo>
                    <a:pt x="4522028" y="212913"/>
                  </a:lnTo>
                  <a:lnTo>
                    <a:pt x="4533866" y="212913"/>
                  </a:lnTo>
                  <a:lnTo>
                    <a:pt x="4545704" y="212913"/>
                  </a:lnTo>
                  <a:lnTo>
                    <a:pt x="4557541" y="212913"/>
                  </a:lnTo>
                  <a:lnTo>
                    <a:pt x="4569379" y="212913"/>
                  </a:lnTo>
                  <a:lnTo>
                    <a:pt x="4581217" y="212913"/>
                  </a:lnTo>
                  <a:lnTo>
                    <a:pt x="4593055" y="212913"/>
                  </a:lnTo>
                  <a:lnTo>
                    <a:pt x="4604892" y="212913"/>
                  </a:lnTo>
                  <a:lnTo>
                    <a:pt x="4616730" y="212913"/>
                  </a:lnTo>
                  <a:lnTo>
                    <a:pt x="4628568" y="212913"/>
                  </a:lnTo>
                  <a:lnTo>
                    <a:pt x="4640406" y="212913"/>
                  </a:lnTo>
                  <a:lnTo>
                    <a:pt x="4652244" y="212913"/>
                  </a:lnTo>
                  <a:lnTo>
                    <a:pt x="4664081" y="212913"/>
                  </a:lnTo>
                  <a:lnTo>
                    <a:pt x="4675919" y="212913"/>
                  </a:lnTo>
                  <a:lnTo>
                    <a:pt x="4687757" y="212913"/>
                  </a:lnTo>
                </a:path>
              </a:pathLst>
            </a:custGeom>
            <a:ln w="40651" cap="flat">
              <a:solidFill>
                <a:srgbClr val="E8E8E8">
                  <a:alpha val="100000"/>
                </a:srgbClr>
              </a:solidFill>
              <a:prstDash val="solid"/>
              <a:round/>
            </a:ln>
          </p:spPr>
          <p:txBody>
            <a:bodyPr/>
            <a:lstStyle/>
            <a:p/>
          </p:txBody>
        </p:sp>
        <p:sp>
          <p:nvSpPr>
            <p:cNvPr id="32" name="pl32"/>
            <p:cNvSpPr/>
            <p:nvPr/>
          </p:nvSpPr>
          <p:spPr>
            <a:xfrm>
              <a:off x="2482252" y="1969709"/>
              <a:ext cx="4687757" cy="425756"/>
            </a:xfrm>
            <a:custGeom>
              <a:avLst/>
              <a:pathLst>
                <a:path w="4687757" h="425756">
                  <a:moveTo>
                    <a:pt x="0" y="425756"/>
                  </a:moveTo>
                  <a:lnTo>
                    <a:pt x="11837" y="425756"/>
                  </a:lnTo>
                  <a:lnTo>
                    <a:pt x="23675" y="425756"/>
                  </a:lnTo>
                  <a:lnTo>
                    <a:pt x="35513" y="425756"/>
                  </a:lnTo>
                  <a:lnTo>
                    <a:pt x="47351" y="425756"/>
                  </a:lnTo>
                  <a:lnTo>
                    <a:pt x="59188" y="425756"/>
                  </a:lnTo>
                  <a:lnTo>
                    <a:pt x="71026" y="425756"/>
                  </a:lnTo>
                  <a:lnTo>
                    <a:pt x="82864" y="425756"/>
                  </a:lnTo>
                  <a:lnTo>
                    <a:pt x="94702" y="425756"/>
                  </a:lnTo>
                  <a:lnTo>
                    <a:pt x="106539" y="425756"/>
                  </a:lnTo>
                  <a:lnTo>
                    <a:pt x="118377" y="425756"/>
                  </a:lnTo>
                  <a:lnTo>
                    <a:pt x="130215" y="425756"/>
                  </a:lnTo>
                  <a:lnTo>
                    <a:pt x="142053" y="425756"/>
                  </a:lnTo>
                  <a:lnTo>
                    <a:pt x="153891" y="425756"/>
                  </a:lnTo>
                  <a:lnTo>
                    <a:pt x="165728" y="425756"/>
                  </a:lnTo>
                  <a:lnTo>
                    <a:pt x="177566" y="425756"/>
                  </a:lnTo>
                  <a:lnTo>
                    <a:pt x="189404" y="425756"/>
                  </a:lnTo>
                  <a:lnTo>
                    <a:pt x="201242" y="425756"/>
                  </a:lnTo>
                  <a:lnTo>
                    <a:pt x="213079" y="425756"/>
                  </a:lnTo>
                  <a:lnTo>
                    <a:pt x="224917" y="425756"/>
                  </a:lnTo>
                  <a:lnTo>
                    <a:pt x="236755" y="425756"/>
                  </a:lnTo>
                  <a:lnTo>
                    <a:pt x="248593" y="425756"/>
                  </a:lnTo>
                  <a:lnTo>
                    <a:pt x="260430" y="425756"/>
                  </a:lnTo>
                  <a:lnTo>
                    <a:pt x="272268" y="425756"/>
                  </a:lnTo>
                  <a:lnTo>
                    <a:pt x="284106" y="425756"/>
                  </a:lnTo>
                  <a:lnTo>
                    <a:pt x="295944" y="425756"/>
                  </a:lnTo>
                  <a:lnTo>
                    <a:pt x="307782" y="425756"/>
                  </a:lnTo>
                  <a:lnTo>
                    <a:pt x="319619" y="425756"/>
                  </a:lnTo>
                  <a:lnTo>
                    <a:pt x="331457" y="425756"/>
                  </a:lnTo>
                  <a:lnTo>
                    <a:pt x="343295" y="425756"/>
                  </a:lnTo>
                  <a:lnTo>
                    <a:pt x="355133" y="425756"/>
                  </a:lnTo>
                  <a:lnTo>
                    <a:pt x="366970" y="425756"/>
                  </a:lnTo>
                  <a:lnTo>
                    <a:pt x="378808" y="425756"/>
                  </a:lnTo>
                  <a:lnTo>
                    <a:pt x="390646" y="425756"/>
                  </a:lnTo>
                  <a:lnTo>
                    <a:pt x="402484" y="425756"/>
                  </a:lnTo>
                  <a:lnTo>
                    <a:pt x="414321" y="425756"/>
                  </a:lnTo>
                  <a:lnTo>
                    <a:pt x="426159" y="425756"/>
                  </a:lnTo>
                  <a:lnTo>
                    <a:pt x="437997" y="425756"/>
                  </a:lnTo>
                  <a:lnTo>
                    <a:pt x="449835" y="425756"/>
                  </a:lnTo>
                  <a:lnTo>
                    <a:pt x="461673" y="425756"/>
                  </a:lnTo>
                  <a:lnTo>
                    <a:pt x="473510" y="425756"/>
                  </a:lnTo>
                  <a:lnTo>
                    <a:pt x="485348" y="425756"/>
                  </a:lnTo>
                  <a:lnTo>
                    <a:pt x="497186" y="425756"/>
                  </a:lnTo>
                  <a:lnTo>
                    <a:pt x="509024" y="425756"/>
                  </a:lnTo>
                  <a:lnTo>
                    <a:pt x="520861" y="425756"/>
                  </a:lnTo>
                  <a:lnTo>
                    <a:pt x="532699" y="425756"/>
                  </a:lnTo>
                  <a:lnTo>
                    <a:pt x="544537" y="425756"/>
                  </a:lnTo>
                  <a:lnTo>
                    <a:pt x="556375" y="425756"/>
                  </a:lnTo>
                  <a:lnTo>
                    <a:pt x="568213" y="425756"/>
                  </a:lnTo>
                  <a:lnTo>
                    <a:pt x="580050" y="425756"/>
                  </a:lnTo>
                  <a:lnTo>
                    <a:pt x="591888" y="425756"/>
                  </a:lnTo>
                  <a:lnTo>
                    <a:pt x="603726" y="425756"/>
                  </a:lnTo>
                  <a:lnTo>
                    <a:pt x="615564" y="425756"/>
                  </a:lnTo>
                  <a:lnTo>
                    <a:pt x="627401" y="425756"/>
                  </a:lnTo>
                  <a:lnTo>
                    <a:pt x="639239" y="425756"/>
                  </a:lnTo>
                  <a:lnTo>
                    <a:pt x="651077" y="425756"/>
                  </a:lnTo>
                  <a:lnTo>
                    <a:pt x="662915" y="425756"/>
                  </a:lnTo>
                  <a:lnTo>
                    <a:pt x="674752" y="425756"/>
                  </a:lnTo>
                  <a:lnTo>
                    <a:pt x="686590" y="425756"/>
                  </a:lnTo>
                  <a:lnTo>
                    <a:pt x="698428" y="425756"/>
                  </a:lnTo>
                  <a:lnTo>
                    <a:pt x="710266" y="425756"/>
                  </a:lnTo>
                  <a:lnTo>
                    <a:pt x="722104" y="425756"/>
                  </a:lnTo>
                  <a:lnTo>
                    <a:pt x="733941" y="425756"/>
                  </a:lnTo>
                  <a:lnTo>
                    <a:pt x="745779" y="425756"/>
                  </a:lnTo>
                  <a:lnTo>
                    <a:pt x="757617" y="425756"/>
                  </a:lnTo>
                  <a:lnTo>
                    <a:pt x="769455" y="425756"/>
                  </a:lnTo>
                  <a:lnTo>
                    <a:pt x="781292" y="425756"/>
                  </a:lnTo>
                  <a:lnTo>
                    <a:pt x="793130" y="425756"/>
                  </a:lnTo>
                  <a:lnTo>
                    <a:pt x="804968" y="425756"/>
                  </a:lnTo>
                  <a:lnTo>
                    <a:pt x="816806" y="425756"/>
                  </a:lnTo>
                  <a:lnTo>
                    <a:pt x="828643" y="425756"/>
                  </a:lnTo>
                  <a:lnTo>
                    <a:pt x="840481" y="425756"/>
                  </a:lnTo>
                  <a:lnTo>
                    <a:pt x="852319" y="425756"/>
                  </a:lnTo>
                  <a:lnTo>
                    <a:pt x="864157" y="425756"/>
                  </a:lnTo>
                  <a:lnTo>
                    <a:pt x="875995" y="425756"/>
                  </a:lnTo>
                  <a:lnTo>
                    <a:pt x="887832" y="425756"/>
                  </a:lnTo>
                  <a:lnTo>
                    <a:pt x="899670" y="425756"/>
                  </a:lnTo>
                  <a:lnTo>
                    <a:pt x="911508" y="425756"/>
                  </a:lnTo>
                  <a:lnTo>
                    <a:pt x="923346" y="425756"/>
                  </a:lnTo>
                  <a:lnTo>
                    <a:pt x="935183" y="425756"/>
                  </a:lnTo>
                  <a:lnTo>
                    <a:pt x="947021" y="425756"/>
                  </a:lnTo>
                  <a:lnTo>
                    <a:pt x="958859" y="425756"/>
                  </a:lnTo>
                  <a:lnTo>
                    <a:pt x="970697" y="425756"/>
                  </a:lnTo>
                  <a:lnTo>
                    <a:pt x="982534" y="425756"/>
                  </a:lnTo>
                  <a:lnTo>
                    <a:pt x="994372" y="425756"/>
                  </a:lnTo>
                  <a:lnTo>
                    <a:pt x="1006210" y="425756"/>
                  </a:lnTo>
                  <a:lnTo>
                    <a:pt x="1018048" y="425756"/>
                  </a:lnTo>
                  <a:lnTo>
                    <a:pt x="1029886" y="425756"/>
                  </a:lnTo>
                  <a:lnTo>
                    <a:pt x="1041723" y="425756"/>
                  </a:lnTo>
                  <a:lnTo>
                    <a:pt x="1053561" y="425756"/>
                  </a:lnTo>
                  <a:lnTo>
                    <a:pt x="1065399" y="425756"/>
                  </a:lnTo>
                  <a:lnTo>
                    <a:pt x="1077237" y="425756"/>
                  </a:lnTo>
                  <a:lnTo>
                    <a:pt x="1089074" y="425756"/>
                  </a:lnTo>
                  <a:lnTo>
                    <a:pt x="1100912" y="425756"/>
                  </a:lnTo>
                  <a:lnTo>
                    <a:pt x="1112750" y="425756"/>
                  </a:lnTo>
                  <a:lnTo>
                    <a:pt x="1124588" y="425756"/>
                  </a:lnTo>
                  <a:lnTo>
                    <a:pt x="1136426" y="425756"/>
                  </a:lnTo>
                  <a:lnTo>
                    <a:pt x="1148263" y="425756"/>
                  </a:lnTo>
                  <a:lnTo>
                    <a:pt x="1160101" y="425756"/>
                  </a:lnTo>
                  <a:lnTo>
                    <a:pt x="1171939" y="425756"/>
                  </a:lnTo>
                  <a:lnTo>
                    <a:pt x="1171939" y="425756"/>
                  </a:lnTo>
                  <a:lnTo>
                    <a:pt x="1183777" y="425756"/>
                  </a:lnTo>
                  <a:lnTo>
                    <a:pt x="1195614" y="425756"/>
                  </a:lnTo>
                  <a:lnTo>
                    <a:pt x="1207452" y="425756"/>
                  </a:lnTo>
                  <a:lnTo>
                    <a:pt x="1219290" y="425756"/>
                  </a:lnTo>
                  <a:lnTo>
                    <a:pt x="1231128" y="425756"/>
                  </a:lnTo>
                  <a:lnTo>
                    <a:pt x="1242965" y="425756"/>
                  </a:lnTo>
                  <a:lnTo>
                    <a:pt x="1254803" y="425756"/>
                  </a:lnTo>
                  <a:lnTo>
                    <a:pt x="1266641" y="425756"/>
                  </a:lnTo>
                  <a:lnTo>
                    <a:pt x="1278479" y="425756"/>
                  </a:lnTo>
                  <a:lnTo>
                    <a:pt x="1290317" y="425756"/>
                  </a:lnTo>
                  <a:lnTo>
                    <a:pt x="1302154" y="425756"/>
                  </a:lnTo>
                  <a:lnTo>
                    <a:pt x="1313992" y="425756"/>
                  </a:lnTo>
                  <a:lnTo>
                    <a:pt x="1325830" y="425756"/>
                  </a:lnTo>
                  <a:lnTo>
                    <a:pt x="1337668" y="425756"/>
                  </a:lnTo>
                  <a:lnTo>
                    <a:pt x="1349505" y="425756"/>
                  </a:lnTo>
                  <a:lnTo>
                    <a:pt x="1361343" y="425756"/>
                  </a:lnTo>
                  <a:lnTo>
                    <a:pt x="1373181" y="425756"/>
                  </a:lnTo>
                  <a:lnTo>
                    <a:pt x="1385019" y="425756"/>
                  </a:lnTo>
                  <a:lnTo>
                    <a:pt x="1396856" y="425756"/>
                  </a:lnTo>
                  <a:lnTo>
                    <a:pt x="1408694" y="425756"/>
                  </a:lnTo>
                  <a:lnTo>
                    <a:pt x="1420532" y="425756"/>
                  </a:lnTo>
                  <a:lnTo>
                    <a:pt x="1432370" y="425756"/>
                  </a:lnTo>
                  <a:lnTo>
                    <a:pt x="1444208" y="425756"/>
                  </a:lnTo>
                  <a:lnTo>
                    <a:pt x="1456045" y="425756"/>
                  </a:lnTo>
                  <a:lnTo>
                    <a:pt x="1467883" y="425756"/>
                  </a:lnTo>
                  <a:lnTo>
                    <a:pt x="1479721" y="425756"/>
                  </a:lnTo>
                  <a:lnTo>
                    <a:pt x="1491559" y="425756"/>
                  </a:lnTo>
                  <a:lnTo>
                    <a:pt x="1503396" y="425756"/>
                  </a:lnTo>
                  <a:lnTo>
                    <a:pt x="1515234" y="425756"/>
                  </a:lnTo>
                  <a:lnTo>
                    <a:pt x="1527072" y="425756"/>
                  </a:lnTo>
                  <a:lnTo>
                    <a:pt x="1538910" y="425756"/>
                  </a:lnTo>
                  <a:lnTo>
                    <a:pt x="1550748" y="425756"/>
                  </a:lnTo>
                  <a:lnTo>
                    <a:pt x="1562585" y="425756"/>
                  </a:lnTo>
                  <a:lnTo>
                    <a:pt x="1574423" y="425756"/>
                  </a:lnTo>
                  <a:lnTo>
                    <a:pt x="1586261" y="425756"/>
                  </a:lnTo>
                  <a:lnTo>
                    <a:pt x="1598099" y="425756"/>
                  </a:lnTo>
                  <a:lnTo>
                    <a:pt x="1609936" y="425756"/>
                  </a:lnTo>
                  <a:lnTo>
                    <a:pt x="1621774" y="425756"/>
                  </a:lnTo>
                  <a:lnTo>
                    <a:pt x="1633612" y="425756"/>
                  </a:lnTo>
                  <a:lnTo>
                    <a:pt x="1645450" y="425756"/>
                  </a:lnTo>
                  <a:lnTo>
                    <a:pt x="1657287" y="425756"/>
                  </a:lnTo>
                  <a:lnTo>
                    <a:pt x="1669125" y="425756"/>
                  </a:lnTo>
                  <a:lnTo>
                    <a:pt x="1680963" y="425756"/>
                  </a:lnTo>
                  <a:lnTo>
                    <a:pt x="1692801" y="425756"/>
                  </a:lnTo>
                  <a:lnTo>
                    <a:pt x="1704639" y="425756"/>
                  </a:lnTo>
                  <a:lnTo>
                    <a:pt x="1716476" y="425756"/>
                  </a:lnTo>
                  <a:lnTo>
                    <a:pt x="1728314" y="425756"/>
                  </a:lnTo>
                  <a:lnTo>
                    <a:pt x="1740152" y="425756"/>
                  </a:lnTo>
                  <a:lnTo>
                    <a:pt x="1751990" y="425756"/>
                  </a:lnTo>
                  <a:lnTo>
                    <a:pt x="1763827" y="425756"/>
                  </a:lnTo>
                  <a:lnTo>
                    <a:pt x="1775665" y="425756"/>
                  </a:lnTo>
                  <a:lnTo>
                    <a:pt x="1787503" y="425756"/>
                  </a:lnTo>
                  <a:lnTo>
                    <a:pt x="1799341" y="425756"/>
                  </a:lnTo>
                  <a:lnTo>
                    <a:pt x="1811178" y="425756"/>
                  </a:lnTo>
                  <a:lnTo>
                    <a:pt x="1823016" y="425756"/>
                  </a:lnTo>
                  <a:lnTo>
                    <a:pt x="1834854" y="425756"/>
                  </a:lnTo>
                  <a:lnTo>
                    <a:pt x="1846692" y="425756"/>
                  </a:lnTo>
                  <a:lnTo>
                    <a:pt x="1858530" y="425756"/>
                  </a:lnTo>
                  <a:lnTo>
                    <a:pt x="1870367" y="425756"/>
                  </a:lnTo>
                  <a:lnTo>
                    <a:pt x="1882205" y="425756"/>
                  </a:lnTo>
                  <a:lnTo>
                    <a:pt x="1894043" y="425756"/>
                  </a:lnTo>
                  <a:lnTo>
                    <a:pt x="1905881" y="425756"/>
                  </a:lnTo>
                  <a:lnTo>
                    <a:pt x="1917718" y="425756"/>
                  </a:lnTo>
                  <a:lnTo>
                    <a:pt x="1929556" y="425756"/>
                  </a:lnTo>
                  <a:lnTo>
                    <a:pt x="1941394" y="425756"/>
                  </a:lnTo>
                  <a:lnTo>
                    <a:pt x="1953232" y="425756"/>
                  </a:lnTo>
                  <a:lnTo>
                    <a:pt x="1965069" y="425756"/>
                  </a:lnTo>
                  <a:lnTo>
                    <a:pt x="1976907" y="425756"/>
                  </a:lnTo>
                  <a:lnTo>
                    <a:pt x="1988745" y="425756"/>
                  </a:lnTo>
                  <a:lnTo>
                    <a:pt x="2000583" y="425756"/>
                  </a:lnTo>
                  <a:lnTo>
                    <a:pt x="2012421" y="425756"/>
                  </a:lnTo>
                  <a:lnTo>
                    <a:pt x="2024258" y="425756"/>
                  </a:lnTo>
                  <a:lnTo>
                    <a:pt x="2036096" y="425756"/>
                  </a:lnTo>
                  <a:lnTo>
                    <a:pt x="2047934" y="425756"/>
                  </a:lnTo>
                  <a:lnTo>
                    <a:pt x="2059772" y="425756"/>
                  </a:lnTo>
                  <a:lnTo>
                    <a:pt x="2071609" y="425756"/>
                  </a:lnTo>
                  <a:lnTo>
                    <a:pt x="2083447" y="425756"/>
                  </a:lnTo>
                  <a:lnTo>
                    <a:pt x="2095285" y="425756"/>
                  </a:lnTo>
                  <a:lnTo>
                    <a:pt x="2107123" y="425756"/>
                  </a:lnTo>
                  <a:lnTo>
                    <a:pt x="2118961" y="425756"/>
                  </a:lnTo>
                  <a:lnTo>
                    <a:pt x="2130798" y="425756"/>
                  </a:lnTo>
                  <a:lnTo>
                    <a:pt x="2142636" y="425756"/>
                  </a:lnTo>
                  <a:lnTo>
                    <a:pt x="2154474" y="425756"/>
                  </a:lnTo>
                  <a:lnTo>
                    <a:pt x="2166312" y="425756"/>
                  </a:lnTo>
                  <a:lnTo>
                    <a:pt x="2178149" y="425756"/>
                  </a:lnTo>
                  <a:lnTo>
                    <a:pt x="2189987" y="425756"/>
                  </a:lnTo>
                  <a:lnTo>
                    <a:pt x="2201825" y="425756"/>
                  </a:lnTo>
                  <a:lnTo>
                    <a:pt x="2213663" y="425756"/>
                  </a:lnTo>
                  <a:lnTo>
                    <a:pt x="2225500" y="425756"/>
                  </a:lnTo>
                  <a:lnTo>
                    <a:pt x="2237338" y="425756"/>
                  </a:lnTo>
                  <a:lnTo>
                    <a:pt x="2249176" y="425756"/>
                  </a:lnTo>
                  <a:lnTo>
                    <a:pt x="2261014" y="425756"/>
                  </a:lnTo>
                  <a:lnTo>
                    <a:pt x="2272852" y="425756"/>
                  </a:lnTo>
                  <a:lnTo>
                    <a:pt x="2284689" y="425756"/>
                  </a:lnTo>
                  <a:lnTo>
                    <a:pt x="2296527" y="425756"/>
                  </a:lnTo>
                  <a:lnTo>
                    <a:pt x="2308365" y="425756"/>
                  </a:lnTo>
                  <a:lnTo>
                    <a:pt x="2320203" y="425756"/>
                  </a:lnTo>
                  <a:lnTo>
                    <a:pt x="2332040" y="425756"/>
                  </a:lnTo>
                  <a:lnTo>
                    <a:pt x="2343878" y="425756"/>
                  </a:lnTo>
                  <a:lnTo>
                    <a:pt x="2343878" y="425613"/>
                  </a:lnTo>
                  <a:lnTo>
                    <a:pt x="2355716" y="425588"/>
                  </a:lnTo>
                  <a:lnTo>
                    <a:pt x="2367554" y="425558"/>
                  </a:lnTo>
                  <a:lnTo>
                    <a:pt x="2379391" y="425524"/>
                  </a:lnTo>
                  <a:lnTo>
                    <a:pt x="2391229" y="425483"/>
                  </a:lnTo>
                  <a:lnTo>
                    <a:pt x="2403067" y="425435"/>
                  </a:lnTo>
                  <a:lnTo>
                    <a:pt x="2414905" y="425379"/>
                  </a:lnTo>
                  <a:lnTo>
                    <a:pt x="2426743" y="425313"/>
                  </a:lnTo>
                  <a:lnTo>
                    <a:pt x="2438580" y="425236"/>
                  </a:lnTo>
                  <a:lnTo>
                    <a:pt x="2450418" y="425145"/>
                  </a:lnTo>
                  <a:lnTo>
                    <a:pt x="2462256" y="425038"/>
                  </a:lnTo>
                  <a:lnTo>
                    <a:pt x="2474094" y="424912"/>
                  </a:lnTo>
                  <a:lnTo>
                    <a:pt x="2485931" y="424765"/>
                  </a:lnTo>
                  <a:lnTo>
                    <a:pt x="2497769" y="424591"/>
                  </a:lnTo>
                  <a:lnTo>
                    <a:pt x="2509607" y="424388"/>
                  </a:lnTo>
                  <a:lnTo>
                    <a:pt x="2521445" y="424148"/>
                  </a:lnTo>
                  <a:lnTo>
                    <a:pt x="2533283" y="423868"/>
                  </a:lnTo>
                  <a:lnTo>
                    <a:pt x="2545120" y="423538"/>
                  </a:lnTo>
                  <a:lnTo>
                    <a:pt x="2556958" y="423152"/>
                  </a:lnTo>
                  <a:lnTo>
                    <a:pt x="2568796" y="422698"/>
                  </a:lnTo>
                  <a:lnTo>
                    <a:pt x="2580634" y="422167"/>
                  </a:lnTo>
                  <a:lnTo>
                    <a:pt x="2592471" y="421543"/>
                  </a:lnTo>
                  <a:lnTo>
                    <a:pt x="2604309" y="420813"/>
                  </a:lnTo>
                  <a:lnTo>
                    <a:pt x="2616147" y="419958"/>
                  </a:lnTo>
                  <a:lnTo>
                    <a:pt x="2627985" y="418957"/>
                  </a:lnTo>
                  <a:lnTo>
                    <a:pt x="2639822" y="417787"/>
                  </a:lnTo>
                  <a:lnTo>
                    <a:pt x="2651660" y="416420"/>
                  </a:lnTo>
                  <a:lnTo>
                    <a:pt x="2663498" y="414824"/>
                  </a:lnTo>
                  <a:lnTo>
                    <a:pt x="2675336" y="412964"/>
                  </a:lnTo>
                  <a:lnTo>
                    <a:pt x="2687174" y="410799"/>
                  </a:lnTo>
                  <a:lnTo>
                    <a:pt x="2699011" y="408283"/>
                  </a:lnTo>
                  <a:lnTo>
                    <a:pt x="2710849" y="405365"/>
                  </a:lnTo>
                  <a:lnTo>
                    <a:pt x="2722687" y="401988"/>
                  </a:lnTo>
                  <a:lnTo>
                    <a:pt x="2734525" y="398090"/>
                  </a:lnTo>
                  <a:lnTo>
                    <a:pt x="2746362" y="393604"/>
                  </a:lnTo>
                  <a:lnTo>
                    <a:pt x="2758200" y="388458"/>
                  </a:lnTo>
                  <a:lnTo>
                    <a:pt x="2770038" y="382579"/>
                  </a:lnTo>
                  <a:lnTo>
                    <a:pt x="2781876" y="375892"/>
                  </a:lnTo>
                  <a:lnTo>
                    <a:pt x="2793713" y="368325"/>
                  </a:lnTo>
                  <a:lnTo>
                    <a:pt x="2805551" y="359811"/>
                  </a:lnTo>
                  <a:lnTo>
                    <a:pt x="2817389" y="350294"/>
                  </a:lnTo>
                  <a:lnTo>
                    <a:pt x="2829227" y="339731"/>
                  </a:lnTo>
                  <a:lnTo>
                    <a:pt x="2841065" y="328102"/>
                  </a:lnTo>
                  <a:lnTo>
                    <a:pt x="2852902" y="315412"/>
                  </a:lnTo>
                  <a:lnTo>
                    <a:pt x="2864740" y="301695"/>
                  </a:lnTo>
                  <a:lnTo>
                    <a:pt x="2876578" y="287024"/>
                  </a:lnTo>
                  <a:lnTo>
                    <a:pt x="2888416" y="271504"/>
                  </a:lnTo>
                  <a:lnTo>
                    <a:pt x="2900253" y="255279"/>
                  </a:lnTo>
                  <a:lnTo>
                    <a:pt x="2912091" y="238524"/>
                  </a:lnTo>
                  <a:lnTo>
                    <a:pt x="2923929" y="221440"/>
                  </a:lnTo>
                  <a:lnTo>
                    <a:pt x="2935767" y="204244"/>
                  </a:lnTo>
                  <a:lnTo>
                    <a:pt x="2947604" y="187160"/>
                  </a:lnTo>
                  <a:lnTo>
                    <a:pt x="2959442" y="170405"/>
                  </a:lnTo>
                  <a:lnTo>
                    <a:pt x="2971280" y="154180"/>
                  </a:lnTo>
                  <a:lnTo>
                    <a:pt x="2983118" y="138660"/>
                  </a:lnTo>
                  <a:lnTo>
                    <a:pt x="2994956" y="123988"/>
                  </a:lnTo>
                  <a:lnTo>
                    <a:pt x="3006793" y="110272"/>
                  </a:lnTo>
                  <a:lnTo>
                    <a:pt x="3018631" y="97581"/>
                  </a:lnTo>
                  <a:lnTo>
                    <a:pt x="3030469" y="85952"/>
                  </a:lnTo>
                  <a:lnTo>
                    <a:pt x="3042307" y="75390"/>
                  </a:lnTo>
                  <a:lnTo>
                    <a:pt x="3054144" y="65872"/>
                  </a:lnTo>
                  <a:lnTo>
                    <a:pt x="3065982" y="57359"/>
                  </a:lnTo>
                  <a:lnTo>
                    <a:pt x="3077820" y="49792"/>
                  </a:lnTo>
                  <a:lnTo>
                    <a:pt x="3089658" y="43105"/>
                  </a:lnTo>
                  <a:lnTo>
                    <a:pt x="3101496" y="37226"/>
                  </a:lnTo>
                  <a:lnTo>
                    <a:pt x="3113333" y="32080"/>
                  </a:lnTo>
                  <a:lnTo>
                    <a:pt x="3125171" y="27594"/>
                  </a:lnTo>
                  <a:lnTo>
                    <a:pt x="3137009" y="23696"/>
                  </a:lnTo>
                  <a:lnTo>
                    <a:pt x="3148847" y="20319"/>
                  </a:lnTo>
                  <a:lnTo>
                    <a:pt x="3160684" y="17400"/>
                  </a:lnTo>
                  <a:lnTo>
                    <a:pt x="3172522" y="14885"/>
                  </a:lnTo>
                  <a:lnTo>
                    <a:pt x="3184360" y="12720"/>
                  </a:lnTo>
                  <a:lnTo>
                    <a:pt x="3196198" y="10860"/>
                  </a:lnTo>
                  <a:lnTo>
                    <a:pt x="3208035" y="9264"/>
                  </a:lnTo>
                  <a:lnTo>
                    <a:pt x="3219873" y="7897"/>
                  </a:lnTo>
                  <a:lnTo>
                    <a:pt x="3231711" y="6727"/>
                  </a:lnTo>
                  <a:lnTo>
                    <a:pt x="3243549" y="5726"/>
                  </a:lnTo>
                  <a:lnTo>
                    <a:pt x="3255387" y="4871"/>
                  </a:lnTo>
                  <a:lnTo>
                    <a:pt x="3267224" y="4140"/>
                  </a:lnTo>
                  <a:lnTo>
                    <a:pt x="3279062" y="3517"/>
                  </a:lnTo>
                  <a:lnTo>
                    <a:pt x="3290900" y="2985"/>
                  </a:lnTo>
                  <a:lnTo>
                    <a:pt x="3302738" y="2532"/>
                  </a:lnTo>
                  <a:lnTo>
                    <a:pt x="3314575" y="2145"/>
                  </a:lnTo>
                  <a:lnTo>
                    <a:pt x="3326413" y="1816"/>
                  </a:lnTo>
                  <a:lnTo>
                    <a:pt x="3338251" y="1535"/>
                  </a:lnTo>
                  <a:lnTo>
                    <a:pt x="3350089" y="1296"/>
                  </a:lnTo>
                  <a:lnTo>
                    <a:pt x="3361926" y="1093"/>
                  </a:lnTo>
                  <a:lnTo>
                    <a:pt x="3373764" y="919"/>
                  </a:lnTo>
                  <a:lnTo>
                    <a:pt x="3385602" y="772"/>
                  </a:lnTo>
                  <a:lnTo>
                    <a:pt x="3397440" y="646"/>
                  </a:lnTo>
                  <a:lnTo>
                    <a:pt x="3409278" y="539"/>
                  </a:lnTo>
                  <a:lnTo>
                    <a:pt x="3421115" y="448"/>
                  </a:lnTo>
                  <a:lnTo>
                    <a:pt x="3432953" y="370"/>
                  </a:lnTo>
                  <a:lnTo>
                    <a:pt x="3444791" y="304"/>
                  </a:lnTo>
                  <a:lnTo>
                    <a:pt x="3456629" y="248"/>
                  </a:lnTo>
                  <a:lnTo>
                    <a:pt x="3468466" y="201"/>
                  </a:lnTo>
                  <a:lnTo>
                    <a:pt x="3480304" y="160"/>
                  </a:lnTo>
                  <a:lnTo>
                    <a:pt x="3492142" y="125"/>
                  </a:lnTo>
                  <a:lnTo>
                    <a:pt x="3503980" y="96"/>
                  </a:lnTo>
                  <a:lnTo>
                    <a:pt x="3515818" y="71"/>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33" name="pl33"/>
            <p:cNvSpPr/>
            <p:nvPr/>
          </p:nvSpPr>
          <p:spPr>
            <a:xfrm>
              <a:off x="2482252" y="1756723"/>
              <a:ext cx="4687757" cy="425756"/>
            </a:xfrm>
            <a:custGeom>
              <a:avLst/>
              <a:pathLst>
                <a:path w="4687757" h="425756">
                  <a:moveTo>
                    <a:pt x="0" y="71"/>
                  </a:moveTo>
                  <a:lnTo>
                    <a:pt x="11837" y="83"/>
                  </a:lnTo>
                  <a:lnTo>
                    <a:pt x="23675" y="98"/>
                  </a:lnTo>
                  <a:lnTo>
                    <a:pt x="35513" y="115"/>
                  </a:lnTo>
                  <a:lnTo>
                    <a:pt x="47351" y="136"/>
                  </a:lnTo>
                  <a:lnTo>
                    <a:pt x="59188" y="160"/>
                  </a:lnTo>
                  <a:lnTo>
                    <a:pt x="71026" y="188"/>
                  </a:lnTo>
                  <a:lnTo>
                    <a:pt x="82864" y="221"/>
                  </a:lnTo>
                  <a:lnTo>
                    <a:pt x="94702" y="259"/>
                  </a:lnTo>
                  <a:lnTo>
                    <a:pt x="106539" y="305"/>
                  </a:lnTo>
                  <a:lnTo>
                    <a:pt x="118377" y="358"/>
                  </a:lnTo>
                  <a:lnTo>
                    <a:pt x="130215" y="421"/>
                  </a:lnTo>
                  <a:lnTo>
                    <a:pt x="142053" y="495"/>
                  </a:lnTo>
                  <a:lnTo>
                    <a:pt x="153891" y="582"/>
                  </a:lnTo>
                  <a:lnTo>
                    <a:pt x="165728" y="684"/>
                  </a:lnTo>
                  <a:lnTo>
                    <a:pt x="177566" y="803"/>
                  </a:lnTo>
                  <a:lnTo>
                    <a:pt x="189404" y="943"/>
                  </a:lnTo>
                  <a:lnTo>
                    <a:pt x="201242" y="1108"/>
                  </a:lnTo>
                  <a:lnTo>
                    <a:pt x="213079" y="1301"/>
                  </a:lnTo>
                  <a:lnTo>
                    <a:pt x="224917" y="1528"/>
                  </a:lnTo>
                  <a:lnTo>
                    <a:pt x="236755" y="1794"/>
                  </a:lnTo>
                  <a:lnTo>
                    <a:pt x="248593" y="2106"/>
                  </a:lnTo>
                  <a:lnTo>
                    <a:pt x="260430" y="2471"/>
                  </a:lnTo>
                  <a:lnTo>
                    <a:pt x="272268" y="2898"/>
                  </a:lnTo>
                  <a:lnTo>
                    <a:pt x="284106" y="3399"/>
                  </a:lnTo>
                  <a:lnTo>
                    <a:pt x="295944" y="3984"/>
                  </a:lnTo>
                  <a:lnTo>
                    <a:pt x="307782" y="4668"/>
                  </a:lnTo>
                  <a:lnTo>
                    <a:pt x="319619" y="5465"/>
                  </a:lnTo>
                  <a:lnTo>
                    <a:pt x="331457" y="6395"/>
                  </a:lnTo>
                  <a:lnTo>
                    <a:pt x="343295" y="7478"/>
                  </a:lnTo>
                  <a:lnTo>
                    <a:pt x="355133" y="8736"/>
                  </a:lnTo>
                  <a:lnTo>
                    <a:pt x="366970" y="10195"/>
                  </a:lnTo>
                  <a:lnTo>
                    <a:pt x="378808" y="11883"/>
                  </a:lnTo>
                  <a:lnTo>
                    <a:pt x="390646" y="13832"/>
                  </a:lnTo>
                  <a:lnTo>
                    <a:pt x="402484" y="16076"/>
                  </a:lnTo>
                  <a:lnTo>
                    <a:pt x="414321" y="18648"/>
                  </a:lnTo>
                  <a:lnTo>
                    <a:pt x="426159" y="21588"/>
                  </a:lnTo>
                  <a:lnTo>
                    <a:pt x="437997" y="24931"/>
                  </a:lnTo>
                  <a:lnTo>
                    <a:pt x="449835" y="28715"/>
                  </a:lnTo>
                  <a:lnTo>
                    <a:pt x="461673" y="32972"/>
                  </a:lnTo>
                  <a:lnTo>
                    <a:pt x="473510" y="37730"/>
                  </a:lnTo>
                  <a:lnTo>
                    <a:pt x="485348" y="43012"/>
                  </a:lnTo>
                  <a:lnTo>
                    <a:pt x="497186" y="48826"/>
                  </a:lnTo>
                  <a:lnTo>
                    <a:pt x="509024" y="55171"/>
                  </a:lnTo>
                  <a:lnTo>
                    <a:pt x="520861" y="62030"/>
                  </a:lnTo>
                  <a:lnTo>
                    <a:pt x="532699" y="69365"/>
                  </a:lnTo>
                  <a:lnTo>
                    <a:pt x="544537" y="77125"/>
                  </a:lnTo>
                  <a:lnTo>
                    <a:pt x="556375" y="85238"/>
                  </a:lnTo>
                  <a:lnTo>
                    <a:pt x="568213" y="93615"/>
                  </a:lnTo>
                  <a:lnTo>
                    <a:pt x="580050" y="102157"/>
                  </a:lnTo>
                  <a:lnTo>
                    <a:pt x="591888" y="110755"/>
                  </a:lnTo>
                  <a:lnTo>
                    <a:pt x="603726" y="119297"/>
                  </a:lnTo>
                  <a:lnTo>
                    <a:pt x="615564" y="127675"/>
                  </a:lnTo>
                  <a:lnTo>
                    <a:pt x="627401" y="135787"/>
                  </a:lnTo>
                  <a:lnTo>
                    <a:pt x="639239" y="143547"/>
                  </a:lnTo>
                  <a:lnTo>
                    <a:pt x="651077" y="150883"/>
                  </a:lnTo>
                  <a:lnTo>
                    <a:pt x="662915" y="157741"/>
                  </a:lnTo>
                  <a:lnTo>
                    <a:pt x="674752" y="164087"/>
                  </a:lnTo>
                  <a:lnTo>
                    <a:pt x="686590" y="169901"/>
                  </a:lnTo>
                  <a:lnTo>
                    <a:pt x="698428" y="175182"/>
                  </a:lnTo>
                  <a:lnTo>
                    <a:pt x="710266" y="179941"/>
                  </a:lnTo>
                  <a:lnTo>
                    <a:pt x="722104" y="184198"/>
                  </a:lnTo>
                  <a:lnTo>
                    <a:pt x="733941" y="187981"/>
                  </a:lnTo>
                  <a:lnTo>
                    <a:pt x="745779" y="191325"/>
                  </a:lnTo>
                  <a:lnTo>
                    <a:pt x="757617" y="194264"/>
                  </a:lnTo>
                  <a:lnTo>
                    <a:pt x="769455" y="196837"/>
                  </a:lnTo>
                  <a:lnTo>
                    <a:pt x="781292" y="199080"/>
                  </a:lnTo>
                  <a:lnTo>
                    <a:pt x="793130" y="201030"/>
                  </a:lnTo>
                  <a:lnTo>
                    <a:pt x="804968" y="202718"/>
                  </a:lnTo>
                  <a:lnTo>
                    <a:pt x="816806" y="204177"/>
                  </a:lnTo>
                  <a:lnTo>
                    <a:pt x="828643" y="205435"/>
                  </a:lnTo>
                  <a:lnTo>
                    <a:pt x="840481" y="206518"/>
                  </a:lnTo>
                  <a:lnTo>
                    <a:pt x="852319" y="207447"/>
                  </a:lnTo>
                  <a:lnTo>
                    <a:pt x="864157" y="208245"/>
                  </a:lnTo>
                  <a:lnTo>
                    <a:pt x="875995" y="208929"/>
                  </a:lnTo>
                  <a:lnTo>
                    <a:pt x="887832" y="209514"/>
                  </a:lnTo>
                  <a:lnTo>
                    <a:pt x="899670" y="210014"/>
                  </a:lnTo>
                  <a:lnTo>
                    <a:pt x="911508" y="210442"/>
                  </a:lnTo>
                  <a:lnTo>
                    <a:pt x="923346" y="210807"/>
                  </a:lnTo>
                  <a:lnTo>
                    <a:pt x="935183" y="211119"/>
                  </a:lnTo>
                  <a:lnTo>
                    <a:pt x="947021" y="211385"/>
                  </a:lnTo>
                  <a:lnTo>
                    <a:pt x="958859" y="211611"/>
                  </a:lnTo>
                  <a:lnTo>
                    <a:pt x="970697" y="211805"/>
                  </a:lnTo>
                  <a:lnTo>
                    <a:pt x="982534" y="211969"/>
                  </a:lnTo>
                  <a:lnTo>
                    <a:pt x="994372" y="212110"/>
                  </a:lnTo>
                  <a:lnTo>
                    <a:pt x="1006210" y="212229"/>
                  </a:lnTo>
                  <a:lnTo>
                    <a:pt x="1018048" y="212331"/>
                  </a:lnTo>
                  <a:lnTo>
                    <a:pt x="1029886" y="212418"/>
                  </a:lnTo>
                  <a:lnTo>
                    <a:pt x="1041723" y="212492"/>
                  </a:lnTo>
                  <a:lnTo>
                    <a:pt x="1053561" y="212554"/>
                  </a:lnTo>
                  <a:lnTo>
                    <a:pt x="1065399" y="212608"/>
                  </a:lnTo>
                  <a:lnTo>
                    <a:pt x="1077237" y="212653"/>
                  </a:lnTo>
                  <a:lnTo>
                    <a:pt x="1089074" y="212692"/>
                  </a:lnTo>
                  <a:lnTo>
                    <a:pt x="1100912" y="212725"/>
                  </a:lnTo>
                  <a:lnTo>
                    <a:pt x="1112750" y="212753"/>
                  </a:lnTo>
                  <a:lnTo>
                    <a:pt x="1124588" y="212777"/>
                  </a:lnTo>
                  <a:lnTo>
                    <a:pt x="1136426" y="212797"/>
                  </a:lnTo>
                  <a:lnTo>
                    <a:pt x="1148263" y="212815"/>
                  </a:lnTo>
                  <a:lnTo>
                    <a:pt x="1160101" y="212829"/>
                  </a:lnTo>
                  <a:lnTo>
                    <a:pt x="1171939" y="212842"/>
                  </a:lnTo>
                  <a:lnTo>
                    <a:pt x="1171939" y="212985"/>
                  </a:lnTo>
                  <a:lnTo>
                    <a:pt x="1183777" y="212997"/>
                  </a:lnTo>
                  <a:lnTo>
                    <a:pt x="1195614" y="213012"/>
                  </a:lnTo>
                  <a:lnTo>
                    <a:pt x="1207452" y="213029"/>
                  </a:lnTo>
                  <a:lnTo>
                    <a:pt x="1219290" y="213050"/>
                  </a:lnTo>
                  <a:lnTo>
                    <a:pt x="1231128" y="213073"/>
                  </a:lnTo>
                  <a:lnTo>
                    <a:pt x="1242965" y="213101"/>
                  </a:lnTo>
                  <a:lnTo>
                    <a:pt x="1254803" y="213134"/>
                  </a:lnTo>
                  <a:lnTo>
                    <a:pt x="1266641" y="213173"/>
                  </a:lnTo>
                  <a:lnTo>
                    <a:pt x="1278479" y="213219"/>
                  </a:lnTo>
                  <a:lnTo>
                    <a:pt x="1290317" y="213272"/>
                  </a:lnTo>
                  <a:lnTo>
                    <a:pt x="1302154" y="213335"/>
                  </a:lnTo>
                  <a:lnTo>
                    <a:pt x="1313992" y="213409"/>
                  </a:lnTo>
                  <a:lnTo>
                    <a:pt x="1325830" y="213496"/>
                  </a:lnTo>
                  <a:lnTo>
                    <a:pt x="1337668" y="213597"/>
                  </a:lnTo>
                  <a:lnTo>
                    <a:pt x="1349505" y="213717"/>
                  </a:lnTo>
                  <a:lnTo>
                    <a:pt x="1361343" y="213857"/>
                  </a:lnTo>
                  <a:lnTo>
                    <a:pt x="1373181" y="214022"/>
                  </a:lnTo>
                  <a:lnTo>
                    <a:pt x="1385019" y="214215"/>
                  </a:lnTo>
                  <a:lnTo>
                    <a:pt x="1396856" y="214442"/>
                  </a:lnTo>
                  <a:lnTo>
                    <a:pt x="1408694" y="214708"/>
                  </a:lnTo>
                  <a:lnTo>
                    <a:pt x="1420532" y="215019"/>
                  </a:lnTo>
                  <a:lnTo>
                    <a:pt x="1432370" y="215385"/>
                  </a:lnTo>
                  <a:lnTo>
                    <a:pt x="1444208" y="215812"/>
                  </a:lnTo>
                  <a:lnTo>
                    <a:pt x="1456045" y="216313"/>
                  </a:lnTo>
                  <a:lnTo>
                    <a:pt x="1467883" y="216898"/>
                  </a:lnTo>
                  <a:lnTo>
                    <a:pt x="1479721" y="217581"/>
                  </a:lnTo>
                  <a:lnTo>
                    <a:pt x="1491559" y="218379"/>
                  </a:lnTo>
                  <a:lnTo>
                    <a:pt x="1503396" y="219309"/>
                  </a:lnTo>
                  <a:lnTo>
                    <a:pt x="1515234" y="220392"/>
                  </a:lnTo>
                  <a:lnTo>
                    <a:pt x="1527072" y="221649"/>
                  </a:lnTo>
                  <a:lnTo>
                    <a:pt x="1538910" y="223109"/>
                  </a:lnTo>
                  <a:lnTo>
                    <a:pt x="1550748" y="224797"/>
                  </a:lnTo>
                  <a:lnTo>
                    <a:pt x="1562585" y="226746"/>
                  </a:lnTo>
                  <a:lnTo>
                    <a:pt x="1574423" y="228989"/>
                  </a:lnTo>
                  <a:lnTo>
                    <a:pt x="1586261" y="231562"/>
                  </a:lnTo>
                  <a:lnTo>
                    <a:pt x="1598099" y="234502"/>
                  </a:lnTo>
                  <a:lnTo>
                    <a:pt x="1609936" y="237845"/>
                  </a:lnTo>
                  <a:lnTo>
                    <a:pt x="1621774" y="241629"/>
                  </a:lnTo>
                  <a:lnTo>
                    <a:pt x="1633612" y="245885"/>
                  </a:lnTo>
                  <a:lnTo>
                    <a:pt x="1645450" y="250644"/>
                  </a:lnTo>
                  <a:lnTo>
                    <a:pt x="1657287" y="255925"/>
                  </a:lnTo>
                  <a:lnTo>
                    <a:pt x="1669125" y="261740"/>
                  </a:lnTo>
                  <a:lnTo>
                    <a:pt x="1680963" y="268085"/>
                  </a:lnTo>
                  <a:lnTo>
                    <a:pt x="1692801" y="274943"/>
                  </a:lnTo>
                  <a:lnTo>
                    <a:pt x="1704639" y="282279"/>
                  </a:lnTo>
                  <a:lnTo>
                    <a:pt x="1716476" y="290039"/>
                  </a:lnTo>
                  <a:lnTo>
                    <a:pt x="1728314" y="298152"/>
                  </a:lnTo>
                  <a:lnTo>
                    <a:pt x="1740152" y="306529"/>
                  </a:lnTo>
                  <a:lnTo>
                    <a:pt x="1751990" y="315071"/>
                  </a:lnTo>
                  <a:lnTo>
                    <a:pt x="1763827" y="323669"/>
                  </a:lnTo>
                  <a:lnTo>
                    <a:pt x="1775665" y="332211"/>
                  </a:lnTo>
                  <a:lnTo>
                    <a:pt x="1787503" y="340589"/>
                  </a:lnTo>
                  <a:lnTo>
                    <a:pt x="1799341" y="348701"/>
                  </a:lnTo>
                  <a:lnTo>
                    <a:pt x="1811178" y="356461"/>
                  </a:lnTo>
                  <a:lnTo>
                    <a:pt x="1823016" y="363797"/>
                  </a:lnTo>
                  <a:lnTo>
                    <a:pt x="1834854" y="370655"/>
                  </a:lnTo>
                  <a:lnTo>
                    <a:pt x="1846692" y="377000"/>
                  </a:lnTo>
                  <a:lnTo>
                    <a:pt x="1858530" y="382815"/>
                  </a:lnTo>
                  <a:lnTo>
                    <a:pt x="1870367" y="388096"/>
                  </a:lnTo>
                  <a:lnTo>
                    <a:pt x="1882205" y="392855"/>
                  </a:lnTo>
                  <a:lnTo>
                    <a:pt x="1894043" y="397112"/>
                  </a:lnTo>
                  <a:lnTo>
                    <a:pt x="1905881" y="400895"/>
                  </a:lnTo>
                  <a:lnTo>
                    <a:pt x="1917718" y="404239"/>
                  </a:lnTo>
                  <a:lnTo>
                    <a:pt x="1929556" y="407178"/>
                  </a:lnTo>
                  <a:lnTo>
                    <a:pt x="1941394" y="409751"/>
                  </a:lnTo>
                  <a:lnTo>
                    <a:pt x="1953232" y="411994"/>
                  </a:lnTo>
                  <a:lnTo>
                    <a:pt x="1965069" y="413943"/>
                  </a:lnTo>
                  <a:lnTo>
                    <a:pt x="1976907" y="415632"/>
                  </a:lnTo>
                  <a:lnTo>
                    <a:pt x="1988745" y="417091"/>
                  </a:lnTo>
                  <a:lnTo>
                    <a:pt x="2000583" y="418349"/>
                  </a:lnTo>
                  <a:lnTo>
                    <a:pt x="2012421" y="419431"/>
                  </a:lnTo>
                  <a:lnTo>
                    <a:pt x="2024258" y="420361"/>
                  </a:lnTo>
                  <a:lnTo>
                    <a:pt x="2036096" y="421159"/>
                  </a:lnTo>
                  <a:lnTo>
                    <a:pt x="2047934" y="421843"/>
                  </a:lnTo>
                  <a:lnTo>
                    <a:pt x="2059772" y="422428"/>
                  </a:lnTo>
                  <a:lnTo>
                    <a:pt x="2071609" y="422928"/>
                  </a:lnTo>
                  <a:lnTo>
                    <a:pt x="2083447" y="423356"/>
                  </a:lnTo>
                  <a:lnTo>
                    <a:pt x="2095285" y="423721"/>
                  </a:lnTo>
                  <a:lnTo>
                    <a:pt x="2107123" y="424033"/>
                  </a:lnTo>
                  <a:lnTo>
                    <a:pt x="2118961" y="424298"/>
                  </a:lnTo>
                  <a:lnTo>
                    <a:pt x="2130798" y="424525"/>
                  </a:lnTo>
                  <a:lnTo>
                    <a:pt x="2142636" y="424718"/>
                  </a:lnTo>
                  <a:lnTo>
                    <a:pt x="2154474" y="424883"/>
                  </a:lnTo>
                  <a:lnTo>
                    <a:pt x="2166312" y="425023"/>
                  </a:lnTo>
                  <a:lnTo>
                    <a:pt x="2178149" y="425143"/>
                  </a:lnTo>
                  <a:lnTo>
                    <a:pt x="2189987" y="425245"/>
                  </a:lnTo>
                  <a:lnTo>
                    <a:pt x="2201825" y="425332"/>
                  </a:lnTo>
                  <a:lnTo>
                    <a:pt x="2213663" y="425405"/>
                  </a:lnTo>
                  <a:lnTo>
                    <a:pt x="2225500" y="425468"/>
                  </a:lnTo>
                  <a:lnTo>
                    <a:pt x="2237338" y="425522"/>
                  </a:lnTo>
                  <a:lnTo>
                    <a:pt x="2249176" y="425567"/>
                  </a:lnTo>
                  <a:lnTo>
                    <a:pt x="2261014" y="425606"/>
                  </a:lnTo>
                  <a:lnTo>
                    <a:pt x="2272852" y="425639"/>
                  </a:lnTo>
                  <a:lnTo>
                    <a:pt x="2284689" y="425667"/>
                  </a:lnTo>
                  <a:lnTo>
                    <a:pt x="2296527" y="425691"/>
                  </a:lnTo>
                  <a:lnTo>
                    <a:pt x="2308365" y="425711"/>
                  </a:lnTo>
                  <a:lnTo>
                    <a:pt x="2320203" y="425728"/>
                  </a:lnTo>
                  <a:lnTo>
                    <a:pt x="2332040" y="425743"/>
                  </a:lnTo>
                  <a:lnTo>
                    <a:pt x="2343878" y="425756"/>
                  </a:lnTo>
                  <a:lnTo>
                    <a:pt x="2343878" y="425684"/>
                  </a:lnTo>
                  <a:lnTo>
                    <a:pt x="2355716" y="425659"/>
                  </a:lnTo>
                  <a:lnTo>
                    <a:pt x="2367554" y="425630"/>
                  </a:lnTo>
                  <a:lnTo>
                    <a:pt x="2379391" y="425595"/>
                  </a:lnTo>
                  <a:lnTo>
                    <a:pt x="2391229" y="425555"/>
                  </a:lnTo>
                  <a:lnTo>
                    <a:pt x="2403067" y="425507"/>
                  </a:lnTo>
                  <a:lnTo>
                    <a:pt x="2414905" y="425451"/>
                  </a:lnTo>
                  <a:lnTo>
                    <a:pt x="2426743" y="425385"/>
                  </a:lnTo>
                  <a:lnTo>
                    <a:pt x="2438580" y="425307"/>
                  </a:lnTo>
                  <a:lnTo>
                    <a:pt x="2450418" y="425216"/>
                  </a:lnTo>
                  <a:lnTo>
                    <a:pt x="2462256" y="425109"/>
                  </a:lnTo>
                  <a:lnTo>
                    <a:pt x="2474094" y="424984"/>
                  </a:lnTo>
                  <a:lnTo>
                    <a:pt x="2485931" y="424836"/>
                  </a:lnTo>
                  <a:lnTo>
                    <a:pt x="2497769" y="424663"/>
                  </a:lnTo>
                  <a:lnTo>
                    <a:pt x="2509607" y="424459"/>
                  </a:lnTo>
                  <a:lnTo>
                    <a:pt x="2521445" y="424220"/>
                  </a:lnTo>
                  <a:lnTo>
                    <a:pt x="2533283" y="423939"/>
                  </a:lnTo>
                  <a:lnTo>
                    <a:pt x="2545120" y="423610"/>
                  </a:lnTo>
                  <a:lnTo>
                    <a:pt x="2556958" y="423223"/>
                  </a:lnTo>
                  <a:lnTo>
                    <a:pt x="2568796" y="422770"/>
                  </a:lnTo>
                  <a:lnTo>
                    <a:pt x="2580634" y="422238"/>
                  </a:lnTo>
                  <a:lnTo>
                    <a:pt x="2592471" y="421615"/>
                  </a:lnTo>
                  <a:lnTo>
                    <a:pt x="2604309" y="420884"/>
                  </a:lnTo>
                  <a:lnTo>
                    <a:pt x="2616147" y="420029"/>
                  </a:lnTo>
                  <a:lnTo>
                    <a:pt x="2627985" y="419028"/>
                  </a:lnTo>
                  <a:lnTo>
                    <a:pt x="2639822" y="417858"/>
                  </a:lnTo>
                  <a:lnTo>
                    <a:pt x="2651660" y="416491"/>
                  </a:lnTo>
                  <a:lnTo>
                    <a:pt x="2663498" y="414895"/>
                  </a:lnTo>
                  <a:lnTo>
                    <a:pt x="2675336" y="413036"/>
                  </a:lnTo>
                  <a:lnTo>
                    <a:pt x="2687174" y="410871"/>
                  </a:lnTo>
                  <a:lnTo>
                    <a:pt x="2699011" y="408355"/>
                  </a:lnTo>
                  <a:lnTo>
                    <a:pt x="2710849" y="405437"/>
                  </a:lnTo>
                  <a:lnTo>
                    <a:pt x="2722687" y="402060"/>
                  </a:lnTo>
                  <a:lnTo>
                    <a:pt x="2734525" y="398161"/>
                  </a:lnTo>
                  <a:lnTo>
                    <a:pt x="2746362" y="393675"/>
                  </a:lnTo>
                  <a:lnTo>
                    <a:pt x="2758200" y="388529"/>
                  </a:lnTo>
                  <a:lnTo>
                    <a:pt x="2770038" y="382650"/>
                  </a:lnTo>
                  <a:lnTo>
                    <a:pt x="2781876" y="375963"/>
                  </a:lnTo>
                  <a:lnTo>
                    <a:pt x="2793713" y="368397"/>
                  </a:lnTo>
                  <a:lnTo>
                    <a:pt x="2805551" y="359883"/>
                  </a:lnTo>
                  <a:lnTo>
                    <a:pt x="2817389" y="350365"/>
                  </a:lnTo>
                  <a:lnTo>
                    <a:pt x="2829227" y="339803"/>
                  </a:lnTo>
                  <a:lnTo>
                    <a:pt x="2841065" y="328174"/>
                  </a:lnTo>
                  <a:lnTo>
                    <a:pt x="2852902" y="315483"/>
                  </a:lnTo>
                  <a:lnTo>
                    <a:pt x="2864740" y="301767"/>
                  </a:lnTo>
                  <a:lnTo>
                    <a:pt x="2876578" y="287095"/>
                  </a:lnTo>
                  <a:lnTo>
                    <a:pt x="2888416" y="271575"/>
                  </a:lnTo>
                  <a:lnTo>
                    <a:pt x="2900253" y="255350"/>
                  </a:lnTo>
                  <a:lnTo>
                    <a:pt x="2912091" y="238595"/>
                  </a:lnTo>
                  <a:lnTo>
                    <a:pt x="2923929" y="221511"/>
                  </a:lnTo>
                  <a:lnTo>
                    <a:pt x="2935767" y="204315"/>
                  </a:lnTo>
                  <a:lnTo>
                    <a:pt x="2947604" y="187231"/>
                  </a:lnTo>
                  <a:lnTo>
                    <a:pt x="2959442" y="170476"/>
                  </a:lnTo>
                  <a:lnTo>
                    <a:pt x="2971280" y="154251"/>
                  </a:lnTo>
                  <a:lnTo>
                    <a:pt x="2983118" y="138731"/>
                  </a:lnTo>
                  <a:lnTo>
                    <a:pt x="2994956" y="124060"/>
                  </a:lnTo>
                  <a:lnTo>
                    <a:pt x="3006793" y="110343"/>
                  </a:lnTo>
                  <a:lnTo>
                    <a:pt x="3018631" y="97653"/>
                  </a:lnTo>
                  <a:lnTo>
                    <a:pt x="3030469" y="86024"/>
                  </a:lnTo>
                  <a:lnTo>
                    <a:pt x="3042307" y="75461"/>
                  </a:lnTo>
                  <a:lnTo>
                    <a:pt x="3054144" y="65944"/>
                  </a:lnTo>
                  <a:lnTo>
                    <a:pt x="3065982" y="57430"/>
                  </a:lnTo>
                  <a:lnTo>
                    <a:pt x="3077820" y="49863"/>
                  </a:lnTo>
                  <a:lnTo>
                    <a:pt x="3089658" y="43176"/>
                  </a:lnTo>
                  <a:lnTo>
                    <a:pt x="3101496" y="37297"/>
                  </a:lnTo>
                  <a:lnTo>
                    <a:pt x="3113333" y="32152"/>
                  </a:lnTo>
                  <a:lnTo>
                    <a:pt x="3125171" y="27665"/>
                  </a:lnTo>
                  <a:lnTo>
                    <a:pt x="3137009" y="23767"/>
                  </a:lnTo>
                  <a:lnTo>
                    <a:pt x="3148847" y="20390"/>
                  </a:lnTo>
                  <a:lnTo>
                    <a:pt x="3160684" y="17472"/>
                  </a:lnTo>
                  <a:lnTo>
                    <a:pt x="3172522" y="14956"/>
                  </a:lnTo>
                  <a:lnTo>
                    <a:pt x="3184360" y="12791"/>
                  </a:lnTo>
                  <a:lnTo>
                    <a:pt x="3196198" y="10931"/>
                  </a:lnTo>
                  <a:lnTo>
                    <a:pt x="3208035" y="9336"/>
                  </a:lnTo>
                  <a:lnTo>
                    <a:pt x="3219873" y="7968"/>
                  </a:lnTo>
                  <a:lnTo>
                    <a:pt x="3231711" y="6798"/>
                  </a:lnTo>
                  <a:lnTo>
                    <a:pt x="3243549" y="5797"/>
                  </a:lnTo>
                  <a:lnTo>
                    <a:pt x="3255387" y="4942"/>
                  </a:lnTo>
                  <a:lnTo>
                    <a:pt x="3267224" y="4212"/>
                  </a:lnTo>
                  <a:lnTo>
                    <a:pt x="3279062" y="3589"/>
                  </a:lnTo>
                  <a:lnTo>
                    <a:pt x="3290900" y="3057"/>
                  </a:lnTo>
                  <a:lnTo>
                    <a:pt x="3302738" y="2603"/>
                  </a:lnTo>
                  <a:lnTo>
                    <a:pt x="3314575" y="2217"/>
                  </a:lnTo>
                  <a:lnTo>
                    <a:pt x="3326413" y="1887"/>
                  </a:lnTo>
                  <a:lnTo>
                    <a:pt x="3338251" y="1607"/>
                  </a:lnTo>
                  <a:lnTo>
                    <a:pt x="3350089" y="1368"/>
                  </a:lnTo>
                  <a:lnTo>
                    <a:pt x="3361926" y="1164"/>
                  </a:lnTo>
                  <a:lnTo>
                    <a:pt x="3373764" y="991"/>
                  </a:lnTo>
                  <a:lnTo>
                    <a:pt x="3385602" y="843"/>
                  </a:lnTo>
                  <a:lnTo>
                    <a:pt x="3397440" y="717"/>
                  </a:lnTo>
                  <a:lnTo>
                    <a:pt x="3409278" y="610"/>
                  </a:lnTo>
                  <a:lnTo>
                    <a:pt x="3421115" y="519"/>
                  </a:lnTo>
                  <a:lnTo>
                    <a:pt x="3432953" y="442"/>
                  </a:lnTo>
                  <a:lnTo>
                    <a:pt x="3444791" y="376"/>
                  </a:lnTo>
                  <a:lnTo>
                    <a:pt x="3456629" y="320"/>
                  </a:lnTo>
                  <a:lnTo>
                    <a:pt x="3468466" y="272"/>
                  </a:lnTo>
                  <a:lnTo>
                    <a:pt x="3480304" y="231"/>
                  </a:lnTo>
                  <a:lnTo>
                    <a:pt x="3492142" y="197"/>
                  </a:lnTo>
                  <a:lnTo>
                    <a:pt x="3503980" y="167"/>
                  </a:lnTo>
                  <a:lnTo>
                    <a:pt x="3515818" y="14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4" name="pl34"/>
            <p:cNvSpPr/>
            <p:nvPr/>
          </p:nvSpPr>
          <p:spPr>
            <a:xfrm>
              <a:off x="2482252" y="3247191"/>
              <a:ext cx="4687757" cy="1064354"/>
            </a:xfrm>
            <a:custGeom>
              <a:avLst/>
              <a:pathLst>
                <a:path w="4687757" h="1064354">
                  <a:moveTo>
                    <a:pt x="0" y="0"/>
                  </a:moveTo>
                  <a:lnTo>
                    <a:pt x="11837" y="12"/>
                  </a:lnTo>
                  <a:lnTo>
                    <a:pt x="23675" y="27"/>
                  </a:lnTo>
                  <a:lnTo>
                    <a:pt x="35513" y="44"/>
                  </a:lnTo>
                  <a:lnTo>
                    <a:pt x="47351" y="64"/>
                  </a:lnTo>
                  <a:lnTo>
                    <a:pt x="59188" y="88"/>
                  </a:lnTo>
                  <a:lnTo>
                    <a:pt x="71026" y="116"/>
                  </a:lnTo>
                  <a:lnTo>
                    <a:pt x="82864" y="149"/>
                  </a:lnTo>
                  <a:lnTo>
                    <a:pt x="94702" y="188"/>
                  </a:lnTo>
                  <a:lnTo>
                    <a:pt x="106539" y="234"/>
                  </a:lnTo>
                  <a:lnTo>
                    <a:pt x="118377" y="287"/>
                  </a:lnTo>
                  <a:lnTo>
                    <a:pt x="130215" y="350"/>
                  </a:lnTo>
                  <a:lnTo>
                    <a:pt x="142053" y="424"/>
                  </a:lnTo>
                  <a:lnTo>
                    <a:pt x="153891" y="510"/>
                  </a:lnTo>
                  <a:lnTo>
                    <a:pt x="165728" y="612"/>
                  </a:lnTo>
                  <a:lnTo>
                    <a:pt x="177566" y="732"/>
                  </a:lnTo>
                  <a:lnTo>
                    <a:pt x="189404" y="872"/>
                  </a:lnTo>
                  <a:lnTo>
                    <a:pt x="201242" y="1037"/>
                  </a:lnTo>
                  <a:lnTo>
                    <a:pt x="213079" y="1230"/>
                  </a:lnTo>
                  <a:lnTo>
                    <a:pt x="224917" y="1457"/>
                  </a:lnTo>
                  <a:lnTo>
                    <a:pt x="236755" y="1723"/>
                  </a:lnTo>
                  <a:lnTo>
                    <a:pt x="248593" y="2034"/>
                  </a:lnTo>
                  <a:lnTo>
                    <a:pt x="260430" y="2399"/>
                  </a:lnTo>
                  <a:lnTo>
                    <a:pt x="272268" y="2827"/>
                  </a:lnTo>
                  <a:lnTo>
                    <a:pt x="284106" y="3327"/>
                  </a:lnTo>
                  <a:lnTo>
                    <a:pt x="295944" y="3913"/>
                  </a:lnTo>
                  <a:lnTo>
                    <a:pt x="307782" y="4596"/>
                  </a:lnTo>
                  <a:lnTo>
                    <a:pt x="319619" y="5394"/>
                  </a:lnTo>
                  <a:lnTo>
                    <a:pt x="331457" y="6324"/>
                  </a:lnTo>
                  <a:lnTo>
                    <a:pt x="343295" y="7406"/>
                  </a:lnTo>
                  <a:lnTo>
                    <a:pt x="355133" y="8664"/>
                  </a:lnTo>
                  <a:lnTo>
                    <a:pt x="366970" y="10123"/>
                  </a:lnTo>
                  <a:lnTo>
                    <a:pt x="378808" y="11812"/>
                  </a:lnTo>
                  <a:lnTo>
                    <a:pt x="390646" y="13761"/>
                  </a:lnTo>
                  <a:lnTo>
                    <a:pt x="402484" y="16004"/>
                  </a:lnTo>
                  <a:lnTo>
                    <a:pt x="414321" y="18577"/>
                  </a:lnTo>
                  <a:lnTo>
                    <a:pt x="426159" y="21517"/>
                  </a:lnTo>
                  <a:lnTo>
                    <a:pt x="437997" y="24860"/>
                  </a:lnTo>
                  <a:lnTo>
                    <a:pt x="449835" y="28643"/>
                  </a:lnTo>
                  <a:lnTo>
                    <a:pt x="461673" y="32900"/>
                  </a:lnTo>
                  <a:lnTo>
                    <a:pt x="473510" y="37659"/>
                  </a:lnTo>
                  <a:lnTo>
                    <a:pt x="485348" y="42940"/>
                  </a:lnTo>
                  <a:lnTo>
                    <a:pt x="497186" y="48755"/>
                  </a:lnTo>
                  <a:lnTo>
                    <a:pt x="509024" y="55100"/>
                  </a:lnTo>
                  <a:lnTo>
                    <a:pt x="520861" y="61958"/>
                  </a:lnTo>
                  <a:lnTo>
                    <a:pt x="532699" y="69294"/>
                  </a:lnTo>
                  <a:lnTo>
                    <a:pt x="544537" y="77054"/>
                  </a:lnTo>
                  <a:lnTo>
                    <a:pt x="556375" y="85166"/>
                  </a:lnTo>
                  <a:lnTo>
                    <a:pt x="568213" y="93544"/>
                  </a:lnTo>
                  <a:lnTo>
                    <a:pt x="580050" y="102086"/>
                  </a:lnTo>
                  <a:lnTo>
                    <a:pt x="591888" y="110684"/>
                  </a:lnTo>
                  <a:lnTo>
                    <a:pt x="603726" y="119226"/>
                  </a:lnTo>
                  <a:lnTo>
                    <a:pt x="615564" y="127604"/>
                  </a:lnTo>
                  <a:lnTo>
                    <a:pt x="627401" y="135716"/>
                  </a:lnTo>
                  <a:lnTo>
                    <a:pt x="639239" y="143476"/>
                  </a:lnTo>
                  <a:lnTo>
                    <a:pt x="651077" y="150812"/>
                  </a:lnTo>
                  <a:lnTo>
                    <a:pt x="662915" y="157670"/>
                  </a:lnTo>
                  <a:lnTo>
                    <a:pt x="674752" y="164015"/>
                  </a:lnTo>
                  <a:lnTo>
                    <a:pt x="686590" y="169830"/>
                  </a:lnTo>
                  <a:lnTo>
                    <a:pt x="698428" y="175111"/>
                  </a:lnTo>
                  <a:lnTo>
                    <a:pt x="710266" y="179870"/>
                  </a:lnTo>
                  <a:lnTo>
                    <a:pt x="722104" y="184127"/>
                  </a:lnTo>
                  <a:lnTo>
                    <a:pt x="733941" y="187910"/>
                  </a:lnTo>
                  <a:lnTo>
                    <a:pt x="745779" y="191253"/>
                  </a:lnTo>
                  <a:lnTo>
                    <a:pt x="757617" y="194193"/>
                  </a:lnTo>
                  <a:lnTo>
                    <a:pt x="769455" y="196766"/>
                  </a:lnTo>
                  <a:lnTo>
                    <a:pt x="781292" y="199009"/>
                  </a:lnTo>
                  <a:lnTo>
                    <a:pt x="793130" y="200958"/>
                  </a:lnTo>
                  <a:lnTo>
                    <a:pt x="804968" y="202647"/>
                  </a:lnTo>
                  <a:lnTo>
                    <a:pt x="816806" y="204106"/>
                  </a:lnTo>
                  <a:lnTo>
                    <a:pt x="828643" y="205364"/>
                  </a:lnTo>
                  <a:lnTo>
                    <a:pt x="840481" y="206446"/>
                  </a:lnTo>
                  <a:lnTo>
                    <a:pt x="852319" y="207376"/>
                  </a:lnTo>
                  <a:lnTo>
                    <a:pt x="864157" y="208174"/>
                  </a:lnTo>
                  <a:lnTo>
                    <a:pt x="875995" y="208857"/>
                  </a:lnTo>
                  <a:lnTo>
                    <a:pt x="887832" y="209443"/>
                  </a:lnTo>
                  <a:lnTo>
                    <a:pt x="899670" y="209943"/>
                  </a:lnTo>
                  <a:lnTo>
                    <a:pt x="911508" y="210371"/>
                  </a:lnTo>
                  <a:lnTo>
                    <a:pt x="923346" y="210736"/>
                  </a:lnTo>
                  <a:lnTo>
                    <a:pt x="935183" y="211047"/>
                  </a:lnTo>
                  <a:lnTo>
                    <a:pt x="947021" y="211313"/>
                  </a:lnTo>
                  <a:lnTo>
                    <a:pt x="958859" y="211540"/>
                  </a:lnTo>
                  <a:lnTo>
                    <a:pt x="970697" y="211733"/>
                  </a:lnTo>
                  <a:lnTo>
                    <a:pt x="982534" y="211898"/>
                  </a:lnTo>
                  <a:lnTo>
                    <a:pt x="994372" y="212038"/>
                  </a:lnTo>
                  <a:lnTo>
                    <a:pt x="1006210" y="212158"/>
                  </a:lnTo>
                  <a:lnTo>
                    <a:pt x="1018048" y="212260"/>
                  </a:lnTo>
                  <a:lnTo>
                    <a:pt x="1029886" y="212346"/>
                  </a:lnTo>
                  <a:lnTo>
                    <a:pt x="1041723" y="212420"/>
                  </a:lnTo>
                  <a:lnTo>
                    <a:pt x="1053561" y="212483"/>
                  </a:lnTo>
                  <a:lnTo>
                    <a:pt x="1065399" y="212536"/>
                  </a:lnTo>
                  <a:lnTo>
                    <a:pt x="1077237" y="212582"/>
                  </a:lnTo>
                  <a:lnTo>
                    <a:pt x="1089074" y="212621"/>
                  </a:lnTo>
                  <a:lnTo>
                    <a:pt x="1100912" y="212654"/>
                  </a:lnTo>
                  <a:lnTo>
                    <a:pt x="1112750" y="212682"/>
                  </a:lnTo>
                  <a:lnTo>
                    <a:pt x="1124588" y="212706"/>
                  </a:lnTo>
                  <a:lnTo>
                    <a:pt x="1136426" y="212726"/>
                  </a:lnTo>
                  <a:lnTo>
                    <a:pt x="1148263" y="212743"/>
                  </a:lnTo>
                  <a:lnTo>
                    <a:pt x="1160101" y="212758"/>
                  </a:lnTo>
                  <a:lnTo>
                    <a:pt x="1171939" y="212770"/>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985"/>
                  </a:lnTo>
                  <a:lnTo>
                    <a:pt x="2355716" y="213010"/>
                  </a:lnTo>
                  <a:lnTo>
                    <a:pt x="2367554" y="213039"/>
                  </a:lnTo>
                  <a:lnTo>
                    <a:pt x="2379391" y="213074"/>
                  </a:lnTo>
                  <a:lnTo>
                    <a:pt x="2391229" y="213114"/>
                  </a:lnTo>
                  <a:lnTo>
                    <a:pt x="2403067" y="213162"/>
                  </a:lnTo>
                  <a:lnTo>
                    <a:pt x="2414905" y="213218"/>
                  </a:lnTo>
                  <a:lnTo>
                    <a:pt x="2426743" y="213284"/>
                  </a:lnTo>
                  <a:lnTo>
                    <a:pt x="2438580" y="213362"/>
                  </a:lnTo>
                  <a:lnTo>
                    <a:pt x="2450418" y="213453"/>
                  </a:lnTo>
                  <a:lnTo>
                    <a:pt x="2462256" y="213560"/>
                  </a:lnTo>
                  <a:lnTo>
                    <a:pt x="2474094" y="213685"/>
                  </a:lnTo>
                  <a:lnTo>
                    <a:pt x="2485931" y="213833"/>
                  </a:lnTo>
                  <a:lnTo>
                    <a:pt x="2497769" y="214006"/>
                  </a:lnTo>
                  <a:lnTo>
                    <a:pt x="2509607" y="214210"/>
                  </a:lnTo>
                  <a:lnTo>
                    <a:pt x="2521445" y="214449"/>
                  </a:lnTo>
                  <a:lnTo>
                    <a:pt x="2533283" y="214730"/>
                  </a:lnTo>
                  <a:lnTo>
                    <a:pt x="2545120" y="215059"/>
                  </a:lnTo>
                  <a:lnTo>
                    <a:pt x="2556958" y="215446"/>
                  </a:lnTo>
                  <a:lnTo>
                    <a:pt x="2568796" y="215899"/>
                  </a:lnTo>
                  <a:lnTo>
                    <a:pt x="2580634" y="216431"/>
                  </a:lnTo>
                  <a:lnTo>
                    <a:pt x="2592471" y="217054"/>
                  </a:lnTo>
                  <a:lnTo>
                    <a:pt x="2604309" y="217785"/>
                  </a:lnTo>
                  <a:lnTo>
                    <a:pt x="2616147" y="218640"/>
                  </a:lnTo>
                  <a:lnTo>
                    <a:pt x="2627985" y="219641"/>
                  </a:lnTo>
                  <a:lnTo>
                    <a:pt x="2639822" y="220811"/>
                  </a:lnTo>
                  <a:lnTo>
                    <a:pt x="2651660" y="222178"/>
                  </a:lnTo>
                  <a:lnTo>
                    <a:pt x="2663498" y="223774"/>
                  </a:lnTo>
                  <a:lnTo>
                    <a:pt x="2675336" y="225633"/>
                  </a:lnTo>
                  <a:lnTo>
                    <a:pt x="2687174" y="227798"/>
                  </a:lnTo>
                  <a:lnTo>
                    <a:pt x="2699011" y="230314"/>
                  </a:lnTo>
                  <a:lnTo>
                    <a:pt x="2710849" y="233232"/>
                  </a:lnTo>
                  <a:lnTo>
                    <a:pt x="2722687" y="236609"/>
                  </a:lnTo>
                  <a:lnTo>
                    <a:pt x="2734525" y="240508"/>
                  </a:lnTo>
                  <a:lnTo>
                    <a:pt x="2746362" y="244994"/>
                  </a:lnTo>
                  <a:lnTo>
                    <a:pt x="2758200" y="250140"/>
                  </a:lnTo>
                  <a:lnTo>
                    <a:pt x="2770038" y="256019"/>
                  </a:lnTo>
                  <a:lnTo>
                    <a:pt x="2781876" y="262705"/>
                  </a:lnTo>
                  <a:lnTo>
                    <a:pt x="2793713" y="270272"/>
                  </a:lnTo>
                  <a:lnTo>
                    <a:pt x="2805551" y="278786"/>
                  </a:lnTo>
                  <a:lnTo>
                    <a:pt x="2817389" y="288304"/>
                  </a:lnTo>
                  <a:lnTo>
                    <a:pt x="2829227" y="298866"/>
                  </a:lnTo>
                  <a:lnTo>
                    <a:pt x="2841065" y="310495"/>
                  </a:lnTo>
                  <a:lnTo>
                    <a:pt x="2852902" y="323186"/>
                  </a:lnTo>
                  <a:lnTo>
                    <a:pt x="2864740" y="336902"/>
                  </a:lnTo>
                  <a:lnTo>
                    <a:pt x="2876578" y="351574"/>
                  </a:lnTo>
                  <a:lnTo>
                    <a:pt x="2888416" y="367094"/>
                  </a:lnTo>
                  <a:lnTo>
                    <a:pt x="2900253" y="383319"/>
                  </a:lnTo>
                  <a:lnTo>
                    <a:pt x="2912091" y="400074"/>
                  </a:lnTo>
                  <a:lnTo>
                    <a:pt x="2923929" y="417158"/>
                  </a:lnTo>
                  <a:lnTo>
                    <a:pt x="2935767" y="434354"/>
                  </a:lnTo>
                  <a:lnTo>
                    <a:pt x="2947604" y="451438"/>
                  </a:lnTo>
                  <a:lnTo>
                    <a:pt x="2959442" y="468193"/>
                  </a:lnTo>
                  <a:lnTo>
                    <a:pt x="2971280" y="484418"/>
                  </a:lnTo>
                  <a:lnTo>
                    <a:pt x="2983118" y="499938"/>
                  </a:lnTo>
                  <a:lnTo>
                    <a:pt x="2994956" y="514609"/>
                  </a:lnTo>
                  <a:lnTo>
                    <a:pt x="3006793" y="528326"/>
                  </a:lnTo>
                  <a:lnTo>
                    <a:pt x="3018631" y="541016"/>
                  </a:lnTo>
                  <a:lnTo>
                    <a:pt x="3030469" y="552645"/>
                  </a:lnTo>
                  <a:lnTo>
                    <a:pt x="3042307" y="563208"/>
                  </a:lnTo>
                  <a:lnTo>
                    <a:pt x="3054144" y="572725"/>
                  </a:lnTo>
                  <a:lnTo>
                    <a:pt x="3065982" y="581239"/>
                  </a:lnTo>
                  <a:lnTo>
                    <a:pt x="3077820" y="588806"/>
                  </a:lnTo>
                  <a:lnTo>
                    <a:pt x="3089658" y="595493"/>
                  </a:lnTo>
                  <a:lnTo>
                    <a:pt x="3101496" y="601372"/>
                  </a:lnTo>
                  <a:lnTo>
                    <a:pt x="3113333" y="606517"/>
                  </a:lnTo>
                  <a:lnTo>
                    <a:pt x="3125171" y="611004"/>
                  </a:lnTo>
                  <a:lnTo>
                    <a:pt x="3137009" y="614902"/>
                  </a:lnTo>
                  <a:lnTo>
                    <a:pt x="3148847" y="618279"/>
                  </a:lnTo>
                  <a:lnTo>
                    <a:pt x="3160684" y="621197"/>
                  </a:lnTo>
                  <a:lnTo>
                    <a:pt x="3172522" y="623713"/>
                  </a:lnTo>
                  <a:lnTo>
                    <a:pt x="3184360" y="625878"/>
                  </a:lnTo>
                  <a:lnTo>
                    <a:pt x="3196198" y="627738"/>
                  </a:lnTo>
                  <a:lnTo>
                    <a:pt x="3208035" y="629333"/>
                  </a:lnTo>
                  <a:lnTo>
                    <a:pt x="3219873" y="630701"/>
                  </a:lnTo>
                  <a:lnTo>
                    <a:pt x="3231711" y="631871"/>
                  </a:lnTo>
                  <a:lnTo>
                    <a:pt x="3243549" y="632872"/>
                  </a:lnTo>
                  <a:lnTo>
                    <a:pt x="3255387" y="633727"/>
                  </a:lnTo>
                  <a:lnTo>
                    <a:pt x="3267224" y="634457"/>
                  </a:lnTo>
                  <a:lnTo>
                    <a:pt x="3279062" y="635080"/>
                  </a:lnTo>
                  <a:lnTo>
                    <a:pt x="3290900" y="635612"/>
                  </a:lnTo>
                  <a:lnTo>
                    <a:pt x="3302738" y="636066"/>
                  </a:lnTo>
                  <a:lnTo>
                    <a:pt x="3314575" y="636452"/>
                  </a:lnTo>
                  <a:lnTo>
                    <a:pt x="3326413" y="636782"/>
                  </a:lnTo>
                  <a:lnTo>
                    <a:pt x="3338251" y="637062"/>
                  </a:lnTo>
                  <a:lnTo>
                    <a:pt x="3350089" y="637301"/>
                  </a:lnTo>
                  <a:lnTo>
                    <a:pt x="3361926" y="637505"/>
                  </a:lnTo>
                  <a:lnTo>
                    <a:pt x="3373764" y="637678"/>
                  </a:lnTo>
                  <a:lnTo>
                    <a:pt x="3385602" y="637826"/>
                  </a:lnTo>
                  <a:lnTo>
                    <a:pt x="3397440" y="637952"/>
                  </a:lnTo>
                  <a:lnTo>
                    <a:pt x="3409278" y="638059"/>
                  </a:lnTo>
                  <a:lnTo>
                    <a:pt x="3421115" y="638150"/>
                  </a:lnTo>
                  <a:lnTo>
                    <a:pt x="3432953" y="638227"/>
                  </a:lnTo>
                  <a:lnTo>
                    <a:pt x="3444791" y="638293"/>
                  </a:lnTo>
                  <a:lnTo>
                    <a:pt x="3456629" y="638349"/>
                  </a:lnTo>
                  <a:lnTo>
                    <a:pt x="3468466" y="638397"/>
                  </a:lnTo>
                  <a:lnTo>
                    <a:pt x="3480304" y="638438"/>
                  </a:lnTo>
                  <a:lnTo>
                    <a:pt x="3492142" y="638472"/>
                  </a:lnTo>
                  <a:lnTo>
                    <a:pt x="3503980" y="638502"/>
                  </a:lnTo>
                  <a:lnTo>
                    <a:pt x="3515818" y="638527"/>
                  </a:lnTo>
                  <a:lnTo>
                    <a:pt x="3515818" y="638812"/>
                  </a:lnTo>
                  <a:lnTo>
                    <a:pt x="3527655" y="638837"/>
                  </a:lnTo>
                  <a:lnTo>
                    <a:pt x="3539493" y="638867"/>
                  </a:lnTo>
                  <a:lnTo>
                    <a:pt x="3551331" y="638901"/>
                  </a:lnTo>
                  <a:lnTo>
                    <a:pt x="3563169" y="638942"/>
                  </a:lnTo>
                  <a:lnTo>
                    <a:pt x="3575006" y="638990"/>
                  </a:lnTo>
                  <a:lnTo>
                    <a:pt x="3586844" y="639046"/>
                  </a:lnTo>
                  <a:lnTo>
                    <a:pt x="3598682" y="639112"/>
                  </a:lnTo>
                  <a:lnTo>
                    <a:pt x="3610520" y="639189"/>
                  </a:lnTo>
                  <a:lnTo>
                    <a:pt x="3622357" y="639280"/>
                  </a:lnTo>
                  <a:lnTo>
                    <a:pt x="3634195" y="639387"/>
                  </a:lnTo>
                  <a:lnTo>
                    <a:pt x="3646033" y="639513"/>
                  </a:lnTo>
                  <a:lnTo>
                    <a:pt x="3657871" y="639661"/>
                  </a:lnTo>
                  <a:lnTo>
                    <a:pt x="3669709" y="639834"/>
                  </a:lnTo>
                  <a:lnTo>
                    <a:pt x="3681546" y="640038"/>
                  </a:lnTo>
                  <a:lnTo>
                    <a:pt x="3693384" y="640277"/>
                  </a:lnTo>
                  <a:lnTo>
                    <a:pt x="3705222" y="640557"/>
                  </a:lnTo>
                  <a:lnTo>
                    <a:pt x="3717060" y="640887"/>
                  </a:lnTo>
                  <a:lnTo>
                    <a:pt x="3728897" y="641273"/>
                  </a:lnTo>
                  <a:lnTo>
                    <a:pt x="3740735" y="641727"/>
                  </a:lnTo>
                  <a:lnTo>
                    <a:pt x="3752573" y="642259"/>
                  </a:lnTo>
                  <a:lnTo>
                    <a:pt x="3764411" y="642882"/>
                  </a:lnTo>
                  <a:lnTo>
                    <a:pt x="3776248" y="643612"/>
                  </a:lnTo>
                  <a:lnTo>
                    <a:pt x="3788086" y="644467"/>
                  </a:lnTo>
                  <a:lnTo>
                    <a:pt x="3799924" y="645468"/>
                  </a:lnTo>
                  <a:lnTo>
                    <a:pt x="3811762" y="646638"/>
                  </a:lnTo>
                  <a:lnTo>
                    <a:pt x="3823600" y="648006"/>
                  </a:lnTo>
                  <a:lnTo>
                    <a:pt x="3835437" y="649601"/>
                  </a:lnTo>
                  <a:lnTo>
                    <a:pt x="3847275" y="651461"/>
                  </a:lnTo>
                  <a:lnTo>
                    <a:pt x="3859113" y="653626"/>
                  </a:lnTo>
                  <a:lnTo>
                    <a:pt x="3870951" y="656142"/>
                  </a:lnTo>
                  <a:lnTo>
                    <a:pt x="3882788" y="659060"/>
                  </a:lnTo>
                  <a:lnTo>
                    <a:pt x="3894626" y="662437"/>
                  </a:lnTo>
                  <a:lnTo>
                    <a:pt x="3906464" y="666335"/>
                  </a:lnTo>
                  <a:lnTo>
                    <a:pt x="3918302" y="670822"/>
                  </a:lnTo>
                  <a:lnTo>
                    <a:pt x="3930139" y="675967"/>
                  </a:lnTo>
                  <a:lnTo>
                    <a:pt x="3941977" y="681846"/>
                  </a:lnTo>
                  <a:lnTo>
                    <a:pt x="3953815" y="688533"/>
                  </a:lnTo>
                  <a:lnTo>
                    <a:pt x="3965653" y="696100"/>
                  </a:lnTo>
                  <a:lnTo>
                    <a:pt x="3977491" y="704614"/>
                  </a:lnTo>
                  <a:lnTo>
                    <a:pt x="3989328" y="714131"/>
                  </a:lnTo>
                  <a:lnTo>
                    <a:pt x="4001166" y="724694"/>
                  </a:lnTo>
                  <a:lnTo>
                    <a:pt x="4013004" y="736323"/>
                  </a:lnTo>
                  <a:lnTo>
                    <a:pt x="4024842" y="749013"/>
                  </a:lnTo>
                  <a:lnTo>
                    <a:pt x="4036679" y="762730"/>
                  </a:lnTo>
                  <a:lnTo>
                    <a:pt x="4048517" y="777401"/>
                  </a:lnTo>
                  <a:lnTo>
                    <a:pt x="4060355" y="792921"/>
                  </a:lnTo>
                  <a:lnTo>
                    <a:pt x="4072193" y="809146"/>
                  </a:lnTo>
                  <a:lnTo>
                    <a:pt x="4084031" y="825901"/>
                  </a:lnTo>
                  <a:lnTo>
                    <a:pt x="4095868" y="842985"/>
                  </a:lnTo>
                  <a:lnTo>
                    <a:pt x="4107706" y="860181"/>
                  </a:lnTo>
                  <a:lnTo>
                    <a:pt x="4119544" y="877265"/>
                  </a:lnTo>
                  <a:lnTo>
                    <a:pt x="4131382" y="894020"/>
                  </a:lnTo>
                  <a:lnTo>
                    <a:pt x="4143219" y="910245"/>
                  </a:lnTo>
                  <a:lnTo>
                    <a:pt x="4155057" y="925765"/>
                  </a:lnTo>
                  <a:lnTo>
                    <a:pt x="4166895" y="940437"/>
                  </a:lnTo>
                  <a:lnTo>
                    <a:pt x="4178733" y="954153"/>
                  </a:lnTo>
                  <a:lnTo>
                    <a:pt x="4190570" y="966844"/>
                  </a:lnTo>
                  <a:lnTo>
                    <a:pt x="4202408" y="978473"/>
                  </a:lnTo>
                  <a:lnTo>
                    <a:pt x="4214246" y="989035"/>
                  </a:lnTo>
                  <a:lnTo>
                    <a:pt x="4226084" y="998553"/>
                  </a:lnTo>
                  <a:lnTo>
                    <a:pt x="4237922" y="1007067"/>
                  </a:lnTo>
                  <a:lnTo>
                    <a:pt x="4249759" y="1014633"/>
                  </a:lnTo>
                  <a:lnTo>
                    <a:pt x="4261597" y="1021320"/>
                  </a:lnTo>
                  <a:lnTo>
                    <a:pt x="4273435" y="1027199"/>
                  </a:lnTo>
                  <a:lnTo>
                    <a:pt x="4285273" y="1032345"/>
                  </a:lnTo>
                  <a:lnTo>
                    <a:pt x="4297110" y="1036831"/>
                  </a:lnTo>
                  <a:lnTo>
                    <a:pt x="4308948" y="1040730"/>
                  </a:lnTo>
                  <a:lnTo>
                    <a:pt x="4320786" y="1044107"/>
                  </a:lnTo>
                  <a:lnTo>
                    <a:pt x="4332624" y="1047025"/>
                  </a:lnTo>
                  <a:lnTo>
                    <a:pt x="4344461" y="1049541"/>
                  </a:lnTo>
                  <a:lnTo>
                    <a:pt x="4356299" y="1051705"/>
                  </a:lnTo>
                  <a:lnTo>
                    <a:pt x="4368137" y="1053565"/>
                  </a:lnTo>
                  <a:lnTo>
                    <a:pt x="4379975" y="1055161"/>
                  </a:lnTo>
                  <a:lnTo>
                    <a:pt x="4391813" y="1056528"/>
                  </a:lnTo>
                  <a:lnTo>
                    <a:pt x="4403650" y="1057698"/>
                  </a:lnTo>
                  <a:lnTo>
                    <a:pt x="4415488" y="1058699"/>
                  </a:lnTo>
                  <a:lnTo>
                    <a:pt x="4427326" y="1059554"/>
                  </a:lnTo>
                  <a:lnTo>
                    <a:pt x="4439164" y="1060285"/>
                  </a:lnTo>
                  <a:lnTo>
                    <a:pt x="4451001" y="1060908"/>
                  </a:lnTo>
                  <a:lnTo>
                    <a:pt x="4462839" y="1061440"/>
                  </a:lnTo>
                  <a:lnTo>
                    <a:pt x="4474677" y="1061893"/>
                  </a:lnTo>
                  <a:lnTo>
                    <a:pt x="4486515" y="1062280"/>
                  </a:lnTo>
                  <a:lnTo>
                    <a:pt x="4498352" y="1062609"/>
                  </a:lnTo>
                  <a:lnTo>
                    <a:pt x="4510190" y="1062890"/>
                  </a:lnTo>
                  <a:lnTo>
                    <a:pt x="4522028" y="1063129"/>
                  </a:lnTo>
                  <a:lnTo>
                    <a:pt x="4533866" y="1063333"/>
                  </a:lnTo>
                  <a:lnTo>
                    <a:pt x="4545704" y="1063506"/>
                  </a:lnTo>
                  <a:lnTo>
                    <a:pt x="4557541" y="1063654"/>
                  </a:lnTo>
                  <a:lnTo>
                    <a:pt x="4569379" y="1063779"/>
                  </a:lnTo>
                  <a:lnTo>
                    <a:pt x="4581217" y="1063886"/>
                  </a:lnTo>
                  <a:lnTo>
                    <a:pt x="4593055" y="1063977"/>
                  </a:lnTo>
                  <a:lnTo>
                    <a:pt x="4604892" y="1064055"/>
                  </a:lnTo>
                  <a:lnTo>
                    <a:pt x="4616730" y="1064121"/>
                  </a:lnTo>
                  <a:lnTo>
                    <a:pt x="4628568" y="1064177"/>
                  </a:lnTo>
                  <a:lnTo>
                    <a:pt x="4640406" y="1064225"/>
                  </a:lnTo>
                  <a:lnTo>
                    <a:pt x="4652244" y="1064265"/>
                  </a:lnTo>
                  <a:lnTo>
                    <a:pt x="4664081" y="1064300"/>
                  </a:lnTo>
                  <a:lnTo>
                    <a:pt x="4675919" y="1064329"/>
                  </a:lnTo>
                  <a:lnTo>
                    <a:pt x="4687757" y="1064354"/>
                  </a:lnTo>
                </a:path>
              </a:pathLst>
            </a:custGeom>
            <a:ln w="40651" cap="flat">
              <a:solidFill>
                <a:srgbClr val="E8E8E8">
                  <a:alpha val="100000"/>
                </a:srgbClr>
              </a:solidFill>
              <a:prstDash val="solid"/>
              <a:round/>
            </a:ln>
          </p:spPr>
          <p:txBody>
            <a:bodyPr/>
            <a:lstStyle/>
            <a:p/>
          </p:txBody>
        </p:sp>
        <p:sp>
          <p:nvSpPr>
            <p:cNvPr id="35" name="pl35"/>
            <p:cNvSpPr/>
            <p:nvPr/>
          </p:nvSpPr>
          <p:spPr>
            <a:xfrm>
              <a:off x="2482252" y="1330896"/>
              <a:ext cx="4687757" cy="638598"/>
            </a:xfrm>
            <a:custGeom>
              <a:avLst/>
              <a:pathLst>
                <a:path w="4687757" h="638598">
                  <a:moveTo>
                    <a:pt x="0" y="638598"/>
                  </a:moveTo>
                  <a:lnTo>
                    <a:pt x="11837" y="638573"/>
                  </a:lnTo>
                  <a:lnTo>
                    <a:pt x="23675" y="638544"/>
                  </a:lnTo>
                  <a:lnTo>
                    <a:pt x="35513" y="638509"/>
                  </a:lnTo>
                  <a:lnTo>
                    <a:pt x="47351" y="638468"/>
                  </a:lnTo>
                  <a:lnTo>
                    <a:pt x="59188" y="638421"/>
                  </a:lnTo>
                  <a:lnTo>
                    <a:pt x="71026" y="638364"/>
                  </a:lnTo>
                  <a:lnTo>
                    <a:pt x="82864" y="638299"/>
                  </a:lnTo>
                  <a:lnTo>
                    <a:pt x="94702" y="638221"/>
                  </a:lnTo>
                  <a:lnTo>
                    <a:pt x="106539" y="638130"/>
                  </a:lnTo>
                  <a:lnTo>
                    <a:pt x="118377" y="638023"/>
                  </a:lnTo>
                  <a:lnTo>
                    <a:pt x="130215" y="637897"/>
                  </a:lnTo>
                  <a:lnTo>
                    <a:pt x="142053" y="637750"/>
                  </a:lnTo>
                  <a:lnTo>
                    <a:pt x="153891" y="637576"/>
                  </a:lnTo>
                  <a:lnTo>
                    <a:pt x="165728" y="637373"/>
                  </a:lnTo>
                  <a:lnTo>
                    <a:pt x="177566" y="637134"/>
                  </a:lnTo>
                  <a:lnTo>
                    <a:pt x="189404" y="636853"/>
                  </a:lnTo>
                  <a:lnTo>
                    <a:pt x="201242" y="636524"/>
                  </a:lnTo>
                  <a:lnTo>
                    <a:pt x="213079" y="636137"/>
                  </a:lnTo>
                  <a:lnTo>
                    <a:pt x="224917" y="635684"/>
                  </a:lnTo>
                  <a:lnTo>
                    <a:pt x="236755" y="635152"/>
                  </a:lnTo>
                  <a:lnTo>
                    <a:pt x="248593" y="634528"/>
                  </a:lnTo>
                  <a:lnTo>
                    <a:pt x="260430" y="633798"/>
                  </a:lnTo>
                  <a:lnTo>
                    <a:pt x="272268" y="632943"/>
                  </a:lnTo>
                  <a:lnTo>
                    <a:pt x="284106" y="631942"/>
                  </a:lnTo>
                  <a:lnTo>
                    <a:pt x="295944" y="630772"/>
                  </a:lnTo>
                  <a:lnTo>
                    <a:pt x="307782" y="629405"/>
                  </a:lnTo>
                  <a:lnTo>
                    <a:pt x="319619" y="627809"/>
                  </a:lnTo>
                  <a:lnTo>
                    <a:pt x="331457" y="625949"/>
                  </a:lnTo>
                  <a:lnTo>
                    <a:pt x="343295" y="623784"/>
                  </a:lnTo>
                  <a:lnTo>
                    <a:pt x="355133" y="621268"/>
                  </a:lnTo>
                  <a:lnTo>
                    <a:pt x="366970" y="618350"/>
                  </a:lnTo>
                  <a:lnTo>
                    <a:pt x="378808" y="614973"/>
                  </a:lnTo>
                  <a:lnTo>
                    <a:pt x="390646" y="611075"/>
                  </a:lnTo>
                  <a:lnTo>
                    <a:pt x="402484" y="606589"/>
                  </a:lnTo>
                  <a:lnTo>
                    <a:pt x="414321" y="601443"/>
                  </a:lnTo>
                  <a:lnTo>
                    <a:pt x="426159" y="595564"/>
                  </a:lnTo>
                  <a:lnTo>
                    <a:pt x="437997" y="588877"/>
                  </a:lnTo>
                  <a:lnTo>
                    <a:pt x="449835" y="581310"/>
                  </a:lnTo>
                  <a:lnTo>
                    <a:pt x="461673" y="572797"/>
                  </a:lnTo>
                  <a:lnTo>
                    <a:pt x="473510" y="563279"/>
                  </a:lnTo>
                  <a:lnTo>
                    <a:pt x="485348" y="552717"/>
                  </a:lnTo>
                  <a:lnTo>
                    <a:pt x="497186" y="541088"/>
                  </a:lnTo>
                  <a:lnTo>
                    <a:pt x="509024" y="528397"/>
                  </a:lnTo>
                  <a:lnTo>
                    <a:pt x="520861" y="514681"/>
                  </a:lnTo>
                  <a:lnTo>
                    <a:pt x="532699" y="500009"/>
                  </a:lnTo>
                  <a:lnTo>
                    <a:pt x="544537" y="484489"/>
                  </a:lnTo>
                  <a:lnTo>
                    <a:pt x="556375" y="468264"/>
                  </a:lnTo>
                  <a:lnTo>
                    <a:pt x="568213" y="451509"/>
                  </a:lnTo>
                  <a:lnTo>
                    <a:pt x="580050" y="434425"/>
                  </a:lnTo>
                  <a:lnTo>
                    <a:pt x="591888" y="417229"/>
                  </a:lnTo>
                  <a:lnTo>
                    <a:pt x="603726" y="400145"/>
                  </a:lnTo>
                  <a:lnTo>
                    <a:pt x="615564" y="383390"/>
                  </a:lnTo>
                  <a:lnTo>
                    <a:pt x="627401" y="367165"/>
                  </a:lnTo>
                  <a:lnTo>
                    <a:pt x="639239" y="351645"/>
                  </a:lnTo>
                  <a:lnTo>
                    <a:pt x="651077" y="336974"/>
                  </a:lnTo>
                  <a:lnTo>
                    <a:pt x="662915" y="323257"/>
                  </a:lnTo>
                  <a:lnTo>
                    <a:pt x="674752" y="310567"/>
                  </a:lnTo>
                  <a:lnTo>
                    <a:pt x="686590" y="298938"/>
                  </a:lnTo>
                  <a:lnTo>
                    <a:pt x="698428" y="288375"/>
                  </a:lnTo>
                  <a:lnTo>
                    <a:pt x="710266" y="278858"/>
                  </a:lnTo>
                  <a:lnTo>
                    <a:pt x="722104" y="270344"/>
                  </a:lnTo>
                  <a:lnTo>
                    <a:pt x="733941" y="262777"/>
                  </a:lnTo>
                  <a:lnTo>
                    <a:pt x="745779" y="256090"/>
                  </a:lnTo>
                  <a:lnTo>
                    <a:pt x="757617" y="250211"/>
                  </a:lnTo>
                  <a:lnTo>
                    <a:pt x="769455" y="245065"/>
                  </a:lnTo>
                  <a:lnTo>
                    <a:pt x="781292" y="240579"/>
                  </a:lnTo>
                  <a:lnTo>
                    <a:pt x="793130" y="236681"/>
                  </a:lnTo>
                  <a:lnTo>
                    <a:pt x="804968" y="233304"/>
                  </a:lnTo>
                  <a:lnTo>
                    <a:pt x="816806" y="230386"/>
                  </a:lnTo>
                  <a:lnTo>
                    <a:pt x="828643" y="227870"/>
                  </a:lnTo>
                  <a:lnTo>
                    <a:pt x="840481" y="225705"/>
                  </a:lnTo>
                  <a:lnTo>
                    <a:pt x="852319" y="223845"/>
                  </a:lnTo>
                  <a:lnTo>
                    <a:pt x="864157" y="222249"/>
                  </a:lnTo>
                  <a:lnTo>
                    <a:pt x="875995" y="220882"/>
                  </a:lnTo>
                  <a:lnTo>
                    <a:pt x="887832" y="219712"/>
                  </a:lnTo>
                  <a:lnTo>
                    <a:pt x="899670" y="218711"/>
                  </a:lnTo>
                  <a:lnTo>
                    <a:pt x="911508" y="217856"/>
                  </a:lnTo>
                  <a:lnTo>
                    <a:pt x="923346" y="217126"/>
                  </a:lnTo>
                  <a:lnTo>
                    <a:pt x="935183" y="216502"/>
                  </a:lnTo>
                  <a:lnTo>
                    <a:pt x="947021" y="215971"/>
                  </a:lnTo>
                  <a:lnTo>
                    <a:pt x="958859" y="215517"/>
                  </a:lnTo>
                  <a:lnTo>
                    <a:pt x="970697" y="215131"/>
                  </a:lnTo>
                  <a:lnTo>
                    <a:pt x="982534" y="214801"/>
                  </a:lnTo>
                  <a:lnTo>
                    <a:pt x="994372" y="214520"/>
                  </a:lnTo>
                  <a:lnTo>
                    <a:pt x="1006210" y="214281"/>
                  </a:lnTo>
                  <a:lnTo>
                    <a:pt x="1018048" y="214078"/>
                  </a:lnTo>
                  <a:lnTo>
                    <a:pt x="1029886" y="213904"/>
                  </a:lnTo>
                  <a:lnTo>
                    <a:pt x="1041723" y="213757"/>
                  </a:lnTo>
                  <a:lnTo>
                    <a:pt x="1053561" y="213631"/>
                  </a:lnTo>
                  <a:lnTo>
                    <a:pt x="1065399" y="213524"/>
                  </a:lnTo>
                  <a:lnTo>
                    <a:pt x="1077237" y="213433"/>
                  </a:lnTo>
                  <a:lnTo>
                    <a:pt x="1089074" y="213356"/>
                  </a:lnTo>
                  <a:lnTo>
                    <a:pt x="1100912" y="213290"/>
                  </a:lnTo>
                  <a:lnTo>
                    <a:pt x="1112750" y="213234"/>
                  </a:lnTo>
                  <a:lnTo>
                    <a:pt x="1124588" y="213186"/>
                  </a:lnTo>
                  <a:lnTo>
                    <a:pt x="1136426" y="213145"/>
                  </a:lnTo>
                  <a:lnTo>
                    <a:pt x="1148263" y="213111"/>
                  </a:lnTo>
                  <a:lnTo>
                    <a:pt x="1160101" y="213081"/>
                  </a:lnTo>
                  <a:lnTo>
                    <a:pt x="1171939" y="213056"/>
                  </a:lnTo>
                  <a:lnTo>
                    <a:pt x="1171939" y="212913"/>
                  </a:lnTo>
                  <a:lnTo>
                    <a:pt x="1183777" y="212913"/>
                  </a:lnTo>
                  <a:lnTo>
                    <a:pt x="1195614" y="212913"/>
                  </a:lnTo>
                  <a:lnTo>
                    <a:pt x="1207452" y="212913"/>
                  </a:lnTo>
                  <a:lnTo>
                    <a:pt x="1219290" y="212913"/>
                  </a:lnTo>
                  <a:lnTo>
                    <a:pt x="1231128" y="212913"/>
                  </a:lnTo>
                  <a:lnTo>
                    <a:pt x="1242965" y="212913"/>
                  </a:lnTo>
                  <a:lnTo>
                    <a:pt x="1254803" y="212913"/>
                  </a:lnTo>
                  <a:lnTo>
                    <a:pt x="1266641" y="212913"/>
                  </a:lnTo>
                  <a:lnTo>
                    <a:pt x="1278479" y="212913"/>
                  </a:lnTo>
                  <a:lnTo>
                    <a:pt x="1290317" y="212913"/>
                  </a:lnTo>
                  <a:lnTo>
                    <a:pt x="1302154" y="212913"/>
                  </a:lnTo>
                  <a:lnTo>
                    <a:pt x="1313992" y="212913"/>
                  </a:lnTo>
                  <a:lnTo>
                    <a:pt x="1325830" y="212913"/>
                  </a:lnTo>
                  <a:lnTo>
                    <a:pt x="1337668" y="212913"/>
                  </a:lnTo>
                  <a:lnTo>
                    <a:pt x="1349505" y="212913"/>
                  </a:lnTo>
                  <a:lnTo>
                    <a:pt x="1361343" y="212913"/>
                  </a:lnTo>
                  <a:lnTo>
                    <a:pt x="1373181" y="212913"/>
                  </a:lnTo>
                  <a:lnTo>
                    <a:pt x="1385019" y="212913"/>
                  </a:lnTo>
                  <a:lnTo>
                    <a:pt x="1396856" y="212913"/>
                  </a:lnTo>
                  <a:lnTo>
                    <a:pt x="1408694" y="212913"/>
                  </a:lnTo>
                  <a:lnTo>
                    <a:pt x="1420532" y="212913"/>
                  </a:lnTo>
                  <a:lnTo>
                    <a:pt x="1432370" y="212913"/>
                  </a:lnTo>
                  <a:lnTo>
                    <a:pt x="1444208" y="212913"/>
                  </a:lnTo>
                  <a:lnTo>
                    <a:pt x="1456045" y="212913"/>
                  </a:lnTo>
                  <a:lnTo>
                    <a:pt x="1467883" y="212913"/>
                  </a:lnTo>
                  <a:lnTo>
                    <a:pt x="1479721" y="212913"/>
                  </a:lnTo>
                  <a:lnTo>
                    <a:pt x="1491559" y="212913"/>
                  </a:lnTo>
                  <a:lnTo>
                    <a:pt x="1503396" y="212913"/>
                  </a:lnTo>
                  <a:lnTo>
                    <a:pt x="1515234" y="212913"/>
                  </a:lnTo>
                  <a:lnTo>
                    <a:pt x="1527072" y="212913"/>
                  </a:lnTo>
                  <a:lnTo>
                    <a:pt x="1538910" y="212913"/>
                  </a:lnTo>
                  <a:lnTo>
                    <a:pt x="1550748" y="212913"/>
                  </a:lnTo>
                  <a:lnTo>
                    <a:pt x="1562585" y="212913"/>
                  </a:lnTo>
                  <a:lnTo>
                    <a:pt x="1574423" y="212913"/>
                  </a:lnTo>
                  <a:lnTo>
                    <a:pt x="1586261" y="212913"/>
                  </a:lnTo>
                  <a:lnTo>
                    <a:pt x="1598099" y="212913"/>
                  </a:lnTo>
                  <a:lnTo>
                    <a:pt x="1609936" y="212913"/>
                  </a:lnTo>
                  <a:lnTo>
                    <a:pt x="1621774" y="212913"/>
                  </a:lnTo>
                  <a:lnTo>
                    <a:pt x="1633612" y="212913"/>
                  </a:lnTo>
                  <a:lnTo>
                    <a:pt x="1645450" y="212913"/>
                  </a:lnTo>
                  <a:lnTo>
                    <a:pt x="1657287" y="212913"/>
                  </a:lnTo>
                  <a:lnTo>
                    <a:pt x="1669125" y="212913"/>
                  </a:lnTo>
                  <a:lnTo>
                    <a:pt x="1680963" y="212913"/>
                  </a:lnTo>
                  <a:lnTo>
                    <a:pt x="1692801" y="212913"/>
                  </a:lnTo>
                  <a:lnTo>
                    <a:pt x="1704639" y="212913"/>
                  </a:lnTo>
                  <a:lnTo>
                    <a:pt x="1716476" y="212913"/>
                  </a:lnTo>
                  <a:lnTo>
                    <a:pt x="1728314" y="212913"/>
                  </a:lnTo>
                  <a:lnTo>
                    <a:pt x="1740152" y="212913"/>
                  </a:lnTo>
                  <a:lnTo>
                    <a:pt x="1751990" y="212913"/>
                  </a:lnTo>
                  <a:lnTo>
                    <a:pt x="1763827" y="212913"/>
                  </a:lnTo>
                  <a:lnTo>
                    <a:pt x="1775665" y="212913"/>
                  </a:lnTo>
                  <a:lnTo>
                    <a:pt x="1787503" y="212913"/>
                  </a:lnTo>
                  <a:lnTo>
                    <a:pt x="1799341" y="212913"/>
                  </a:lnTo>
                  <a:lnTo>
                    <a:pt x="1811178" y="212913"/>
                  </a:lnTo>
                  <a:lnTo>
                    <a:pt x="1823016" y="212913"/>
                  </a:lnTo>
                  <a:lnTo>
                    <a:pt x="1834854" y="212913"/>
                  </a:lnTo>
                  <a:lnTo>
                    <a:pt x="1846692" y="212913"/>
                  </a:lnTo>
                  <a:lnTo>
                    <a:pt x="1858530" y="212913"/>
                  </a:lnTo>
                  <a:lnTo>
                    <a:pt x="1870367" y="212913"/>
                  </a:lnTo>
                  <a:lnTo>
                    <a:pt x="1882205" y="212913"/>
                  </a:lnTo>
                  <a:lnTo>
                    <a:pt x="1894043" y="212913"/>
                  </a:lnTo>
                  <a:lnTo>
                    <a:pt x="1905881" y="212913"/>
                  </a:lnTo>
                  <a:lnTo>
                    <a:pt x="1917718" y="212913"/>
                  </a:lnTo>
                  <a:lnTo>
                    <a:pt x="1929556" y="212913"/>
                  </a:lnTo>
                  <a:lnTo>
                    <a:pt x="1941394" y="212913"/>
                  </a:lnTo>
                  <a:lnTo>
                    <a:pt x="1953232" y="212913"/>
                  </a:lnTo>
                  <a:lnTo>
                    <a:pt x="1965069" y="212913"/>
                  </a:lnTo>
                  <a:lnTo>
                    <a:pt x="1976907" y="212913"/>
                  </a:lnTo>
                  <a:lnTo>
                    <a:pt x="1988745" y="212913"/>
                  </a:lnTo>
                  <a:lnTo>
                    <a:pt x="2000583" y="212913"/>
                  </a:lnTo>
                  <a:lnTo>
                    <a:pt x="2012421" y="212913"/>
                  </a:lnTo>
                  <a:lnTo>
                    <a:pt x="2024258" y="212913"/>
                  </a:lnTo>
                  <a:lnTo>
                    <a:pt x="2036096" y="212913"/>
                  </a:lnTo>
                  <a:lnTo>
                    <a:pt x="2047934" y="212913"/>
                  </a:lnTo>
                  <a:lnTo>
                    <a:pt x="2059772" y="212913"/>
                  </a:lnTo>
                  <a:lnTo>
                    <a:pt x="2071609" y="212913"/>
                  </a:lnTo>
                  <a:lnTo>
                    <a:pt x="2083447" y="212913"/>
                  </a:lnTo>
                  <a:lnTo>
                    <a:pt x="2095285" y="212913"/>
                  </a:lnTo>
                  <a:lnTo>
                    <a:pt x="2107123" y="212913"/>
                  </a:lnTo>
                  <a:lnTo>
                    <a:pt x="2118961" y="212913"/>
                  </a:lnTo>
                  <a:lnTo>
                    <a:pt x="2130798" y="212913"/>
                  </a:lnTo>
                  <a:lnTo>
                    <a:pt x="2142636" y="212913"/>
                  </a:lnTo>
                  <a:lnTo>
                    <a:pt x="2154474" y="212913"/>
                  </a:lnTo>
                  <a:lnTo>
                    <a:pt x="2166312" y="212913"/>
                  </a:lnTo>
                  <a:lnTo>
                    <a:pt x="2178149" y="212913"/>
                  </a:lnTo>
                  <a:lnTo>
                    <a:pt x="2189987" y="212913"/>
                  </a:lnTo>
                  <a:lnTo>
                    <a:pt x="2201825" y="212913"/>
                  </a:lnTo>
                  <a:lnTo>
                    <a:pt x="2213663" y="212913"/>
                  </a:lnTo>
                  <a:lnTo>
                    <a:pt x="2225500" y="212913"/>
                  </a:lnTo>
                  <a:lnTo>
                    <a:pt x="2237338" y="212913"/>
                  </a:lnTo>
                  <a:lnTo>
                    <a:pt x="2249176" y="212913"/>
                  </a:lnTo>
                  <a:lnTo>
                    <a:pt x="2261014" y="212913"/>
                  </a:lnTo>
                  <a:lnTo>
                    <a:pt x="2272852" y="212913"/>
                  </a:lnTo>
                  <a:lnTo>
                    <a:pt x="2284689" y="212913"/>
                  </a:lnTo>
                  <a:lnTo>
                    <a:pt x="2296527" y="212913"/>
                  </a:lnTo>
                  <a:lnTo>
                    <a:pt x="2308365" y="212913"/>
                  </a:lnTo>
                  <a:lnTo>
                    <a:pt x="2320203" y="212913"/>
                  </a:lnTo>
                  <a:lnTo>
                    <a:pt x="2332040" y="212913"/>
                  </a:lnTo>
                  <a:lnTo>
                    <a:pt x="2343878" y="212913"/>
                  </a:lnTo>
                  <a:lnTo>
                    <a:pt x="2343878" y="212842"/>
                  </a:lnTo>
                  <a:lnTo>
                    <a:pt x="2355716" y="212829"/>
                  </a:lnTo>
                  <a:lnTo>
                    <a:pt x="2367554" y="212815"/>
                  </a:lnTo>
                  <a:lnTo>
                    <a:pt x="2379391" y="212797"/>
                  </a:lnTo>
                  <a:lnTo>
                    <a:pt x="2391229" y="212777"/>
                  </a:lnTo>
                  <a:lnTo>
                    <a:pt x="2403067" y="212753"/>
                  </a:lnTo>
                  <a:lnTo>
                    <a:pt x="2414905" y="212725"/>
                  </a:lnTo>
                  <a:lnTo>
                    <a:pt x="2426743" y="212692"/>
                  </a:lnTo>
                  <a:lnTo>
                    <a:pt x="2438580" y="212653"/>
                  </a:lnTo>
                  <a:lnTo>
                    <a:pt x="2450418" y="212608"/>
                  </a:lnTo>
                  <a:lnTo>
                    <a:pt x="2462256" y="212554"/>
                  </a:lnTo>
                  <a:lnTo>
                    <a:pt x="2474094" y="212492"/>
                  </a:lnTo>
                  <a:lnTo>
                    <a:pt x="2485931" y="212418"/>
                  </a:lnTo>
                  <a:lnTo>
                    <a:pt x="2497769" y="212331"/>
                  </a:lnTo>
                  <a:lnTo>
                    <a:pt x="2509607" y="212229"/>
                  </a:lnTo>
                  <a:lnTo>
                    <a:pt x="2521445" y="212110"/>
                  </a:lnTo>
                  <a:lnTo>
                    <a:pt x="2533283" y="211969"/>
                  </a:lnTo>
                  <a:lnTo>
                    <a:pt x="2545120" y="211805"/>
                  </a:lnTo>
                  <a:lnTo>
                    <a:pt x="2556958" y="211611"/>
                  </a:lnTo>
                  <a:lnTo>
                    <a:pt x="2568796" y="211385"/>
                  </a:lnTo>
                  <a:lnTo>
                    <a:pt x="2580634" y="211119"/>
                  </a:lnTo>
                  <a:lnTo>
                    <a:pt x="2592471" y="210807"/>
                  </a:lnTo>
                  <a:lnTo>
                    <a:pt x="2604309" y="210442"/>
                  </a:lnTo>
                  <a:lnTo>
                    <a:pt x="2616147" y="210014"/>
                  </a:lnTo>
                  <a:lnTo>
                    <a:pt x="2627985" y="209514"/>
                  </a:lnTo>
                  <a:lnTo>
                    <a:pt x="2639822" y="208929"/>
                  </a:lnTo>
                  <a:lnTo>
                    <a:pt x="2651660" y="208245"/>
                  </a:lnTo>
                  <a:lnTo>
                    <a:pt x="2663498" y="207447"/>
                  </a:lnTo>
                  <a:lnTo>
                    <a:pt x="2675336" y="206518"/>
                  </a:lnTo>
                  <a:lnTo>
                    <a:pt x="2687174" y="205435"/>
                  </a:lnTo>
                  <a:lnTo>
                    <a:pt x="2699011" y="204177"/>
                  </a:lnTo>
                  <a:lnTo>
                    <a:pt x="2710849" y="202718"/>
                  </a:lnTo>
                  <a:lnTo>
                    <a:pt x="2722687" y="201030"/>
                  </a:lnTo>
                  <a:lnTo>
                    <a:pt x="2734525" y="199080"/>
                  </a:lnTo>
                  <a:lnTo>
                    <a:pt x="2746362" y="196837"/>
                  </a:lnTo>
                  <a:lnTo>
                    <a:pt x="2758200" y="194264"/>
                  </a:lnTo>
                  <a:lnTo>
                    <a:pt x="2770038" y="191325"/>
                  </a:lnTo>
                  <a:lnTo>
                    <a:pt x="2781876" y="187981"/>
                  </a:lnTo>
                  <a:lnTo>
                    <a:pt x="2793713" y="184198"/>
                  </a:lnTo>
                  <a:lnTo>
                    <a:pt x="2805551" y="179941"/>
                  </a:lnTo>
                  <a:lnTo>
                    <a:pt x="2817389" y="175182"/>
                  </a:lnTo>
                  <a:lnTo>
                    <a:pt x="2829227" y="169901"/>
                  </a:lnTo>
                  <a:lnTo>
                    <a:pt x="2841065" y="164087"/>
                  </a:lnTo>
                  <a:lnTo>
                    <a:pt x="2852902" y="157741"/>
                  </a:lnTo>
                  <a:lnTo>
                    <a:pt x="2864740" y="150883"/>
                  </a:lnTo>
                  <a:lnTo>
                    <a:pt x="2876578" y="143547"/>
                  </a:lnTo>
                  <a:lnTo>
                    <a:pt x="2888416" y="135787"/>
                  </a:lnTo>
                  <a:lnTo>
                    <a:pt x="2900253" y="127675"/>
                  </a:lnTo>
                  <a:lnTo>
                    <a:pt x="2912091" y="119297"/>
                  </a:lnTo>
                  <a:lnTo>
                    <a:pt x="2923929" y="110755"/>
                  </a:lnTo>
                  <a:lnTo>
                    <a:pt x="2935767" y="102157"/>
                  </a:lnTo>
                  <a:lnTo>
                    <a:pt x="2947604" y="93615"/>
                  </a:lnTo>
                  <a:lnTo>
                    <a:pt x="2959442" y="85238"/>
                  </a:lnTo>
                  <a:lnTo>
                    <a:pt x="2971280" y="77125"/>
                  </a:lnTo>
                  <a:lnTo>
                    <a:pt x="2983118" y="69365"/>
                  </a:lnTo>
                  <a:lnTo>
                    <a:pt x="2994956" y="62030"/>
                  </a:lnTo>
                  <a:lnTo>
                    <a:pt x="3006793" y="55171"/>
                  </a:lnTo>
                  <a:lnTo>
                    <a:pt x="3018631" y="48826"/>
                  </a:lnTo>
                  <a:lnTo>
                    <a:pt x="3030469" y="43012"/>
                  </a:lnTo>
                  <a:lnTo>
                    <a:pt x="3042307" y="37730"/>
                  </a:lnTo>
                  <a:lnTo>
                    <a:pt x="3054144" y="32972"/>
                  </a:lnTo>
                  <a:lnTo>
                    <a:pt x="3065982" y="28715"/>
                  </a:lnTo>
                  <a:lnTo>
                    <a:pt x="3077820" y="24931"/>
                  </a:lnTo>
                  <a:lnTo>
                    <a:pt x="3089658" y="21588"/>
                  </a:lnTo>
                  <a:lnTo>
                    <a:pt x="3101496" y="18648"/>
                  </a:lnTo>
                  <a:lnTo>
                    <a:pt x="3113333" y="16076"/>
                  </a:lnTo>
                  <a:lnTo>
                    <a:pt x="3125171" y="13832"/>
                  </a:lnTo>
                  <a:lnTo>
                    <a:pt x="3137009" y="11883"/>
                  </a:lnTo>
                  <a:lnTo>
                    <a:pt x="3148847" y="10195"/>
                  </a:lnTo>
                  <a:lnTo>
                    <a:pt x="3160684" y="8736"/>
                  </a:lnTo>
                  <a:lnTo>
                    <a:pt x="3172522" y="7478"/>
                  </a:lnTo>
                  <a:lnTo>
                    <a:pt x="3184360" y="6395"/>
                  </a:lnTo>
                  <a:lnTo>
                    <a:pt x="3196198" y="5465"/>
                  </a:lnTo>
                  <a:lnTo>
                    <a:pt x="3208035" y="4668"/>
                  </a:lnTo>
                  <a:lnTo>
                    <a:pt x="3219873" y="3984"/>
                  </a:lnTo>
                  <a:lnTo>
                    <a:pt x="3231711" y="3399"/>
                  </a:lnTo>
                  <a:lnTo>
                    <a:pt x="3243549" y="2898"/>
                  </a:lnTo>
                  <a:lnTo>
                    <a:pt x="3255387" y="2471"/>
                  </a:lnTo>
                  <a:lnTo>
                    <a:pt x="3267224" y="2106"/>
                  </a:lnTo>
                  <a:lnTo>
                    <a:pt x="3279062" y="1794"/>
                  </a:lnTo>
                  <a:lnTo>
                    <a:pt x="3290900" y="1528"/>
                  </a:lnTo>
                  <a:lnTo>
                    <a:pt x="3302738" y="1301"/>
                  </a:lnTo>
                  <a:lnTo>
                    <a:pt x="3314575" y="1108"/>
                  </a:lnTo>
                  <a:lnTo>
                    <a:pt x="3326413" y="943"/>
                  </a:lnTo>
                  <a:lnTo>
                    <a:pt x="3338251" y="803"/>
                  </a:lnTo>
                  <a:lnTo>
                    <a:pt x="3350089" y="684"/>
                  </a:lnTo>
                  <a:lnTo>
                    <a:pt x="3361926" y="582"/>
                  </a:lnTo>
                  <a:lnTo>
                    <a:pt x="3373764" y="495"/>
                  </a:lnTo>
                  <a:lnTo>
                    <a:pt x="3385602" y="421"/>
                  </a:lnTo>
                  <a:lnTo>
                    <a:pt x="3397440" y="358"/>
                  </a:lnTo>
                  <a:lnTo>
                    <a:pt x="3409278" y="305"/>
                  </a:lnTo>
                  <a:lnTo>
                    <a:pt x="3421115" y="259"/>
                  </a:lnTo>
                  <a:lnTo>
                    <a:pt x="3432953" y="221"/>
                  </a:lnTo>
                  <a:lnTo>
                    <a:pt x="3444791" y="188"/>
                  </a:lnTo>
                  <a:lnTo>
                    <a:pt x="3456629" y="160"/>
                  </a:lnTo>
                  <a:lnTo>
                    <a:pt x="3468466" y="136"/>
                  </a:lnTo>
                  <a:lnTo>
                    <a:pt x="3480304" y="115"/>
                  </a:lnTo>
                  <a:lnTo>
                    <a:pt x="3492142" y="98"/>
                  </a:lnTo>
                  <a:lnTo>
                    <a:pt x="3503980" y="83"/>
                  </a:lnTo>
                  <a:lnTo>
                    <a:pt x="3515818" y="7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6" name="pl36"/>
            <p:cNvSpPr/>
            <p:nvPr/>
          </p:nvSpPr>
          <p:spPr>
            <a:xfrm>
              <a:off x="2482252" y="1117982"/>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7" name="pl37"/>
            <p:cNvSpPr/>
            <p:nvPr/>
          </p:nvSpPr>
          <p:spPr>
            <a:xfrm>
              <a:off x="2482252" y="4311832"/>
              <a:ext cx="4687757" cy="638384"/>
            </a:xfrm>
            <a:custGeom>
              <a:avLst/>
              <a:pathLst>
                <a:path w="4687757" h="638384">
                  <a:moveTo>
                    <a:pt x="0" y="638384"/>
                  </a:moveTo>
                  <a:lnTo>
                    <a:pt x="11837" y="638346"/>
                  </a:lnTo>
                  <a:lnTo>
                    <a:pt x="23675" y="638302"/>
                  </a:lnTo>
                  <a:lnTo>
                    <a:pt x="35513" y="638250"/>
                  </a:lnTo>
                  <a:lnTo>
                    <a:pt x="47351" y="638189"/>
                  </a:lnTo>
                  <a:lnTo>
                    <a:pt x="59188" y="638118"/>
                  </a:lnTo>
                  <a:lnTo>
                    <a:pt x="71026" y="638034"/>
                  </a:lnTo>
                  <a:lnTo>
                    <a:pt x="82864" y="637935"/>
                  </a:lnTo>
                  <a:lnTo>
                    <a:pt x="94702" y="637818"/>
                  </a:lnTo>
                  <a:lnTo>
                    <a:pt x="106539" y="637682"/>
                  </a:lnTo>
                  <a:lnTo>
                    <a:pt x="118377" y="637521"/>
                  </a:lnTo>
                  <a:lnTo>
                    <a:pt x="130215" y="637333"/>
                  </a:lnTo>
                  <a:lnTo>
                    <a:pt x="142053" y="637111"/>
                  </a:lnTo>
                  <a:lnTo>
                    <a:pt x="153891" y="636851"/>
                  </a:lnTo>
                  <a:lnTo>
                    <a:pt x="165728" y="636546"/>
                  </a:lnTo>
                  <a:lnTo>
                    <a:pt x="177566" y="636187"/>
                  </a:lnTo>
                  <a:lnTo>
                    <a:pt x="189404" y="635766"/>
                  </a:lnTo>
                  <a:lnTo>
                    <a:pt x="201242" y="635272"/>
                  </a:lnTo>
                  <a:lnTo>
                    <a:pt x="213079" y="634692"/>
                  </a:lnTo>
                  <a:lnTo>
                    <a:pt x="224917" y="634012"/>
                  </a:lnTo>
                  <a:lnTo>
                    <a:pt x="236755" y="633214"/>
                  </a:lnTo>
                  <a:lnTo>
                    <a:pt x="248593" y="632279"/>
                  </a:lnTo>
                  <a:lnTo>
                    <a:pt x="260430" y="631184"/>
                  </a:lnTo>
                  <a:lnTo>
                    <a:pt x="272268" y="629901"/>
                  </a:lnTo>
                  <a:lnTo>
                    <a:pt x="284106" y="628400"/>
                  </a:lnTo>
                  <a:lnTo>
                    <a:pt x="295944" y="626645"/>
                  </a:lnTo>
                  <a:lnTo>
                    <a:pt x="307782" y="624594"/>
                  </a:lnTo>
                  <a:lnTo>
                    <a:pt x="319619" y="622201"/>
                  </a:lnTo>
                  <a:lnTo>
                    <a:pt x="331457" y="619411"/>
                  </a:lnTo>
                  <a:lnTo>
                    <a:pt x="343295" y="616163"/>
                  </a:lnTo>
                  <a:lnTo>
                    <a:pt x="355133" y="612389"/>
                  </a:lnTo>
                  <a:lnTo>
                    <a:pt x="366970" y="608012"/>
                  </a:lnTo>
                  <a:lnTo>
                    <a:pt x="378808" y="602947"/>
                  </a:lnTo>
                  <a:lnTo>
                    <a:pt x="390646" y="597100"/>
                  </a:lnTo>
                  <a:lnTo>
                    <a:pt x="402484" y="590370"/>
                  </a:lnTo>
                  <a:lnTo>
                    <a:pt x="414321" y="582651"/>
                  </a:lnTo>
                  <a:lnTo>
                    <a:pt x="426159" y="573833"/>
                  </a:lnTo>
                  <a:lnTo>
                    <a:pt x="437997" y="563803"/>
                  </a:lnTo>
                  <a:lnTo>
                    <a:pt x="449835" y="552452"/>
                  </a:lnTo>
                  <a:lnTo>
                    <a:pt x="461673" y="539682"/>
                  </a:lnTo>
                  <a:lnTo>
                    <a:pt x="473510" y="525406"/>
                  </a:lnTo>
                  <a:lnTo>
                    <a:pt x="485348" y="509562"/>
                  </a:lnTo>
                  <a:lnTo>
                    <a:pt x="497186" y="492118"/>
                  </a:lnTo>
                  <a:lnTo>
                    <a:pt x="509024" y="473082"/>
                  </a:lnTo>
                  <a:lnTo>
                    <a:pt x="520861" y="452508"/>
                  </a:lnTo>
                  <a:lnTo>
                    <a:pt x="532699" y="430500"/>
                  </a:lnTo>
                  <a:lnTo>
                    <a:pt x="544537" y="407221"/>
                  </a:lnTo>
                  <a:lnTo>
                    <a:pt x="556375" y="382883"/>
                  </a:lnTo>
                  <a:lnTo>
                    <a:pt x="568213" y="357751"/>
                  </a:lnTo>
                  <a:lnTo>
                    <a:pt x="580050" y="332124"/>
                  </a:lnTo>
                  <a:lnTo>
                    <a:pt x="591888" y="306331"/>
                  </a:lnTo>
                  <a:lnTo>
                    <a:pt x="603726" y="280704"/>
                  </a:lnTo>
                  <a:lnTo>
                    <a:pt x="615564" y="255572"/>
                  </a:lnTo>
                  <a:lnTo>
                    <a:pt x="627401" y="231234"/>
                  </a:lnTo>
                  <a:lnTo>
                    <a:pt x="639239" y="207954"/>
                  </a:lnTo>
                  <a:lnTo>
                    <a:pt x="651077" y="185947"/>
                  </a:lnTo>
                  <a:lnTo>
                    <a:pt x="662915" y="165373"/>
                  </a:lnTo>
                  <a:lnTo>
                    <a:pt x="674752" y="146337"/>
                  </a:lnTo>
                  <a:lnTo>
                    <a:pt x="686590" y="128893"/>
                  </a:lnTo>
                  <a:lnTo>
                    <a:pt x="698428" y="113049"/>
                  </a:lnTo>
                  <a:lnTo>
                    <a:pt x="710266" y="98773"/>
                  </a:lnTo>
                  <a:lnTo>
                    <a:pt x="722104" y="86002"/>
                  </a:lnTo>
                  <a:lnTo>
                    <a:pt x="733941" y="74652"/>
                  </a:lnTo>
                  <a:lnTo>
                    <a:pt x="745779" y="64622"/>
                  </a:lnTo>
                  <a:lnTo>
                    <a:pt x="757617" y="55803"/>
                  </a:lnTo>
                  <a:lnTo>
                    <a:pt x="769455" y="48085"/>
                  </a:lnTo>
                  <a:lnTo>
                    <a:pt x="781292" y="41355"/>
                  </a:lnTo>
                  <a:lnTo>
                    <a:pt x="793130" y="35508"/>
                  </a:lnTo>
                  <a:lnTo>
                    <a:pt x="804968" y="30442"/>
                  </a:lnTo>
                  <a:lnTo>
                    <a:pt x="816806" y="26065"/>
                  </a:lnTo>
                  <a:lnTo>
                    <a:pt x="828643" y="22291"/>
                  </a:lnTo>
                  <a:lnTo>
                    <a:pt x="840481" y="19044"/>
                  </a:lnTo>
                  <a:lnTo>
                    <a:pt x="852319" y="16254"/>
                  </a:lnTo>
                  <a:lnTo>
                    <a:pt x="864157" y="13861"/>
                  </a:lnTo>
                  <a:lnTo>
                    <a:pt x="875995" y="11810"/>
                  </a:lnTo>
                  <a:lnTo>
                    <a:pt x="887832" y="10055"/>
                  </a:lnTo>
                  <a:lnTo>
                    <a:pt x="899670" y="8554"/>
                  </a:lnTo>
                  <a:lnTo>
                    <a:pt x="911508" y="7271"/>
                  </a:lnTo>
                  <a:lnTo>
                    <a:pt x="923346" y="6175"/>
                  </a:lnTo>
                  <a:lnTo>
                    <a:pt x="935183" y="5240"/>
                  </a:lnTo>
                  <a:lnTo>
                    <a:pt x="947021" y="4443"/>
                  </a:lnTo>
                  <a:lnTo>
                    <a:pt x="958859" y="3762"/>
                  </a:lnTo>
                  <a:lnTo>
                    <a:pt x="970697" y="3183"/>
                  </a:lnTo>
                  <a:lnTo>
                    <a:pt x="982534" y="2689"/>
                  </a:lnTo>
                  <a:lnTo>
                    <a:pt x="994372" y="2268"/>
                  </a:lnTo>
                  <a:lnTo>
                    <a:pt x="1006210" y="1909"/>
                  </a:lnTo>
                  <a:lnTo>
                    <a:pt x="1018048" y="1603"/>
                  </a:lnTo>
                  <a:lnTo>
                    <a:pt x="1029886" y="1343"/>
                  </a:lnTo>
                  <a:lnTo>
                    <a:pt x="1041723" y="1122"/>
                  </a:lnTo>
                  <a:lnTo>
                    <a:pt x="1053561" y="933"/>
                  </a:lnTo>
                  <a:lnTo>
                    <a:pt x="1065399" y="773"/>
                  </a:lnTo>
                  <a:lnTo>
                    <a:pt x="1077237" y="636"/>
                  </a:lnTo>
                  <a:lnTo>
                    <a:pt x="1089074" y="520"/>
                  </a:lnTo>
                  <a:lnTo>
                    <a:pt x="1100912" y="421"/>
                  </a:lnTo>
                  <a:lnTo>
                    <a:pt x="1112750" y="337"/>
                  </a:lnTo>
                  <a:lnTo>
                    <a:pt x="1124588" y="265"/>
                  </a:lnTo>
                  <a:lnTo>
                    <a:pt x="1136426" y="204"/>
                  </a:lnTo>
                  <a:lnTo>
                    <a:pt x="1148263" y="153"/>
                  </a:lnTo>
                  <a:lnTo>
                    <a:pt x="1160101" y="108"/>
                  </a:lnTo>
                  <a:lnTo>
                    <a:pt x="1171939" y="71"/>
                  </a:lnTo>
                  <a:lnTo>
                    <a:pt x="1171939" y="0"/>
                  </a:lnTo>
                  <a:lnTo>
                    <a:pt x="1183777" y="25"/>
                  </a:lnTo>
                  <a:lnTo>
                    <a:pt x="1195614" y="54"/>
                  </a:lnTo>
                  <a:lnTo>
                    <a:pt x="1207452" y="89"/>
                  </a:lnTo>
                  <a:lnTo>
                    <a:pt x="1219290" y="129"/>
                  </a:lnTo>
                  <a:lnTo>
                    <a:pt x="1231128" y="177"/>
                  </a:lnTo>
                  <a:lnTo>
                    <a:pt x="1242965" y="233"/>
                  </a:lnTo>
                  <a:lnTo>
                    <a:pt x="1254803" y="299"/>
                  </a:lnTo>
                  <a:lnTo>
                    <a:pt x="1266641" y="377"/>
                  </a:lnTo>
                  <a:lnTo>
                    <a:pt x="1278479" y="468"/>
                  </a:lnTo>
                  <a:lnTo>
                    <a:pt x="1290317" y="575"/>
                  </a:lnTo>
                  <a:lnTo>
                    <a:pt x="1302154" y="700"/>
                  </a:lnTo>
                  <a:lnTo>
                    <a:pt x="1313992" y="848"/>
                  </a:lnTo>
                  <a:lnTo>
                    <a:pt x="1325830" y="1021"/>
                  </a:lnTo>
                  <a:lnTo>
                    <a:pt x="1337668" y="1225"/>
                  </a:lnTo>
                  <a:lnTo>
                    <a:pt x="1349505" y="1464"/>
                  </a:lnTo>
                  <a:lnTo>
                    <a:pt x="1361343" y="1745"/>
                  </a:lnTo>
                  <a:lnTo>
                    <a:pt x="1373181" y="2074"/>
                  </a:lnTo>
                  <a:lnTo>
                    <a:pt x="1385019" y="2461"/>
                  </a:lnTo>
                  <a:lnTo>
                    <a:pt x="1396856" y="2914"/>
                  </a:lnTo>
                  <a:lnTo>
                    <a:pt x="1408694" y="3446"/>
                  </a:lnTo>
                  <a:lnTo>
                    <a:pt x="1420532" y="4069"/>
                  </a:lnTo>
                  <a:lnTo>
                    <a:pt x="1432370" y="4799"/>
                  </a:lnTo>
                  <a:lnTo>
                    <a:pt x="1444208" y="5655"/>
                  </a:lnTo>
                  <a:lnTo>
                    <a:pt x="1456045" y="6655"/>
                  </a:lnTo>
                  <a:lnTo>
                    <a:pt x="1467883" y="7826"/>
                  </a:lnTo>
                  <a:lnTo>
                    <a:pt x="1479721" y="9193"/>
                  </a:lnTo>
                  <a:lnTo>
                    <a:pt x="1491559" y="10788"/>
                  </a:lnTo>
                  <a:lnTo>
                    <a:pt x="1503396" y="12648"/>
                  </a:lnTo>
                  <a:lnTo>
                    <a:pt x="1515234" y="14813"/>
                  </a:lnTo>
                  <a:lnTo>
                    <a:pt x="1527072" y="17329"/>
                  </a:lnTo>
                  <a:lnTo>
                    <a:pt x="1538910" y="20247"/>
                  </a:lnTo>
                  <a:lnTo>
                    <a:pt x="1550748" y="23624"/>
                  </a:lnTo>
                  <a:lnTo>
                    <a:pt x="1562585" y="27522"/>
                  </a:lnTo>
                  <a:lnTo>
                    <a:pt x="1574423" y="32009"/>
                  </a:lnTo>
                  <a:lnTo>
                    <a:pt x="1586261" y="37155"/>
                  </a:lnTo>
                  <a:lnTo>
                    <a:pt x="1598099" y="43034"/>
                  </a:lnTo>
                  <a:lnTo>
                    <a:pt x="1609936" y="49720"/>
                  </a:lnTo>
                  <a:lnTo>
                    <a:pt x="1621774" y="57287"/>
                  </a:lnTo>
                  <a:lnTo>
                    <a:pt x="1633612" y="65801"/>
                  </a:lnTo>
                  <a:lnTo>
                    <a:pt x="1645450" y="75318"/>
                  </a:lnTo>
                  <a:lnTo>
                    <a:pt x="1657287" y="85881"/>
                  </a:lnTo>
                  <a:lnTo>
                    <a:pt x="1669125" y="97510"/>
                  </a:lnTo>
                  <a:lnTo>
                    <a:pt x="1680963" y="110201"/>
                  </a:lnTo>
                  <a:lnTo>
                    <a:pt x="1692801" y="123917"/>
                  </a:lnTo>
                  <a:lnTo>
                    <a:pt x="1704639" y="138589"/>
                  </a:lnTo>
                  <a:lnTo>
                    <a:pt x="1716476" y="154108"/>
                  </a:lnTo>
                  <a:lnTo>
                    <a:pt x="1728314" y="170333"/>
                  </a:lnTo>
                  <a:lnTo>
                    <a:pt x="1740152" y="187088"/>
                  </a:lnTo>
                  <a:lnTo>
                    <a:pt x="1751990" y="204173"/>
                  </a:lnTo>
                  <a:lnTo>
                    <a:pt x="1763827" y="221368"/>
                  </a:lnTo>
                  <a:lnTo>
                    <a:pt x="1775665" y="238453"/>
                  </a:lnTo>
                  <a:lnTo>
                    <a:pt x="1787503" y="255208"/>
                  </a:lnTo>
                  <a:lnTo>
                    <a:pt x="1799341" y="271433"/>
                  </a:lnTo>
                  <a:lnTo>
                    <a:pt x="1811178" y="286952"/>
                  </a:lnTo>
                  <a:lnTo>
                    <a:pt x="1823016" y="301624"/>
                  </a:lnTo>
                  <a:lnTo>
                    <a:pt x="1834854" y="315340"/>
                  </a:lnTo>
                  <a:lnTo>
                    <a:pt x="1846692" y="328031"/>
                  </a:lnTo>
                  <a:lnTo>
                    <a:pt x="1858530" y="339660"/>
                  </a:lnTo>
                  <a:lnTo>
                    <a:pt x="1870367" y="350223"/>
                  </a:lnTo>
                  <a:lnTo>
                    <a:pt x="1882205" y="359740"/>
                  </a:lnTo>
                  <a:lnTo>
                    <a:pt x="1894043" y="368254"/>
                  </a:lnTo>
                  <a:lnTo>
                    <a:pt x="1905881" y="375821"/>
                  </a:lnTo>
                  <a:lnTo>
                    <a:pt x="1917718" y="382507"/>
                  </a:lnTo>
                  <a:lnTo>
                    <a:pt x="1929556" y="388386"/>
                  </a:lnTo>
                  <a:lnTo>
                    <a:pt x="1941394" y="393532"/>
                  </a:lnTo>
                  <a:lnTo>
                    <a:pt x="1953232" y="398019"/>
                  </a:lnTo>
                  <a:lnTo>
                    <a:pt x="1965069" y="401917"/>
                  </a:lnTo>
                  <a:lnTo>
                    <a:pt x="1976907" y="405294"/>
                  </a:lnTo>
                  <a:lnTo>
                    <a:pt x="1988745" y="408212"/>
                  </a:lnTo>
                  <a:lnTo>
                    <a:pt x="2000583" y="410728"/>
                  </a:lnTo>
                  <a:lnTo>
                    <a:pt x="2012421" y="412893"/>
                  </a:lnTo>
                  <a:lnTo>
                    <a:pt x="2024258" y="414753"/>
                  </a:lnTo>
                  <a:lnTo>
                    <a:pt x="2036096" y="416348"/>
                  </a:lnTo>
                  <a:lnTo>
                    <a:pt x="2047934" y="417715"/>
                  </a:lnTo>
                  <a:lnTo>
                    <a:pt x="2059772" y="418886"/>
                  </a:lnTo>
                  <a:lnTo>
                    <a:pt x="2071609" y="419886"/>
                  </a:lnTo>
                  <a:lnTo>
                    <a:pt x="2083447" y="420742"/>
                  </a:lnTo>
                  <a:lnTo>
                    <a:pt x="2095285" y="421472"/>
                  </a:lnTo>
                  <a:lnTo>
                    <a:pt x="2107123" y="422095"/>
                  </a:lnTo>
                  <a:lnTo>
                    <a:pt x="2118961" y="422627"/>
                  </a:lnTo>
                  <a:lnTo>
                    <a:pt x="2130798" y="423080"/>
                  </a:lnTo>
                  <a:lnTo>
                    <a:pt x="2142636" y="423467"/>
                  </a:lnTo>
                  <a:lnTo>
                    <a:pt x="2154474" y="423796"/>
                  </a:lnTo>
                  <a:lnTo>
                    <a:pt x="2166312" y="424077"/>
                  </a:lnTo>
                  <a:lnTo>
                    <a:pt x="2178149" y="424316"/>
                  </a:lnTo>
                  <a:lnTo>
                    <a:pt x="2189987" y="424520"/>
                  </a:lnTo>
                  <a:lnTo>
                    <a:pt x="2201825" y="424693"/>
                  </a:lnTo>
                  <a:lnTo>
                    <a:pt x="2213663" y="424841"/>
                  </a:lnTo>
                  <a:lnTo>
                    <a:pt x="2225500" y="424966"/>
                  </a:lnTo>
                  <a:lnTo>
                    <a:pt x="2237338" y="425073"/>
                  </a:lnTo>
                  <a:lnTo>
                    <a:pt x="2249176" y="425164"/>
                  </a:lnTo>
                  <a:lnTo>
                    <a:pt x="2261014" y="425242"/>
                  </a:lnTo>
                  <a:lnTo>
                    <a:pt x="2272852" y="425308"/>
                  </a:lnTo>
                  <a:lnTo>
                    <a:pt x="2284689" y="425364"/>
                  </a:lnTo>
                  <a:lnTo>
                    <a:pt x="2296527" y="425412"/>
                  </a:lnTo>
                  <a:lnTo>
                    <a:pt x="2308365" y="425452"/>
                  </a:lnTo>
                  <a:lnTo>
                    <a:pt x="2320203" y="425487"/>
                  </a:lnTo>
                  <a:lnTo>
                    <a:pt x="2332040" y="425516"/>
                  </a:lnTo>
                  <a:lnTo>
                    <a:pt x="2343878" y="425541"/>
                  </a:lnTo>
                  <a:lnTo>
                    <a:pt x="2343878" y="425684"/>
                  </a:lnTo>
                  <a:lnTo>
                    <a:pt x="2355716" y="425684"/>
                  </a:lnTo>
                  <a:lnTo>
                    <a:pt x="2367554" y="425684"/>
                  </a:lnTo>
                  <a:lnTo>
                    <a:pt x="2379391" y="425684"/>
                  </a:lnTo>
                  <a:lnTo>
                    <a:pt x="2391229" y="425684"/>
                  </a:lnTo>
                  <a:lnTo>
                    <a:pt x="2403067" y="425684"/>
                  </a:lnTo>
                  <a:lnTo>
                    <a:pt x="2414905" y="425684"/>
                  </a:lnTo>
                  <a:lnTo>
                    <a:pt x="2426743" y="425684"/>
                  </a:lnTo>
                  <a:lnTo>
                    <a:pt x="2438580" y="425684"/>
                  </a:lnTo>
                  <a:lnTo>
                    <a:pt x="2450418" y="425684"/>
                  </a:lnTo>
                  <a:lnTo>
                    <a:pt x="2462256" y="425684"/>
                  </a:lnTo>
                  <a:lnTo>
                    <a:pt x="2474094" y="425684"/>
                  </a:lnTo>
                  <a:lnTo>
                    <a:pt x="2485931" y="425684"/>
                  </a:lnTo>
                  <a:lnTo>
                    <a:pt x="2497769" y="425684"/>
                  </a:lnTo>
                  <a:lnTo>
                    <a:pt x="2509607" y="425684"/>
                  </a:lnTo>
                  <a:lnTo>
                    <a:pt x="2521445" y="425684"/>
                  </a:lnTo>
                  <a:lnTo>
                    <a:pt x="2533283" y="425684"/>
                  </a:lnTo>
                  <a:lnTo>
                    <a:pt x="2545120" y="425684"/>
                  </a:lnTo>
                  <a:lnTo>
                    <a:pt x="2556958" y="425684"/>
                  </a:lnTo>
                  <a:lnTo>
                    <a:pt x="2568796" y="425684"/>
                  </a:lnTo>
                  <a:lnTo>
                    <a:pt x="2580634" y="425684"/>
                  </a:lnTo>
                  <a:lnTo>
                    <a:pt x="2592471" y="425684"/>
                  </a:lnTo>
                  <a:lnTo>
                    <a:pt x="2604309" y="425684"/>
                  </a:lnTo>
                  <a:lnTo>
                    <a:pt x="2616147" y="425684"/>
                  </a:lnTo>
                  <a:lnTo>
                    <a:pt x="2627985" y="425684"/>
                  </a:lnTo>
                  <a:lnTo>
                    <a:pt x="2639822" y="425684"/>
                  </a:lnTo>
                  <a:lnTo>
                    <a:pt x="2651660" y="425684"/>
                  </a:lnTo>
                  <a:lnTo>
                    <a:pt x="2663498" y="425684"/>
                  </a:lnTo>
                  <a:lnTo>
                    <a:pt x="2675336" y="425684"/>
                  </a:lnTo>
                  <a:lnTo>
                    <a:pt x="2687174" y="425684"/>
                  </a:lnTo>
                  <a:lnTo>
                    <a:pt x="2699011" y="425684"/>
                  </a:lnTo>
                  <a:lnTo>
                    <a:pt x="2710849" y="425684"/>
                  </a:lnTo>
                  <a:lnTo>
                    <a:pt x="2722687" y="425684"/>
                  </a:lnTo>
                  <a:lnTo>
                    <a:pt x="2734525" y="425684"/>
                  </a:lnTo>
                  <a:lnTo>
                    <a:pt x="2746362" y="425684"/>
                  </a:lnTo>
                  <a:lnTo>
                    <a:pt x="2758200" y="425684"/>
                  </a:lnTo>
                  <a:lnTo>
                    <a:pt x="2770038" y="425684"/>
                  </a:lnTo>
                  <a:lnTo>
                    <a:pt x="2781876" y="425684"/>
                  </a:lnTo>
                  <a:lnTo>
                    <a:pt x="2793713" y="425684"/>
                  </a:lnTo>
                  <a:lnTo>
                    <a:pt x="2805551" y="425684"/>
                  </a:lnTo>
                  <a:lnTo>
                    <a:pt x="2817389" y="425684"/>
                  </a:lnTo>
                  <a:lnTo>
                    <a:pt x="2829227" y="425684"/>
                  </a:lnTo>
                  <a:lnTo>
                    <a:pt x="2841065" y="425684"/>
                  </a:lnTo>
                  <a:lnTo>
                    <a:pt x="2852902" y="425684"/>
                  </a:lnTo>
                  <a:lnTo>
                    <a:pt x="2864740" y="425684"/>
                  </a:lnTo>
                  <a:lnTo>
                    <a:pt x="2876578" y="425684"/>
                  </a:lnTo>
                  <a:lnTo>
                    <a:pt x="2888416" y="425684"/>
                  </a:lnTo>
                  <a:lnTo>
                    <a:pt x="2900253" y="425684"/>
                  </a:lnTo>
                  <a:lnTo>
                    <a:pt x="2912091" y="425684"/>
                  </a:lnTo>
                  <a:lnTo>
                    <a:pt x="2923929" y="425684"/>
                  </a:lnTo>
                  <a:lnTo>
                    <a:pt x="2935767" y="425684"/>
                  </a:lnTo>
                  <a:lnTo>
                    <a:pt x="2947604" y="425684"/>
                  </a:lnTo>
                  <a:lnTo>
                    <a:pt x="2959442" y="425684"/>
                  </a:lnTo>
                  <a:lnTo>
                    <a:pt x="2971280" y="425684"/>
                  </a:lnTo>
                  <a:lnTo>
                    <a:pt x="2983118" y="425684"/>
                  </a:lnTo>
                  <a:lnTo>
                    <a:pt x="2994956" y="425684"/>
                  </a:lnTo>
                  <a:lnTo>
                    <a:pt x="3006793" y="425684"/>
                  </a:lnTo>
                  <a:lnTo>
                    <a:pt x="3018631" y="425684"/>
                  </a:lnTo>
                  <a:lnTo>
                    <a:pt x="3030469" y="425684"/>
                  </a:lnTo>
                  <a:lnTo>
                    <a:pt x="3042307" y="425684"/>
                  </a:lnTo>
                  <a:lnTo>
                    <a:pt x="3054144" y="425684"/>
                  </a:lnTo>
                  <a:lnTo>
                    <a:pt x="3065982" y="425684"/>
                  </a:lnTo>
                  <a:lnTo>
                    <a:pt x="3077820" y="425684"/>
                  </a:lnTo>
                  <a:lnTo>
                    <a:pt x="3089658" y="425684"/>
                  </a:lnTo>
                  <a:lnTo>
                    <a:pt x="3101496" y="425684"/>
                  </a:lnTo>
                  <a:lnTo>
                    <a:pt x="3113333" y="425684"/>
                  </a:lnTo>
                  <a:lnTo>
                    <a:pt x="3125171" y="425684"/>
                  </a:lnTo>
                  <a:lnTo>
                    <a:pt x="3137009" y="425684"/>
                  </a:lnTo>
                  <a:lnTo>
                    <a:pt x="3148847" y="425684"/>
                  </a:lnTo>
                  <a:lnTo>
                    <a:pt x="3160684" y="425684"/>
                  </a:lnTo>
                  <a:lnTo>
                    <a:pt x="3172522" y="425684"/>
                  </a:lnTo>
                  <a:lnTo>
                    <a:pt x="3184360" y="425684"/>
                  </a:lnTo>
                  <a:lnTo>
                    <a:pt x="3196198" y="425684"/>
                  </a:lnTo>
                  <a:lnTo>
                    <a:pt x="3208035" y="425684"/>
                  </a:lnTo>
                  <a:lnTo>
                    <a:pt x="3219873" y="425684"/>
                  </a:lnTo>
                  <a:lnTo>
                    <a:pt x="3231711" y="425684"/>
                  </a:lnTo>
                  <a:lnTo>
                    <a:pt x="3243549" y="425684"/>
                  </a:lnTo>
                  <a:lnTo>
                    <a:pt x="3255387" y="425684"/>
                  </a:lnTo>
                  <a:lnTo>
                    <a:pt x="3267224" y="425684"/>
                  </a:lnTo>
                  <a:lnTo>
                    <a:pt x="3279062" y="425684"/>
                  </a:lnTo>
                  <a:lnTo>
                    <a:pt x="3290900" y="425684"/>
                  </a:lnTo>
                  <a:lnTo>
                    <a:pt x="3302738" y="425684"/>
                  </a:lnTo>
                  <a:lnTo>
                    <a:pt x="3314575" y="425684"/>
                  </a:lnTo>
                  <a:lnTo>
                    <a:pt x="3326413" y="425684"/>
                  </a:lnTo>
                  <a:lnTo>
                    <a:pt x="3338251" y="425684"/>
                  </a:lnTo>
                  <a:lnTo>
                    <a:pt x="3350089" y="425684"/>
                  </a:lnTo>
                  <a:lnTo>
                    <a:pt x="3361926" y="425684"/>
                  </a:lnTo>
                  <a:lnTo>
                    <a:pt x="3373764" y="425684"/>
                  </a:lnTo>
                  <a:lnTo>
                    <a:pt x="3385602" y="425684"/>
                  </a:lnTo>
                  <a:lnTo>
                    <a:pt x="3397440" y="425684"/>
                  </a:lnTo>
                  <a:lnTo>
                    <a:pt x="3409278" y="425684"/>
                  </a:lnTo>
                  <a:lnTo>
                    <a:pt x="3421115" y="425684"/>
                  </a:lnTo>
                  <a:lnTo>
                    <a:pt x="3432953" y="425684"/>
                  </a:lnTo>
                  <a:lnTo>
                    <a:pt x="3444791" y="425684"/>
                  </a:lnTo>
                  <a:lnTo>
                    <a:pt x="3456629" y="425684"/>
                  </a:lnTo>
                  <a:lnTo>
                    <a:pt x="3468466" y="425684"/>
                  </a:lnTo>
                  <a:lnTo>
                    <a:pt x="3480304" y="425684"/>
                  </a:lnTo>
                  <a:lnTo>
                    <a:pt x="3492142" y="425684"/>
                  </a:lnTo>
                  <a:lnTo>
                    <a:pt x="3503980" y="425684"/>
                  </a:lnTo>
                  <a:lnTo>
                    <a:pt x="3515818" y="425684"/>
                  </a:lnTo>
                  <a:lnTo>
                    <a:pt x="3515818" y="425684"/>
                  </a:lnTo>
                  <a:lnTo>
                    <a:pt x="3527655" y="425684"/>
                  </a:lnTo>
                  <a:lnTo>
                    <a:pt x="3539493" y="425684"/>
                  </a:lnTo>
                  <a:lnTo>
                    <a:pt x="3551331" y="425684"/>
                  </a:lnTo>
                  <a:lnTo>
                    <a:pt x="3563169" y="425684"/>
                  </a:lnTo>
                  <a:lnTo>
                    <a:pt x="3575006" y="425684"/>
                  </a:lnTo>
                  <a:lnTo>
                    <a:pt x="3586844" y="425684"/>
                  </a:lnTo>
                  <a:lnTo>
                    <a:pt x="3598682" y="425684"/>
                  </a:lnTo>
                  <a:lnTo>
                    <a:pt x="3610520" y="425684"/>
                  </a:lnTo>
                  <a:lnTo>
                    <a:pt x="3622357" y="425684"/>
                  </a:lnTo>
                  <a:lnTo>
                    <a:pt x="3634195" y="425684"/>
                  </a:lnTo>
                  <a:lnTo>
                    <a:pt x="3646033" y="425684"/>
                  </a:lnTo>
                  <a:lnTo>
                    <a:pt x="3657871" y="425684"/>
                  </a:lnTo>
                  <a:lnTo>
                    <a:pt x="3669709" y="425684"/>
                  </a:lnTo>
                  <a:lnTo>
                    <a:pt x="3681546" y="425684"/>
                  </a:lnTo>
                  <a:lnTo>
                    <a:pt x="3693384" y="425684"/>
                  </a:lnTo>
                  <a:lnTo>
                    <a:pt x="3705222" y="425684"/>
                  </a:lnTo>
                  <a:lnTo>
                    <a:pt x="3717060" y="425684"/>
                  </a:lnTo>
                  <a:lnTo>
                    <a:pt x="3728897" y="425684"/>
                  </a:lnTo>
                  <a:lnTo>
                    <a:pt x="3740735" y="425684"/>
                  </a:lnTo>
                  <a:lnTo>
                    <a:pt x="3752573" y="425684"/>
                  </a:lnTo>
                  <a:lnTo>
                    <a:pt x="3764411" y="425684"/>
                  </a:lnTo>
                  <a:lnTo>
                    <a:pt x="3776248" y="425684"/>
                  </a:lnTo>
                  <a:lnTo>
                    <a:pt x="3788086" y="425684"/>
                  </a:lnTo>
                  <a:lnTo>
                    <a:pt x="3799924" y="425684"/>
                  </a:lnTo>
                  <a:lnTo>
                    <a:pt x="3811762" y="425684"/>
                  </a:lnTo>
                  <a:lnTo>
                    <a:pt x="3823600" y="425684"/>
                  </a:lnTo>
                  <a:lnTo>
                    <a:pt x="3835437" y="425684"/>
                  </a:lnTo>
                  <a:lnTo>
                    <a:pt x="3847275" y="425684"/>
                  </a:lnTo>
                  <a:lnTo>
                    <a:pt x="3859113" y="425684"/>
                  </a:lnTo>
                  <a:lnTo>
                    <a:pt x="3870951" y="425684"/>
                  </a:lnTo>
                  <a:lnTo>
                    <a:pt x="3882788" y="425684"/>
                  </a:lnTo>
                  <a:lnTo>
                    <a:pt x="3894626" y="425684"/>
                  </a:lnTo>
                  <a:lnTo>
                    <a:pt x="3906464" y="425684"/>
                  </a:lnTo>
                  <a:lnTo>
                    <a:pt x="3918302" y="425684"/>
                  </a:lnTo>
                  <a:lnTo>
                    <a:pt x="3930139" y="425684"/>
                  </a:lnTo>
                  <a:lnTo>
                    <a:pt x="3941977" y="425684"/>
                  </a:lnTo>
                  <a:lnTo>
                    <a:pt x="3953815" y="425684"/>
                  </a:lnTo>
                  <a:lnTo>
                    <a:pt x="3965653" y="425684"/>
                  </a:lnTo>
                  <a:lnTo>
                    <a:pt x="3977491" y="425684"/>
                  </a:lnTo>
                  <a:lnTo>
                    <a:pt x="3989328" y="425684"/>
                  </a:lnTo>
                  <a:lnTo>
                    <a:pt x="4001166" y="425684"/>
                  </a:lnTo>
                  <a:lnTo>
                    <a:pt x="4013004" y="425684"/>
                  </a:lnTo>
                  <a:lnTo>
                    <a:pt x="4024842" y="425684"/>
                  </a:lnTo>
                  <a:lnTo>
                    <a:pt x="4036679" y="425684"/>
                  </a:lnTo>
                  <a:lnTo>
                    <a:pt x="4048517" y="425684"/>
                  </a:lnTo>
                  <a:lnTo>
                    <a:pt x="4060355" y="425684"/>
                  </a:lnTo>
                  <a:lnTo>
                    <a:pt x="4072193" y="425684"/>
                  </a:lnTo>
                  <a:lnTo>
                    <a:pt x="4084031" y="425684"/>
                  </a:lnTo>
                  <a:lnTo>
                    <a:pt x="4095868" y="425684"/>
                  </a:lnTo>
                  <a:lnTo>
                    <a:pt x="4107706" y="425684"/>
                  </a:lnTo>
                  <a:lnTo>
                    <a:pt x="4119544" y="425684"/>
                  </a:lnTo>
                  <a:lnTo>
                    <a:pt x="4131382" y="425684"/>
                  </a:lnTo>
                  <a:lnTo>
                    <a:pt x="4143219" y="425684"/>
                  </a:lnTo>
                  <a:lnTo>
                    <a:pt x="4155057" y="425684"/>
                  </a:lnTo>
                  <a:lnTo>
                    <a:pt x="4166895" y="425684"/>
                  </a:lnTo>
                  <a:lnTo>
                    <a:pt x="4178733" y="425684"/>
                  </a:lnTo>
                  <a:lnTo>
                    <a:pt x="4190570" y="425684"/>
                  </a:lnTo>
                  <a:lnTo>
                    <a:pt x="4202408" y="425684"/>
                  </a:lnTo>
                  <a:lnTo>
                    <a:pt x="4214246" y="425684"/>
                  </a:lnTo>
                  <a:lnTo>
                    <a:pt x="4226084" y="425684"/>
                  </a:lnTo>
                  <a:lnTo>
                    <a:pt x="4237922" y="425684"/>
                  </a:lnTo>
                  <a:lnTo>
                    <a:pt x="4249759" y="425684"/>
                  </a:lnTo>
                  <a:lnTo>
                    <a:pt x="4261597" y="425684"/>
                  </a:lnTo>
                  <a:lnTo>
                    <a:pt x="4273435" y="425684"/>
                  </a:lnTo>
                  <a:lnTo>
                    <a:pt x="4285273" y="425684"/>
                  </a:lnTo>
                  <a:lnTo>
                    <a:pt x="4297110" y="425684"/>
                  </a:lnTo>
                  <a:lnTo>
                    <a:pt x="4308948" y="425684"/>
                  </a:lnTo>
                  <a:lnTo>
                    <a:pt x="4320786" y="425684"/>
                  </a:lnTo>
                  <a:lnTo>
                    <a:pt x="4332624" y="425684"/>
                  </a:lnTo>
                  <a:lnTo>
                    <a:pt x="4344461" y="425684"/>
                  </a:lnTo>
                  <a:lnTo>
                    <a:pt x="4356299" y="425684"/>
                  </a:lnTo>
                  <a:lnTo>
                    <a:pt x="4368137" y="425684"/>
                  </a:lnTo>
                  <a:lnTo>
                    <a:pt x="4379975" y="425684"/>
                  </a:lnTo>
                  <a:lnTo>
                    <a:pt x="4391813" y="425684"/>
                  </a:lnTo>
                  <a:lnTo>
                    <a:pt x="4403650" y="425684"/>
                  </a:lnTo>
                  <a:lnTo>
                    <a:pt x="4415488" y="425684"/>
                  </a:lnTo>
                  <a:lnTo>
                    <a:pt x="4427326" y="425684"/>
                  </a:lnTo>
                  <a:lnTo>
                    <a:pt x="4439164" y="425684"/>
                  </a:lnTo>
                  <a:lnTo>
                    <a:pt x="4451001" y="425684"/>
                  </a:lnTo>
                  <a:lnTo>
                    <a:pt x="4462839" y="425684"/>
                  </a:lnTo>
                  <a:lnTo>
                    <a:pt x="4474677" y="425684"/>
                  </a:lnTo>
                  <a:lnTo>
                    <a:pt x="4486515" y="425684"/>
                  </a:lnTo>
                  <a:lnTo>
                    <a:pt x="4498352" y="425684"/>
                  </a:lnTo>
                  <a:lnTo>
                    <a:pt x="4510190" y="425684"/>
                  </a:lnTo>
                  <a:lnTo>
                    <a:pt x="4522028" y="425684"/>
                  </a:lnTo>
                  <a:lnTo>
                    <a:pt x="4533866" y="425684"/>
                  </a:lnTo>
                  <a:lnTo>
                    <a:pt x="4545704" y="425684"/>
                  </a:lnTo>
                  <a:lnTo>
                    <a:pt x="4557541" y="425684"/>
                  </a:lnTo>
                  <a:lnTo>
                    <a:pt x="4569379" y="425684"/>
                  </a:lnTo>
                  <a:lnTo>
                    <a:pt x="4581217" y="425684"/>
                  </a:lnTo>
                  <a:lnTo>
                    <a:pt x="4593055" y="425684"/>
                  </a:lnTo>
                  <a:lnTo>
                    <a:pt x="4604892" y="425684"/>
                  </a:lnTo>
                  <a:lnTo>
                    <a:pt x="4616730" y="425684"/>
                  </a:lnTo>
                  <a:lnTo>
                    <a:pt x="4628568" y="425684"/>
                  </a:lnTo>
                  <a:lnTo>
                    <a:pt x="4640406" y="425684"/>
                  </a:lnTo>
                  <a:lnTo>
                    <a:pt x="4652244" y="425684"/>
                  </a:lnTo>
                  <a:lnTo>
                    <a:pt x="4664081" y="425684"/>
                  </a:lnTo>
                  <a:lnTo>
                    <a:pt x="4675919" y="425684"/>
                  </a:lnTo>
                  <a:lnTo>
                    <a:pt x="4687757" y="425684"/>
                  </a:lnTo>
                </a:path>
              </a:pathLst>
            </a:custGeom>
            <a:ln w="40651" cap="flat">
              <a:solidFill>
                <a:srgbClr val="E8E8E8">
                  <a:alpha val="100000"/>
                </a:srgbClr>
              </a:solidFill>
              <a:prstDash val="solid"/>
              <a:round/>
            </a:ln>
          </p:spPr>
          <p:txBody>
            <a:bodyPr/>
            <a:lstStyle/>
            <a:p/>
          </p:txBody>
        </p:sp>
        <p:sp>
          <p:nvSpPr>
            <p:cNvPr id="38" name="pl38"/>
            <p:cNvSpPr/>
            <p:nvPr/>
          </p:nvSpPr>
          <p:spPr>
            <a:xfrm>
              <a:off x="2482252" y="3247191"/>
              <a:ext cx="4687757" cy="1064283"/>
            </a:xfrm>
            <a:custGeom>
              <a:avLst/>
              <a:pathLst>
                <a:path w="4687757" h="1064283">
                  <a:moveTo>
                    <a:pt x="0" y="1064283"/>
                  </a:moveTo>
                  <a:lnTo>
                    <a:pt x="11837" y="1064245"/>
                  </a:lnTo>
                  <a:lnTo>
                    <a:pt x="23675" y="1064201"/>
                  </a:lnTo>
                  <a:lnTo>
                    <a:pt x="35513" y="1064149"/>
                  </a:lnTo>
                  <a:lnTo>
                    <a:pt x="47351" y="1064088"/>
                  </a:lnTo>
                  <a:lnTo>
                    <a:pt x="59188" y="1064017"/>
                  </a:lnTo>
                  <a:lnTo>
                    <a:pt x="71026" y="1063932"/>
                  </a:lnTo>
                  <a:lnTo>
                    <a:pt x="82864" y="1063834"/>
                  </a:lnTo>
                  <a:lnTo>
                    <a:pt x="94702" y="1063717"/>
                  </a:lnTo>
                  <a:lnTo>
                    <a:pt x="106539" y="1063581"/>
                  </a:lnTo>
                  <a:lnTo>
                    <a:pt x="118377" y="1063420"/>
                  </a:lnTo>
                  <a:lnTo>
                    <a:pt x="130215" y="1063232"/>
                  </a:lnTo>
                  <a:lnTo>
                    <a:pt x="142053" y="1063010"/>
                  </a:lnTo>
                  <a:lnTo>
                    <a:pt x="153891" y="1062750"/>
                  </a:lnTo>
                  <a:lnTo>
                    <a:pt x="165728" y="1062445"/>
                  </a:lnTo>
                  <a:lnTo>
                    <a:pt x="177566" y="1062086"/>
                  </a:lnTo>
                  <a:lnTo>
                    <a:pt x="189404" y="1061665"/>
                  </a:lnTo>
                  <a:lnTo>
                    <a:pt x="201242" y="1061171"/>
                  </a:lnTo>
                  <a:lnTo>
                    <a:pt x="213079" y="1060591"/>
                  </a:lnTo>
                  <a:lnTo>
                    <a:pt x="224917" y="1059911"/>
                  </a:lnTo>
                  <a:lnTo>
                    <a:pt x="236755" y="1059113"/>
                  </a:lnTo>
                  <a:lnTo>
                    <a:pt x="248593" y="1058178"/>
                  </a:lnTo>
                  <a:lnTo>
                    <a:pt x="260430" y="1057083"/>
                  </a:lnTo>
                  <a:lnTo>
                    <a:pt x="272268" y="1055800"/>
                  </a:lnTo>
                  <a:lnTo>
                    <a:pt x="284106" y="1054299"/>
                  </a:lnTo>
                  <a:lnTo>
                    <a:pt x="295944" y="1052544"/>
                  </a:lnTo>
                  <a:lnTo>
                    <a:pt x="307782" y="1050493"/>
                  </a:lnTo>
                  <a:lnTo>
                    <a:pt x="319619" y="1048100"/>
                  </a:lnTo>
                  <a:lnTo>
                    <a:pt x="331457" y="1045310"/>
                  </a:lnTo>
                  <a:lnTo>
                    <a:pt x="343295" y="1042062"/>
                  </a:lnTo>
                  <a:lnTo>
                    <a:pt x="355133" y="1038288"/>
                  </a:lnTo>
                  <a:lnTo>
                    <a:pt x="366970" y="1033911"/>
                  </a:lnTo>
                  <a:lnTo>
                    <a:pt x="378808" y="1028846"/>
                  </a:lnTo>
                  <a:lnTo>
                    <a:pt x="390646" y="1022999"/>
                  </a:lnTo>
                  <a:lnTo>
                    <a:pt x="402484" y="1016269"/>
                  </a:lnTo>
                  <a:lnTo>
                    <a:pt x="414321" y="1008550"/>
                  </a:lnTo>
                  <a:lnTo>
                    <a:pt x="426159" y="999732"/>
                  </a:lnTo>
                  <a:lnTo>
                    <a:pt x="437997" y="989702"/>
                  </a:lnTo>
                  <a:lnTo>
                    <a:pt x="449835" y="978351"/>
                  </a:lnTo>
                  <a:lnTo>
                    <a:pt x="461673" y="965581"/>
                  </a:lnTo>
                  <a:lnTo>
                    <a:pt x="473510" y="951305"/>
                  </a:lnTo>
                  <a:lnTo>
                    <a:pt x="485348" y="935461"/>
                  </a:lnTo>
                  <a:lnTo>
                    <a:pt x="497186" y="918017"/>
                  </a:lnTo>
                  <a:lnTo>
                    <a:pt x="509024" y="898981"/>
                  </a:lnTo>
                  <a:lnTo>
                    <a:pt x="520861" y="878407"/>
                  </a:lnTo>
                  <a:lnTo>
                    <a:pt x="532699" y="856399"/>
                  </a:lnTo>
                  <a:lnTo>
                    <a:pt x="544537" y="833120"/>
                  </a:lnTo>
                  <a:lnTo>
                    <a:pt x="556375" y="808782"/>
                  </a:lnTo>
                  <a:lnTo>
                    <a:pt x="568213" y="783649"/>
                  </a:lnTo>
                  <a:lnTo>
                    <a:pt x="580050" y="758023"/>
                  </a:lnTo>
                  <a:lnTo>
                    <a:pt x="591888" y="732230"/>
                  </a:lnTo>
                  <a:lnTo>
                    <a:pt x="603726" y="706603"/>
                  </a:lnTo>
                  <a:lnTo>
                    <a:pt x="615564" y="681471"/>
                  </a:lnTo>
                  <a:lnTo>
                    <a:pt x="627401" y="657133"/>
                  </a:lnTo>
                  <a:lnTo>
                    <a:pt x="639239" y="633853"/>
                  </a:lnTo>
                  <a:lnTo>
                    <a:pt x="651077" y="611846"/>
                  </a:lnTo>
                  <a:lnTo>
                    <a:pt x="662915" y="591272"/>
                  </a:lnTo>
                  <a:lnTo>
                    <a:pt x="674752" y="572236"/>
                  </a:lnTo>
                  <a:lnTo>
                    <a:pt x="686590" y="554792"/>
                  </a:lnTo>
                  <a:lnTo>
                    <a:pt x="698428" y="538948"/>
                  </a:lnTo>
                  <a:lnTo>
                    <a:pt x="710266" y="524672"/>
                  </a:lnTo>
                  <a:lnTo>
                    <a:pt x="722104" y="511901"/>
                  </a:lnTo>
                  <a:lnTo>
                    <a:pt x="733941" y="500551"/>
                  </a:lnTo>
                  <a:lnTo>
                    <a:pt x="745779" y="490521"/>
                  </a:lnTo>
                  <a:lnTo>
                    <a:pt x="757617" y="481702"/>
                  </a:lnTo>
                  <a:lnTo>
                    <a:pt x="769455" y="473984"/>
                  </a:lnTo>
                  <a:lnTo>
                    <a:pt x="781292" y="467254"/>
                  </a:lnTo>
                  <a:lnTo>
                    <a:pt x="793130" y="461407"/>
                  </a:lnTo>
                  <a:lnTo>
                    <a:pt x="804968" y="456341"/>
                  </a:lnTo>
                  <a:lnTo>
                    <a:pt x="816806" y="451964"/>
                  </a:lnTo>
                  <a:lnTo>
                    <a:pt x="828643" y="448190"/>
                  </a:lnTo>
                  <a:lnTo>
                    <a:pt x="840481" y="444943"/>
                  </a:lnTo>
                  <a:lnTo>
                    <a:pt x="852319" y="442153"/>
                  </a:lnTo>
                  <a:lnTo>
                    <a:pt x="864157" y="439760"/>
                  </a:lnTo>
                  <a:lnTo>
                    <a:pt x="875995" y="437709"/>
                  </a:lnTo>
                  <a:lnTo>
                    <a:pt x="887832" y="435954"/>
                  </a:lnTo>
                  <a:lnTo>
                    <a:pt x="899670" y="434453"/>
                  </a:lnTo>
                  <a:lnTo>
                    <a:pt x="911508" y="433170"/>
                  </a:lnTo>
                  <a:lnTo>
                    <a:pt x="923346" y="432074"/>
                  </a:lnTo>
                  <a:lnTo>
                    <a:pt x="935183" y="431139"/>
                  </a:lnTo>
                  <a:lnTo>
                    <a:pt x="947021" y="430342"/>
                  </a:lnTo>
                  <a:lnTo>
                    <a:pt x="958859" y="429661"/>
                  </a:lnTo>
                  <a:lnTo>
                    <a:pt x="970697" y="429082"/>
                  </a:lnTo>
                  <a:lnTo>
                    <a:pt x="982534" y="428587"/>
                  </a:lnTo>
                  <a:lnTo>
                    <a:pt x="994372" y="428166"/>
                  </a:lnTo>
                  <a:lnTo>
                    <a:pt x="1006210" y="427808"/>
                  </a:lnTo>
                  <a:lnTo>
                    <a:pt x="1018048" y="427502"/>
                  </a:lnTo>
                  <a:lnTo>
                    <a:pt x="1029886" y="427242"/>
                  </a:lnTo>
                  <a:lnTo>
                    <a:pt x="1041723" y="427021"/>
                  </a:lnTo>
                  <a:lnTo>
                    <a:pt x="1053561" y="426832"/>
                  </a:lnTo>
                  <a:lnTo>
                    <a:pt x="1065399" y="426672"/>
                  </a:lnTo>
                  <a:lnTo>
                    <a:pt x="1077237" y="426535"/>
                  </a:lnTo>
                  <a:lnTo>
                    <a:pt x="1089074" y="426419"/>
                  </a:lnTo>
                  <a:lnTo>
                    <a:pt x="1100912" y="426320"/>
                  </a:lnTo>
                  <a:lnTo>
                    <a:pt x="1112750" y="426236"/>
                  </a:lnTo>
                  <a:lnTo>
                    <a:pt x="1124588" y="426164"/>
                  </a:lnTo>
                  <a:lnTo>
                    <a:pt x="1136426" y="426103"/>
                  </a:lnTo>
                  <a:lnTo>
                    <a:pt x="1148263" y="426052"/>
                  </a:lnTo>
                  <a:lnTo>
                    <a:pt x="1160101" y="426007"/>
                  </a:lnTo>
                  <a:lnTo>
                    <a:pt x="1171939" y="425970"/>
                  </a:lnTo>
                  <a:lnTo>
                    <a:pt x="1171939" y="425827"/>
                  </a:lnTo>
                  <a:lnTo>
                    <a:pt x="1183777" y="425840"/>
                  </a:lnTo>
                  <a:lnTo>
                    <a:pt x="1195614" y="425854"/>
                  </a:lnTo>
                  <a:lnTo>
                    <a:pt x="1207452" y="425872"/>
                  </a:lnTo>
                  <a:lnTo>
                    <a:pt x="1219290" y="425892"/>
                  </a:lnTo>
                  <a:lnTo>
                    <a:pt x="1231128" y="425916"/>
                  </a:lnTo>
                  <a:lnTo>
                    <a:pt x="1242965" y="425944"/>
                  </a:lnTo>
                  <a:lnTo>
                    <a:pt x="1254803" y="425977"/>
                  </a:lnTo>
                  <a:lnTo>
                    <a:pt x="1266641" y="426016"/>
                  </a:lnTo>
                  <a:lnTo>
                    <a:pt x="1278479" y="426061"/>
                  </a:lnTo>
                  <a:lnTo>
                    <a:pt x="1290317" y="426115"/>
                  </a:lnTo>
                  <a:lnTo>
                    <a:pt x="1302154" y="426177"/>
                  </a:lnTo>
                  <a:lnTo>
                    <a:pt x="1313992" y="426251"/>
                  </a:lnTo>
                  <a:lnTo>
                    <a:pt x="1325830" y="426338"/>
                  </a:lnTo>
                  <a:lnTo>
                    <a:pt x="1337668" y="426440"/>
                  </a:lnTo>
                  <a:lnTo>
                    <a:pt x="1349505" y="426559"/>
                  </a:lnTo>
                  <a:lnTo>
                    <a:pt x="1361343" y="426700"/>
                  </a:lnTo>
                  <a:lnTo>
                    <a:pt x="1373181" y="426864"/>
                  </a:lnTo>
                  <a:lnTo>
                    <a:pt x="1385019" y="427058"/>
                  </a:lnTo>
                  <a:lnTo>
                    <a:pt x="1396856" y="427284"/>
                  </a:lnTo>
                  <a:lnTo>
                    <a:pt x="1408694" y="427550"/>
                  </a:lnTo>
                  <a:lnTo>
                    <a:pt x="1420532" y="427862"/>
                  </a:lnTo>
                  <a:lnTo>
                    <a:pt x="1432370" y="428227"/>
                  </a:lnTo>
                  <a:lnTo>
                    <a:pt x="1444208" y="428655"/>
                  </a:lnTo>
                  <a:lnTo>
                    <a:pt x="1456045" y="429155"/>
                  </a:lnTo>
                  <a:lnTo>
                    <a:pt x="1467883" y="429740"/>
                  </a:lnTo>
                  <a:lnTo>
                    <a:pt x="1479721" y="430424"/>
                  </a:lnTo>
                  <a:lnTo>
                    <a:pt x="1491559" y="431222"/>
                  </a:lnTo>
                  <a:lnTo>
                    <a:pt x="1503396" y="432151"/>
                  </a:lnTo>
                  <a:lnTo>
                    <a:pt x="1515234" y="433234"/>
                  </a:lnTo>
                  <a:lnTo>
                    <a:pt x="1527072" y="434492"/>
                  </a:lnTo>
                  <a:lnTo>
                    <a:pt x="1538910" y="435951"/>
                  </a:lnTo>
                  <a:lnTo>
                    <a:pt x="1550748" y="437639"/>
                  </a:lnTo>
                  <a:lnTo>
                    <a:pt x="1562585" y="439589"/>
                  </a:lnTo>
                  <a:lnTo>
                    <a:pt x="1574423" y="441832"/>
                  </a:lnTo>
                  <a:lnTo>
                    <a:pt x="1586261" y="444405"/>
                  </a:lnTo>
                  <a:lnTo>
                    <a:pt x="1598099" y="447344"/>
                  </a:lnTo>
                  <a:lnTo>
                    <a:pt x="1609936" y="450687"/>
                  </a:lnTo>
                  <a:lnTo>
                    <a:pt x="1621774" y="454471"/>
                  </a:lnTo>
                  <a:lnTo>
                    <a:pt x="1633612" y="458728"/>
                  </a:lnTo>
                  <a:lnTo>
                    <a:pt x="1645450" y="463487"/>
                  </a:lnTo>
                  <a:lnTo>
                    <a:pt x="1657287" y="468768"/>
                  </a:lnTo>
                  <a:lnTo>
                    <a:pt x="1669125" y="474582"/>
                  </a:lnTo>
                  <a:lnTo>
                    <a:pt x="1680963" y="480928"/>
                  </a:lnTo>
                  <a:lnTo>
                    <a:pt x="1692801" y="487786"/>
                  </a:lnTo>
                  <a:lnTo>
                    <a:pt x="1704639" y="495122"/>
                  </a:lnTo>
                  <a:lnTo>
                    <a:pt x="1716476" y="502882"/>
                  </a:lnTo>
                  <a:lnTo>
                    <a:pt x="1728314" y="510994"/>
                  </a:lnTo>
                  <a:lnTo>
                    <a:pt x="1740152" y="519372"/>
                  </a:lnTo>
                  <a:lnTo>
                    <a:pt x="1751990" y="527914"/>
                  </a:lnTo>
                  <a:lnTo>
                    <a:pt x="1763827" y="536512"/>
                  </a:lnTo>
                  <a:lnTo>
                    <a:pt x="1775665" y="545054"/>
                  </a:lnTo>
                  <a:lnTo>
                    <a:pt x="1787503" y="553431"/>
                  </a:lnTo>
                  <a:lnTo>
                    <a:pt x="1799341" y="561544"/>
                  </a:lnTo>
                  <a:lnTo>
                    <a:pt x="1811178" y="569304"/>
                  </a:lnTo>
                  <a:lnTo>
                    <a:pt x="1823016" y="576639"/>
                  </a:lnTo>
                  <a:lnTo>
                    <a:pt x="1834854" y="583498"/>
                  </a:lnTo>
                  <a:lnTo>
                    <a:pt x="1846692" y="589843"/>
                  </a:lnTo>
                  <a:lnTo>
                    <a:pt x="1858530" y="595657"/>
                  </a:lnTo>
                  <a:lnTo>
                    <a:pt x="1870367" y="600939"/>
                  </a:lnTo>
                  <a:lnTo>
                    <a:pt x="1882205" y="605697"/>
                  </a:lnTo>
                  <a:lnTo>
                    <a:pt x="1894043" y="609954"/>
                  </a:lnTo>
                  <a:lnTo>
                    <a:pt x="1905881" y="613738"/>
                  </a:lnTo>
                  <a:lnTo>
                    <a:pt x="1917718" y="617081"/>
                  </a:lnTo>
                  <a:lnTo>
                    <a:pt x="1929556" y="620021"/>
                  </a:lnTo>
                  <a:lnTo>
                    <a:pt x="1941394" y="622593"/>
                  </a:lnTo>
                  <a:lnTo>
                    <a:pt x="1953232" y="624837"/>
                  </a:lnTo>
                  <a:lnTo>
                    <a:pt x="1965069" y="626786"/>
                  </a:lnTo>
                  <a:lnTo>
                    <a:pt x="1976907" y="628474"/>
                  </a:lnTo>
                  <a:lnTo>
                    <a:pt x="1988745" y="629933"/>
                  </a:lnTo>
                  <a:lnTo>
                    <a:pt x="2000583" y="631191"/>
                  </a:lnTo>
                  <a:lnTo>
                    <a:pt x="2012421" y="632274"/>
                  </a:lnTo>
                  <a:lnTo>
                    <a:pt x="2024258" y="633204"/>
                  </a:lnTo>
                  <a:lnTo>
                    <a:pt x="2036096" y="634001"/>
                  </a:lnTo>
                  <a:lnTo>
                    <a:pt x="2047934" y="634685"/>
                  </a:lnTo>
                  <a:lnTo>
                    <a:pt x="2059772" y="635270"/>
                  </a:lnTo>
                  <a:lnTo>
                    <a:pt x="2071609" y="635771"/>
                  </a:lnTo>
                  <a:lnTo>
                    <a:pt x="2083447" y="636198"/>
                  </a:lnTo>
                  <a:lnTo>
                    <a:pt x="2095285" y="636563"/>
                  </a:lnTo>
                  <a:lnTo>
                    <a:pt x="2107123" y="636875"/>
                  </a:lnTo>
                  <a:lnTo>
                    <a:pt x="2118961" y="637141"/>
                  </a:lnTo>
                  <a:lnTo>
                    <a:pt x="2130798" y="637368"/>
                  </a:lnTo>
                  <a:lnTo>
                    <a:pt x="2142636" y="637561"/>
                  </a:lnTo>
                  <a:lnTo>
                    <a:pt x="2154474" y="637726"/>
                  </a:lnTo>
                  <a:lnTo>
                    <a:pt x="2166312" y="637866"/>
                  </a:lnTo>
                  <a:lnTo>
                    <a:pt x="2178149" y="637985"/>
                  </a:lnTo>
                  <a:lnTo>
                    <a:pt x="2189987" y="638087"/>
                  </a:lnTo>
                  <a:lnTo>
                    <a:pt x="2201825" y="638174"/>
                  </a:lnTo>
                  <a:lnTo>
                    <a:pt x="2213663" y="638248"/>
                  </a:lnTo>
                  <a:lnTo>
                    <a:pt x="2225500" y="638311"/>
                  </a:lnTo>
                  <a:lnTo>
                    <a:pt x="2237338" y="638364"/>
                  </a:lnTo>
                  <a:lnTo>
                    <a:pt x="2249176" y="638410"/>
                  </a:lnTo>
                  <a:lnTo>
                    <a:pt x="2261014" y="638448"/>
                  </a:lnTo>
                  <a:lnTo>
                    <a:pt x="2272852" y="638481"/>
                  </a:lnTo>
                  <a:lnTo>
                    <a:pt x="2284689" y="638509"/>
                  </a:lnTo>
                  <a:lnTo>
                    <a:pt x="2296527" y="638533"/>
                  </a:lnTo>
                  <a:lnTo>
                    <a:pt x="2308365" y="638554"/>
                  </a:lnTo>
                  <a:lnTo>
                    <a:pt x="2320203" y="638571"/>
                  </a:lnTo>
                  <a:lnTo>
                    <a:pt x="2332040" y="638586"/>
                  </a:lnTo>
                  <a:lnTo>
                    <a:pt x="2343878" y="638598"/>
                  </a:lnTo>
                  <a:lnTo>
                    <a:pt x="2343878" y="638455"/>
                  </a:lnTo>
                  <a:lnTo>
                    <a:pt x="2355716" y="638418"/>
                  </a:lnTo>
                  <a:lnTo>
                    <a:pt x="2367554" y="638374"/>
                  </a:lnTo>
                  <a:lnTo>
                    <a:pt x="2379391" y="638322"/>
                  </a:lnTo>
                  <a:lnTo>
                    <a:pt x="2391229" y="638261"/>
                  </a:lnTo>
                  <a:lnTo>
                    <a:pt x="2403067" y="638189"/>
                  </a:lnTo>
                  <a:lnTo>
                    <a:pt x="2414905" y="638105"/>
                  </a:lnTo>
                  <a:lnTo>
                    <a:pt x="2426743" y="638006"/>
                  </a:lnTo>
                  <a:lnTo>
                    <a:pt x="2438580" y="637890"/>
                  </a:lnTo>
                  <a:lnTo>
                    <a:pt x="2450418" y="637753"/>
                  </a:lnTo>
                  <a:lnTo>
                    <a:pt x="2462256" y="637593"/>
                  </a:lnTo>
                  <a:lnTo>
                    <a:pt x="2474094" y="637404"/>
                  </a:lnTo>
                  <a:lnTo>
                    <a:pt x="2485931" y="637183"/>
                  </a:lnTo>
                  <a:lnTo>
                    <a:pt x="2497769" y="636923"/>
                  </a:lnTo>
                  <a:lnTo>
                    <a:pt x="2509607" y="636617"/>
                  </a:lnTo>
                  <a:lnTo>
                    <a:pt x="2521445" y="636259"/>
                  </a:lnTo>
                  <a:lnTo>
                    <a:pt x="2533283" y="635838"/>
                  </a:lnTo>
                  <a:lnTo>
                    <a:pt x="2545120" y="635344"/>
                  </a:lnTo>
                  <a:lnTo>
                    <a:pt x="2556958" y="634764"/>
                  </a:lnTo>
                  <a:lnTo>
                    <a:pt x="2568796" y="634084"/>
                  </a:lnTo>
                  <a:lnTo>
                    <a:pt x="2580634" y="633286"/>
                  </a:lnTo>
                  <a:lnTo>
                    <a:pt x="2592471" y="632351"/>
                  </a:lnTo>
                  <a:lnTo>
                    <a:pt x="2604309" y="631255"/>
                  </a:lnTo>
                  <a:lnTo>
                    <a:pt x="2616147" y="629973"/>
                  </a:lnTo>
                  <a:lnTo>
                    <a:pt x="2627985" y="628471"/>
                  </a:lnTo>
                  <a:lnTo>
                    <a:pt x="2639822" y="626716"/>
                  </a:lnTo>
                  <a:lnTo>
                    <a:pt x="2651660" y="624665"/>
                  </a:lnTo>
                  <a:lnTo>
                    <a:pt x="2663498" y="622272"/>
                  </a:lnTo>
                  <a:lnTo>
                    <a:pt x="2675336" y="619482"/>
                  </a:lnTo>
                  <a:lnTo>
                    <a:pt x="2687174" y="616235"/>
                  </a:lnTo>
                  <a:lnTo>
                    <a:pt x="2699011" y="612461"/>
                  </a:lnTo>
                  <a:lnTo>
                    <a:pt x="2710849" y="608084"/>
                  </a:lnTo>
                  <a:lnTo>
                    <a:pt x="2722687" y="603018"/>
                  </a:lnTo>
                  <a:lnTo>
                    <a:pt x="2734525" y="597171"/>
                  </a:lnTo>
                  <a:lnTo>
                    <a:pt x="2746362" y="590441"/>
                  </a:lnTo>
                  <a:lnTo>
                    <a:pt x="2758200" y="582723"/>
                  </a:lnTo>
                  <a:lnTo>
                    <a:pt x="2770038" y="573904"/>
                  </a:lnTo>
                  <a:lnTo>
                    <a:pt x="2781876" y="563874"/>
                  </a:lnTo>
                  <a:lnTo>
                    <a:pt x="2793713" y="552524"/>
                  </a:lnTo>
                  <a:lnTo>
                    <a:pt x="2805551" y="539753"/>
                  </a:lnTo>
                  <a:lnTo>
                    <a:pt x="2817389" y="525477"/>
                  </a:lnTo>
                  <a:lnTo>
                    <a:pt x="2829227" y="509633"/>
                  </a:lnTo>
                  <a:lnTo>
                    <a:pt x="2841065" y="492190"/>
                  </a:lnTo>
                  <a:lnTo>
                    <a:pt x="2852902" y="473154"/>
                  </a:lnTo>
                  <a:lnTo>
                    <a:pt x="2864740" y="452579"/>
                  </a:lnTo>
                  <a:lnTo>
                    <a:pt x="2876578" y="430572"/>
                  </a:lnTo>
                  <a:lnTo>
                    <a:pt x="2888416" y="407292"/>
                  </a:lnTo>
                  <a:lnTo>
                    <a:pt x="2900253" y="382954"/>
                  </a:lnTo>
                  <a:lnTo>
                    <a:pt x="2912091" y="357822"/>
                  </a:lnTo>
                  <a:lnTo>
                    <a:pt x="2923929" y="332196"/>
                  </a:lnTo>
                  <a:lnTo>
                    <a:pt x="2935767" y="306402"/>
                  </a:lnTo>
                  <a:lnTo>
                    <a:pt x="2947604" y="280776"/>
                  </a:lnTo>
                  <a:lnTo>
                    <a:pt x="2959442" y="255643"/>
                  </a:lnTo>
                  <a:lnTo>
                    <a:pt x="2971280" y="231306"/>
                  </a:lnTo>
                  <a:lnTo>
                    <a:pt x="2983118" y="208026"/>
                  </a:lnTo>
                  <a:lnTo>
                    <a:pt x="2994956" y="186018"/>
                  </a:lnTo>
                  <a:lnTo>
                    <a:pt x="3006793" y="165444"/>
                  </a:lnTo>
                  <a:lnTo>
                    <a:pt x="3018631" y="146408"/>
                  </a:lnTo>
                  <a:lnTo>
                    <a:pt x="3030469" y="128965"/>
                  </a:lnTo>
                  <a:lnTo>
                    <a:pt x="3042307" y="113121"/>
                  </a:lnTo>
                  <a:lnTo>
                    <a:pt x="3054144" y="98845"/>
                  </a:lnTo>
                  <a:lnTo>
                    <a:pt x="3065982" y="86074"/>
                  </a:lnTo>
                  <a:lnTo>
                    <a:pt x="3077820" y="74724"/>
                  </a:lnTo>
                  <a:lnTo>
                    <a:pt x="3089658" y="64693"/>
                  </a:lnTo>
                  <a:lnTo>
                    <a:pt x="3101496" y="55875"/>
                  </a:lnTo>
                  <a:lnTo>
                    <a:pt x="3113333" y="48156"/>
                  </a:lnTo>
                  <a:lnTo>
                    <a:pt x="3125171" y="41427"/>
                  </a:lnTo>
                  <a:lnTo>
                    <a:pt x="3137009" y="35579"/>
                  </a:lnTo>
                  <a:lnTo>
                    <a:pt x="3148847" y="30514"/>
                  </a:lnTo>
                  <a:lnTo>
                    <a:pt x="3160684" y="26137"/>
                  </a:lnTo>
                  <a:lnTo>
                    <a:pt x="3172522" y="22363"/>
                  </a:lnTo>
                  <a:lnTo>
                    <a:pt x="3184360" y="19115"/>
                  </a:lnTo>
                  <a:lnTo>
                    <a:pt x="3196198" y="16326"/>
                  </a:lnTo>
                  <a:lnTo>
                    <a:pt x="3208035" y="13932"/>
                  </a:lnTo>
                  <a:lnTo>
                    <a:pt x="3219873" y="11881"/>
                  </a:lnTo>
                  <a:lnTo>
                    <a:pt x="3231711" y="10126"/>
                  </a:lnTo>
                  <a:lnTo>
                    <a:pt x="3243549" y="8625"/>
                  </a:lnTo>
                  <a:lnTo>
                    <a:pt x="3255387" y="7342"/>
                  </a:lnTo>
                  <a:lnTo>
                    <a:pt x="3267224" y="6247"/>
                  </a:lnTo>
                  <a:lnTo>
                    <a:pt x="3279062" y="5312"/>
                  </a:lnTo>
                  <a:lnTo>
                    <a:pt x="3290900" y="4514"/>
                  </a:lnTo>
                  <a:lnTo>
                    <a:pt x="3302738" y="3834"/>
                  </a:lnTo>
                  <a:lnTo>
                    <a:pt x="3314575" y="3254"/>
                  </a:lnTo>
                  <a:lnTo>
                    <a:pt x="3326413" y="2760"/>
                  </a:lnTo>
                  <a:lnTo>
                    <a:pt x="3338251" y="2339"/>
                  </a:lnTo>
                  <a:lnTo>
                    <a:pt x="3350089" y="1980"/>
                  </a:lnTo>
                  <a:lnTo>
                    <a:pt x="3361926" y="1675"/>
                  </a:lnTo>
                  <a:lnTo>
                    <a:pt x="3373764" y="1415"/>
                  </a:lnTo>
                  <a:lnTo>
                    <a:pt x="3385602" y="1193"/>
                  </a:lnTo>
                  <a:lnTo>
                    <a:pt x="3397440" y="1005"/>
                  </a:lnTo>
                  <a:lnTo>
                    <a:pt x="3409278" y="844"/>
                  </a:lnTo>
                  <a:lnTo>
                    <a:pt x="3421115" y="708"/>
                  </a:lnTo>
                  <a:lnTo>
                    <a:pt x="3432953" y="592"/>
                  </a:lnTo>
                  <a:lnTo>
                    <a:pt x="3444791" y="493"/>
                  </a:lnTo>
                  <a:lnTo>
                    <a:pt x="3456629" y="408"/>
                  </a:lnTo>
                  <a:lnTo>
                    <a:pt x="3468466" y="337"/>
                  </a:lnTo>
                  <a:lnTo>
                    <a:pt x="3480304" y="276"/>
                  </a:lnTo>
                  <a:lnTo>
                    <a:pt x="3492142" y="224"/>
                  </a:lnTo>
                  <a:lnTo>
                    <a:pt x="3503980" y="180"/>
                  </a:lnTo>
                  <a:lnTo>
                    <a:pt x="3515818" y="142"/>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39" name="pl39"/>
            <p:cNvSpPr/>
            <p:nvPr/>
          </p:nvSpPr>
          <p:spPr>
            <a:xfrm>
              <a:off x="2482252" y="4311760"/>
              <a:ext cx="4687757" cy="425684"/>
            </a:xfrm>
            <a:custGeom>
              <a:avLst/>
              <a:pathLst>
                <a:path w="4687757" h="425684">
                  <a:moveTo>
                    <a:pt x="0" y="425684"/>
                  </a:moveTo>
                  <a:lnTo>
                    <a:pt x="11837" y="425672"/>
                  </a:lnTo>
                  <a:lnTo>
                    <a:pt x="23675" y="425657"/>
                  </a:lnTo>
                  <a:lnTo>
                    <a:pt x="35513" y="425640"/>
                  </a:lnTo>
                  <a:lnTo>
                    <a:pt x="47351" y="425619"/>
                  </a:lnTo>
                  <a:lnTo>
                    <a:pt x="59188" y="425596"/>
                  </a:lnTo>
                  <a:lnTo>
                    <a:pt x="71026" y="425567"/>
                  </a:lnTo>
                  <a:lnTo>
                    <a:pt x="82864" y="425535"/>
                  </a:lnTo>
                  <a:lnTo>
                    <a:pt x="94702" y="425496"/>
                  </a:lnTo>
                  <a:lnTo>
                    <a:pt x="106539" y="425450"/>
                  </a:lnTo>
                  <a:lnTo>
                    <a:pt x="118377" y="425397"/>
                  </a:lnTo>
                  <a:lnTo>
                    <a:pt x="130215" y="425334"/>
                  </a:lnTo>
                  <a:lnTo>
                    <a:pt x="142053" y="425260"/>
                  </a:lnTo>
                  <a:lnTo>
                    <a:pt x="153891" y="425173"/>
                  </a:lnTo>
                  <a:lnTo>
                    <a:pt x="165728" y="425072"/>
                  </a:lnTo>
                  <a:lnTo>
                    <a:pt x="177566" y="424952"/>
                  </a:lnTo>
                  <a:lnTo>
                    <a:pt x="189404" y="424812"/>
                  </a:lnTo>
                  <a:lnTo>
                    <a:pt x="201242" y="424647"/>
                  </a:lnTo>
                  <a:lnTo>
                    <a:pt x="213079" y="424454"/>
                  </a:lnTo>
                  <a:lnTo>
                    <a:pt x="224917" y="424227"/>
                  </a:lnTo>
                  <a:lnTo>
                    <a:pt x="236755" y="423961"/>
                  </a:lnTo>
                  <a:lnTo>
                    <a:pt x="248593" y="423649"/>
                  </a:lnTo>
                  <a:lnTo>
                    <a:pt x="260430" y="423284"/>
                  </a:lnTo>
                  <a:lnTo>
                    <a:pt x="272268" y="422857"/>
                  </a:lnTo>
                  <a:lnTo>
                    <a:pt x="284106" y="422356"/>
                  </a:lnTo>
                  <a:lnTo>
                    <a:pt x="295944" y="421771"/>
                  </a:lnTo>
                  <a:lnTo>
                    <a:pt x="307782" y="421088"/>
                  </a:lnTo>
                  <a:lnTo>
                    <a:pt x="319619" y="420290"/>
                  </a:lnTo>
                  <a:lnTo>
                    <a:pt x="331457" y="419360"/>
                  </a:lnTo>
                  <a:lnTo>
                    <a:pt x="343295" y="418277"/>
                  </a:lnTo>
                  <a:lnTo>
                    <a:pt x="355133" y="417019"/>
                  </a:lnTo>
                  <a:lnTo>
                    <a:pt x="366970" y="415560"/>
                  </a:lnTo>
                  <a:lnTo>
                    <a:pt x="378808" y="413872"/>
                  </a:lnTo>
                  <a:lnTo>
                    <a:pt x="390646" y="411923"/>
                  </a:lnTo>
                  <a:lnTo>
                    <a:pt x="402484" y="409680"/>
                  </a:lnTo>
                  <a:lnTo>
                    <a:pt x="414321" y="407107"/>
                  </a:lnTo>
                  <a:lnTo>
                    <a:pt x="426159" y="404167"/>
                  </a:lnTo>
                  <a:lnTo>
                    <a:pt x="437997" y="400824"/>
                  </a:lnTo>
                  <a:lnTo>
                    <a:pt x="449835" y="397040"/>
                  </a:lnTo>
                  <a:lnTo>
                    <a:pt x="461673" y="392784"/>
                  </a:lnTo>
                  <a:lnTo>
                    <a:pt x="473510" y="388025"/>
                  </a:lnTo>
                  <a:lnTo>
                    <a:pt x="485348" y="382744"/>
                  </a:lnTo>
                  <a:lnTo>
                    <a:pt x="497186" y="376929"/>
                  </a:lnTo>
                  <a:lnTo>
                    <a:pt x="509024" y="370584"/>
                  </a:lnTo>
                  <a:lnTo>
                    <a:pt x="520861" y="363726"/>
                  </a:lnTo>
                  <a:lnTo>
                    <a:pt x="532699" y="356390"/>
                  </a:lnTo>
                  <a:lnTo>
                    <a:pt x="544537" y="348630"/>
                  </a:lnTo>
                  <a:lnTo>
                    <a:pt x="556375" y="340517"/>
                  </a:lnTo>
                  <a:lnTo>
                    <a:pt x="568213" y="332140"/>
                  </a:lnTo>
                  <a:lnTo>
                    <a:pt x="580050" y="323598"/>
                  </a:lnTo>
                  <a:lnTo>
                    <a:pt x="591888" y="315000"/>
                  </a:lnTo>
                  <a:lnTo>
                    <a:pt x="603726" y="306458"/>
                  </a:lnTo>
                  <a:lnTo>
                    <a:pt x="615564" y="298080"/>
                  </a:lnTo>
                  <a:lnTo>
                    <a:pt x="627401" y="289968"/>
                  </a:lnTo>
                  <a:lnTo>
                    <a:pt x="639239" y="282208"/>
                  </a:lnTo>
                  <a:lnTo>
                    <a:pt x="651077" y="274872"/>
                  </a:lnTo>
                  <a:lnTo>
                    <a:pt x="662915" y="268014"/>
                  </a:lnTo>
                  <a:lnTo>
                    <a:pt x="674752" y="261669"/>
                  </a:lnTo>
                  <a:lnTo>
                    <a:pt x="686590" y="255854"/>
                  </a:lnTo>
                  <a:lnTo>
                    <a:pt x="698428" y="250573"/>
                  </a:lnTo>
                  <a:lnTo>
                    <a:pt x="710266" y="245814"/>
                  </a:lnTo>
                  <a:lnTo>
                    <a:pt x="722104" y="241557"/>
                  </a:lnTo>
                  <a:lnTo>
                    <a:pt x="733941" y="237774"/>
                  </a:lnTo>
                  <a:lnTo>
                    <a:pt x="745779" y="234430"/>
                  </a:lnTo>
                  <a:lnTo>
                    <a:pt x="757617" y="231491"/>
                  </a:lnTo>
                  <a:lnTo>
                    <a:pt x="769455" y="228918"/>
                  </a:lnTo>
                  <a:lnTo>
                    <a:pt x="781292" y="226675"/>
                  </a:lnTo>
                  <a:lnTo>
                    <a:pt x="793130" y="224726"/>
                  </a:lnTo>
                  <a:lnTo>
                    <a:pt x="804968" y="223037"/>
                  </a:lnTo>
                  <a:lnTo>
                    <a:pt x="816806" y="221578"/>
                  </a:lnTo>
                  <a:lnTo>
                    <a:pt x="828643" y="220320"/>
                  </a:lnTo>
                  <a:lnTo>
                    <a:pt x="840481" y="219238"/>
                  </a:lnTo>
                  <a:lnTo>
                    <a:pt x="852319" y="218308"/>
                  </a:lnTo>
                  <a:lnTo>
                    <a:pt x="864157" y="217510"/>
                  </a:lnTo>
                  <a:lnTo>
                    <a:pt x="875995" y="216826"/>
                  </a:lnTo>
                  <a:lnTo>
                    <a:pt x="887832" y="216241"/>
                  </a:lnTo>
                  <a:lnTo>
                    <a:pt x="899670" y="215741"/>
                  </a:lnTo>
                  <a:lnTo>
                    <a:pt x="911508" y="215313"/>
                  </a:lnTo>
                  <a:lnTo>
                    <a:pt x="923346" y="214948"/>
                  </a:lnTo>
                  <a:lnTo>
                    <a:pt x="935183" y="214636"/>
                  </a:lnTo>
                  <a:lnTo>
                    <a:pt x="947021" y="214371"/>
                  </a:lnTo>
                  <a:lnTo>
                    <a:pt x="958859" y="214144"/>
                  </a:lnTo>
                  <a:lnTo>
                    <a:pt x="970697" y="213951"/>
                  </a:lnTo>
                  <a:lnTo>
                    <a:pt x="982534" y="213786"/>
                  </a:lnTo>
                  <a:lnTo>
                    <a:pt x="994372" y="213645"/>
                  </a:lnTo>
                  <a:lnTo>
                    <a:pt x="1006210" y="213526"/>
                  </a:lnTo>
                  <a:lnTo>
                    <a:pt x="1018048" y="213424"/>
                  </a:lnTo>
                  <a:lnTo>
                    <a:pt x="1029886" y="213337"/>
                  </a:lnTo>
                  <a:lnTo>
                    <a:pt x="1041723" y="213264"/>
                  </a:lnTo>
                  <a:lnTo>
                    <a:pt x="1053561" y="213201"/>
                  </a:lnTo>
                  <a:lnTo>
                    <a:pt x="1065399" y="213147"/>
                  </a:lnTo>
                  <a:lnTo>
                    <a:pt x="1077237" y="213102"/>
                  </a:lnTo>
                  <a:lnTo>
                    <a:pt x="1089074" y="213063"/>
                  </a:lnTo>
                  <a:lnTo>
                    <a:pt x="1100912" y="213030"/>
                  </a:lnTo>
                  <a:lnTo>
                    <a:pt x="1112750" y="213002"/>
                  </a:lnTo>
                  <a:lnTo>
                    <a:pt x="1124588" y="212978"/>
                  </a:lnTo>
                  <a:lnTo>
                    <a:pt x="1136426" y="212958"/>
                  </a:lnTo>
                  <a:lnTo>
                    <a:pt x="1148263" y="212941"/>
                  </a:lnTo>
                  <a:lnTo>
                    <a:pt x="1160101" y="212926"/>
                  </a:lnTo>
                  <a:lnTo>
                    <a:pt x="1171939" y="212913"/>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770"/>
                  </a:lnTo>
                  <a:lnTo>
                    <a:pt x="2355716" y="212758"/>
                  </a:lnTo>
                  <a:lnTo>
                    <a:pt x="2367554" y="212743"/>
                  </a:lnTo>
                  <a:lnTo>
                    <a:pt x="2379391" y="212726"/>
                  </a:lnTo>
                  <a:lnTo>
                    <a:pt x="2391229" y="212706"/>
                  </a:lnTo>
                  <a:lnTo>
                    <a:pt x="2403067" y="212682"/>
                  </a:lnTo>
                  <a:lnTo>
                    <a:pt x="2414905" y="212654"/>
                  </a:lnTo>
                  <a:lnTo>
                    <a:pt x="2426743" y="212621"/>
                  </a:lnTo>
                  <a:lnTo>
                    <a:pt x="2438580" y="212582"/>
                  </a:lnTo>
                  <a:lnTo>
                    <a:pt x="2450418" y="212536"/>
                  </a:lnTo>
                  <a:lnTo>
                    <a:pt x="2462256" y="212483"/>
                  </a:lnTo>
                  <a:lnTo>
                    <a:pt x="2474094" y="212420"/>
                  </a:lnTo>
                  <a:lnTo>
                    <a:pt x="2485931" y="212346"/>
                  </a:lnTo>
                  <a:lnTo>
                    <a:pt x="2497769" y="212260"/>
                  </a:lnTo>
                  <a:lnTo>
                    <a:pt x="2509607" y="212158"/>
                  </a:lnTo>
                  <a:lnTo>
                    <a:pt x="2521445" y="212038"/>
                  </a:lnTo>
                  <a:lnTo>
                    <a:pt x="2533283" y="211898"/>
                  </a:lnTo>
                  <a:lnTo>
                    <a:pt x="2545120" y="211733"/>
                  </a:lnTo>
                  <a:lnTo>
                    <a:pt x="2556958" y="211540"/>
                  </a:lnTo>
                  <a:lnTo>
                    <a:pt x="2568796" y="211313"/>
                  </a:lnTo>
                  <a:lnTo>
                    <a:pt x="2580634" y="211047"/>
                  </a:lnTo>
                  <a:lnTo>
                    <a:pt x="2592471" y="210736"/>
                  </a:lnTo>
                  <a:lnTo>
                    <a:pt x="2604309" y="210371"/>
                  </a:lnTo>
                  <a:lnTo>
                    <a:pt x="2616147" y="209943"/>
                  </a:lnTo>
                  <a:lnTo>
                    <a:pt x="2627985" y="209443"/>
                  </a:lnTo>
                  <a:lnTo>
                    <a:pt x="2639822" y="208857"/>
                  </a:lnTo>
                  <a:lnTo>
                    <a:pt x="2651660" y="208174"/>
                  </a:lnTo>
                  <a:lnTo>
                    <a:pt x="2663498" y="207376"/>
                  </a:lnTo>
                  <a:lnTo>
                    <a:pt x="2675336" y="206446"/>
                  </a:lnTo>
                  <a:lnTo>
                    <a:pt x="2687174" y="205364"/>
                  </a:lnTo>
                  <a:lnTo>
                    <a:pt x="2699011" y="204106"/>
                  </a:lnTo>
                  <a:lnTo>
                    <a:pt x="2710849" y="202647"/>
                  </a:lnTo>
                  <a:lnTo>
                    <a:pt x="2722687" y="200958"/>
                  </a:lnTo>
                  <a:lnTo>
                    <a:pt x="2734525" y="199009"/>
                  </a:lnTo>
                  <a:lnTo>
                    <a:pt x="2746362" y="196766"/>
                  </a:lnTo>
                  <a:lnTo>
                    <a:pt x="2758200" y="194193"/>
                  </a:lnTo>
                  <a:lnTo>
                    <a:pt x="2770038" y="191253"/>
                  </a:lnTo>
                  <a:lnTo>
                    <a:pt x="2781876" y="187910"/>
                  </a:lnTo>
                  <a:lnTo>
                    <a:pt x="2793713" y="184127"/>
                  </a:lnTo>
                  <a:lnTo>
                    <a:pt x="2805551" y="179870"/>
                  </a:lnTo>
                  <a:lnTo>
                    <a:pt x="2817389" y="175111"/>
                  </a:lnTo>
                  <a:lnTo>
                    <a:pt x="2829227" y="169830"/>
                  </a:lnTo>
                  <a:lnTo>
                    <a:pt x="2841065" y="164015"/>
                  </a:lnTo>
                  <a:lnTo>
                    <a:pt x="2852902" y="157670"/>
                  </a:lnTo>
                  <a:lnTo>
                    <a:pt x="2864740" y="150812"/>
                  </a:lnTo>
                  <a:lnTo>
                    <a:pt x="2876578" y="143476"/>
                  </a:lnTo>
                  <a:lnTo>
                    <a:pt x="2888416" y="135716"/>
                  </a:lnTo>
                  <a:lnTo>
                    <a:pt x="2900253" y="127604"/>
                  </a:lnTo>
                  <a:lnTo>
                    <a:pt x="2912091" y="119226"/>
                  </a:lnTo>
                  <a:lnTo>
                    <a:pt x="2923929" y="110684"/>
                  </a:lnTo>
                  <a:lnTo>
                    <a:pt x="2935767" y="102086"/>
                  </a:lnTo>
                  <a:lnTo>
                    <a:pt x="2947604" y="93544"/>
                  </a:lnTo>
                  <a:lnTo>
                    <a:pt x="2959442" y="85166"/>
                  </a:lnTo>
                  <a:lnTo>
                    <a:pt x="2971280" y="77054"/>
                  </a:lnTo>
                  <a:lnTo>
                    <a:pt x="2983118" y="69294"/>
                  </a:lnTo>
                  <a:lnTo>
                    <a:pt x="2994956" y="61958"/>
                  </a:lnTo>
                  <a:lnTo>
                    <a:pt x="3006793" y="55100"/>
                  </a:lnTo>
                  <a:lnTo>
                    <a:pt x="3018631" y="48755"/>
                  </a:lnTo>
                  <a:lnTo>
                    <a:pt x="3030469" y="42940"/>
                  </a:lnTo>
                  <a:lnTo>
                    <a:pt x="3042307" y="37659"/>
                  </a:lnTo>
                  <a:lnTo>
                    <a:pt x="3054144" y="32900"/>
                  </a:lnTo>
                  <a:lnTo>
                    <a:pt x="3065982" y="28643"/>
                  </a:lnTo>
                  <a:lnTo>
                    <a:pt x="3077820" y="24860"/>
                  </a:lnTo>
                  <a:lnTo>
                    <a:pt x="3089658" y="21517"/>
                  </a:lnTo>
                  <a:lnTo>
                    <a:pt x="3101496" y="18577"/>
                  </a:lnTo>
                  <a:lnTo>
                    <a:pt x="3113333" y="16004"/>
                  </a:lnTo>
                  <a:lnTo>
                    <a:pt x="3125171" y="13761"/>
                  </a:lnTo>
                  <a:lnTo>
                    <a:pt x="3137009" y="11812"/>
                  </a:lnTo>
                  <a:lnTo>
                    <a:pt x="3148847" y="10123"/>
                  </a:lnTo>
                  <a:lnTo>
                    <a:pt x="3160684" y="8664"/>
                  </a:lnTo>
                  <a:lnTo>
                    <a:pt x="3172522" y="7406"/>
                  </a:lnTo>
                  <a:lnTo>
                    <a:pt x="3184360" y="6324"/>
                  </a:lnTo>
                  <a:lnTo>
                    <a:pt x="3196198" y="5394"/>
                  </a:lnTo>
                  <a:lnTo>
                    <a:pt x="3208035" y="4596"/>
                  </a:lnTo>
                  <a:lnTo>
                    <a:pt x="3219873" y="3913"/>
                  </a:lnTo>
                  <a:lnTo>
                    <a:pt x="3231711" y="3327"/>
                  </a:lnTo>
                  <a:lnTo>
                    <a:pt x="3243549" y="2827"/>
                  </a:lnTo>
                  <a:lnTo>
                    <a:pt x="3255387" y="2399"/>
                  </a:lnTo>
                  <a:lnTo>
                    <a:pt x="3267224" y="2034"/>
                  </a:lnTo>
                  <a:lnTo>
                    <a:pt x="3279062" y="1723"/>
                  </a:lnTo>
                  <a:lnTo>
                    <a:pt x="3290900" y="1457"/>
                  </a:lnTo>
                  <a:lnTo>
                    <a:pt x="3302738" y="1230"/>
                  </a:lnTo>
                  <a:lnTo>
                    <a:pt x="3314575" y="1037"/>
                  </a:lnTo>
                  <a:lnTo>
                    <a:pt x="3326413" y="872"/>
                  </a:lnTo>
                  <a:lnTo>
                    <a:pt x="3338251" y="732"/>
                  </a:lnTo>
                  <a:lnTo>
                    <a:pt x="3350089" y="612"/>
                  </a:lnTo>
                  <a:lnTo>
                    <a:pt x="3361926" y="510"/>
                  </a:lnTo>
                  <a:lnTo>
                    <a:pt x="3373764" y="424"/>
                  </a:lnTo>
                  <a:lnTo>
                    <a:pt x="3385602" y="350"/>
                  </a:lnTo>
                  <a:lnTo>
                    <a:pt x="3397440" y="287"/>
                  </a:lnTo>
                  <a:lnTo>
                    <a:pt x="3409278" y="234"/>
                  </a:lnTo>
                  <a:lnTo>
                    <a:pt x="3421115" y="188"/>
                  </a:lnTo>
                  <a:lnTo>
                    <a:pt x="3432953" y="149"/>
                  </a:lnTo>
                  <a:lnTo>
                    <a:pt x="3444791" y="116"/>
                  </a:lnTo>
                  <a:lnTo>
                    <a:pt x="3456629" y="88"/>
                  </a:lnTo>
                  <a:lnTo>
                    <a:pt x="3468466" y="64"/>
                  </a:lnTo>
                  <a:lnTo>
                    <a:pt x="3480304" y="44"/>
                  </a:lnTo>
                  <a:lnTo>
                    <a:pt x="3492142" y="27"/>
                  </a:lnTo>
                  <a:lnTo>
                    <a:pt x="3503980" y="12"/>
                  </a:lnTo>
                  <a:lnTo>
                    <a:pt x="3515818" y="0"/>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40" name="pl40"/>
            <p:cNvSpPr/>
            <p:nvPr/>
          </p:nvSpPr>
          <p:spPr>
            <a:xfrm>
              <a:off x="2482252" y="4950430"/>
              <a:ext cx="4687757" cy="212842"/>
            </a:xfrm>
            <a:custGeom>
              <a:avLst/>
              <a:pathLst>
                <a:path w="4687757" h="212842">
                  <a:moveTo>
                    <a:pt x="0" y="212842"/>
                  </a:moveTo>
                  <a:lnTo>
                    <a:pt x="11837" y="212829"/>
                  </a:lnTo>
                  <a:lnTo>
                    <a:pt x="23675" y="212815"/>
                  </a:lnTo>
                  <a:lnTo>
                    <a:pt x="35513" y="212797"/>
                  </a:lnTo>
                  <a:lnTo>
                    <a:pt x="47351" y="212777"/>
                  </a:lnTo>
                  <a:lnTo>
                    <a:pt x="59188" y="212753"/>
                  </a:lnTo>
                  <a:lnTo>
                    <a:pt x="71026" y="212725"/>
                  </a:lnTo>
                  <a:lnTo>
                    <a:pt x="82864" y="212692"/>
                  </a:lnTo>
                  <a:lnTo>
                    <a:pt x="94702" y="212653"/>
                  </a:lnTo>
                  <a:lnTo>
                    <a:pt x="106539" y="212608"/>
                  </a:lnTo>
                  <a:lnTo>
                    <a:pt x="118377" y="212554"/>
                  </a:lnTo>
                  <a:lnTo>
                    <a:pt x="130215" y="212492"/>
                  </a:lnTo>
                  <a:lnTo>
                    <a:pt x="142053" y="212418"/>
                  </a:lnTo>
                  <a:lnTo>
                    <a:pt x="153891" y="212331"/>
                  </a:lnTo>
                  <a:lnTo>
                    <a:pt x="165728" y="212229"/>
                  </a:lnTo>
                  <a:lnTo>
                    <a:pt x="177566" y="212110"/>
                  </a:lnTo>
                  <a:lnTo>
                    <a:pt x="189404" y="211969"/>
                  </a:lnTo>
                  <a:lnTo>
                    <a:pt x="201242" y="211805"/>
                  </a:lnTo>
                  <a:lnTo>
                    <a:pt x="213079" y="211611"/>
                  </a:lnTo>
                  <a:lnTo>
                    <a:pt x="224917" y="211385"/>
                  </a:lnTo>
                  <a:lnTo>
                    <a:pt x="236755" y="211119"/>
                  </a:lnTo>
                  <a:lnTo>
                    <a:pt x="248593" y="210807"/>
                  </a:lnTo>
                  <a:lnTo>
                    <a:pt x="260430" y="210442"/>
                  </a:lnTo>
                  <a:lnTo>
                    <a:pt x="272268" y="210014"/>
                  </a:lnTo>
                  <a:lnTo>
                    <a:pt x="284106" y="209514"/>
                  </a:lnTo>
                  <a:lnTo>
                    <a:pt x="295944" y="208929"/>
                  </a:lnTo>
                  <a:lnTo>
                    <a:pt x="307782" y="208245"/>
                  </a:lnTo>
                  <a:lnTo>
                    <a:pt x="319619" y="207447"/>
                  </a:lnTo>
                  <a:lnTo>
                    <a:pt x="331457" y="206518"/>
                  </a:lnTo>
                  <a:lnTo>
                    <a:pt x="343295" y="205435"/>
                  </a:lnTo>
                  <a:lnTo>
                    <a:pt x="355133" y="204177"/>
                  </a:lnTo>
                  <a:lnTo>
                    <a:pt x="366970" y="202718"/>
                  </a:lnTo>
                  <a:lnTo>
                    <a:pt x="378808" y="201030"/>
                  </a:lnTo>
                  <a:lnTo>
                    <a:pt x="390646" y="199080"/>
                  </a:lnTo>
                  <a:lnTo>
                    <a:pt x="402484" y="196837"/>
                  </a:lnTo>
                  <a:lnTo>
                    <a:pt x="414321" y="194264"/>
                  </a:lnTo>
                  <a:lnTo>
                    <a:pt x="426159" y="191325"/>
                  </a:lnTo>
                  <a:lnTo>
                    <a:pt x="437997" y="187981"/>
                  </a:lnTo>
                  <a:lnTo>
                    <a:pt x="449835" y="184198"/>
                  </a:lnTo>
                  <a:lnTo>
                    <a:pt x="461673" y="179941"/>
                  </a:lnTo>
                  <a:lnTo>
                    <a:pt x="473510" y="175182"/>
                  </a:lnTo>
                  <a:lnTo>
                    <a:pt x="485348" y="169901"/>
                  </a:lnTo>
                  <a:lnTo>
                    <a:pt x="497186" y="164087"/>
                  </a:lnTo>
                  <a:lnTo>
                    <a:pt x="509024" y="157741"/>
                  </a:lnTo>
                  <a:lnTo>
                    <a:pt x="520861" y="150883"/>
                  </a:lnTo>
                  <a:lnTo>
                    <a:pt x="532699" y="143547"/>
                  </a:lnTo>
                  <a:lnTo>
                    <a:pt x="544537" y="135787"/>
                  </a:lnTo>
                  <a:lnTo>
                    <a:pt x="556375" y="127675"/>
                  </a:lnTo>
                  <a:lnTo>
                    <a:pt x="568213" y="119297"/>
                  </a:lnTo>
                  <a:lnTo>
                    <a:pt x="580050" y="110755"/>
                  </a:lnTo>
                  <a:lnTo>
                    <a:pt x="591888" y="102157"/>
                  </a:lnTo>
                  <a:lnTo>
                    <a:pt x="603726" y="93615"/>
                  </a:lnTo>
                  <a:lnTo>
                    <a:pt x="615564" y="85238"/>
                  </a:lnTo>
                  <a:lnTo>
                    <a:pt x="627401" y="77125"/>
                  </a:lnTo>
                  <a:lnTo>
                    <a:pt x="639239" y="69365"/>
                  </a:lnTo>
                  <a:lnTo>
                    <a:pt x="651077" y="62030"/>
                  </a:lnTo>
                  <a:lnTo>
                    <a:pt x="662915" y="55171"/>
                  </a:lnTo>
                  <a:lnTo>
                    <a:pt x="674752" y="48826"/>
                  </a:lnTo>
                  <a:lnTo>
                    <a:pt x="686590" y="43012"/>
                  </a:lnTo>
                  <a:lnTo>
                    <a:pt x="698428" y="37730"/>
                  </a:lnTo>
                  <a:lnTo>
                    <a:pt x="710266" y="32972"/>
                  </a:lnTo>
                  <a:lnTo>
                    <a:pt x="722104" y="28715"/>
                  </a:lnTo>
                  <a:lnTo>
                    <a:pt x="733941" y="24931"/>
                  </a:lnTo>
                  <a:lnTo>
                    <a:pt x="745779" y="21588"/>
                  </a:lnTo>
                  <a:lnTo>
                    <a:pt x="757617" y="18648"/>
                  </a:lnTo>
                  <a:lnTo>
                    <a:pt x="769455" y="16076"/>
                  </a:lnTo>
                  <a:lnTo>
                    <a:pt x="781292" y="13832"/>
                  </a:lnTo>
                  <a:lnTo>
                    <a:pt x="793130" y="11883"/>
                  </a:lnTo>
                  <a:lnTo>
                    <a:pt x="804968" y="10195"/>
                  </a:lnTo>
                  <a:lnTo>
                    <a:pt x="816806" y="8736"/>
                  </a:lnTo>
                  <a:lnTo>
                    <a:pt x="828643" y="7478"/>
                  </a:lnTo>
                  <a:lnTo>
                    <a:pt x="840481" y="6395"/>
                  </a:lnTo>
                  <a:lnTo>
                    <a:pt x="852319" y="5465"/>
                  </a:lnTo>
                  <a:lnTo>
                    <a:pt x="864157" y="4668"/>
                  </a:lnTo>
                  <a:lnTo>
                    <a:pt x="875995" y="3984"/>
                  </a:lnTo>
                  <a:lnTo>
                    <a:pt x="887832" y="3399"/>
                  </a:lnTo>
                  <a:lnTo>
                    <a:pt x="899670" y="2898"/>
                  </a:lnTo>
                  <a:lnTo>
                    <a:pt x="911508" y="2471"/>
                  </a:lnTo>
                  <a:lnTo>
                    <a:pt x="923346" y="2106"/>
                  </a:lnTo>
                  <a:lnTo>
                    <a:pt x="935183" y="1794"/>
                  </a:lnTo>
                  <a:lnTo>
                    <a:pt x="947021" y="1528"/>
                  </a:lnTo>
                  <a:lnTo>
                    <a:pt x="958859" y="1301"/>
                  </a:lnTo>
                  <a:lnTo>
                    <a:pt x="970697" y="1108"/>
                  </a:lnTo>
                  <a:lnTo>
                    <a:pt x="982534" y="943"/>
                  </a:lnTo>
                  <a:lnTo>
                    <a:pt x="994372" y="803"/>
                  </a:lnTo>
                  <a:lnTo>
                    <a:pt x="1006210" y="684"/>
                  </a:lnTo>
                  <a:lnTo>
                    <a:pt x="1018048" y="582"/>
                  </a:lnTo>
                  <a:lnTo>
                    <a:pt x="1029886" y="495"/>
                  </a:lnTo>
                  <a:lnTo>
                    <a:pt x="1041723" y="421"/>
                  </a:lnTo>
                  <a:lnTo>
                    <a:pt x="1053561" y="358"/>
                  </a:lnTo>
                  <a:lnTo>
                    <a:pt x="1065399" y="305"/>
                  </a:lnTo>
                  <a:lnTo>
                    <a:pt x="1077237" y="259"/>
                  </a:lnTo>
                  <a:lnTo>
                    <a:pt x="1089074" y="221"/>
                  </a:lnTo>
                  <a:lnTo>
                    <a:pt x="1100912" y="188"/>
                  </a:lnTo>
                  <a:lnTo>
                    <a:pt x="1112750" y="160"/>
                  </a:lnTo>
                  <a:lnTo>
                    <a:pt x="1124588" y="136"/>
                  </a:lnTo>
                  <a:lnTo>
                    <a:pt x="1136426" y="115"/>
                  </a:lnTo>
                  <a:lnTo>
                    <a:pt x="1148263" y="98"/>
                  </a:lnTo>
                  <a:lnTo>
                    <a:pt x="1160101" y="83"/>
                  </a:lnTo>
                  <a:lnTo>
                    <a:pt x="1171939" y="7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1" name="pl41"/>
            <p:cNvSpPr/>
            <p:nvPr/>
          </p:nvSpPr>
          <p:spPr>
            <a:xfrm>
              <a:off x="2482252" y="1969709"/>
              <a:ext cx="4687757" cy="212842"/>
            </a:xfrm>
            <a:custGeom>
              <a:avLst/>
              <a:pathLst>
                <a:path w="4687757" h="212842">
                  <a:moveTo>
                    <a:pt x="0" y="212842"/>
                  </a:moveTo>
                  <a:lnTo>
                    <a:pt x="11837" y="212842"/>
                  </a:lnTo>
                  <a:lnTo>
                    <a:pt x="23675" y="212842"/>
                  </a:lnTo>
                  <a:lnTo>
                    <a:pt x="35513" y="212842"/>
                  </a:lnTo>
                  <a:lnTo>
                    <a:pt x="47351" y="212842"/>
                  </a:lnTo>
                  <a:lnTo>
                    <a:pt x="59188" y="212842"/>
                  </a:lnTo>
                  <a:lnTo>
                    <a:pt x="71026" y="212842"/>
                  </a:lnTo>
                  <a:lnTo>
                    <a:pt x="82864" y="212842"/>
                  </a:lnTo>
                  <a:lnTo>
                    <a:pt x="94702" y="212842"/>
                  </a:lnTo>
                  <a:lnTo>
                    <a:pt x="106539" y="212842"/>
                  </a:lnTo>
                  <a:lnTo>
                    <a:pt x="118377" y="212842"/>
                  </a:lnTo>
                  <a:lnTo>
                    <a:pt x="130215" y="212842"/>
                  </a:lnTo>
                  <a:lnTo>
                    <a:pt x="142053" y="212842"/>
                  </a:lnTo>
                  <a:lnTo>
                    <a:pt x="153891" y="212842"/>
                  </a:lnTo>
                  <a:lnTo>
                    <a:pt x="165728" y="212842"/>
                  </a:lnTo>
                  <a:lnTo>
                    <a:pt x="177566" y="212842"/>
                  </a:lnTo>
                  <a:lnTo>
                    <a:pt x="189404" y="212842"/>
                  </a:lnTo>
                  <a:lnTo>
                    <a:pt x="201242" y="212842"/>
                  </a:lnTo>
                  <a:lnTo>
                    <a:pt x="213079" y="212842"/>
                  </a:lnTo>
                  <a:lnTo>
                    <a:pt x="224917" y="212842"/>
                  </a:lnTo>
                  <a:lnTo>
                    <a:pt x="236755" y="212842"/>
                  </a:lnTo>
                  <a:lnTo>
                    <a:pt x="248593" y="212842"/>
                  </a:lnTo>
                  <a:lnTo>
                    <a:pt x="260430" y="212842"/>
                  </a:lnTo>
                  <a:lnTo>
                    <a:pt x="272268" y="212842"/>
                  </a:lnTo>
                  <a:lnTo>
                    <a:pt x="284106" y="212842"/>
                  </a:lnTo>
                  <a:lnTo>
                    <a:pt x="295944" y="212842"/>
                  </a:lnTo>
                  <a:lnTo>
                    <a:pt x="307782" y="212842"/>
                  </a:lnTo>
                  <a:lnTo>
                    <a:pt x="319619" y="212842"/>
                  </a:lnTo>
                  <a:lnTo>
                    <a:pt x="331457" y="212842"/>
                  </a:lnTo>
                  <a:lnTo>
                    <a:pt x="343295" y="212842"/>
                  </a:lnTo>
                  <a:lnTo>
                    <a:pt x="355133" y="212842"/>
                  </a:lnTo>
                  <a:lnTo>
                    <a:pt x="366970" y="212842"/>
                  </a:lnTo>
                  <a:lnTo>
                    <a:pt x="378808" y="212842"/>
                  </a:lnTo>
                  <a:lnTo>
                    <a:pt x="390646" y="212842"/>
                  </a:lnTo>
                  <a:lnTo>
                    <a:pt x="402484" y="212842"/>
                  </a:lnTo>
                  <a:lnTo>
                    <a:pt x="414321" y="212842"/>
                  </a:lnTo>
                  <a:lnTo>
                    <a:pt x="426159" y="212842"/>
                  </a:lnTo>
                  <a:lnTo>
                    <a:pt x="437997" y="212842"/>
                  </a:lnTo>
                  <a:lnTo>
                    <a:pt x="449835" y="212842"/>
                  </a:lnTo>
                  <a:lnTo>
                    <a:pt x="461673" y="212842"/>
                  </a:lnTo>
                  <a:lnTo>
                    <a:pt x="473510" y="212842"/>
                  </a:lnTo>
                  <a:lnTo>
                    <a:pt x="485348" y="212842"/>
                  </a:lnTo>
                  <a:lnTo>
                    <a:pt x="497186" y="212842"/>
                  </a:lnTo>
                  <a:lnTo>
                    <a:pt x="509024" y="212842"/>
                  </a:lnTo>
                  <a:lnTo>
                    <a:pt x="520861" y="212842"/>
                  </a:lnTo>
                  <a:lnTo>
                    <a:pt x="532699" y="212842"/>
                  </a:lnTo>
                  <a:lnTo>
                    <a:pt x="544537" y="212842"/>
                  </a:lnTo>
                  <a:lnTo>
                    <a:pt x="556375" y="212842"/>
                  </a:lnTo>
                  <a:lnTo>
                    <a:pt x="568213" y="212842"/>
                  </a:lnTo>
                  <a:lnTo>
                    <a:pt x="580050" y="212842"/>
                  </a:lnTo>
                  <a:lnTo>
                    <a:pt x="591888" y="212842"/>
                  </a:lnTo>
                  <a:lnTo>
                    <a:pt x="603726" y="212842"/>
                  </a:lnTo>
                  <a:lnTo>
                    <a:pt x="615564" y="212842"/>
                  </a:lnTo>
                  <a:lnTo>
                    <a:pt x="627401" y="212842"/>
                  </a:lnTo>
                  <a:lnTo>
                    <a:pt x="639239" y="212842"/>
                  </a:lnTo>
                  <a:lnTo>
                    <a:pt x="651077" y="212842"/>
                  </a:lnTo>
                  <a:lnTo>
                    <a:pt x="662915" y="212842"/>
                  </a:lnTo>
                  <a:lnTo>
                    <a:pt x="674752" y="212842"/>
                  </a:lnTo>
                  <a:lnTo>
                    <a:pt x="686590" y="212842"/>
                  </a:lnTo>
                  <a:lnTo>
                    <a:pt x="698428" y="212842"/>
                  </a:lnTo>
                  <a:lnTo>
                    <a:pt x="710266" y="212842"/>
                  </a:lnTo>
                  <a:lnTo>
                    <a:pt x="722104" y="212842"/>
                  </a:lnTo>
                  <a:lnTo>
                    <a:pt x="733941" y="212842"/>
                  </a:lnTo>
                  <a:lnTo>
                    <a:pt x="745779" y="212842"/>
                  </a:lnTo>
                  <a:lnTo>
                    <a:pt x="757617" y="212842"/>
                  </a:lnTo>
                  <a:lnTo>
                    <a:pt x="769455" y="212842"/>
                  </a:lnTo>
                  <a:lnTo>
                    <a:pt x="781292" y="212842"/>
                  </a:lnTo>
                  <a:lnTo>
                    <a:pt x="793130" y="212842"/>
                  </a:lnTo>
                  <a:lnTo>
                    <a:pt x="804968" y="212842"/>
                  </a:lnTo>
                  <a:lnTo>
                    <a:pt x="816806" y="212842"/>
                  </a:lnTo>
                  <a:lnTo>
                    <a:pt x="828643" y="212842"/>
                  </a:lnTo>
                  <a:lnTo>
                    <a:pt x="840481" y="212842"/>
                  </a:lnTo>
                  <a:lnTo>
                    <a:pt x="852319" y="212842"/>
                  </a:lnTo>
                  <a:lnTo>
                    <a:pt x="864157" y="212842"/>
                  </a:lnTo>
                  <a:lnTo>
                    <a:pt x="875995" y="212842"/>
                  </a:lnTo>
                  <a:lnTo>
                    <a:pt x="887832" y="212842"/>
                  </a:lnTo>
                  <a:lnTo>
                    <a:pt x="899670" y="212842"/>
                  </a:lnTo>
                  <a:lnTo>
                    <a:pt x="911508" y="212842"/>
                  </a:lnTo>
                  <a:lnTo>
                    <a:pt x="923346" y="212842"/>
                  </a:lnTo>
                  <a:lnTo>
                    <a:pt x="935183" y="212842"/>
                  </a:lnTo>
                  <a:lnTo>
                    <a:pt x="947021" y="212842"/>
                  </a:lnTo>
                  <a:lnTo>
                    <a:pt x="958859" y="212842"/>
                  </a:lnTo>
                  <a:lnTo>
                    <a:pt x="970697" y="212842"/>
                  </a:lnTo>
                  <a:lnTo>
                    <a:pt x="982534" y="212842"/>
                  </a:lnTo>
                  <a:lnTo>
                    <a:pt x="994372" y="212842"/>
                  </a:lnTo>
                  <a:lnTo>
                    <a:pt x="1006210" y="212842"/>
                  </a:lnTo>
                  <a:lnTo>
                    <a:pt x="1018048" y="212842"/>
                  </a:lnTo>
                  <a:lnTo>
                    <a:pt x="1029886" y="212842"/>
                  </a:lnTo>
                  <a:lnTo>
                    <a:pt x="1041723" y="212842"/>
                  </a:lnTo>
                  <a:lnTo>
                    <a:pt x="1053561" y="212842"/>
                  </a:lnTo>
                  <a:lnTo>
                    <a:pt x="1065399" y="212842"/>
                  </a:lnTo>
                  <a:lnTo>
                    <a:pt x="1077237" y="212842"/>
                  </a:lnTo>
                  <a:lnTo>
                    <a:pt x="1089074" y="212842"/>
                  </a:lnTo>
                  <a:lnTo>
                    <a:pt x="1100912" y="212842"/>
                  </a:lnTo>
                  <a:lnTo>
                    <a:pt x="1112750" y="212842"/>
                  </a:lnTo>
                  <a:lnTo>
                    <a:pt x="1124588" y="212842"/>
                  </a:lnTo>
                  <a:lnTo>
                    <a:pt x="1136426" y="212842"/>
                  </a:lnTo>
                  <a:lnTo>
                    <a:pt x="1148263" y="212842"/>
                  </a:lnTo>
                  <a:lnTo>
                    <a:pt x="1160101" y="212842"/>
                  </a:lnTo>
                  <a:lnTo>
                    <a:pt x="1171939" y="212842"/>
                  </a:lnTo>
                  <a:lnTo>
                    <a:pt x="1171939" y="212770"/>
                  </a:lnTo>
                  <a:lnTo>
                    <a:pt x="1183777" y="212758"/>
                  </a:lnTo>
                  <a:lnTo>
                    <a:pt x="1195614" y="212743"/>
                  </a:lnTo>
                  <a:lnTo>
                    <a:pt x="1207452" y="212726"/>
                  </a:lnTo>
                  <a:lnTo>
                    <a:pt x="1219290" y="212706"/>
                  </a:lnTo>
                  <a:lnTo>
                    <a:pt x="1231128" y="212682"/>
                  </a:lnTo>
                  <a:lnTo>
                    <a:pt x="1242965" y="212654"/>
                  </a:lnTo>
                  <a:lnTo>
                    <a:pt x="1254803" y="212621"/>
                  </a:lnTo>
                  <a:lnTo>
                    <a:pt x="1266641" y="212582"/>
                  </a:lnTo>
                  <a:lnTo>
                    <a:pt x="1278479" y="212536"/>
                  </a:lnTo>
                  <a:lnTo>
                    <a:pt x="1290317" y="212483"/>
                  </a:lnTo>
                  <a:lnTo>
                    <a:pt x="1302154" y="212420"/>
                  </a:lnTo>
                  <a:lnTo>
                    <a:pt x="1313992" y="212346"/>
                  </a:lnTo>
                  <a:lnTo>
                    <a:pt x="1325830" y="212260"/>
                  </a:lnTo>
                  <a:lnTo>
                    <a:pt x="1337668" y="212158"/>
                  </a:lnTo>
                  <a:lnTo>
                    <a:pt x="1349505" y="212038"/>
                  </a:lnTo>
                  <a:lnTo>
                    <a:pt x="1361343" y="211898"/>
                  </a:lnTo>
                  <a:lnTo>
                    <a:pt x="1373181" y="211733"/>
                  </a:lnTo>
                  <a:lnTo>
                    <a:pt x="1385019" y="211540"/>
                  </a:lnTo>
                  <a:lnTo>
                    <a:pt x="1396856" y="211313"/>
                  </a:lnTo>
                  <a:lnTo>
                    <a:pt x="1408694" y="211047"/>
                  </a:lnTo>
                  <a:lnTo>
                    <a:pt x="1420532" y="210736"/>
                  </a:lnTo>
                  <a:lnTo>
                    <a:pt x="1432370" y="210371"/>
                  </a:lnTo>
                  <a:lnTo>
                    <a:pt x="1444208" y="209943"/>
                  </a:lnTo>
                  <a:lnTo>
                    <a:pt x="1456045" y="209443"/>
                  </a:lnTo>
                  <a:lnTo>
                    <a:pt x="1467883" y="208857"/>
                  </a:lnTo>
                  <a:lnTo>
                    <a:pt x="1479721" y="208174"/>
                  </a:lnTo>
                  <a:lnTo>
                    <a:pt x="1491559" y="207376"/>
                  </a:lnTo>
                  <a:lnTo>
                    <a:pt x="1503396" y="206446"/>
                  </a:lnTo>
                  <a:lnTo>
                    <a:pt x="1515234" y="205364"/>
                  </a:lnTo>
                  <a:lnTo>
                    <a:pt x="1527072" y="204106"/>
                  </a:lnTo>
                  <a:lnTo>
                    <a:pt x="1538910" y="202647"/>
                  </a:lnTo>
                  <a:lnTo>
                    <a:pt x="1550748" y="200958"/>
                  </a:lnTo>
                  <a:lnTo>
                    <a:pt x="1562585" y="199009"/>
                  </a:lnTo>
                  <a:lnTo>
                    <a:pt x="1574423" y="196766"/>
                  </a:lnTo>
                  <a:lnTo>
                    <a:pt x="1586261" y="194193"/>
                  </a:lnTo>
                  <a:lnTo>
                    <a:pt x="1598099" y="191253"/>
                  </a:lnTo>
                  <a:lnTo>
                    <a:pt x="1609936" y="187910"/>
                  </a:lnTo>
                  <a:lnTo>
                    <a:pt x="1621774" y="184127"/>
                  </a:lnTo>
                  <a:lnTo>
                    <a:pt x="1633612" y="179870"/>
                  </a:lnTo>
                  <a:lnTo>
                    <a:pt x="1645450" y="175111"/>
                  </a:lnTo>
                  <a:lnTo>
                    <a:pt x="1657287" y="169830"/>
                  </a:lnTo>
                  <a:lnTo>
                    <a:pt x="1669125" y="164015"/>
                  </a:lnTo>
                  <a:lnTo>
                    <a:pt x="1680963" y="157670"/>
                  </a:lnTo>
                  <a:lnTo>
                    <a:pt x="1692801" y="150812"/>
                  </a:lnTo>
                  <a:lnTo>
                    <a:pt x="1704639" y="143476"/>
                  </a:lnTo>
                  <a:lnTo>
                    <a:pt x="1716476" y="135716"/>
                  </a:lnTo>
                  <a:lnTo>
                    <a:pt x="1728314" y="127604"/>
                  </a:lnTo>
                  <a:lnTo>
                    <a:pt x="1740152" y="119226"/>
                  </a:lnTo>
                  <a:lnTo>
                    <a:pt x="1751990" y="110684"/>
                  </a:lnTo>
                  <a:lnTo>
                    <a:pt x="1763827" y="102086"/>
                  </a:lnTo>
                  <a:lnTo>
                    <a:pt x="1775665" y="93544"/>
                  </a:lnTo>
                  <a:lnTo>
                    <a:pt x="1787503" y="85166"/>
                  </a:lnTo>
                  <a:lnTo>
                    <a:pt x="1799341" y="77054"/>
                  </a:lnTo>
                  <a:lnTo>
                    <a:pt x="1811178" y="69294"/>
                  </a:lnTo>
                  <a:lnTo>
                    <a:pt x="1823016" y="61958"/>
                  </a:lnTo>
                  <a:lnTo>
                    <a:pt x="1834854" y="55100"/>
                  </a:lnTo>
                  <a:lnTo>
                    <a:pt x="1846692" y="48755"/>
                  </a:lnTo>
                  <a:lnTo>
                    <a:pt x="1858530" y="42940"/>
                  </a:lnTo>
                  <a:lnTo>
                    <a:pt x="1870367" y="37659"/>
                  </a:lnTo>
                  <a:lnTo>
                    <a:pt x="1882205" y="32900"/>
                  </a:lnTo>
                  <a:lnTo>
                    <a:pt x="1894043" y="28643"/>
                  </a:lnTo>
                  <a:lnTo>
                    <a:pt x="1905881" y="24860"/>
                  </a:lnTo>
                  <a:lnTo>
                    <a:pt x="1917718" y="21517"/>
                  </a:lnTo>
                  <a:lnTo>
                    <a:pt x="1929556" y="18577"/>
                  </a:lnTo>
                  <a:lnTo>
                    <a:pt x="1941394" y="16004"/>
                  </a:lnTo>
                  <a:lnTo>
                    <a:pt x="1953232" y="13761"/>
                  </a:lnTo>
                  <a:lnTo>
                    <a:pt x="1965069" y="11812"/>
                  </a:lnTo>
                  <a:lnTo>
                    <a:pt x="1976907" y="10123"/>
                  </a:lnTo>
                  <a:lnTo>
                    <a:pt x="1988745" y="8664"/>
                  </a:lnTo>
                  <a:lnTo>
                    <a:pt x="2000583" y="7406"/>
                  </a:lnTo>
                  <a:lnTo>
                    <a:pt x="2012421" y="6324"/>
                  </a:lnTo>
                  <a:lnTo>
                    <a:pt x="2024258" y="5394"/>
                  </a:lnTo>
                  <a:lnTo>
                    <a:pt x="2036096" y="4596"/>
                  </a:lnTo>
                  <a:lnTo>
                    <a:pt x="2047934" y="3913"/>
                  </a:lnTo>
                  <a:lnTo>
                    <a:pt x="2059772" y="3327"/>
                  </a:lnTo>
                  <a:lnTo>
                    <a:pt x="2071609" y="2827"/>
                  </a:lnTo>
                  <a:lnTo>
                    <a:pt x="2083447" y="2399"/>
                  </a:lnTo>
                  <a:lnTo>
                    <a:pt x="2095285" y="2034"/>
                  </a:lnTo>
                  <a:lnTo>
                    <a:pt x="2107123" y="1723"/>
                  </a:lnTo>
                  <a:lnTo>
                    <a:pt x="2118961" y="1457"/>
                  </a:lnTo>
                  <a:lnTo>
                    <a:pt x="2130798" y="1230"/>
                  </a:lnTo>
                  <a:lnTo>
                    <a:pt x="2142636" y="1037"/>
                  </a:lnTo>
                  <a:lnTo>
                    <a:pt x="2154474" y="872"/>
                  </a:lnTo>
                  <a:lnTo>
                    <a:pt x="2166312" y="732"/>
                  </a:lnTo>
                  <a:lnTo>
                    <a:pt x="2178149" y="612"/>
                  </a:lnTo>
                  <a:lnTo>
                    <a:pt x="2189987" y="510"/>
                  </a:lnTo>
                  <a:lnTo>
                    <a:pt x="2201825" y="424"/>
                  </a:lnTo>
                  <a:lnTo>
                    <a:pt x="2213663" y="350"/>
                  </a:lnTo>
                  <a:lnTo>
                    <a:pt x="2225500" y="287"/>
                  </a:lnTo>
                  <a:lnTo>
                    <a:pt x="2237338" y="234"/>
                  </a:lnTo>
                  <a:lnTo>
                    <a:pt x="2249176" y="188"/>
                  </a:lnTo>
                  <a:lnTo>
                    <a:pt x="2261014" y="149"/>
                  </a:lnTo>
                  <a:lnTo>
                    <a:pt x="2272852" y="116"/>
                  </a:lnTo>
                  <a:lnTo>
                    <a:pt x="2284689" y="88"/>
                  </a:lnTo>
                  <a:lnTo>
                    <a:pt x="2296527" y="64"/>
                  </a:lnTo>
                  <a:lnTo>
                    <a:pt x="2308365" y="44"/>
                  </a:lnTo>
                  <a:lnTo>
                    <a:pt x="2320203" y="27"/>
                  </a:lnTo>
                  <a:lnTo>
                    <a:pt x="2332040" y="12"/>
                  </a:lnTo>
                  <a:lnTo>
                    <a:pt x="2343878" y="0"/>
                  </a:lnTo>
                  <a:lnTo>
                    <a:pt x="2343878" y="0"/>
                  </a:lnTo>
                  <a:lnTo>
                    <a:pt x="2355716" y="12"/>
                  </a:lnTo>
                  <a:lnTo>
                    <a:pt x="2367554" y="27"/>
                  </a:lnTo>
                  <a:lnTo>
                    <a:pt x="2379391" y="44"/>
                  </a:lnTo>
                  <a:lnTo>
                    <a:pt x="2391229" y="64"/>
                  </a:lnTo>
                  <a:lnTo>
                    <a:pt x="2403067" y="88"/>
                  </a:lnTo>
                  <a:lnTo>
                    <a:pt x="2414905" y="116"/>
                  </a:lnTo>
                  <a:lnTo>
                    <a:pt x="2426743" y="149"/>
                  </a:lnTo>
                  <a:lnTo>
                    <a:pt x="2438580" y="188"/>
                  </a:lnTo>
                  <a:lnTo>
                    <a:pt x="2450418" y="234"/>
                  </a:lnTo>
                  <a:lnTo>
                    <a:pt x="2462256" y="287"/>
                  </a:lnTo>
                  <a:lnTo>
                    <a:pt x="2474094" y="350"/>
                  </a:lnTo>
                  <a:lnTo>
                    <a:pt x="2485931" y="424"/>
                  </a:lnTo>
                  <a:lnTo>
                    <a:pt x="2497769" y="510"/>
                  </a:lnTo>
                  <a:lnTo>
                    <a:pt x="2509607" y="612"/>
                  </a:lnTo>
                  <a:lnTo>
                    <a:pt x="2521445" y="732"/>
                  </a:lnTo>
                  <a:lnTo>
                    <a:pt x="2533283" y="872"/>
                  </a:lnTo>
                  <a:lnTo>
                    <a:pt x="2545120" y="1037"/>
                  </a:lnTo>
                  <a:lnTo>
                    <a:pt x="2556958" y="1230"/>
                  </a:lnTo>
                  <a:lnTo>
                    <a:pt x="2568796" y="1457"/>
                  </a:lnTo>
                  <a:lnTo>
                    <a:pt x="2580634" y="1723"/>
                  </a:lnTo>
                  <a:lnTo>
                    <a:pt x="2592471" y="2034"/>
                  </a:lnTo>
                  <a:lnTo>
                    <a:pt x="2604309" y="2399"/>
                  </a:lnTo>
                  <a:lnTo>
                    <a:pt x="2616147" y="2827"/>
                  </a:lnTo>
                  <a:lnTo>
                    <a:pt x="2627985" y="3327"/>
                  </a:lnTo>
                  <a:lnTo>
                    <a:pt x="2639822" y="3913"/>
                  </a:lnTo>
                  <a:lnTo>
                    <a:pt x="2651660" y="4596"/>
                  </a:lnTo>
                  <a:lnTo>
                    <a:pt x="2663498" y="5394"/>
                  </a:lnTo>
                  <a:lnTo>
                    <a:pt x="2675336" y="6324"/>
                  </a:lnTo>
                  <a:lnTo>
                    <a:pt x="2687174" y="7406"/>
                  </a:lnTo>
                  <a:lnTo>
                    <a:pt x="2699011" y="8664"/>
                  </a:lnTo>
                  <a:lnTo>
                    <a:pt x="2710849" y="10123"/>
                  </a:lnTo>
                  <a:lnTo>
                    <a:pt x="2722687" y="11812"/>
                  </a:lnTo>
                  <a:lnTo>
                    <a:pt x="2734525" y="13761"/>
                  </a:lnTo>
                  <a:lnTo>
                    <a:pt x="2746362" y="16004"/>
                  </a:lnTo>
                  <a:lnTo>
                    <a:pt x="2758200" y="18577"/>
                  </a:lnTo>
                  <a:lnTo>
                    <a:pt x="2770038" y="21517"/>
                  </a:lnTo>
                  <a:lnTo>
                    <a:pt x="2781876" y="24860"/>
                  </a:lnTo>
                  <a:lnTo>
                    <a:pt x="2793713" y="28643"/>
                  </a:lnTo>
                  <a:lnTo>
                    <a:pt x="2805551" y="32900"/>
                  </a:lnTo>
                  <a:lnTo>
                    <a:pt x="2817389" y="37659"/>
                  </a:lnTo>
                  <a:lnTo>
                    <a:pt x="2829227" y="42940"/>
                  </a:lnTo>
                  <a:lnTo>
                    <a:pt x="2841065" y="48755"/>
                  </a:lnTo>
                  <a:lnTo>
                    <a:pt x="2852902" y="55100"/>
                  </a:lnTo>
                  <a:lnTo>
                    <a:pt x="2864740" y="61958"/>
                  </a:lnTo>
                  <a:lnTo>
                    <a:pt x="2876578" y="69294"/>
                  </a:lnTo>
                  <a:lnTo>
                    <a:pt x="2888416" y="77054"/>
                  </a:lnTo>
                  <a:lnTo>
                    <a:pt x="2900253" y="85166"/>
                  </a:lnTo>
                  <a:lnTo>
                    <a:pt x="2912091" y="93544"/>
                  </a:lnTo>
                  <a:lnTo>
                    <a:pt x="2923929" y="102086"/>
                  </a:lnTo>
                  <a:lnTo>
                    <a:pt x="2935767" y="110684"/>
                  </a:lnTo>
                  <a:lnTo>
                    <a:pt x="2947604" y="119226"/>
                  </a:lnTo>
                  <a:lnTo>
                    <a:pt x="2959442" y="127604"/>
                  </a:lnTo>
                  <a:lnTo>
                    <a:pt x="2971280" y="135716"/>
                  </a:lnTo>
                  <a:lnTo>
                    <a:pt x="2983118" y="143476"/>
                  </a:lnTo>
                  <a:lnTo>
                    <a:pt x="2994956" y="150812"/>
                  </a:lnTo>
                  <a:lnTo>
                    <a:pt x="3006793" y="157670"/>
                  </a:lnTo>
                  <a:lnTo>
                    <a:pt x="3018631" y="164015"/>
                  </a:lnTo>
                  <a:lnTo>
                    <a:pt x="3030469" y="169830"/>
                  </a:lnTo>
                  <a:lnTo>
                    <a:pt x="3042307" y="175111"/>
                  </a:lnTo>
                  <a:lnTo>
                    <a:pt x="3054144" y="179870"/>
                  </a:lnTo>
                  <a:lnTo>
                    <a:pt x="3065982" y="184127"/>
                  </a:lnTo>
                  <a:lnTo>
                    <a:pt x="3077820" y="187910"/>
                  </a:lnTo>
                  <a:lnTo>
                    <a:pt x="3089658" y="191253"/>
                  </a:lnTo>
                  <a:lnTo>
                    <a:pt x="3101496" y="194193"/>
                  </a:lnTo>
                  <a:lnTo>
                    <a:pt x="3113333" y="196766"/>
                  </a:lnTo>
                  <a:lnTo>
                    <a:pt x="3125171" y="199009"/>
                  </a:lnTo>
                  <a:lnTo>
                    <a:pt x="3137009" y="200958"/>
                  </a:lnTo>
                  <a:lnTo>
                    <a:pt x="3148847" y="202647"/>
                  </a:lnTo>
                  <a:lnTo>
                    <a:pt x="3160684" y="204106"/>
                  </a:lnTo>
                  <a:lnTo>
                    <a:pt x="3172522" y="205364"/>
                  </a:lnTo>
                  <a:lnTo>
                    <a:pt x="3184360" y="206446"/>
                  </a:lnTo>
                  <a:lnTo>
                    <a:pt x="3196198" y="207376"/>
                  </a:lnTo>
                  <a:lnTo>
                    <a:pt x="3208035" y="208174"/>
                  </a:lnTo>
                  <a:lnTo>
                    <a:pt x="3219873" y="208857"/>
                  </a:lnTo>
                  <a:lnTo>
                    <a:pt x="3231711" y="209443"/>
                  </a:lnTo>
                  <a:lnTo>
                    <a:pt x="3243549" y="209943"/>
                  </a:lnTo>
                  <a:lnTo>
                    <a:pt x="3255387" y="210371"/>
                  </a:lnTo>
                  <a:lnTo>
                    <a:pt x="3267224" y="210736"/>
                  </a:lnTo>
                  <a:lnTo>
                    <a:pt x="3279062" y="211047"/>
                  </a:lnTo>
                  <a:lnTo>
                    <a:pt x="3290900" y="211313"/>
                  </a:lnTo>
                  <a:lnTo>
                    <a:pt x="3302738" y="211540"/>
                  </a:lnTo>
                  <a:lnTo>
                    <a:pt x="3314575" y="211733"/>
                  </a:lnTo>
                  <a:lnTo>
                    <a:pt x="3326413" y="211898"/>
                  </a:lnTo>
                  <a:lnTo>
                    <a:pt x="3338251" y="212038"/>
                  </a:lnTo>
                  <a:lnTo>
                    <a:pt x="3350089" y="212158"/>
                  </a:lnTo>
                  <a:lnTo>
                    <a:pt x="3361926" y="212260"/>
                  </a:lnTo>
                  <a:lnTo>
                    <a:pt x="3373764" y="212346"/>
                  </a:lnTo>
                  <a:lnTo>
                    <a:pt x="3385602" y="212420"/>
                  </a:lnTo>
                  <a:lnTo>
                    <a:pt x="3397440" y="212483"/>
                  </a:lnTo>
                  <a:lnTo>
                    <a:pt x="3409278" y="212536"/>
                  </a:lnTo>
                  <a:lnTo>
                    <a:pt x="3421115" y="212582"/>
                  </a:lnTo>
                  <a:lnTo>
                    <a:pt x="3432953" y="212621"/>
                  </a:lnTo>
                  <a:lnTo>
                    <a:pt x="3444791" y="212654"/>
                  </a:lnTo>
                  <a:lnTo>
                    <a:pt x="3456629" y="212682"/>
                  </a:lnTo>
                  <a:lnTo>
                    <a:pt x="3468466" y="212706"/>
                  </a:lnTo>
                  <a:lnTo>
                    <a:pt x="3480304" y="212726"/>
                  </a:lnTo>
                  <a:lnTo>
                    <a:pt x="3492142" y="212743"/>
                  </a:lnTo>
                  <a:lnTo>
                    <a:pt x="3503980" y="212758"/>
                  </a:lnTo>
                  <a:lnTo>
                    <a:pt x="3515818" y="212770"/>
                  </a:lnTo>
                  <a:lnTo>
                    <a:pt x="3515818" y="212770"/>
                  </a:lnTo>
                  <a:lnTo>
                    <a:pt x="3527655" y="212758"/>
                  </a:lnTo>
                  <a:lnTo>
                    <a:pt x="3539493" y="212743"/>
                  </a:lnTo>
                  <a:lnTo>
                    <a:pt x="3551331" y="212726"/>
                  </a:lnTo>
                  <a:lnTo>
                    <a:pt x="3563169" y="212706"/>
                  </a:lnTo>
                  <a:lnTo>
                    <a:pt x="3575006" y="212682"/>
                  </a:lnTo>
                  <a:lnTo>
                    <a:pt x="3586844" y="212654"/>
                  </a:lnTo>
                  <a:lnTo>
                    <a:pt x="3598682" y="212621"/>
                  </a:lnTo>
                  <a:lnTo>
                    <a:pt x="3610520" y="212582"/>
                  </a:lnTo>
                  <a:lnTo>
                    <a:pt x="3622357" y="212536"/>
                  </a:lnTo>
                  <a:lnTo>
                    <a:pt x="3634195" y="212483"/>
                  </a:lnTo>
                  <a:lnTo>
                    <a:pt x="3646033" y="212420"/>
                  </a:lnTo>
                  <a:lnTo>
                    <a:pt x="3657871" y="212346"/>
                  </a:lnTo>
                  <a:lnTo>
                    <a:pt x="3669709" y="212260"/>
                  </a:lnTo>
                  <a:lnTo>
                    <a:pt x="3681546" y="212158"/>
                  </a:lnTo>
                  <a:lnTo>
                    <a:pt x="3693384" y="212038"/>
                  </a:lnTo>
                  <a:lnTo>
                    <a:pt x="3705222" y="211898"/>
                  </a:lnTo>
                  <a:lnTo>
                    <a:pt x="3717060" y="211733"/>
                  </a:lnTo>
                  <a:lnTo>
                    <a:pt x="3728897" y="211540"/>
                  </a:lnTo>
                  <a:lnTo>
                    <a:pt x="3740735" y="211313"/>
                  </a:lnTo>
                  <a:lnTo>
                    <a:pt x="3752573" y="211047"/>
                  </a:lnTo>
                  <a:lnTo>
                    <a:pt x="3764411" y="210736"/>
                  </a:lnTo>
                  <a:lnTo>
                    <a:pt x="3776248" y="210371"/>
                  </a:lnTo>
                  <a:lnTo>
                    <a:pt x="3788086" y="209943"/>
                  </a:lnTo>
                  <a:lnTo>
                    <a:pt x="3799924" y="209443"/>
                  </a:lnTo>
                  <a:lnTo>
                    <a:pt x="3811762" y="208857"/>
                  </a:lnTo>
                  <a:lnTo>
                    <a:pt x="3823600" y="208174"/>
                  </a:lnTo>
                  <a:lnTo>
                    <a:pt x="3835437" y="207376"/>
                  </a:lnTo>
                  <a:lnTo>
                    <a:pt x="3847275" y="206446"/>
                  </a:lnTo>
                  <a:lnTo>
                    <a:pt x="3859113" y="205364"/>
                  </a:lnTo>
                  <a:lnTo>
                    <a:pt x="3870951" y="204106"/>
                  </a:lnTo>
                  <a:lnTo>
                    <a:pt x="3882788" y="202647"/>
                  </a:lnTo>
                  <a:lnTo>
                    <a:pt x="3894626" y="200958"/>
                  </a:lnTo>
                  <a:lnTo>
                    <a:pt x="3906464" y="199009"/>
                  </a:lnTo>
                  <a:lnTo>
                    <a:pt x="3918302" y="196766"/>
                  </a:lnTo>
                  <a:lnTo>
                    <a:pt x="3930139" y="194193"/>
                  </a:lnTo>
                  <a:lnTo>
                    <a:pt x="3941977" y="191253"/>
                  </a:lnTo>
                  <a:lnTo>
                    <a:pt x="3953815" y="187910"/>
                  </a:lnTo>
                  <a:lnTo>
                    <a:pt x="3965653" y="184127"/>
                  </a:lnTo>
                  <a:lnTo>
                    <a:pt x="3977491" y="179870"/>
                  </a:lnTo>
                  <a:lnTo>
                    <a:pt x="3989328" y="175111"/>
                  </a:lnTo>
                  <a:lnTo>
                    <a:pt x="4001166" y="169830"/>
                  </a:lnTo>
                  <a:lnTo>
                    <a:pt x="4013004" y="164015"/>
                  </a:lnTo>
                  <a:lnTo>
                    <a:pt x="4024842" y="157670"/>
                  </a:lnTo>
                  <a:lnTo>
                    <a:pt x="4036679" y="150812"/>
                  </a:lnTo>
                  <a:lnTo>
                    <a:pt x="4048517" y="143476"/>
                  </a:lnTo>
                  <a:lnTo>
                    <a:pt x="4060355" y="135716"/>
                  </a:lnTo>
                  <a:lnTo>
                    <a:pt x="4072193" y="127604"/>
                  </a:lnTo>
                  <a:lnTo>
                    <a:pt x="4084031" y="119226"/>
                  </a:lnTo>
                  <a:lnTo>
                    <a:pt x="4095868" y="110684"/>
                  </a:lnTo>
                  <a:lnTo>
                    <a:pt x="4107706" y="102086"/>
                  </a:lnTo>
                  <a:lnTo>
                    <a:pt x="4119544" y="93544"/>
                  </a:lnTo>
                  <a:lnTo>
                    <a:pt x="4131382" y="85166"/>
                  </a:lnTo>
                  <a:lnTo>
                    <a:pt x="4143219" y="77054"/>
                  </a:lnTo>
                  <a:lnTo>
                    <a:pt x="4155057" y="69294"/>
                  </a:lnTo>
                  <a:lnTo>
                    <a:pt x="4166895" y="61958"/>
                  </a:lnTo>
                  <a:lnTo>
                    <a:pt x="4178733" y="55100"/>
                  </a:lnTo>
                  <a:lnTo>
                    <a:pt x="4190570" y="48755"/>
                  </a:lnTo>
                  <a:lnTo>
                    <a:pt x="4202408" y="42940"/>
                  </a:lnTo>
                  <a:lnTo>
                    <a:pt x="4214246" y="37659"/>
                  </a:lnTo>
                  <a:lnTo>
                    <a:pt x="4226084" y="32900"/>
                  </a:lnTo>
                  <a:lnTo>
                    <a:pt x="4237922" y="28643"/>
                  </a:lnTo>
                  <a:lnTo>
                    <a:pt x="4249759" y="24860"/>
                  </a:lnTo>
                  <a:lnTo>
                    <a:pt x="4261597" y="21517"/>
                  </a:lnTo>
                  <a:lnTo>
                    <a:pt x="4273435" y="18577"/>
                  </a:lnTo>
                  <a:lnTo>
                    <a:pt x="4285273" y="16004"/>
                  </a:lnTo>
                  <a:lnTo>
                    <a:pt x="4297110" y="13761"/>
                  </a:lnTo>
                  <a:lnTo>
                    <a:pt x="4308948" y="11812"/>
                  </a:lnTo>
                  <a:lnTo>
                    <a:pt x="4320786" y="10123"/>
                  </a:lnTo>
                  <a:lnTo>
                    <a:pt x="4332624" y="8664"/>
                  </a:lnTo>
                  <a:lnTo>
                    <a:pt x="4344461" y="7406"/>
                  </a:lnTo>
                  <a:lnTo>
                    <a:pt x="4356299" y="6324"/>
                  </a:lnTo>
                  <a:lnTo>
                    <a:pt x="4368137" y="5394"/>
                  </a:lnTo>
                  <a:lnTo>
                    <a:pt x="4379975" y="4596"/>
                  </a:lnTo>
                  <a:lnTo>
                    <a:pt x="4391813" y="3913"/>
                  </a:lnTo>
                  <a:lnTo>
                    <a:pt x="4403650" y="3327"/>
                  </a:lnTo>
                  <a:lnTo>
                    <a:pt x="4415488" y="2827"/>
                  </a:lnTo>
                  <a:lnTo>
                    <a:pt x="4427326" y="2399"/>
                  </a:lnTo>
                  <a:lnTo>
                    <a:pt x="4439164" y="2034"/>
                  </a:lnTo>
                  <a:lnTo>
                    <a:pt x="4451001" y="1723"/>
                  </a:lnTo>
                  <a:lnTo>
                    <a:pt x="4462839" y="1457"/>
                  </a:lnTo>
                  <a:lnTo>
                    <a:pt x="4474677" y="1230"/>
                  </a:lnTo>
                  <a:lnTo>
                    <a:pt x="4486515" y="1037"/>
                  </a:lnTo>
                  <a:lnTo>
                    <a:pt x="4498352" y="872"/>
                  </a:lnTo>
                  <a:lnTo>
                    <a:pt x="4510190" y="732"/>
                  </a:lnTo>
                  <a:lnTo>
                    <a:pt x="4522028" y="612"/>
                  </a:lnTo>
                  <a:lnTo>
                    <a:pt x="4533866" y="510"/>
                  </a:lnTo>
                  <a:lnTo>
                    <a:pt x="4545704" y="424"/>
                  </a:lnTo>
                  <a:lnTo>
                    <a:pt x="4557541" y="350"/>
                  </a:lnTo>
                  <a:lnTo>
                    <a:pt x="4569379" y="287"/>
                  </a:lnTo>
                  <a:lnTo>
                    <a:pt x="4581217" y="234"/>
                  </a:lnTo>
                  <a:lnTo>
                    <a:pt x="4593055" y="188"/>
                  </a:lnTo>
                  <a:lnTo>
                    <a:pt x="4604892" y="149"/>
                  </a:lnTo>
                  <a:lnTo>
                    <a:pt x="4616730" y="116"/>
                  </a:lnTo>
                  <a:lnTo>
                    <a:pt x="4628568" y="88"/>
                  </a:lnTo>
                  <a:lnTo>
                    <a:pt x="4640406" y="64"/>
                  </a:lnTo>
                  <a:lnTo>
                    <a:pt x="4652244" y="44"/>
                  </a:lnTo>
                  <a:lnTo>
                    <a:pt x="4664081" y="27"/>
                  </a:lnTo>
                  <a:lnTo>
                    <a:pt x="4675919" y="12"/>
                  </a:lnTo>
                  <a:lnTo>
                    <a:pt x="4687757" y="0"/>
                  </a:lnTo>
                </a:path>
              </a:pathLst>
            </a:custGeom>
            <a:ln w="40651" cap="flat">
              <a:solidFill>
                <a:srgbClr val="E8E8E8">
                  <a:alpha val="100000"/>
                </a:srgbClr>
              </a:solidFill>
              <a:prstDash val="solid"/>
              <a:round/>
            </a:ln>
          </p:spPr>
          <p:txBody>
            <a:bodyPr/>
            <a:lstStyle/>
            <a:p/>
          </p:txBody>
        </p:sp>
        <p:sp>
          <p:nvSpPr>
            <p:cNvPr id="42" name="pl42"/>
            <p:cNvSpPr/>
            <p:nvPr/>
          </p:nvSpPr>
          <p:spPr>
            <a:xfrm>
              <a:off x="2482252" y="537625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3673305"/>
              <a:ext cx="4687757" cy="1063997"/>
            </a:xfrm>
            <a:custGeom>
              <a:avLst/>
              <a:pathLst>
                <a:path w="4687757" h="1063997">
                  <a:moveTo>
                    <a:pt x="0" y="0"/>
                  </a:moveTo>
                  <a:lnTo>
                    <a:pt x="11837" y="62"/>
                  </a:lnTo>
                  <a:lnTo>
                    <a:pt x="23675" y="136"/>
                  </a:lnTo>
                  <a:lnTo>
                    <a:pt x="35513" y="222"/>
                  </a:lnTo>
                  <a:lnTo>
                    <a:pt x="47351" y="324"/>
                  </a:lnTo>
                  <a:lnTo>
                    <a:pt x="59188" y="443"/>
                  </a:lnTo>
                  <a:lnTo>
                    <a:pt x="71026" y="583"/>
                  </a:lnTo>
                  <a:lnTo>
                    <a:pt x="82864" y="748"/>
                  </a:lnTo>
                  <a:lnTo>
                    <a:pt x="94702" y="942"/>
                  </a:lnTo>
                  <a:lnTo>
                    <a:pt x="106539" y="1170"/>
                  </a:lnTo>
                  <a:lnTo>
                    <a:pt x="118377" y="1437"/>
                  </a:lnTo>
                  <a:lnTo>
                    <a:pt x="130215" y="1751"/>
                  </a:lnTo>
                  <a:lnTo>
                    <a:pt x="142053" y="2120"/>
                  </a:lnTo>
                  <a:lnTo>
                    <a:pt x="153891" y="2554"/>
                  </a:lnTo>
                  <a:lnTo>
                    <a:pt x="165728" y="3063"/>
                  </a:lnTo>
                  <a:lnTo>
                    <a:pt x="177566" y="3661"/>
                  </a:lnTo>
                  <a:lnTo>
                    <a:pt x="189404" y="4362"/>
                  </a:lnTo>
                  <a:lnTo>
                    <a:pt x="201242" y="5186"/>
                  </a:lnTo>
                  <a:lnTo>
                    <a:pt x="213079" y="6152"/>
                  </a:lnTo>
                  <a:lnTo>
                    <a:pt x="224917" y="7286"/>
                  </a:lnTo>
                  <a:lnTo>
                    <a:pt x="236755" y="8615"/>
                  </a:lnTo>
                  <a:lnTo>
                    <a:pt x="248593" y="10173"/>
                  </a:lnTo>
                  <a:lnTo>
                    <a:pt x="260430" y="11999"/>
                  </a:lnTo>
                  <a:lnTo>
                    <a:pt x="272268" y="14137"/>
                  </a:lnTo>
                  <a:lnTo>
                    <a:pt x="284106" y="16639"/>
                  </a:lnTo>
                  <a:lnTo>
                    <a:pt x="295944" y="19565"/>
                  </a:lnTo>
                  <a:lnTo>
                    <a:pt x="307782" y="22983"/>
                  </a:lnTo>
                  <a:lnTo>
                    <a:pt x="319619" y="26972"/>
                  </a:lnTo>
                  <a:lnTo>
                    <a:pt x="331457" y="31621"/>
                  </a:lnTo>
                  <a:lnTo>
                    <a:pt x="343295" y="37034"/>
                  </a:lnTo>
                  <a:lnTo>
                    <a:pt x="355133" y="43323"/>
                  </a:lnTo>
                  <a:lnTo>
                    <a:pt x="366970" y="50619"/>
                  </a:lnTo>
                  <a:lnTo>
                    <a:pt x="378808" y="59061"/>
                  </a:lnTo>
                  <a:lnTo>
                    <a:pt x="390646" y="68807"/>
                  </a:lnTo>
                  <a:lnTo>
                    <a:pt x="402484" y="80023"/>
                  </a:lnTo>
                  <a:lnTo>
                    <a:pt x="414321" y="92887"/>
                  </a:lnTo>
                  <a:lnTo>
                    <a:pt x="426159" y="107585"/>
                  </a:lnTo>
                  <a:lnTo>
                    <a:pt x="437997" y="124302"/>
                  </a:lnTo>
                  <a:lnTo>
                    <a:pt x="449835" y="143219"/>
                  </a:lnTo>
                  <a:lnTo>
                    <a:pt x="461673" y="164503"/>
                  </a:lnTo>
                  <a:lnTo>
                    <a:pt x="473510" y="188297"/>
                  </a:lnTo>
                  <a:lnTo>
                    <a:pt x="485348" y="214703"/>
                  </a:lnTo>
                  <a:lnTo>
                    <a:pt x="497186" y="243776"/>
                  </a:lnTo>
                  <a:lnTo>
                    <a:pt x="509024" y="275502"/>
                  </a:lnTo>
                  <a:lnTo>
                    <a:pt x="520861" y="309793"/>
                  </a:lnTo>
                  <a:lnTo>
                    <a:pt x="532699" y="346472"/>
                  </a:lnTo>
                  <a:lnTo>
                    <a:pt x="544537" y="385272"/>
                  </a:lnTo>
                  <a:lnTo>
                    <a:pt x="556375" y="425834"/>
                  </a:lnTo>
                  <a:lnTo>
                    <a:pt x="568213" y="467722"/>
                  </a:lnTo>
                  <a:lnTo>
                    <a:pt x="580050" y="510432"/>
                  </a:lnTo>
                  <a:lnTo>
                    <a:pt x="591888" y="553422"/>
                  </a:lnTo>
                  <a:lnTo>
                    <a:pt x="603726" y="596132"/>
                  </a:lnTo>
                  <a:lnTo>
                    <a:pt x="615564" y="638020"/>
                  </a:lnTo>
                  <a:lnTo>
                    <a:pt x="627401" y="678582"/>
                  </a:lnTo>
                  <a:lnTo>
                    <a:pt x="639239" y="717382"/>
                  </a:lnTo>
                  <a:lnTo>
                    <a:pt x="651077" y="754061"/>
                  </a:lnTo>
                  <a:lnTo>
                    <a:pt x="662915" y="788352"/>
                  </a:lnTo>
                  <a:lnTo>
                    <a:pt x="674752" y="820078"/>
                  </a:lnTo>
                  <a:lnTo>
                    <a:pt x="686590" y="849151"/>
                  </a:lnTo>
                  <a:lnTo>
                    <a:pt x="698428" y="875557"/>
                  </a:lnTo>
                  <a:lnTo>
                    <a:pt x="710266" y="899351"/>
                  </a:lnTo>
                  <a:lnTo>
                    <a:pt x="722104" y="920635"/>
                  </a:lnTo>
                  <a:lnTo>
                    <a:pt x="733941" y="939552"/>
                  </a:lnTo>
                  <a:lnTo>
                    <a:pt x="745779" y="956269"/>
                  </a:lnTo>
                  <a:lnTo>
                    <a:pt x="757617" y="970967"/>
                  </a:lnTo>
                  <a:lnTo>
                    <a:pt x="769455" y="983831"/>
                  </a:lnTo>
                  <a:lnTo>
                    <a:pt x="781292" y="995047"/>
                  </a:lnTo>
                  <a:lnTo>
                    <a:pt x="793130" y="1004793"/>
                  </a:lnTo>
                  <a:lnTo>
                    <a:pt x="804968" y="1013235"/>
                  </a:lnTo>
                  <a:lnTo>
                    <a:pt x="816806" y="1020530"/>
                  </a:lnTo>
                  <a:lnTo>
                    <a:pt x="828643" y="1026820"/>
                  </a:lnTo>
                  <a:lnTo>
                    <a:pt x="840481" y="1032233"/>
                  </a:lnTo>
                  <a:lnTo>
                    <a:pt x="852319" y="1036882"/>
                  </a:lnTo>
                  <a:lnTo>
                    <a:pt x="864157" y="1040871"/>
                  </a:lnTo>
                  <a:lnTo>
                    <a:pt x="875995" y="1044289"/>
                  </a:lnTo>
                  <a:lnTo>
                    <a:pt x="887832" y="1047215"/>
                  </a:lnTo>
                  <a:lnTo>
                    <a:pt x="899670" y="1049717"/>
                  </a:lnTo>
                  <a:lnTo>
                    <a:pt x="911508" y="1051855"/>
                  </a:lnTo>
                  <a:lnTo>
                    <a:pt x="923346" y="1053680"/>
                  </a:lnTo>
                  <a:lnTo>
                    <a:pt x="935183" y="1055239"/>
                  </a:lnTo>
                  <a:lnTo>
                    <a:pt x="947021" y="1056568"/>
                  </a:lnTo>
                  <a:lnTo>
                    <a:pt x="958859" y="1057702"/>
                  </a:lnTo>
                  <a:lnTo>
                    <a:pt x="970697" y="1058668"/>
                  </a:lnTo>
                  <a:lnTo>
                    <a:pt x="982534" y="1059492"/>
                  </a:lnTo>
                  <a:lnTo>
                    <a:pt x="994372" y="1060193"/>
                  </a:lnTo>
                  <a:lnTo>
                    <a:pt x="1006210" y="1060791"/>
                  </a:lnTo>
                  <a:lnTo>
                    <a:pt x="1018048" y="1061300"/>
                  </a:lnTo>
                  <a:lnTo>
                    <a:pt x="1029886" y="1061734"/>
                  </a:lnTo>
                  <a:lnTo>
                    <a:pt x="1041723" y="1062103"/>
                  </a:lnTo>
                  <a:lnTo>
                    <a:pt x="1053561" y="1062417"/>
                  </a:lnTo>
                  <a:lnTo>
                    <a:pt x="1065399" y="1062684"/>
                  </a:lnTo>
                  <a:lnTo>
                    <a:pt x="1077237" y="1062912"/>
                  </a:lnTo>
                  <a:lnTo>
                    <a:pt x="1089074" y="1063106"/>
                  </a:lnTo>
                  <a:lnTo>
                    <a:pt x="1100912" y="1063271"/>
                  </a:lnTo>
                  <a:lnTo>
                    <a:pt x="1112750" y="1063411"/>
                  </a:lnTo>
                  <a:lnTo>
                    <a:pt x="1124588" y="1063530"/>
                  </a:lnTo>
                  <a:lnTo>
                    <a:pt x="1136426" y="1063632"/>
                  </a:lnTo>
                  <a:lnTo>
                    <a:pt x="1148263" y="1063718"/>
                  </a:lnTo>
                  <a:lnTo>
                    <a:pt x="1160101" y="1063792"/>
                  </a:lnTo>
                  <a:lnTo>
                    <a:pt x="1171939" y="1063854"/>
                  </a:lnTo>
                  <a:lnTo>
                    <a:pt x="1171939" y="1063997"/>
                  </a:lnTo>
                  <a:lnTo>
                    <a:pt x="1183777" y="1063960"/>
                  </a:lnTo>
                  <a:lnTo>
                    <a:pt x="1195614" y="1063916"/>
                  </a:lnTo>
                  <a:lnTo>
                    <a:pt x="1207452" y="1063864"/>
                  </a:lnTo>
                  <a:lnTo>
                    <a:pt x="1219290" y="1063803"/>
                  </a:lnTo>
                  <a:lnTo>
                    <a:pt x="1231128" y="1063731"/>
                  </a:lnTo>
                  <a:lnTo>
                    <a:pt x="1242965" y="1063647"/>
                  </a:lnTo>
                  <a:lnTo>
                    <a:pt x="1254803" y="1063548"/>
                  </a:lnTo>
                  <a:lnTo>
                    <a:pt x="1266641" y="1063432"/>
                  </a:lnTo>
                  <a:lnTo>
                    <a:pt x="1278479" y="1063295"/>
                  </a:lnTo>
                  <a:lnTo>
                    <a:pt x="1290317" y="1063135"/>
                  </a:lnTo>
                  <a:lnTo>
                    <a:pt x="1302154" y="1062946"/>
                  </a:lnTo>
                  <a:lnTo>
                    <a:pt x="1313992" y="1062725"/>
                  </a:lnTo>
                  <a:lnTo>
                    <a:pt x="1325830" y="1062465"/>
                  </a:lnTo>
                  <a:lnTo>
                    <a:pt x="1337668" y="1062159"/>
                  </a:lnTo>
                  <a:lnTo>
                    <a:pt x="1349505" y="1061801"/>
                  </a:lnTo>
                  <a:lnTo>
                    <a:pt x="1361343" y="1061380"/>
                  </a:lnTo>
                  <a:lnTo>
                    <a:pt x="1373181" y="1060886"/>
                  </a:lnTo>
                  <a:lnTo>
                    <a:pt x="1385019" y="1060306"/>
                  </a:lnTo>
                  <a:lnTo>
                    <a:pt x="1396856" y="1059625"/>
                  </a:lnTo>
                  <a:lnTo>
                    <a:pt x="1408694" y="1058828"/>
                  </a:lnTo>
                  <a:lnTo>
                    <a:pt x="1420532" y="1057893"/>
                  </a:lnTo>
                  <a:lnTo>
                    <a:pt x="1432370" y="1056797"/>
                  </a:lnTo>
                  <a:lnTo>
                    <a:pt x="1444208" y="1055515"/>
                  </a:lnTo>
                  <a:lnTo>
                    <a:pt x="1456045" y="1054013"/>
                  </a:lnTo>
                  <a:lnTo>
                    <a:pt x="1467883" y="1052258"/>
                  </a:lnTo>
                  <a:lnTo>
                    <a:pt x="1479721" y="1050207"/>
                  </a:lnTo>
                  <a:lnTo>
                    <a:pt x="1491559" y="1047814"/>
                  </a:lnTo>
                  <a:lnTo>
                    <a:pt x="1503396" y="1045024"/>
                  </a:lnTo>
                  <a:lnTo>
                    <a:pt x="1515234" y="1041777"/>
                  </a:lnTo>
                  <a:lnTo>
                    <a:pt x="1527072" y="1038003"/>
                  </a:lnTo>
                  <a:lnTo>
                    <a:pt x="1538910" y="1033626"/>
                  </a:lnTo>
                  <a:lnTo>
                    <a:pt x="1550748" y="1028560"/>
                  </a:lnTo>
                  <a:lnTo>
                    <a:pt x="1562585" y="1022713"/>
                  </a:lnTo>
                  <a:lnTo>
                    <a:pt x="1574423" y="1015983"/>
                  </a:lnTo>
                  <a:lnTo>
                    <a:pt x="1586261" y="1008265"/>
                  </a:lnTo>
                  <a:lnTo>
                    <a:pt x="1598099" y="999446"/>
                  </a:lnTo>
                  <a:lnTo>
                    <a:pt x="1609936" y="989416"/>
                  </a:lnTo>
                  <a:lnTo>
                    <a:pt x="1621774" y="978066"/>
                  </a:lnTo>
                  <a:lnTo>
                    <a:pt x="1633612" y="965295"/>
                  </a:lnTo>
                  <a:lnTo>
                    <a:pt x="1645450" y="951019"/>
                  </a:lnTo>
                  <a:lnTo>
                    <a:pt x="1657287" y="935175"/>
                  </a:lnTo>
                  <a:lnTo>
                    <a:pt x="1669125" y="917731"/>
                  </a:lnTo>
                  <a:lnTo>
                    <a:pt x="1680963" y="898696"/>
                  </a:lnTo>
                  <a:lnTo>
                    <a:pt x="1692801" y="878121"/>
                  </a:lnTo>
                  <a:lnTo>
                    <a:pt x="1704639" y="856114"/>
                  </a:lnTo>
                  <a:lnTo>
                    <a:pt x="1716476" y="832834"/>
                  </a:lnTo>
                  <a:lnTo>
                    <a:pt x="1728314" y="808496"/>
                  </a:lnTo>
                  <a:lnTo>
                    <a:pt x="1740152" y="783364"/>
                  </a:lnTo>
                  <a:lnTo>
                    <a:pt x="1751990" y="757738"/>
                  </a:lnTo>
                  <a:lnTo>
                    <a:pt x="1763827" y="731944"/>
                  </a:lnTo>
                  <a:lnTo>
                    <a:pt x="1775665" y="706318"/>
                  </a:lnTo>
                  <a:lnTo>
                    <a:pt x="1787503" y="681185"/>
                  </a:lnTo>
                  <a:lnTo>
                    <a:pt x="1799341" y="656848"/>
                  </a:lnTo>
                  <a:lnTo>
                    <a:pt x="1811178" y="633568"/>
                  </a:lnTo>
                  <a:lnTo>
                    <a:pt x="1823016" y="611560"/>
                  </a:lnTo>
                  <a:lnTo>
                    <a:pt x="1834854" y="590986"/>
                  </a:lnTo>
                  <a:lnTo>
                    <a:pt x="1846692" y="571950"/>
                  </a:lnTo>
                  <a:lnTo>
                    <a:pt x="1858530" y="554507"/>
                  </a:lnTo>
                  <a:lnTo>
                    <a:pt x="1870367" y="538663"/>
                  </a:lnTo>
                  <a:lnTo>
                    <a:pt x="1882205" y="524387"/>
                  </a:lnTo>
                  <a:lnTo>
                    <a:pt x="1894043" y="511616"/>
                  </a:lnTo>
                  <a:lnTo>
                    <a:pt x="1905881" y="500265"/>
                  </a:lnTo>
                  <a:lnTo>
                    <a:pt x="1917718" y="490235"/>
                  </a:lnTo>
                  <a:lnTo>
                    <a:pt x="1929556" y="481417"/>
                  </a:lnTo>
                  <a:lnTo>
                    <a:pt x="1941394" y="473698"/>
                  </a:lnTo>
                  <a:lnTo>
                    <a:pt x="1953232" y="466969"/>
                  </a:lnTo>
                  <a:lnTo>
                    <a:pt x="1965069" y="461121"/>
                  </a:lnTo>
                  <a:lnTo>
                    <a:pt x="1976907" y="456056"/>
                  </a:lnTo>
                  <a:lnTo>
                    <a:pt x="1988745" y="451679"/>
                  </a:lnTo>
                  <a:lnTo>
                    <a:pt x="2000583" y="447905"/>
                  </a:lnTo>
                  <a:lnTo>
                    <a:pt x="2012421" y="444657"/>
                  </a:lnTo>
                  <a:lnTo>
                    <a:pt x="2024258" y="441868"/>
                  </a:lnTo>
                  <a:lnTo>
                    <a:pt x="2036096" y="439474"/>
                  </a:lnTo>
                  <a:lnTo>
                    <a:pt x="2047934" y="437423"/>
                  </a:lnTo>
                  <a:lnTo>
                    <a:pt x="2059772" y="435668"/>
                  </a:lnTo>
                  <a:lnTo>
                    <a:pt x="2071609" y="434167"/>
                  </a:lnTo>
                  <a:lnTo>
                    <a:pt x="2083447" y="432884"/>
                  </a:lnTo>
                  <a:lnTo>
                    <a:pt x="2095285" y="431789"/>
                  </a:lnTo>
                  <a:lnTo>
                    <a:pt x="2107123" y="430854"/>
                  </a:lnTo>
                  <a:lnTo>
                    <a:pt x="2118961" y="430056"/>
                  </a:lnTo>
                  <a:lnTo>
                    <a:pt x="2130798" y="429376"/>
                  </a:lnTo>
                  <a:lnTo>
                    <a:pt x="2142636" y="428796"/>
                  </a:lnTo>
                  <a:lnTo>
                    <a:pt x="2154474" y="428302"/>
                  </a:lnTo>
                  <a:lnTo>
                    <a:pt x="2166312" y="427881"/>
                  </a:lnTo>
                  <a:lnTo>
                    <a:pt x="2178149" y="427522"/>
                  </a:lnTo>
                  <a:lnTo>
                    <a:pt x="2189987" y="427217"/>
                  </a:lnTo>
                  <a:lnTo>
                    <a:pt x="2201825" y="426957"/>
                  </a:lnTo>
                  <a:lnTo>
                    <a:pt x="2213663" y="426735"/>
                  </a:lnTo>
                  <a:lnTo>
                    <a:pt x="2225500" y="426547"/>
                  </a:lnTo>
                  <a:lnTo>
                    <a:pt x="2237338" y="426386"/>
                  </a:lnTo>
                  <a:lnTo>
                    <a:pt x="2249176" y="426250"/>
                  </a:lnTo>
                  <a:lnTo>
                    <a:pt x="2261014" y="426134"/>
                  </a:lnTo>
                  <a:lnTo>
                    <a:pt x="2272852" y="426035"/>
                  </a:lnTo>
                  <a:lnTo>
                    <a:pt x="2284689" y="425950"/>
                  </a:lnTo>
                  <a:lnTo>
                    <a:pt x="2296527" y="425879"/>
                  </a:lnTo>
                  <a:lnTo>
                    <a:pt x="2308365" y="425818"/>
                  </a:lnTo>
                  <a:lnTo>
                    <a:pt x="2320203" y="425766"/>
                  </a:lnTo>
                  <a:lnTo>
                    <a:pt x="2332040" y="425722"/>
                  </a:lnTo>
                  <a:lnTo>
                    <a:pt x="2343878" y="425684"/>
                  </a:lnTo>
                  <a:lnTo>
                    <a:pt x="2343878" y="425470"/>
                  </a:lnTo>
                  <a:lnTo>
                    <a:pt x="2355716" y="425470"/>
                  </a:lnTo>
                  <a:lnTo>
                    <a:pt x="2367554" y="425470"/>
                  </a:lnTo>
                  <a:lnTo>
                    <a:pt x="2379391" y="425470"/>
                  </a:lnTo>
                  <a:lnTo>
                    <a:pt x="2391229" y="425470"/>
                  </a:lnTo>
                  <a:lnTo>
                    <a:pt x="2403067" y="425470"/>
                  </a:lnTo>
                  <a:lnTo>
                    <a:pt x="2414905" y="425470"/>
                  </a:lnTo>
                  <a:lnTo>
                    <a:pt x="2426743" y="425470"/>
                  </a:lnTo>
                  <a:lnTo>
                    <a:pt x="2438580" y="425470"/>
                  </a:lnTo>
                  <a:lnTo>
                    <a:pt x="2450418" y="425470"/>
                  </a:lnTo>
                  <a:lnTo>
                    <a:pt x="2462256" y="425470"/>
                  </a:lnTo>
                  <a:lnTo>
                    <a:pt x="2474094" y="425470"/>
                  </a:lnTo>
                  <a:lnTo>
                    <a:pt x="2485931" y="425470"/>
                  </a:lnTo>
                  <a:lnTo>
                    <a:pt x="2497769" y="425470"/>
                  </a:lnTo>
                  <a:lnTo>
                    <a:pt x="2509607" y="425470"/>
                  </a:lnTo>
                  <a:lnTo>
                    <a:pt x="2521445" y="425470"/>
                  </a:lnTo>
                  <a:lnTo>
                    <a:pt x="2533283" y="425470"/>
                  </a:lnTo>
                  <a:lnTo>
                    <a:pt x="2545120" y="425470"/>
                  </a:lnTo>
                  <a:lnTo>
                    <a:pt x="2556958" y="425470"/>
                  </a:lnTo>
                  <a:lnTo>
                    <a:pt x="2568796" y="425470"/>
                  </a:lnTo>
                  <a:lnTo>
                    <a:pt x="2580634" y="425470"/>
                  </a:lnTo>
                  <a:lnTo>
                    <a:pt x="2592471" y="425470"/>
                  </a:lnTo>
                  <a:lnTo>
                    <a:pt x="2604309" y="425470"/>
                  </a:lnTo>
                  <a:lnTo>
                    <a:pt x="2616147" y="425470"/>
                  </a:lnTo>
                  <a:lnTo>
                    <a:pt x="2627985" y="425470"/>
                  </a:lnTo>
                  <a:lnTo>
                    <a:pt x="2639822" y="425470"/>
                  </a:lnTo>
                  <a:lnTo>
                    <a:pt x="2651660" y="425470"/>
                  </a:lnTo>
                  <a:lnTo>
                    <a:pt x="2663498" y="425470"/>
                  </a:lnTo>
                  <a:lnTo>
                    <a:pt x="2675336" y="425470"/>
                  </a:lnTo>
                  <a:lnTo>
                    <a:pt x="2687174" y="425470"/>
                  </a:lnTo>
                  <a:lnTo>
                    <a:pt x="2699011" y="425470"/>
                  </a:lnTo>
                  <a:lnTo>
                    <a:pt x="2710849" y="425470"/>
                  </a:lnTo>
                  <a:lnTo>
                    <a:pt x="2722687" y="425470"/>
                  </a:lnTo>
                  <a:lnTo>
                    <a:pt x="2734525" y="425470"/>
                  </a:lnTo>
                  <a:lnTo>
                    <a:pt x="2746362" y="425470"/>
                  </a:lnTo>
                  <a:lnTo>
                    <a:pt x="2758200" y="425470"/>
                  </a:lnTo>
                  <a:lnTo>
                    <a:pt x="2770038" y="425470"/>
                  </a:lnTo>
                  <a:lnTo>
                    <a:pt x="2781876" y="425470"/>
                  </a:lnTo>
                  <a:lnTo>
                    <a:pt x="2793713" y="425470"/>
                  </a:lnTo>
                  <a:lnTo>
                    <a:pt x="2805551" y="425470"/>
                  </a:lnTo>
                  <a:lnTo>
                    <a:pt x="2817389" y="425470"/>
                  </a:lnTo>
                  <a:lnTo>
                    <a:pt x="2829227" y="425470"/>
                  </a:lnTo>
                  <a:lnTo>
                    <a:pt x="2841065" y="425470"/>
                  </a:lnTo>
                  <a:lnTo>
                    <a:pt x="2852902" y="425470"/>
                  </a:lnTo>
                  <a:lnTo>
                    <a:pt x="2864740" y="425470"/>
                  </a:lnTo>
                  <a:lnTo>
                    <a:pt x="2876578" y="425470"/>
                  </a:lnTo>
                  <a:lnTo>
                    <a:pt x="2888416" y="425470"/>
                  </a:lnTo>
                  <a:lnTo>
                    <a:pt x="2900253" y="425470"/>
                  </a:lnTo>
                  <a:lnTo>
                    <a:pt x="2912091" y="425470"/>
                  </a:lnTo>
                  <a:lnTo>
                    <a:pt x="2923929" y="425470"/>
                  </a:lnTo>
                  <a:lnTo>
                    <a:pt x="2935767" y="425470"/>
                  </a:lnTo>
                  <a:lnTo>
                    <a:pt x="2947604" y="425470"/>
                  </a:lnTo>
                  <a:lnTo>
                    <a:pt x="2959442" y="425470"/>
                  </a:lnTo>
                  <a:lnTo>
                    <a:pt x="2971280" y="425470"/>
                  </a:lnTo>
                  <a:lnTo>
                    <a:pt x="2983118" y="425470"/>
                  </a:lnTo>
                  <a:lnTo>
                    <a:pt x="2994956" y="425470"/>
                  </a:lnTo>
                  <a:lnTo>
                    <a:pt x="3006793" y="425470"/>
                  </a:lnTo>
                  <a:lnTo>
                    <a:pt x="3018631" y="425470"/>
                  </a:lnTo>
                  <a:lnTo>
                    <a:pt x="3030469" y="425470"/>
                  </a:lnTo>
                  <a:lnTo>
                    <a:pt x="3042307" y="425470"/>
                  </a:lnTo>
                  <a:lnTo>
                    <a:pt x="3054144" y="425470"/>
                  </a:lnTo>
                  <a:lnTo>
                    <a:pt x="3065982" y="425470"/>
                  </a:lnTo>
                  <a:lnTo>
                    <a:pt x="3077820" y="425470"/>
                  </a:lnTo>
                  <a:lnTo>
                    <a:pt x="3089658" y="425470"/>
                  </a:lnTo>
                  <a:lnTo>
                    <a:pt x="3101496" y="425470"/>
                  </a:lnTo>
                  <a:lnTo>
                    <a:pt x="3113333" y="425470"/>
                  </a:lnTo>
                  <a:lnTo>
                    <a:pt x="3125171" y="425470"/>
                  </a:lnTo>
                  <a:lnTo>
                    <a:pt x="3137009" y="425470"/>
                  </a:lnTo>
                  <a:lnTo>
                    <a:pt x="3148847" y="425470"/>
                  </a:lnTo>
                  <a:lnTo>
                    <a:pt x="3160684" y="425470"/>
                  </a:lnTo>
                  <a:lnTo>
                    <a:pt x="3172522" y="425470"/>
                  </a:lnTo>
                  <a:lnTo>
                    <a:pt x="3184360" y="425470"/>
                  </a:lnTo>
                  <a:lnTo>
                    <a:pt x="3196198" y="425470"/>
                  </a:lnTo>
                  <a:lnTo>
                    <a:pt x="3208035" y="425470"/>
                  </a:lnTo>
                  <a:lnTo>
                    <a:pt x="3219873" y="425470"/>
                  </a:lnTo>
                  <a:lnTo>
                    <a:pt x="3231711" y="425470"/>
                  </a:lnTo>
                  <a:lnTo>
                    <a:pt x="3243549" y="425470"/>
                  </a:lnTo>
                  <a:lnTo>
                    <a:pt x="3255387" y="425470"/>
                  </a:lnTo>
                  <a:lnTo>
                    <a:pt x="3267224" y="425470"/>
                  </a:lnTo>
                  <a:lnTo>
                    <a:pt x="3279062" y="425470"/>
                  </a:lnTo>
                  <a:lnTo>
                    <a:pt x="3290900" y="425470"/>
                  </a:lnTo>
                  <a:lnTo>
                    <a:pt x="3302738" y="425470"/>
                  </a:lnTo>
                  <a:lnTo>
                    <a:pt x="3314575" y="425470"/>
                  </a:lnTo>
                  <a:lnTo>
                    <a:pt x="3326413" y="425470"/>
                  </a:lnTo>
                  <a:lnTo>
                    <a:pt x="3338251" y="425470"/>
                  </a:lnTo>
                  <a:lnTo>
                    <a:pt x="3350089" y="425470"/>
                  </a:lnTo>
                  <a:lnTo>
                    <a:pt x="3361926" y="425470"/>
                  </a:lnTo>
                  <a:lnTo>
                    <a:pt x="3373764" y="425470"/>
                  </a:lnTo>
                  <a:lnTo>
                    <a:pt x="3385602" y="425470"/>
                  </a:lnTo>
                  <a:lnTo>
                    <a:pt x="3397440" y="425470"/>
                  </a:lnTo>
                  <a:lnTo>
                    <a:pt x="3409278" y="425470"/>
                  </a:lnTo>
                  <a:lnTo>
                    <a:pt x="3421115" y="425470"/>
                  </a:lnTo>
                  <a:lnTo>
                    <a:pt x="3432953" y="425470"/>
                  </a:lnTo>
                  <a:lnTo>
                    <a:pt x="3444791" y="425470"/>
                  </a:lnTo>
                  <a:lnTo>
                    <a:pt x="3456629" y="425470"/>
                  </a:lnTo>
                  <a:lnTo>
                    <a:pt x="3468466" y="425470"/>
                  </a:lnTo>
                  <a:lnTo>
                    <a:pt x="3480304" y="425470"/>
                  </a:lnTo>
                  <a:lnTo>
                    <a:pt x="3492142" y="425470"/>
                  </a:lnTo>
                  <a:lnTo>
                    <a:pt x="3503980" y="425470"/>
                  </a:lnTo>
                  <a:lnTo>
                    <a:pt x="3515818" y="425470"/>
                  </a:lnTo>
                  <a:lnTo>
                    <a:pt x="3515818" y="425399"/>
                  </a:lnTo>
                  <a:lnTo>
                    <a:pt x="3527655" y="425386"/>
                  </a:lnTo>
                  <a:lnTo>
                    <a:pt x="3539493" y="425371"/>
                  </a:lnTo>
                  <a:lnTo>
                    <a:pt x="3551331" y="425354"/>
                  </a:lnTo>
                  <a:lnTo>
                    <a:pt x="3563169" y="425334"/>
                  </a:lnTo>
                  <a:lnTo>
                    <a:pt x="3575006" y="425310"/>
                  </a:lnTo>
                  <a:lnTo>
                    <a:pt x="3586844" y="425282"/>
                  </a:lnTo>
                  <a:lnTo>
                    <a:pt x="3598682" y="425249"/>
                  </a:lnTo>
                  <a:lnTo>
                    <a:pt x="3610520" y="425210"/>
                  </a:lnTo>
                  <a:lnTo>
                    <a:pt x="3622357" y="425165"/>
                  </a:lnTo>
                  <a:lnTo>
                    <a:pt x="3634195" y="425111"/>
                  </a:lnTo>
                  <a:lnTo>
                    <a:pt x="3646033" y="425048"/>
                  </a:lnTo>
                  <a:lnTo>
                    <a:pt x="3657871" y="424975"/>
                  </a:lnTo>
                  <a:lnTo>
                    <a:pt x="3669709" y="424888"/>
                  </a:lnTo>
                  <a:lnTo>
                    <a:pt x="3681546" y="424786"/>
                  </a:lnTo>
                  <a:lnTo>
                    <a:pt x="3693384" y="424666"/>
                  </a:lnTo>
                  <a:lnTo>
                    <a:pt x="3705222" y="424526"/>
                  </a:lnTo>
                  <a:lnTo>
                    <a:pt x="3717060" y="424361"/>
                  </a:lnTo>
                  <a:lnTo>
                    <a:pt x="3728897" y="424168"/>
                  </a:lnTo>
                  <a:lnTo>
                    <a:pt x="3740735" y="423941"/>
                  </a:lnTo>
                  <a:lnTo>
                    <a:pt x="3752573" y="423676"/>
                  </a:lnTo>
                  <a:lnTo>
                    <a:pt x="3764411" y="423364"/>
                  </a:lnTo>
                  <a:lnTo>
                    <a:pt x="3776248" y="422999"/>
                  </a:lnTo>
                  <a:lnTo>
                    <a:pt x="3788086" y="422571"/>
                  </a:lnTo>
                  <a:lnTo>
                    <a:pt x="3799924" y="422071"/>
                  </a:lnTo>
                  <a:lnTo>
                    <a:pt x="3811762" y="421486"/>
                  </a:lnTo>
                  <a:lnTo>
                    <a:pt x="3823600" y="420802"/>
                  </a:lnTo>
                  <a:lnTo>
                    <a:pt x="3835437" y="420004"/>
                  </a:lnTo>
                  <a:lnTo>
                    <a:pt x="3847275" y="419074"/>
                  </a:lnTo>
                  <a:lnTo>
                    <a:pt x="3859113" y="417992"/>
                  </a:lnTo>
                  <a:lnTo>
                    <a:pt x="3870951" y="416734"/>
                  </a:lnTo>
                  <a:lnTo>
                    <a:pt x="3882788" y="415275"/>
                  </a:lnTo>
                  <a:lnTo>
                    <a:pt x="3894626" y="413586"/>
                  </a:lnTo>
                  <a:lnTo>
                    <a:pt x="3906464" y="411637"/>
                  </a:lnTo>
                  <a:lnTo>
                    <a:pt x="3918302" y="409394"/>
                  </a:lnTo>
                  <a:lnTo>
                    <a:pt x="3930139" y="406821"/>
                  </a:lnTo>
                  <a:lnTo>
                    <a:pt x="3941977" y="403882"/>
                  </a:lnTo>
                  <a:lnTo>
                    <a:pt x="3953815" y="400538"/>
                  </a:lnTo>
                  <a:lnTo>
                    <a:pt x="3965653" y="396755"/>
                  </a:lnTo>
                  <a:lnTo>
                    <a:pt x="3977491" y="392498"/>
                  </a:lnTo>
                  <a:lnTo>
                    <a:pt x="3989328" y="387739"/>
                  </a:lnTo>
                  <a:lnTo>
                    <a:pt x="4001166" y="382458"/>
                  </a:lnTo>
                  <a:lnTo>
                    <a:pt x="4013004" y="376643"/>
                  </a:lnTo>
                  <a:lnTo>
                    <a:pt x="4024842" y="370298"/>
                  </a:lnTo>
                  <a:lnTo>
                    <a:pt x="4036679" y="363440"/>
                  </a:lnTo>
                  <a:lnTo>
                    <a:pt x="4048517" y="356104"/>
                  </a:lnTo>
                  <a:lnTo>
                    <a:pt x="4060355" y="348344"/>
                  </a:lnTo>
                  <a:lnTo>
                    <a:pt x="4072193" y="340232"/>
                  </a:lnTo>
                  <a:lnTo>
                    <a:pt x="4084031" y="331854"/>
                  </a:lnTo>
                  <a:lnTo>
                    <a:pt x="4095868" y="323312"/>
                  </a:lnTo>
                  <a:lnTo>
                    <a:pt x="4107706" y="314714"/>
                  </a:lnTo>
                  <a:lnTo>
                    <a:pt x="4119544" y="306172"/>
                  </a:lnTo>
                  <a:lnTo>
                    <a:pt x="4131382" y="297795"/>
                  </a:lnTo>
                  <a:lnTo>
                    <a:pt x="4143219" y="289682"/>
                  </a:lnTo>
                  <a:lnTo>
                    <a:pt x="4155057" y="281922"/>
                  </a:lnTo>
                  <a:lnTo>
                    <a:pt x="4166895" y="274586"/>
                  </a:lnTo>
                  <a:lnTo>
                    <a:pt x="4178733" y="267728"/>
                  </a:lnTo>
                  <a:lnTo>
                    <a:pt x="4190570" y="261383"/>
                  </a:lnTo>
                  <a:lnTo>
                    <a:pt x="4202408" y="255568"/>
                  </a:lnTo>
                  <a:lnTo>
                    <a:pt x="4214246" y="250287"/>
                  </a:lnTo>
                  <a:lnTo>
                    <a:pt x="4226084" y="245528"/>
                  </a:lnTo>
                  <a:lnTo>
                    <a:pt x="4237922" y="241272"/>
                  </a:lnTo>
                  <a:lnTo>
                    <a:pt x="4249759" y="237488"/>
                  </a:lnTo>
                  <a:lnTo>
                    <a:pt x="4261597" y="234145"/>
                  </a:lnTo>
                  <a:lnTo>
                    <a:pt x="4273435" y="231205"/>
                  </a:lnTo>
                  <a:lnTo>
                    <a:pt x="4285273" y="228632"/>
                  </a:lnTo>
                  <a:lnTo>
                    <a:pt x="4297110" y="226389"/>
                  </a:lnTo>
                  <a:lnTo>
                    <a:pt x="4308948" y="224440"/>
                  </a:lnTo>
                  <a:lnTo>
                    <a:pt x="4320786" y="222752"/>
                  </a:lnTo>
                  <a:lnTo>
                    <a:pt x="4332624" y="221292"/>
                  </a:lnTo>
                  <a:lnTo>
                    <a:pt x="4344461" y="220035"/>
                  </a:lnTo>
                  <a:lnTo>
                    <a:pt x="4356299" y="218952"/>
                  </a:lnTo>
                  <a:lnTo>
                    <a:pt x="4368137" y="218022"/>
                  </a:lnTo>
                  <a:lnTo>
                    <a:pt x="4379975" y="217224"/>
                  </a:lnTo>
                  <a:lnTo>
                    <a:pt x="4391813" y="216541"/>
                  </a:lnTo>
                  <a:lnTo>
                    <a:pt x="4403650" y="215956"/>
                  </a:lnTo>
                  <a:lnTo>
                    <a:pt x="4415488" y="215455"/>
                  </a:lnTo>
                  <a:lnTo>
                    <a:pt x="4427326" y="215028"/>
                  </a:lnTo>
                  <a:lnTo>
                    <a:pt x="4439164" y="214662"/>
                  </a:lnTo>
                  <a:lnTo>
                    <a:pt x="4451001" y="214351"/>
                  </a:lnTo>
                  <a:lnTo>
                    <a:pt x="4462839" y="214085"/>
                  </a:lnTo>
                  <a:lnTo>
                    <a:pt x="4474677" y="213858"/>
                  </a:lnTo>
                  <a:lnTo>
                    <a:pt x="4486515" y="213665"/>
                  </a:lnTo>
                  <a:lnTo>
                    <a:pt x="4498352" y="213500"/>
                  </a:lnTo>
                  <a:lnTo>
                    <a:pt x="4510190" y="213360"/>
                  </a:lnTo>
                  <a:lnTo>
                    <a:pt x="4522028" y="213240"/>
                  </a:lnTo>
                  <a:lnTo>
                    <a:pt x="4533866" y="213139"/>
                  </a:lnTo>
                  <a:lnTo>
                    <a:pt x="4545704" y="213052"/>
                  </a:lnTo>
                  <a:lnTo>
                    <a:pt x="4557541" y="212978"/>
                  </a:lnTo>
                  <a:lnTo>
                    <a:pt x="4569379" y="212915"/>
                  </a:lnTo>
                  <a:lnTo>
                    <a:pt x="4581217" y="212862"/>
                  </a:lnTo>
                  <a:lnTo>
                    <a:pt x="4593055" y="212816"/>
                  </a:lnTo>
                  <a:lnTo>
                    <a:pt x="4604892" y="212777"/>
                  </a:lnTo>
                  <a:lnTo>
                    <a:pt x="4616730" y="212744"/>
                  </a:lnTo>
                  <a:lnTo>
                    <a:pt x="4628568" y="212716"/>
                  </a:lnTo>
                  <a:lnTo>
                    <a:pt x="4640406" y="212693"/>
                  </a:lnTo>
                  <a:lnTo>
                    <a:pt x="4652244" y="212672"/>
                  </a:lnTo>
                  <a:lnTo>
                    <a:pt x="4664081" y="212655"/>
                  </a:lnTo>
                  <a:lnTo>
                    <a:pt x="4675919" y="212640"/>
                  </a:lnTo>
                  <a:lnTo>
                    <a:pt x="4687757" y="212628"/>
                  </a:lnTo>
                </a:path>
              </a:pathLst>
            </a:custGeom>
            <a:ln w="40651" cap="flat">
              <a:solidFill>
                <a:srgbClr val="E8E8E8">
                  <a:alpha val="100000"/>
                </a:srgbClr>
              </a:solidFill>
              <a:prstDash val="solid"/>
              <a:round/>
            </a:ln>
          </p:spPr>
          <p:txBody>
            <a:bodyPr/>
            <a:lstStyle/>
            <a:p/>
          </p:txBody>
        </p:sp>
        <p:sp>
          <p:nvSpPr>
            <p:cNvPr id="44" name="pl44"/>
            <p:cNvSpPr/>
            <p:nvPr/>
          </p:nvSpPr>
          <p:spPr>
            <a:xfrm>
              <a:off x="2482252" y="1543881"/>
              <a:ext cx="4687757" cy="1064426"/>
            </a:xfrm>
            <a:custGeom>
              <a:avLst/>
              <a:pathLst>
                <a:path w="4687757" h="1064426">
                  <a:moveTo>
                    <a:pt x="0" y="0"/>
                  </a:moveTo>
                  <a:lnTo>
                    <a:pt x="11837" y="12"/>
                  </a:lnTo>
                  <a:lnTo>
                    <a:pt x="23675" y="27"/>
                  </a:lnTo>
                  <a:lnTo>
                    <a:pt x="35513" y="44"/>
                  </a:lnTo>
                  <a:lnTo>
                    <a:pt x="47351" y="64"/>
                  </a:lnTo>
                  <a:lnTo>
                    <a:pt x="59188" y="88"/>
                  </a:lnTo>
                  <a:lnTo>
                    <a:pt x="71026" y="116"/>
                  </a:lnTo>
                  <a:lnTo>
                    <a:pt x="82864" y="149"/>
                  </a:lnTo>
                  <a:lnTo>
                    <a:pt x="94702" y="188"/>
                  </a:lnTo>
                  <a:lnTo>
                    <a:pt x="106539" y="234"/>
                  </a:lnTo>
                  <a:lnTo>
                    <a:pt x="118377" y="287"/>
                  </a:lnTo>
                  <a:lnTo>
                    <a:pt x="130215" y="350"/>
                  </a:lnTo>
                  <a:lnTo>
                    <a:pt x="142053" y="424"/>
                  </a:lnTo>
                  <a:lnTo>
                    <a:pt x="153891" y="510"/>
                  </a:lnTo>
                  <a:lnTo>
                    <a:pt x="165728" y="612"/>
                  </a:lnTo>
                  <a:lnTo>
                    <a:pt x="177566" y="732"/>
                  </a:lnTo>
                  <a:lnTo>
                    <a:pt x="189404" y="872"/>
                  </a:lnTo>
                  <a:lnTo>
                    <a:pt x="201242" y="1037"/>
                  </a:lnTo>
                  <a:lnTo>
                    <a:pt x="213079" y="1230"/>
                  </a:lnTo>
                  <a:lnTo>
                    <a:pt x="224917" y="1457"/>
                  </a:lnTo>
                  <a:lnTo>
                    <a:pt x="236755" y="1723"/>
                  </a:lnTo>
                  <a:lnTo>
                    <a:pt x="248593" y="2034"/>
                  </a:lnTo>
                  <a:lnTo>
                    <a:pt x="260430" y="2399"/>
                  </a:lnTo>
                  <a:lnTo>
                    <a:pt x="272268" y="2827"/>
                  </a:lnTo>
                  <a:lnTo>
                    <a:pt x="284106" y="3327"/>
                  </a:lnTo>
                  <a:lnTo>
                    <a:pt x="295944" y="3913"/>
                  </a:lnTo>
                  <a:lnTo>
                    <a:pt x="307782" y="4596"/>
                  </a:lnTo>
                  <a:lnTo>
                    <a:pt x="319619" y="5394"/>
                  </a:lnTo>
                  <a:lnTo>
                    <a:pt x="331457" y="6324"/>
                  </a:lnTo>
                  <a:lnTo>
                    <a:pt x="343295" y="7406"/>
                  </a:lnTo>
                  <a:lnTo>
                    <a:pt x="355133" y="8664"/>
                  </a:lnTo>
                  <a:lnTo>
                    <a:pt x="366970" y="10123"/>
                  </a:lnTo>
                  <a:lnTo>
                    <a:pt x="378808" y="11812"/>
                  </a:lnTo>
                  <a:lnTo>
                    <a:pt x="390646" y="13761"/>
                  </a:lnTo>
                  <a:lnTo>
                    <a:pt x="402484" y="16004"/>
                  </a:lnTo>
                  <a:lnTo>
                    <a:pt x="414321" y="18577"/>
                  </a:lnTo>
                  <a:lnTo>
                    <a:pt x="426159" y="21517"/>
                  </a:lnTo>
                  <a:lnTo>
                    <a:pt x="437997" y="24860"/>
                  </a:lnTo>
                  <a:lnTo>
                    <a:pt x="449835" y="28643"/>
                  </a:lnTo>
                  <a:lnTo>
                    <a:pt x="461673" y="32900"/>
                  </a:lnTo>
                  <a:lnTo>
                    <a:pt x="473510" y="37659"/>
                  </a:lnTo>
                  <a:lnTo>
                    <a:pt x="485348" y="42940"/>
                  </a:lnTo>
                  <a:lnTo>
                    <a:pt x="497186" y="48755"/>
                  </a:lnTo>
                  <a:lnTo>
                    <a:pt x="509024" y="55100"/>
                  </a:lnTo>
                  <a:lnTo>
                    <a:pt x="520861" y="61958"/>
                  </a:lnTo>
                  <a:lnTo>
                    <a:pt x="532699" y="69294"/>
                  </a:lnTo>
                  <a:lnTo>
                    <a:pt x="544537" y="77054"/>
                  </a:lnTo>
                  <a:lnTo>
                    <a:pt x="556375" y="85166"/>
                  </a:lnTo>
                  <a:lnTo>
                    <a:pt x="568213" y="93544"/>
                  </a:lnTo>
                  <a:lnTo>
                    <a:pt x="580050" y="102086"/>
                  </a:lnTo>
                  <a:lnTo>
                    <a:pt x="591888" y="110684"/>
                  </a:lnTo>
                  <a:lnTo>
                    <a:pt x="603726" y="119226"/>
                  </a:lnTo>
                  <a:lnTo>
                    <a:pt x="615564" y="127604"/>
                  </a:lnTo>
                  <a:lnTo>
                    <a:pt x="627401" y="135716"/>
                  </a:lnTo>
                  <a:lnTo>
                    <a:pt x="639239" y="143476"/>
                  </a:lnTo>
                  <a:lnTo>
                    <a:pt x="651077" y="150812"/>
                  </a:lnTo>
                  <a:lnTo>
                    <a:pt x="662915" y="157670"/>
                  </a:lnTo>
                  <a:lnTo>
                    <a:pt x="674752" y="164015"/>
                  </a:lnTo>
                  <a:lnTo>
                    <a:pt x="686590" y="169830"/>
                  </a:lnTo>
                  <a:lnTo>
                    <a:pt x="698428" y="175111"/>
                  </a:lnTo>
                  <a:lnTo>
                    <a:pt x="710266" y="179870"/>
                  </a:lnTo>
                  <a:lnTo>
                    <a:pt x="722104" y="184127"/>
                  </a:lnTo>
                  <a:lnTo>
                    <a:pt x="733941" y="187910"/>
                  </a:lnTo>
                  <a:lnTo>
                    <a:pt x="745779" y="191253"/>
                  </a:lnTo>
                  <a:lnTo>
                    <a:pt x="757617" y="194193"/>
                  </a:lnTo>
                  <a:lnTo>
                    <a:pt x="769455" y="196766"/>
                  </a:lnTo>
                  <a:lnTo>
                    <a:pt x="781292" y="199009"/>
                  </a:lnTo>
                  <a:lnTo>
                    <a:pt x="793130" y="200958"/>
                  </a:lnTo>
                  <a:lnTo>
                    <a:pt x="804968" y="202647"/>
                  </a:lnTo>
                  <a:lnTo>
                    <a:pt x="816806" y="204106"/>
                  </a:lnTo>
                  <a:lnTo>
                    <a:pt x="828643" y="205364"/>
                  </a:lnTo>
                  <a:lnTo>
                    <a:pt x="840481" y="206446"/>
                  </a:lnTo>
                  <a:lnTo>
                    <a:pt x="852319" y="207376"/>
                  </a:lnTo>
                  <a:lnTo>
                    <a:pt x="864157" y="208174"/>
                  </a:lnTo>
                  <a:lnTo>
                    <a:pt x="875995" y="208857"/>
                  </a:lnTo>
                  <a:lnTo>
                    <a:pt x="887832" y="209443"/>
                  </a:lnTo>
                  <a:lnTo>
                    <a:pt x="899670" y="209943"/>
                  </a:lnTo>
                  <a:lnTo>
                    <a:pt x="911508" y="210371"/>
                  </a:lnTo>
                  <a:lnTo>
                    <a:pt x="923346" y="210736"/>
                  </a:lnTo>
                  <a:lnTo>
                    <a:pt x="935183" y="211047"/>
                  </a:lnTo>
                  <a:lnTo>
                    <a:pt x="947021" y="211313"/>
                  </a:lnTo>
                  <a:lnTo>
                    <a:pt x="958859" y="211540"/>
                  </a:lnTo>
                  <a:lnTo>
                    <a:pt x="970697" y="211733"/>
                  </a:lnTo>
                  <a:lnTo>
                    <a:pt x="982534" y="211898"/>
                  </a:lnTo>
                  <a:lnTo>
                    <a:pt x="994372" y="212038"/>
                  </a:lnTo>
                  <a:lnTo>
                    <a:pt x="1006210" y="212158"/>
                  </a:lnTo>
                  <a:lnTo>
                    <a:pt x="1018048" y="212260"/>
                  </a:lnTo>
                  <a:lnTo>
                    <a:pt x="1029886" y="212346"/>
                  </a:lnTo>
                  <a:lnTo>
                    <a:pt x="1041723" y="212420"/>
                  </a:lnTo>
                  <a:lnTo>
                    <a:pt x="1053561" y="212483"/>
                  </a:lnTo>
                  <a:lnTo>
                    <a:pt x="1065399" y="212536"/>
                  </a:lnTo>
                  <a:lnTo>
                    <a:pt x="1077237" y="212582"/>
                  </a:lnTo>
                  <a:lnTo>
                    <a:pt x="1089074" y="212621"/>
                  </a:lnTo>
                  <a:lnTo>
                    <a:pt x="1100912" y="212654"/>
                  </a:lnTo>
                  <a:lnTo>
                    <a:pt x="1112750" y="212682"/>
                  </a:lnTo>
                  <a:lnTo>
                    <a:pt x="1124588" y="212706"/>
                  </a:lnTo>
                  <a:lnTo>
                    <a:pt x="1136426" y="212726"/>
                  </a:lnTo>
                  <a:lnTo>
                    <a:pt x="1148263" y="212743"/>
                  </a:lnTo>
                  <a:lnTo>
                    <a:pt x="1160101" y="212758"/>
                  </a:lnTo>
                  <a:lnTo>
                    <a:pt x="1171939" y="212770"/>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3127"/>
                  </a:lnTo>
                  <a:lnTo>
                    <a:pt x="2355716" y="213178"/>
                  </a:lnTo>
                  <a:lnTo>
                    <a:pt x="2367554" y="213236"/>
                  </a:lnTo>
                  <a:lnTo>
                    <a:pt x="2379391" y="213306"/>
                  </a:lnTo>
                  <a:lnTo>
                    <a:pt x="2391229" y="213387"/>
                  </a:lnTo>
                  <a:lnTo>
                    <a:pt x="2403067" y="213482"/>
                  </a:lnTo>
                  <a:lnTo>
                    <a:pt x="2414905" y="213595"/>
                  </a:lnTo>
                  <a:lnTo>
                    <a:pt x="2426743" y="213727"/>
                  </a:lnTo>
                  <a:lnTo>
                    <a:pt x="2438580" y="213882"/>
                  </a:lnTo>
                  <a:lnTo>
                    <a:pt x="2450418" y="214064"/>
                  </a:lnTo>
                  <a:lnTo>
                    <a:pt x="2462256" y="214278"/>
                  </a:lnTo>
                  <a:lnTo>
                    <a:pt x="2474094" y="214529"/>
                  </a:lnTo>
                  <a:lnTo>
                    <a:pt x="2485931" y="214824"/>
                  </a:lnTo>
                  <a:lnTo>
                    <a:pt x="2497769" y="215171"/>
                  </a:lnTo>
                  <a:lnTo>
                    <a:pt x="2509607" y="215578"/>
                  </a:lnTo>
                  <a:lnTo>
                    <a:pt x="2521445" y="216056"/>
                  </a:lnTo>
                  <a:lnTo>
                    <a:pt x="2533283" y="216618"/>
                  </a:lnTo>
                  <a:lnTo>
                    <a:pt x="2545120" y="217276"/>
                  </a:lnTo>
                  <a:lnTo>
                    <a:pt x="2556958" y="218050"/>
                  </a:lnTo>
                  <a:lnTo>
                    <a:pt x="2568796" y="218957"/>
                  </a:lnTo>
                  <a:lnTo>
                    <a:pt x="2580634" y="220020"/>
                  </a:lnTo>
                  <a:lnTo>
                    <a:pt x="2592471" y="221267"/>
                  </a:lnTo>
                  <a:lnTo>
                    <a:pt x="2604309" y="222727"/>
                  </a:lnTo>
                  <a:lnTo>
                    <a:pt x="2616147" y="224438"/>
                  </a:lnTo>
                  <a:lnTo>
                    <a:pt x="2627985" y="226439"/>
                  </a:lnTo>
                  <a:lnTo>
                    <a:pt x="2639822" y="228780"/>
                  </a:lnTo>
                  <a:lnTo>
                    <a:pt x="2651660" y="231514"/>
                  </a:lnTo>
                  <a:lnTo>
                    <a:pt x="2663498" y="234705"/>
                  </a:lnTo>
                  <a:lnTo>
                    <a:pt x="2675336" y="238425"/>
                  </a:lnTo>
                  <a:lnTo>
                    <a:pt x="2687174" y="242755"/>
                  </a:lnTo>
                  <a:lnTo>
                    <a:pt x="2699011" y="247787"/>
                  </a:lnTo>
                  <a:lnTo>
                    <a:pt x="2710849" y="253623"/>
                  </a:lnTo>
                  <a:lnTo>
                    <a:pt x="2722687" y="260377"/>
                  </a:lnTo>
                  <a:lnTo>
                    <a:pt x="2734525" y="268173"/>
                  </a:lnTo>
                  <a:lnTo>
                    <a:pt x="2746362" y="277146"/>
                  </a:lnTo>
                  <a:lnTo>
                    <a:pt x="2758200" y="287438"/>
                  </a:lnTo>
                  <a:lnTo>
                    <a:pt x="2770038" y="299196"/>
                  </a:lnTo>
                  <a:lnTo>
                    <a:pt x="2781876" y="312569"/>
                  </a:lnTo>
                  <a:lnTo>
                    <a:pt x="2793713" y="327703"/>
                  </a:lnTo>
                  <a:lnTo>
                    <a:pt x="2805551" y="344730"/>
                  </a:lnTo>
                  <a:lnTo>
                    <a:pt x="2817389" y="363765"/>
                  </a:lnTo>
                  <a:lnTo>
                    <a:pt x="2829227" y="384890"/>
                  </a:lnTo>
                  <a:lnTo>
                    <a:pt x="2841065" y="408149"/>
                  </a:lnTo>
                  <a:lnTo>
                    <a:pt x="2852902" y="433530"/>
                  </a:lnTo>
                  <a:lnTo>
                    <a:pt x="2864740" y="460962"/>
                  </a:lnTo>
                  <a:lnTo>
                    <a:pt x="2876578" y="490306"/>
                  </a:lnTo>
                  <a:lnTo>
                    <a:pt x="2888416" y="521345"/>
                  </a:lnTo>
                  <a:lnTo>
                    <a:pt x="2900253" y="553795"/>
                  </a:lnTo>
                  <a:lnTo>
                    <a:pt x="2912091" y="587305"/>
                  </a:lnTo>
                  <a:lnTo>
                    <a:pt x="2923929" y="621474"/>
                  </a:lnTo>
                  <a:lnTo>
                    <a:pt x="2935767" y="655865"/>
                  </a:lnTo>
                  <a:lnTo>
                    <a:pt x="2947604" y="690034"/>
                  </a:lnTo>
                  <a:lnTo>
                    <a:pt x="2959442" y="723544"/>
                  </a:lnTo>
                  <a:lnTo>
                    <a:pt x="2971280" y="755994"/>
                  </a:lnTo>
                  <a:lnTo>
                    <a:pt x="2983118" y="787033"/>
                  </a:lnTo>
                  <a:lnTo>
                    <a:pt x="2994956" y="816377"/>
                  </a:lnTo>
                  <a:lnTo>
                    <a:pt x="3006793" y="843809"/>
                  </a:lnTo>
                  <a:lnTo>
                    <a:pt x="3018631" y="869190"/>
                  </a:lnTo>
                  <a:lnTo>
                    <a:pt x="3030469" y="892449"/>
                  </a:lnTo>
                  <a:lnTo>
                    <a:pt x="3042307" y="913574"/>
                  </a:lnTo>
                  <a:lnTo>
                    <a:pt x="3054144" y="932609"/>
                  </a:lnTo>
                  <a:lnTo>
                    <a:pt x="3065982" y="949636"/>
                  </a:lnTo>
                  <a:lnTo>
                    <a:pt x="3077820" y="964770"/>
                  </a:lnTo>
                  <a:lnTo>
                    <a:pt x="3089658" y="978143"/>
                  </a:lnTo>
                  <a:lnTo>
                    <a:pt x="3101496" y="989901"/>
                  </a:lnTo>
                  <a:lnTo>
                    <a:pt x="3113333" y="1000193"/>
                  </a:lnTo>
                  <a:lnTo>
                    <a:pt x="3125171" y="1009166"/>
                  </a:lnTo>
                  <a:lnTo>
                    <a:pt x="3137009" y="1016962"/>
                  </a:lnTo>
                  <a:lnTo>
                    <a:pt x="3148847" y="1023716"/>
                  </a:lnTo>
                  <a:lnTo>
                    <a:pt x="3160684" y="1029552"/>
                  </a:lnTo>
                  <a:lnTo>
                    <a:pt x="3172522" y="1034584"/>
                  </a:lnTo>
                  <a:lnTo>
                    <a:pt x="3184360" y="1038914"/>
                  </a:lnTo>
                  <a:lnTo>
                    <a:pt x="3196198" y="1042634"/>
                  </a:lnTo>
                  <a:lnTo>
                    <a:pt x="3208035" y="1045825"/>
                  </a:lnTo>
                  <a:lnTo>
                    <a:pt x="3219873" y="1048559"/>
                  </a:lnTo>
                  <a:lnTo>
                    <a:pt x="3231711" y="1050900"/>
                  </a:lnTo>
                  <a:lnTo>
                    <a:pt x="3243549" y="1052901"/>
                  </a:lnTo>
                  <a:lnTo>
                    <a:pt x="3255387" y="1054612"/>
                  </a:lnTo>
                  <a:lnTo>
                    <a:pt x="3267224" y="1056072"/>
                  </a:lnTo>
                  <a:lnTo>
                    <a:pt x="3279062" y="1057319"/>
                  </a:lnTo>
                  <a:lnTo>
                    <a:pt x="3290900" y="1058382"/>
                  </a:lnTo>
                  <a:lnTo>
                    <a:pt x="3302738" y="1059289"/>
                  </a:lnTo>
                  <a:lnTo>
                    <a:pt x="3314575" y="1060062"/>
                  </a:lnTo>
                  <a:lnTo>
                    <a:pt x="3326413" y="1060721"/>
                  </a:lnTo>
                  <a:lnTo>
                    <a:pt x="3338251" y="1061283"/>
                  </a:lnTo>
                  <a:lnTo>
                    <a:pt x="3350089" y="1061761"/>
                  </a:lnTo>
                  <a:lnTo>
                    <a:pt x="3361926" y="1062168"/>
                  </a:lnTo>
                  <a:lnTo>
                    <a:pt x="3373764" y="1062515"/>
                  </a:lnTo>
                  <a:lnTo>
                    <a:pt x="3385602" y="1062810"/>
                  </a:lnTo>
                  <a:lnTo>
                    <a:pt x="3397440" y="1063061"/>
                  </a:lnTo>
                  <a:lnTo>
                    <a:pt x="3409278" y="1063275"/>
                  </a:lnTo>
                  <a:lnTo>
                    <a:pt x="3421115" y="1063457"/>
                  </a:lnTo>
                  <a:lnTo>
                    <a:pt x="3432953" y="1063612"/>
                  </a:lnTo>
                  <a:lnTo>
                    <a:pt x="3444791" y="1063744"/>
                  </a:lnTo>
                  <a:lnTo>
                    <a:pt x="3456629" y="1063857"/>
                  </a:lnTo>
                  <a:lnTo>
                    <a:pt x="3468466" y="1063952"/>
                  </a:lnTo>
                  <a:lnTo>
                    <a:pt x="3480304" y="1064033"/>
                  </a:lnTo>
                  <a:lnTo>
                    <a:pt x="3492142" y="1064103"/>
                  </a:lnTo>
                  <a:lnTo>
                    <a:pt x="3503980" y="1064161"/>
                  </a:lnTo>
                  <a:lnTo>
                    <a:pt x="3515818" y="1064211"/>
                  </a:lnTo>
                  <a:lnTo>
                    <a:pt x="3515818" y="1064426"/>
                  </a:lnTo>
                  <a:lnTo>
                    <a:pt x="3527655" y="1064413"/>
                  </a:lnTo>
                  <a:lnTo>
                    <a:pt x="3539493" y="1064398"/>
                  </a:lnTo>
                  <a:lnTo>
                    <a:pt x="3551331" y="1064381"/>
                  </a:lnTo>
                  <a:lnTo>
                    <a:pt x="3563169" y="1064361"/>
                  </a:lnTo>
                  <a:lnTo>
                    <a:pt x="3575006" y="1064337"/>
                  </a:lnTo>
                  <a:lnTo>
                    <a:pt x="3586844" y="1064309"/>
                  </a:lnTo>
                  <a:lnTo>
                    <a:pt x="3598682" y="1064276"/>
                  </a:lnTo>
                  <a:lnTo>
                    <a:pt x="3610520" y="1064237"/>
                  </a:lnTo>
                  <a:lnTo>
                    <a:pt x="3622357" y="1064192"/>
                  </a:lnTo>
                  <a:lnTo>
                    <a:pt x="3634195" y="1064138"/>
                  </a:lnTo>
                  <a:lnTo>
                    <a:pt x="3646033" y="1064075"/>
                  </a:lnTo>
                  <a:lnTo>
                    <a:pt x="3657871" y="1064001"/>
                  </a:lnTo>
                  <a:lnTo>
                    <a:pt x="3669709" y="1063915"/>
                  </a:lnTo>
                  <a:lnTo>
                    <a:pt x="3681546" y="1063813"/>
                  </a:lnTo>
                  <a:lnTo>
                    <a:pt x="3693384" y="1063693"/>
                  </a:lnTo>
                  <a:lnTo>
                    <a:pt x="3705222" y="1063553"/>
                  </a:lnTo>
                  <a:lnTo>
                    <a:pt x="3717060" y="1063388"/>
                  </a:lnTo>
                  <a:lnTo>
                    <a:pt x="3728897" y="1063195"/>
                  </a:lnTo>
                  <a:lnTo>
                    <a:pt x="3740735" y="1062968"/>
                  </a:lnTo>
                  <a:lnTo>
                    <a:pt x="3752573" y="1062703"/>
                  </a:lnTo>
                  <a:lnTo>
                    <a:pt x="3764411" y="1062391"/>
                  </a:lnTo>
                  <a:lnTo>
                    <a:pt x="3776248" y="1062026"/>
                  </a:lnTo>
                  <a:lnTo>
                    <a:pt x="3788086" y="1061598"/>
                  </a:lnTo>
                  <a:lnTo>
                    <a:pt x="3799924" y="1061098"/>
                  </a:lnTo>
                  <a:lnTo>
                    <a:pt x="3811762" y="1060513"/>
                  </a:lnTo>
                  <a:lnTo>
                    <a:pt x="3823600" y="1059829"/>
                  </a:lnTo>
                  <a:lnTo>
                    <a:pt x="3835437" y="1059031"/>
                  </a:lnTo>
                  <a:lnTo>
                    <a:pt x="3847275" y="1058101"/>
                  </a:lnTo>
                  <a:lnTo>
                    <a:pt x="3859113" y="1057019"/>
                  </a:lnTo>
                  <a:lnTo>
                    <a:pt x="3870951" y="1055761"/>
                  </a:lnTo>
                  <a:lnTo>
                    <a:pt x="3882788" y="1054302"/>
                  </a:lnTo>
                  <a:lnTo>
                    <a:pt x="3894626" y="1052613"/>
                  </a:lnTo>
                  <a:lnTo>
                    <a:pt x="3906464" y="1050664"/>
                  </a:lnTo>
                  <a:lnTo>
                    <a:pt x="3918302" y="1048421"/>
                  </a:lnTo>
                  <a:lnTo>
                    <a:pt x="3930139" y="1045848"/>
                  </a:lnTo>
                  <a:lnTo>
                    <a:pt x="3941977" y="1042909"/>
                  </a:lnTo>
                  <a:lnTo>
                    <a:pt x="3953815" y="1039565"/>
                  </a:lnTo>
                  <a:lnTo>
                    <a:pt x="3965653" y="1035782"/>
                  </a:lnTo>
                  <a:lnTo>
                    <a:pt x="3977491" y="1031525"/>
                  </a:lnTo>
                  <a:lnTo>
                    <a:pt x="3989328" y="1026766"/>
                  </a:lnTo>
                  <a:lnTo>
                    <a:pt x="4001166" y="1021485"/>
                  </a:lnTo>
                  <a:lnTo>
                    <a:pt x="4013004" y="1015670"/>
                  </a:lnTo>
                  <a:lnTo>
                    <a:pt x="4024842" y="1009325"/>
                  </a:lnTo>
                  <a:lnTo>
                    <a:pt x="4036679" y="1002467"/>
                  </a:lnTo>
                  <a:lnTo>
                    <a:pt x="4048517" y="995131"/>
                  </a:lnTo>
                  <a:lnTo>
                    <a:pt x="4060355" y="987371"/>
                  </a:lnTo>
                  <a:lnTo>
                    <a:pt x="4072193" y="979259"/>
                  </a:lnTo>
                  <a:lnTo>
                    <a:pt x="4084031" y="970881"/>
                  </a:lnTo>
                  <a:lnTo>
                    <a:pt x="4095868" y="962339"/>
                  </a:lnTo>
                  <a:lnTo>
                    <a:pt x="4107706" y="953741"/>
                  </a:lnTo>
                  <a:lnTo>
                    <a:pt x="4119544" y="945199"/>
                  </a:lnTo>
                  <a:lnTo>
                    <a:pt x="4131382" y="936822"/>
                  </a:lnTo>
                  <a:lnTo>
                    <a:pt x="4143219" y="928709"/>
                  </a:lnTo>
                  <a:lnTo>
                    <a:pt x="4155057" y="920949"/>
                  </a:lnTo>
                  <a:lnTo>
                    <a:pt x="4166895" y="913613"/>
                  </a:lnTo>
                  <a:lnTo>
                    <a:pt x="4178733" y="906755"/>
                  </a:lnTo>
                  <a:lnTo>
                    <a:pt x="4190570" y="900410"/>
                  </a:lnTo>
                  <a:lnTo>
                    <a:pt x="4202408" y="894595"/>
                  </a:lnTo>
                  <a:lnTo>
                    <a:pt x="4214246" y="889314"/>
                  </a:lnTo>
                  <a:lnTo>
                    <a:pt x="4226084" y="884555"/>
                  </a:lnTo>
                  <a:lnTo>
                    <a:pt x="4237922" y="880299"/>
                  </a:lnTo>
                  <a:lnTo>
                    <a:pt x="4249759" y="876515"/>
                  </a:lnTo>
                  <a:lnTo>
                    <a:pt x="4261597" y="873172"/>
                  </a:lnTo>
                  <a:lnTo>
                    <a:pt x="4273435" y="870232"/>
                  </a:lnTo>
                  <a:lnTo>
                    <a:pt x="4285273" y="867659"/>
                  </a:lnTo>
                  <a:lnTo>
                    <a:pt x="4297110" y="865416"/>
                  </a:lnTo>
                  <a:lnTo>
                    <a:pt x="4308948" y="863467"/>
                  </a:lnTo>
                  <a:lnTo>
                    <a:pt x="4320786" y="861778"/>
                  </a:lnTo>
                  <a:lnTo>
                    <a:pt x="4332624" y="860319"/>
                  </a:lnTo>
                  <a:lnTo>
                    <a:pt x="4344461" y="859062"/>
                  </a:lnTo>
                  <a:lnTo>
                    <a:pt x="4356299" y="857979"/>
                  </a:lnTo>
                  <a:lnTo>
                    <a:pt x="4368137" y="857049"/>
                  </a:lnTo>
                  <a:lnTo>
                    <a:pt x="4379975" y="856251"/>
                  </a:lnTo>
                  <a:lnTo>
                    <a:pt x="4391813" y="855568"/>
                  </a:lnTo>
                  <a:lnTo>
                    <a:pt x="4403650" y="854983"/>
                  </a:lnTo>
                  <a:lnTo>
                    <a:pt x="4415488" y="854482"/>
                  </a:lnTo>
                  <a:lnTo>
                    <a:pt x="4427326" y="854055"/>
                  </a:lnTo>
                  <a:lnTo>
                    <a:pt x="4439164" y="853689"/>
                  </a:lnTo>
                  <a:lnTo>
                    <a:pt x="4451001" y="853378"/>
                  </a:lnTo>
                  <a:lnTo>
                    <a:pt x="4462839" y="853112"/>
                  </a:lnTo>
                  <a:lnTo>
                    <a:pt x="4474677" y="852885"/>
                  </a:lnTo>
                  <a:lnTo>
                    <a:pt x="4486515" y="852692"/>
                  </a:lnTo>
                  <a:lnTo>
                    <a:pt x="4498352" y="852527"/>
                  </a:lnTo>
                  <a:lnTo>
                    <a:pt x="4510190" y="852387"/>
                  </a:lnTo>
                  <a:lnTo>
                    <a:pt x="4522028" y="852267"/>
                  </a:lnTo>
                  <a:lnTo>
                    <a:pt x="4533866" y="852166"/>
                  </a:lnTo>
                  <a:lnTo>
                    <a:pt x="4545704" y="852079"/>
                  </a:lnTo>
                  <a:lnTo>
                    <a:pt x="4557541" y="852005"/>
                  </a:lnTo>
                  <a:lnTo>
                    <a:pt x="4569379" y="851942"/>
                  </a:lnTo>
                  <a:lnTo>
                    <a:pt x="4581217" y="851889"/>
                  </a:lnTo>
                  <a:lnTo>
                    <a:pt x="4593055" y="851843"/>
                  </a:lnTo>
                  <a:lnTo>
                    <a:pt x="4604892" y="851804"/>
                  </a:lnTo>
                  <a:lnTo>
                    <a:pt x="4616730" y="851771"/>
                  </a:lnTo>
                  <a:lnTo>
                    <a:pt x="4628568" y="851743"/>
                  </a:lnTo>
                  <a:lnTo>
                    <a:pt x="4640406" y="851720"/>
                  </a:lnTo>
                  <a:lnTo>
                    <a:pt x="4652244" y="851699"/>
                  </a:lnTo>
                  <a:lnTo>
                    <a:pt x="4664081" y="851682"/>
                  </a:lnTo>
                  <a:lnTo>
                    <a:pt x="4675919" y="851667"/>
                  </a:lnTo>
                  <a:lnTo>
                    <a:pt x="4687757" y="851655"/>
                  </a:lnTo>
                </a:path>
              </a:pathLst>
            </a:custGeom>
            <a:ln w="40651" cap="flat">
              <a:solidFill>
                <a:srgbClr val="E8E8E8">
                  <a:alpha val="100000"/>
                </a:srgbClr>
              </a:solidFill>
              <a:prstDash val="solid"/>
              <a:round/>
            </a:ln>
          </p:spPr>
          <p:txBody>
            <a:bodyPr/>
            <a:lstStyle/>
            <a:p/>
          </p:txBody>
        </p:sp>
        <p:sp>
          <p:nvSpPr>
            <p:cNvPr id="45" name="pl45"/>
            <p:cNvSpPr/>
            <p:nvPr/>
          </p:nvSpPr>
          <p:spPr>
            <a:xfrm>
              <a:off x="2482252" y="3886290"/>
              <a:ext cx="4687757" cy="1277054"/>
            </a:xfrm>
            <a:custGeom>
              <a:avLst/>
              <a:pathLst>
                <a:path w="4687757" h="1277054">
                  <a:moveTo>
                    <a:pt x="0" y="0"/>
                  </a:moveTo>
                  <a:lnTo>
                    <a:pt x="11837" y="75"/>
                  </a:lnTo>
                  <a:lnTo>
                    <a:pt x="23675" y="163"/>
                  </a:lnTo>
                  <a:lnTo>
                    <a:pt x="35513" y="267"/>
                  </a:lnTo>
                  <a:lnTo>
                    <a:pt x="47351" y="389"/>
                  </a:lnTo>
                  <a:lnTo>
                    <a:pt x="59188" y="532"/>
                  </a:lnTo>
                  <a:lnTo>
                    <a:pt x="71026" y="700"/>
                  </a:lnTo>
                  <a:lnTo>
                    <a:pt x="82864" y="898"/>
                  </a:lnTo>
                  <a:lnTo>
                    <a:pt x="94702" y="1131"/>
                  </a:lnTo>
                  <a:lnTo>
                    <a:pt x="106539" y="1404"/>
                  </a:lnTo>
                  <a:lnTo>
                    <a:pt x="118377" y="1725"/>
                  </a:lnTo>
                  <a:lnTo>
                    <a:pt x="130215" y="2102"/>
                  </a:lnTo>
                  <a:lnTo>
                    <a:pt x="142053" y="2545"/>
                  </a:lnTo>
                  <a:lnTo>
                    <a:pt x="153891" y="3065"/>
                  </a:lnTo>
                  <a:lnTo>
                    <a:pt x="165728" y="3675"/>
                  </a:lnTo>
                  <a:lnTo>
                    <a:pt x="177566" y="4393"/>
                  </a:lnTo>
                  <a:lnTo>
                    <a:pt x="189404" y="5235"/>
                  </a:lnTo>
                  <a:lnTo>
                    <a:pt x="201242" y="6223"/>
                  </a:lnTo>
                  <a:lnTo>
                    <a:pt x="213079" y="7383"/>
                  </a:lnTo>
                  <a:lnTo>
                    <a:pt x="224917" y="8743"/>
                  </a:lnTo>
                  <a:lnTo>
                    <a:pt x="236755" y="10338"/>
                  </a:lnTo>
                  <a:lnTo>
                    <a:pt x="248593" y="12208"/>
                  </a:lnTo>
                  <a:lnTo>
                    <a:pt x="260430" y="14399"/>
                  </a:lnTo>
                  <a:lnTo>
                    <a:pt x="272268" y="16965"/>
                  </a:lnTo>
                  <a:lnTo>
                    <a:pt x="284106" y="19967"/>
                  </a:lnTo>
                  <a:lnTo>
                    <a:pt x="295944" y="23478"/>
                  </a:lnTo>
                  <a:lnTo>
                    <a:pt x="307782" y="27579"/>
                  </a:lnTo>
                  <a:lnTo>
                    <a:pt x="319619" y="32366"/>
                  </a:lnTo>
                  <a:lnTo>
                    <a:pt x="331457" y="37946"/>
                  </a:lnTo>
                  <a:lnTo>
                    <a:pt x="343295" y="44441"/>
                  </a:lnTo>
                  <a:lnTo>
                    <a:pt x="355133" y="51988"/>
                  </a:lnTo>
                  <a:lnTo>
                    <a:pt x="366970" y="60742"/>
                  </a:lnTo>
                  <a:lnTo>
                    <a:pt x="378808" y="70874"/>
                  </a:lnTo>
                  <a:lnTo>
                    <a:pt x="390646" y="82568"/>
                  </a:lnTo>
                  <a:lnTo>
                    <a:pt x="402484" y="96027"/>
                  </a:lnTo>
                  <a:lnTo>
                    <a:pt x="414321" y="111465"/>
                  </a:lnTo>
                  <a:lnTo>
                    <a:pt x="426159" y="129102"/>
                  </a:lnTo>
                  <a:lnTo>
                    <a:pt x="437997" y="149162"/>
                  </a:lnTo>
                  <a:lnTo>
                    <a:pt x="449835" y="171863"/>
                  </a:lnTo>
                  <a:lnTo>
                    <a:pt x="461673" y="197404"/>
                  </a:lnTo>
                  <a:lnTo>
                    <a:pt x="473510" y="225956"/>
                  </a:lnTo>
                  <a:lnTo>
                    <a:pt x="485348" y="257644"/>
                  </a:lnTo>
                  <a:lnTo>
                    <a:pt x="497186" y="292531"/>
                  </a:lnTo>
                  <a:lnTo>
                    <a:pt x="509024" y="330603"/>
                  </a:lnTo>
                  <a:lnTo>
                    <a:pt x="520861" y="371752"/>
                  </a:lnTo>
                  <a:lnTo>
                    <a:pt x="532699" y="415767"/>
                  </a:lnTo>
                  <a:lnTo>
                    <a:pt x="544537" y="462326"/>
                  </a:lnTo>
                  <a:lnTo>
                    <a:pt x="556375" y="511001"/>
                  </a:lnTo>
                  <a:lnTo>
                    <a:pt x="568213" y="561266"/>
                  </a:lnTo>
                  <a:lnTo>
                    <a:pt x="580050" y="612519"/>
                  </a:lnTo>
                  <a:lnTo>
                    <a:pt x="591888" y="664106"/>
                  </a:lnTo>
                  <a:lnTo>
                    <a:pt x="603726" y="715359"/>
                  </a:lnTo>
                  <a:lnTo>
                    <a:pt x="615564" y="765624"/>
                  </a:lnTo>
                  <a:lnTo>
                    <a:pt x="627401" y="814299"/>
                  </a:lnTo>
                  <a:lnTo>
                    <a:pt x="639239" y="860858"/>
                  </a:lnTo>
                  <a:lnTo>
                    <a:pt x="651077" y="904873"/>
                  </a:lnTo>
                  <a:lnTo>
                    <a:pt x="662915" y="946022"/>
                  </a:lnTo>
                  <a:lnTo>
                    <a:pt x="674752" y="984094"/>
                  </a:lnTo>
                  <a:lnTo>
                    <a:pt x="686590" y="1018981"/>
                  </a:lnTo>
                  <a:lnTo>
                    <a:pt x="698428" y="1050669"/>
                  </a:lnTo>
                  <a:lnTo>
                    <a:pt x="710266" y="1079221"/>
                  </a:lnTo>
                  <a:lnTo>
                    <a:pt x="722104" y="1104762"/>
                  </a:lnTo>
                  <a:lnTo>
                    <a:pt x="733941" y="1127463"/>
                  </a:lnTo>
                  <a:lnTo>
                    <a:pt x="745779" y="1147523"/>
                  </a:lnTo>
                  <a:lnTo>
                    <a:pt x="757617" y="1165160"/>
                  </a:lnTo>
                  <a:lnTo>
                    <a:pt x="769455" y="1180598"/>
                  </a:lnTo>
                  <a:lnTo>
                    <a:pt x="781292" y="1194057"/>
                  </a:lnTo>
                  <a:lnTo>
                    <a:pt x="793130" y="1205751"/>
                  </a:lnTo>
                  <a:lnTo>
                    <a:pt x="804968" y="1215882"/>
                  </a:lnTo>
                  <a:lnTo>
                    <a:pt x="816806" y="1224637"/>
                  </a:lnTo>
                  <a:lnTo>
                    <a:pt x="828643" y="1232184"/>
                  </a:lnTo>
                  <a:lnTo>
                    <a:pt x="840481" y="1238679"/>
                  </a:lnTo>
                  <a:lnTo>
                    <a:pt x="852319" y="1244259"/>
                  </a:lnTo>
                  <a:lnTo>
                    <a:pt x="864157" y="1249046"/>
                  </a:lnTo>
                  <a:lnTo>
                    <a:pt x="875995" y="1253147"/>
                  </a:lnTo>
                  <a:lnTo>
                    <a:pt x="887832" y="1256658"/>
                  </a:lnTo>
                  <a:lnTo>
                    <a:pt x="899670" y="1259660"/>
                  </a:lnTo>
                  <a:lnTo>
                    <a:pt x="911508" y="1262226"/>
                  </a:lnTo>
                  <a:lnTo>
                    <a:pt x="923346" y="1264417"/>
                  </a:lnTo>
                  <a:lnTo>
                    <a:pt x="935183" y="1266287"/>
                  </a:lnTo>
                  <a:lnTo>
                    <a:pt x="947021" y="1267882"/>
                  </a:lnTo>
                  <a:lnTo>
                    <a:pt x="958859" y="1269242"/>
                  </a:lnTo>
                  <a:lnTo>
                    <a:pt x="970697" y="1270402"/>
                  </a:lnTo>
                  <a:lnTo>
                    <a:pt x="982534" y="1271390"/>
                  </a:lnTo>
                  <a:lnTo>
                    <a:pt x="994372" y="1272232"/>
                  </a:lnTo>
                  <a:lnTo>
                    <a:pt x="1006210" y="1272949"/>
                  </a:lnTo>
                  <a:lnTo>
                    <a:pt x="1018048" y="1273560"/>
                  </a:lnTo>
                  <a:lnTo>
                    <a:pt x="1029886" y="1274080"/>
                  </a:lnTo>
                  <a:lnTo>
                    <a:pt x="1041723" y="1274523"/>
                  </a:lnTo>
                  <a:lnTo>
                    <a:pt x="1053561" y="1274900"/>
                  </a:lnTo>
                  <a:lnTo>
                    <a:pt x="1065399" y="1275221"/>
                  </a:lnTo>
                  <a:lnTo>
                    <a:pt x="1077237" y="1275494"/>
                  </a:lnTo>
                  <a:lnTo>
                    <a:pt x="1089074" y="1275727"/>
                  </a:lnTo>
                  <a:lnTo>
                    <a:pt x="1100912" y="1275925"/>
                  </a:lnTo>
                  <a:lnTo>
                    <a:pt x="1112750" y="1276093"/>
                  </a:lnTo>
                  <a:lnTo>
                    <a:pt x="1124588" y="1276236"/>
                  </a:lnTo>
                  <a:lnTo>
                    <a:pt x="1136426" y="1276358"/>
                  </a:lnTo>
                  <a:lnTo>
                    <a:pt x="1148263" y="1276462"/>
                  </a:lnTo>
                  <a:lnTo>
                    <a:pt x="1160101" y="1276550"/>
                  </a:lnTo>
                  <a:lnTo>
                    <a:pt x="1171939" y="1276625"/>
                  </a:lnTo>
                  <a:lnTo>
                    <a:pt x="1171939" y="1277054"/>
                  </a:lnTo>
                  <a:lnTo>
                    <a:pt x="1183777" y="1277054"/>
                  </a:lnTo>
                  <a:lnTo>
                    <a:pt x="1195614" y="1277054"/>
                  </a:lnTo>
                  <a:lnTo>
                    <a:pt x="1207452" y="1277054"/>
                  </a:lnTo>
                  <a:lnTo>
                    <a:pt x="1219290" y="1277054"/>
                  </a:lnTo>
                  <a:lnTo>
                    <a:pt x="1231128" y="1277054"/>
                  </a:lnTo>
                  <a:lnTo>
                    <a:pt x="1242965" y="1277054"/>
                  </a:lnTo>
                  <a:lnTo>
                    <a:pt x="1254803" y="1277054"/>
                  </a:lnTo>
                  <a:lnTo>
                    <a:pt x="1266641" y="1277054"/>
                  </a:lnTo>
                  <a:lnTo>
                    <a:pt x="1278479" y="1277054"/>
                  </a:lnTo>
                  <a:lnTo>
                    <a:pt x="1290317" y="1277054"/>
                  </a:lnTo>
                  <a:lnTo>
                    <a:pt x="1302154" y="1277054"/>
                  </a:lnTo>
                  <a:lnTo>
                    <a:pt x="1313992" y="1277054"/>
                  </a:lnTo>
                  <a:lnTo>
                    <a:pt x="1325830" y="1277054"/>
                  </a:lnTo>
                  <a:lnTo>
                    <a:pt x="1337668" y="1277054"/>
                  </a:lnTo>
                  <a:lnTo>
                    <a:pt x="1349505" y="1277054"/>
                  </a:lnTo>
                  <a:lnTo>
                    <a:pt x="1361343" y="1277054"/>
                  </a:lnTo>
                  <a:lnTo>
                    <a:pt x="1373181" y="1277054"/>
                  </a:lnTo>
                  <a:lnTo>
                    <a:pt x="1385019" y="1277054"/>
                  </a:lnTo>
                  <a:lnTo>
                    <a:pt x="1396856" y="1277054"/>
                  </a:lnTo>
                  <a:lnTo>
                    <a:pt x="1408694" y="1277054"/>
                  </a:lnTo>
                  <a:lnTo>
                    <a:pt x="1420532" y="1277054"/>
                  </a:lnTo>
                  <a:lnTo>
                    <a:pt x="1432370" y="1277054"/>
                  </a:lnTo>
                  <a:lnTo>
                    <a:pt x="1444208" y="1277054"/>
                  </a:lnTo>
                  <a:lnTo>
                    <a:pt x="1456045" y="1277054"/>
                  </a:lnTo>
                  <a:lnTo>
                    <a:pt x="1467883" y="1277054"/>
                  </a:lnTo>
                  <a:lnTo>
                    <a:pt x="1479721" y="1277054"/>
                  </a:lnTo>
                  <a:lnTo>
                    <a:pt x="1491559" y="1277054"/>
                  </a:lnTo>
                  <a:lnTo>
                    <a:pt x="1503396" y="1277054"/>
                  </a:lnTo>
                  <a:lnTo>
                    <a:pt x="1515234" y="1277054"/>
                  </a:lnTo>
                  <a:lnTo>
                    <a:pt x="1527072" y="1277054"/>
                  </a:lnTo>
                  <a:lnTo>
                    <a:pt x="1538910" y="1277054"/>
                  </a:lnTo>
                  <a:lnTo>
                    <a:pt x="1550748" y="1277054"/>
                  </a:lnTo>
                  <a:lnTo>
                    <a:pt x="1562585" y="1277054"/>
                  </a:lnTo>
                  <a:lnTo>
                    <a:pt x="1574423" y="1277054"/>
                  </a:lnTo>
                  <a:lnTo>
                    <a:pt x="1586261" y="1277054"/>
                  </a:lnTo>
                  <a:lnTo>
                    <a:pt x="1598099" y="1277054"/>
                  </a:lnTo>
                  <a:lnTo>
                    <a:pt x="1609936" y="1277054"/>
                  </a:lnTo>
                  <a:lnTo>
                    <a:pt x="1621774" y="1277054"/>
                  </a:lnTo>
                  <a:lnTo>
                    <a:pt x="1633612" y="1277054"/>
                  </a:lnTo>
                  <a:lnTo>
                    <a:pt x="1645450" y="1277054"/>
                  </a:lnTo>
                  <a:lnTo>
                    <a:pt x="1657287" y="1277054"/>
                  </a:lnTo>
                  <a:lnTo>
                    <a:pt x="1669125" y="1277054"/>
                  </a:lnTo>
                  <a:lnTo>
                    <a:pt x="1680963" y="1277054"/>
                  </a:lnTo>
                  <a:lnTo>
                    <a:pt x="1692801" y="1277054"/>
                  </a:lnTo>
                  <a:lnTo>
                    <a:pt x="1704639" y="1277054"/>
                  </a:lnTo>
                  <a:lnTo>
                    <a:pt x="1716476" y="1277054"/>
                  </a:lnTo>
                  <a:lnTo>
                    <a:pt x="1728314" y="1277054"/>
                  </a:lnTo>
                  <a:lnTo>
                    <a:pt x="1740152" y="1277054"/>
                  </a:lnTo>
                  <a:lnTo>
                    <a:pt x="1751990" y="1277054"/>
                  </a:lnTo>
                  <a:lnTo>
                    <a:pt x="1763827" y="1277054"/>
                  </a:lnTo>
                  <a:lnTo>
                    <a:pt x="1775665" y="1277054"/>
                  </a:lnTo>
                  <a:lnTo>
                    <a:pt x="1787503" y="1277054"/>
                  </a:lnTo>
                  <a:lnTo>
                    <a:pt x="1799341" y="1277054"/>
                  </a:lnTo>
                  <a:lnTo>
                    <a:pt x="1811178" y="1277054"/>
                  </a:lnTo>
                  <a:lnTo>
                    <a:pt x="1823016" y="1277054"/>
                  </a:lnTo>
                  <a:lnTo>
                    <a:pt x="1834854" y="1277054"/>
                  </a:lnTo>
                  <a:lnTo>
                    <a:pt x="1846692" y="1277054"/>
                  </a:lnTo>
                  <a:lnTo>
                    <a:pt x="1858530" y="1277054"/>
                  </a:lnTo>
                  <a:lnTo>
                    <a:pt x="1870367" y="1277054"/>
                  </a:lnTo>
                  <a:lnTo>
                    <a:pt x="1882205" y="1277054"/>
                  </a:lnTo>
                  <a:lnTo>
                    <a:pt x="1894043" y="1277054"/>
                  </a:lnTo>
                  <a:lnTo>
                    <a:pt x="1905881" y="1277054"/>
                  </a:lnTo>
                  <a:lnTo>
                    <a:pt x="1917718" y="1277054"/>
                  </a:lnTo>
                  <a:lnTo>
                    <a:pt x="1929556" y="1277054"/>
                  </a:lnTo>
                  <a:lnTo>
                    <a:pt x="1941394" y="1277054"/>
                  </a:lnTo>
                  <a:lnTo>
                    <a:pt x="1953232" y="1277054"/>
                  </a:lnTo>
                  <a:lnTo>
                    <a:pt x="1965069" y="1277054"/>
                  </a:lnTo>
                  <a:lnTo>
                    <a:pt x="1976907" y="1277054"/>
                  </a:lnTo>
                  <a:lnTo>
                    <a:pt x="1988745" y="1277054"/>
                  </a:lnTo>
                  <a:lnTo>
                    <a:pt x="2000583" y="1277054"/>
                  </a:lnTo>
                  <a:lnTo>
                    <a:pt x="2012421" y="1277054"/>
                  </a:lnTo>
                  <a:lnTo>
                    <a:pt x="2024258" y="1277054"/>
                  </a:lnTo>
                  <a:lnTo>
                    <a:pt x="2036096" y="1277054"/>
                  </a:lnTo>
                  <a:lnTo>
                    <a:pt x="2047934" y="1277054"/>
                  </a:lnTo>
                  <a:lnTo>
                    <a:pt x="2059772" y="1277054"/>
                  </a:lnTo>
                  <a:lnTo>
                    <a:pt x="2071609" y="1277054"/>
                  </a:lnTo>
                  <a:lnTo>
                    <a:pt x="2083447" y="1277054"/>
                  </a:lnTo>
                  <a:lnTo>
                    <a:pt x="2095285" y="1277054"/>
                  </a:lnTo>
                  <a:lnTo>
                    <a:pt x="2107123" y="1277054"/>
                  </a:lnTo>
                  <a:lnTo>
                    <a:pt x="2118961" y="1277054"/>
                  </a:lnTo>
                  <a:lnTo>
                    <a:pt x="2130798" y="1277054"/>
                  </a:lnTo>
                  <a:lnTo>
                    <a:pt x="2142636" y="1277054"/>
                  </a:lnTo>
                  <a:lnTo>
                    <a:pt x="2154474" y="1277054"/>
                  </a:lnTo>
                  <a:lnTo>
                    <a:pt x="2166312" y="1277054"/>
                  </a:lnTo>
                  <a:lnTo>
                    <a:pt x="2178149" y="1277054"/>
                  </a:lnTo>
                  <a:lnTo>
                    <a:pt x="2189987" y="1277054"/>
                  </a:lnTo>
                  <a:lnTo>
                    <a:pt x="2201825" y="1277054"/>
                  </a:lnTo>
                  <a:lnTo>
                    <a:pt x="2213663" y="1277054"/>
                  </a:lnTo>
                  <a:lnTo>
                    <a:pt x="2225500" y="1277054"/>
                  </a:lnTo>
                  <a:lnTo>
                    <a:pt x="2237338" y="1277054"/>
                  </a:lnTo>
                  <a:lnTo>
                    <a:pt x="2249176" y="1277054"/>
                  </a:lnTo>
                  <a:lnTo>
                    <a:pt x="2261014" y="1277054"/>
                  </a:lnTo>
                  <a:lnTo>
                    <a:pt x="2272852" y="1277054"/>
                  </a:lnTo>
                  <a:lnTo>
                    <a:pt x="2284689" y="1277054"/>
                  </a:lnTo>
                  <a:lnTo>
                    <a:pt x="2296527" y="1277054"/>
                  </a:lnTo>
                  <a:lnTo>
                    <a:pt x="2308365" y="1277054"/>
                  </a:lnTo>
                  <a:lnTo>
                    <a:pt x="2320203" y="1277054"/>
                  </a:lnTo>
                  <a:lnTo>
                    <a:pt x="2332040" y="1277054"/>
                  </a:lnTo>
                  <a:lnTo>
                    <a:pt x="2343878" y="1277054"/>
                  </a:lnTo>
                  <a:lnTo>
                    <a:pt x="2343878" y="1277054"/>
                  </a:lnTo>
                  <a:lnTo>
                    <a:pt x="2355716" y="1277054"/>
                  </a:lnTo>
                  <a:lnTo>
                    <a:pt x="2367554" y="1277054"/>
                  </a:lnTo>
                  <a:lnTo>
                    <a:pt x="2379391" y="1277054"/>
                  </a:lnTo>
                  <a:lnTo>
                    <a:pt x="2391229" y="1277054"/>
                  </a:lnTo>
                  <a:lnTo>
                    <a:pt x="2403067" y="1277054"/>
                  </a:lnTo>
                  <a:lnTo>
                    <a:pt x="2414905" y="1277054"/>
                  </a:lnTo>
                  <a:lnTo>
                    <a:pt x="2426743" y="1277054"/>
                  </a:lnTo>
                  <a:lnTo>
                    <a:pt x="2438580" y="1277054"/>
                  </a:lnTo>
                  <a:lnTo>
                    <a:pt x="2450418" y="1277054"/>
                  </a:lnTo>
                  <a:lnTo>
                    <a:pt x="2462256" y="1277054"/>
                  </a:lnTo>
                  <a:lnTo>
                    <a:pt x="2474094" y="1277054"/>
                  </a:lnTo>
                  <a:lnTo>
                    <a:pt x="2485931" y="1277054"/>
                  </a:lnTo>
                  <a:lnTo>
                    <a:pt x="2497769" y="1277054"/>
                  </a:lnTo>
                  <a:lnTo>
                    <a:pt x="2509607" y="1277054"/>
                  </a:lnTo>
                  <a:lnTo>
                    <a:pt x="2521445" y="1277054"/>
                  </a:lnTo>
                  <a:lnTo>
                    <a:pt x="2533283" y="1277054"/>
                  </a:lnTo>
                  <a:lnTo>
                    <a:pt x="2545120" y="1277054"/>
                  </a:lnTo>
                  <a:lnTo>
                    <a:pt x="2556958" y="1277054"/>
                  </a:lnTo>
                  <a:lnTo>
                    <a:pt x="2568796" y="1277054"/>
                  </a:lnTo>
                  <a:lnTo>
                    <a:pt x="2580634" y="1277054"/>
                  </a:lnTo>
                  <a:lnTo>
                    <a:pt x="2592471" y="1277054"/>
                  </a:lnTo>
                  <a:lnTo>
                    <a:pt x="2604309" y="1277054"/>
                  </a:lnTo>
                  <a:lnTo>
                    <a:pt x="2616147" y="1277054"/>
                  </a:lnTo>
                  <a:lnTo>
                    <a:pt x="2627985" y="1277054"/>
                  </a:lnTo>
                  <a:lnTo>
                    <a:pt x="2639822" y="1277054"/>
                  </a:lnTo>
                  <a:lnTo>
                    <a:pt x="2651660" y="1277054"/>
                  </a:lnTo>
                  <a:lnTo>
                    <a:pt x="2663498" y="1277054"/>
                  </a:lnTo>
                  <a:lnTo>
                    <a:pt x="2675336" y="1277054"/>
                  </a:lnTo>
                  <a:lnTo>
                    <a:pt x="2687174" y="1277054"/>
                  </a:lnTo>
                  <a:lnTo>
                    <a:pt x="2699011" y="1277054"/>
                  </a:lnTo>
                  <a:lnTo>
                    <a:pt x="2710849" y="1277054"/>
                  </a:lnTo>
                  <a:lnTo>
                    <a:pt x="2722687" y="1277054"/>
                  </a:lnTo>
                  <a:lnTo>
                    <a:pt x="2734525" y="1277054"/>
                  </a:lnTo>
                  <a:lnTo>
                    <a:pt x="2746362" y="1277054"/>
                  </a:lnTo>
                  <a:lnTo>
                    <a:pt x="2758200" y="1277054"/>
                  </a:lnTo>
                  <a:lnTo>
                    <a:pt x="2770038" y="1277054"/>
                  </a:lnTo>
                  <a:lnTo>
                    <a:pt x="2781876" y="1277054"/>
                  </a:lnTo>
                  <a:lnTo>
                    <a:pt x="2793713" y="1277054"/>
                  </a:lnTo>
                  <a:lnTo>
                    <a:pt x="2805551" y="1277054"/>
                  </a:lnTo>
                  <a:lnTo>
                    <a:pt x="2817389" y="1277054"/>
                  </a:lnTo>
                  <a:lnTo>
                    <a:pt x="2829227" y="1277054"/>
                  </a:lnTo>
                  <a:lnTo>
                    <a:pt x="2841065" y="1277054"/>
                  </a:lnTo>
                  <a:lnTo>
                    <a:pt x="2852902" y="1277054"/>
                  </a:lnTo>
                  <a:lnTo>
                    <a:pt x="2864740" y="1277054"/>
                  </a:lnTo>
                  <a:lnTo>
                    <a:pt x="2876578" y="1277054"/>
                  </a:lnTo>
                  <a:lnTo>
                    <a:pt x="2888416" y="1277054"/>
                  </a:lnTo>
                  <a:lnTo>
                    <a:pt x="2900253" y="1277054"/>
                  </a:lnTo>
                  <a:lnTo>
                    <a:pt x="2912091" y="1277054"/>
                  </a:lnTo>
                  <a:lnTo>
                    <a:pt x="2923929" y="1277054"/>
                  </a:lnTo>
                  <a:lnTo>
                    <a:pt x="2935767" y="1277054"/>
                  </a:lnTo>
                  <a:lnTo>
                    <a:pt x="2947604" y="1277054"/>
                  </a:lnTo>
                  <a:lnTo>
                    <a:pt x="2959442" y="1277054"/>
                  </a:lnTo>
                  <a:lnTo>
                    <a:pt x="2971280" y="1277054"/>
                  </a:lnTo>
                  <a:lnTo>
                    <a:pt x="2983118" y="1277054"/>
                  </a:lnTo>
                  <a:lnTo>
                    <a:pt x="2994956" y="1277054"/>
                  </a:lnTo>
                  <a:lnTo>
                    <a:pt x="3006793" y="1277054"/>
                  </a:lnTo>
                  <a:lnTo>
                    <a:pt x="3018631" y="1277054"/>
                  </a:lnTo>
                  <a:lnTo>
                    <a:pt x="3030469" y="1277054"/>
                  </a:lnTo>
                  <a:lnTo>
                    <a:pt x="3042307" y="1277054"/>
                  </a:lnTo>
                  <a:lnTo>
                    <a:pt x="3054144" y="1277054"/>
                  </a:lnTo>
                  <a:lnTo>
                    <a:pt x="3065982" y="1277054"/>
                  </a:lnTo>
                  <a:lnTo>
                    <a:pt x="3077820" y="1277054"/>
                  </a:lnTo>
                  <a:lnTo>
                    <a:pt x="3089658" y="1277054"/>
                  </a:lnTo>
                  <a:lnTo>
                    <a:pt x="3101496" y="1277054"/>
                  </a:lnTo>
                  <a:lnTo>
                    <a:pt x="3113333" y="1277054"/>
                  </a:lnTo>
                  <a:lnTo>
                    <a:pt x="3125171" y="1277054"/>
                  </a:lnTo>
                  <a:lnTo>
                    <a:pt x="3137009" y="1277054"/>
                  </a:lnTo>
                  <a:lnTo>
                    <a:pt x="3148847" y="1277054"/>
                  </a:lnTo>
                  <a:lnTo>
                    <a:pt x="3160684" y="1277054"/>
                  </a:lnTo>
                  <a:lnTo>
                    <a:pt x="3172522" y="1277054"/>
                  </a:lnTo>
                  <a:lnTo>
                    <a:pt x="3184360" y="1277054"/>
                  </a:lnTo>
                  <a:lnTo>
                    <a:pt x="3196198" y="1277054"/>
                  </a:lnTo>
                  <a:lnTo>
                    <a:pt x="3208035" y="1277054"/>
                  </a:lnTo>
                  <a:lnTo>
                    <a:pt x="3219873" y="1277054"/>
                  </a:lnTo>
                  <a:lnTo>
                    <a:pt x="3231711" y="1277054"/>
                  </a:lnTo>
                  <a:lnTo>
                    <a:pt x="3243549" y="1277054"/>
                  </a:lnTo>
                  <a:lnTo>
                    <a:pt x="3255387" y="1277054"/>
                  </a:lnTo>
                  <a:lnTo>
                    <a:pt x="3267224" y="1277054"/>
                  </a:lnTo>
                  <a:lnTo>
                    <a:pt x="3279062" y="1277054"/>
                  </a:lnTo>
                  <a:lnTo>
                    <a:pt x="3290900" y="1277054"/>
                  </a:lnTo>
                  <a:lnTo>
                    <a:pt x="3302738" y="1277054"/>
                  </a:lnTo>
                  <a:lnTo>
                    <a:pt x="3314575" y="1277054"/>
                  </a:lnTo>
                  <a:lnTo>
                    <a:pt x="3326413" y="1277054"/>
                  </a:lnTo>
                  <a:lnTo>
                    <a:pt x="3338251" y="1277054"/>
                  </a:lnTo>
                  <a:lnTo>
                    <a:pt x="3350089" y="1277054"/>
                  </a:lnTo>
                  <a:lnTo>
                    <a:pt x="3361926" y="1277054"/>
                  </a:lnTo>
                  <a:lnTo>
                    <a:pt x="3373764" y="1277054"/>
                  </a:lnTo>
                  <a:lnTo>
                    <a:pt x="3385602" y="1277054"/>
                  </a:lnTo>
                  <a:lnTo>
                    <a:pt x="3397440" y="1277054"/>
                  </a:lnTo>
                  <a:lnTo>
                    <a:pt x="3409278" y="1277054"/>
                  </a:lnTo>
                  <a:lnTo>
                    <a:pt x="3421115" y="1277054"/>
                  </a:lnTo>
                  <a:lnTo>
                    <a:pt x="3432953" y="1277054"/>
                  </a:lnTo>
                  <a:lnTo>
                    <a:pt x="3444791" y="1277054"/>
                  </a:lnTo>
                  <a:lnTo>
                    <a:pt x="3456629" y="1277054"/>
                  </a:lnTo>
                  <a:lnTo>
                    <a:pt x="3468466" y="1277054"/>
                  </a:lnTo>
                  <a:lnTo>
                    <a:pt x="3480304" y="1277054"/>
                  </a:lnTo>
                  <a:lnTo>
                    <a:pt x="3492142" y="1277054"/>
                  </a:lnTo>
                  <a:lnTo>
                    <a:pt x="3503980" y="1277054"/>
                  </a:lnTo>
                  <a:lnTo>
                    <a:pt x="3515818" y="1277054"/>
                  </a:lnTo>
                  <a:lnTo>
                    <a:pt x="3515818" y="1277054"/>
                  </a:lnTo>
                  <a:lnTo>
                    <a:pt x="3527655" y="1277054"/>
                  </a:lnTo>
                  <a:lnTo>
                    <a:pt x="3539493" y="1277054"/>
                  </a:lnTo>
                  <a:lnTo>
                    <a:pt x="3551331" y="1277054"/>
                  </a:lnTo>
                  <a:lnTo>
                    <a:pt x="3563169" y="1277054"/>
                  </a:lnTo>
                  <a:lnTo>
                    <a:pt x="3575006" y="1277054"/>
                  </a:lnTo>
                  <a:lnTo>
                    <a:pt x="3586844" y="1277054"/>
                  </a:lnTo>
                  <a:lnTo>
                    <a:pt x="3598682" y="1277054"/>
                  </a:lnTo>
                  <a:lnTo>
                    <a:pt x="3610520" y="1277054"/>
                  </a:lnTo>
                  <a:lnTo>
                    <a:pt x="3622357" y="1277054"/>
                  </a:lnTo>
                  <a:lnTo>
                    <a:pt x="3634195" y="1277054"/>
                  </a:lnTo>
                  <a:lnTo>
                    <a:pt x="3646033" y="1277054"/>
                  </a:lnTo>
                  <a:lnTo>
                    <a:pt x="3657871" y="1277054"/>
                  </a:lnTo>
                  <a:lnTo>
                    <a:pt x="3669709" y="1277054"/>
                  </a:lnTo>
                  <a:lnTo>
                    <a:pt x="3681546" y="1277054"/>
                  </a:lnTo>
                  <a:lnTo>
                    <a:pt x="3693384" y="1277054"/>
                  </a:lnTo>
                  <a:lnTo>
                    <a:pt x="3705222" y="1277054"/>
                  </a:lnTo>
                  <a:lnTo>
                    <a:pt x="3717060" y="1277054"/>
                  </a:lnTo>
                  <a:lnTo>
                    <a:pt x="3728897" y="1277054"/>
                  </a:lnTo>
                  <a:lnTo>
                    <a:pt x="3740735" y="1277054"/>
                  </a:lnTo>
                  <a:lnTo>
                    <a:pt x="3752573" y="1277054"/>
                  </a:lnTo>
                  <a:lnTo>
                    <a:pt x="3764411" y="1277054"/>
                  </a:lnTo>
                  <a:lnTo>
                    <a:pt x="3776248" y="1277054"/>
                  </a:lnTo>
                  <a:lnTo>
                    <a:pt x="3788086" y="1277054"/>
                  </a:lnTo>
                  <a:lnTo>
                    <a:pt x="3799924" y="1277054"/>
                  </a:lnTo>
                  <a:lnTo>
                    <a:pt x="3811762" y="1277054"/>
                  </a:lnTo>
                  <a:lnTo>
                    <a:pt x="3823600" y="1277054"/>
                  </a:lnTo>
                  <a:lnTo>
                    <a:pt x="3835437" y="1277054"/>
                  </a:lnTo>
                  <a:lnTo>
                    <a:pt x="3847275" y="1277054"/>
                  </a:lnTo>
                  <a:lnTo>
                    <a:pt x="3859113" y="1277054"/>
                  </a:lnTo>
                  <a:lnTo>
                    <a:pt x="3870951" y="1277054"/>
                  </a:lnTo>
                  <a:lnTo>
                    <a:pt x="3882788" y="1277054"/>
                  </a:lnTo>
                  <a:lnTo>
                    <a:pt x="3894626" y="1277054"/>
                  </a:lnTo>
                  <a:lnTo>
                    <a:pt x="3906464" y="1277054"/>
                  </a:lnTo>
                  <a:lnTo>
                    <a:pt x="3918302" y="1277054"/>
                  </a:lnTo>
                  <a:lnTo>
                    <a:pt x="3930139" y="1277054"/>
                  </a:lnTo>
                  <a:lnTo>
                    <a:pt x="3941977" y="1277054"/>
                  </a:lnTo>
                  <a:lnTo>
                    <a:pt x="3953815" y="1277054"/>
                  </a:lnTo>
                  <a:lnTo>
                    <a:pt x="3965653" y="1277054"/>
                  </a:lnTo>
                  <a:lnTo>
                    <a:pt x="3977491" y="1277054"/>
                  </a:lnTo>
                  <a:lnTo>
                    <a:pt x="3989328" y="1277054"/>
                  </a:lnTo>
                  <a:lnTo>
                    <a:pt x="4001166" y="1277054"/>
                  </a:lnTo>
                  <a:lnTo>
                    <a:pt x="4013004" y="1277054"/>
                  </a:lnTo>
                  <a:lnTo>
                    <a:pt x="4024842" y="1277054"/>
                  </a:lnTo>
                  <a:lnTo>
                    <a:pt x="4036679" y="1277054"/>
                  </a:lnTo>
                  <a:lnTo>
                    <a:pt x="4048517" y="1277054"/>
                  </a:lnTo>
                  <a:lnTo>
                    <a:pt x="4060355" y="1277054"/>
                  </a:lnTo>
                  <a:lnTo>
                    <a:pt x="4072193" y="1277054"/>
                  </a:lnTo>
                  <a:lnTo>
                    <a:pt x="4084031" y="1277054"/>
                  </a:lnTo>
                  <a:lnTo>
                    <a:pt x="4095868" y="1277054"/>
                  </a:lnTo>
                  <a:lnTo>
                    <a:pt x="4107706" y="1277054"/>
                  </a:lnTo>
                  <a:lnTo>
                    <a:pt x="4119544" y="1277054"/>
                  </a:lnTo>
                  <a:lnTo>
                    <a:pt x="4131382" y="1277054"/>
                  </a:lnTo>
                  <a:lnTo>
                    <a:pt x="4143219" y="1277054"/>
                  </a:lnTo>
                  <a:lnTo>
                    <a:pt x="4155057" y="1277054"/>
                  </a:lnTo>
                  <a:lnTo>
                    <a:pt x="4166895" y="1277054"/>
                  </a:lnTo>
                  <a:lnTo>
                    <a:pt x="4178733" y="1277054"/>
                  </a:lnTo>
                  <a:lnTo>
                    <a:pt x="4190570" y="1277054"/>
                  </a:lnTo>
                  <a:lnTo>
                    <a:pt x="4202408" y="1277054"/>
                  </a:lnTo>
                  <a:lnTo>
                    <a:pt x="4214246" y="1277054"/>
                  </a:lnTo>
                  <a:lnTo>
                    <a:pt x="4226084" y="1277054"/>
                  </a:lnTo>
                  <a:lnTo>
                    <a:pt x="4237922" y="1277054"/>
                  </a:lnTo>
                  <a:lnTo>
                    <a:pt x="4249759" y="1277054"/>
                  </a:lnTo>
                  <a:lnTo>
                    <a:pt x="4261597" y="1277054"/>
                  </a:lnTo>
                  <a:lnTo>
                    <a:pt x="4273435" y="1277054"/>
                  </a:lnTo>
                  <a:lnTo>
                    <a:pt x="4285273" y="1277054"/>
                  </a:lnTo>
                  <a:lnTo>
                    <a:pt x="4297110" y="1277054"/>
                  </a:lnTo>
                  <a:lnTo>
                    <a:pt x="4308948" y="1277054"/>
                  </a:lnTo>
                  <a:lnTo>
                    <a:pt x="4320786" y="1277054"/>
                  </a:lnTo>
                  <a:lnTo>
                    <a:pt x="4332624" y="1277054"/>
                  </a:lnTo>
                  <a:lnTo>
                    <a:pt x="4344461" y="1277054"/>
                  </a:lnTo>
                  <a:lnTo>
                    <a:pt x="4356299" y="1277054"/>
                  </a:lnTo>
                  <a:lnTo>
                    <a:pt x="4368137" y="1277054"/>
                  </a:lnTo>
                  <a:lnTo>
                    <a:pt x="4379975" y="1277054"/>
                  </a:lnTo>
                  <a:lnTo>
                    <a:pt x="4391813" y="1277054"/>
                  </a:lnTo>
                  <a:lnTo>
                    <a:pt x="4403650" y="1277054"/>
                  </a:lnTo>
                  <a:lnTo>
                    <a:pt x="4415488" y="1277054"/>
                  </a:lnTo>
                  <a:lnTo>
                    <a:pt x="4427326" y="1277054"/>
                  </a:lnTo>
                  <a:lnTo>
                    <a:pt x="4439164" y="1277054"/>
                  </a:lnTo>
                  <a:lnTo>
                    <a:pt x="4451001" y="1277054"/>
                  </a:lnTo>
                  <a:lnTo>
                    <a:pt x="4462839" y="1277054"/>
                  </a:lnTo>
                  <a:lnTo>
                    <a:pt x="4474677" y="1277054"/>
                  </a:lnTo>
                  <a:lnTo>
                    <a:pt x="4486515" y="1277054"/>
                  </a:lnTo>
                  <a:lnTo>
                    <a:pt x="4498352" y="1277054"/>
                  </a:lnTo>
                  <a:lnTo>
                    <a:pt x="4510190" y="1277054"/>
                  </a:lnTo>
                  <a:lnTo>
                    <a:pt x="4522028" y="1277054"/>
                  </a:lnTo>
                  <a:lnTo>
                    <a:pt x="4533866" y="1277054"/>
                  </a:lnTo>
                  <a:lnTo>
                    <a:pt x="4545704" y="1277054"/>
                  </a:lnTo>
                  <a:lnTo>
                    <a:pt x="4557541" y="1277054"/>
                  </a:lnTo>
                  <a:lnTo>
                    <a:pt x="4569379" y="1277054"/>
                  </a:lnTo>
                  <a:lnTo>
                    <a:pt x="4581217" y="1277054"/>
                  </a:lnTo>
                  <a:lnTo>
                    <a:pt x="4593055" y="1277054"/>
                  </a:lnTo>
                  <a:lnTo>
                    <a:pt x="4604892" y="1277054"/>
                  </a:lnTo>
                  <a:lnTo>
                    <a:pt x="4616730" y="1277054"/>
                  </a:lnTo>
                  <a:lnTo>
                    <a:pt x="4628568" y="1277054"/>
                  </a:lnTo>
                  <a:lnTo>
                    <a:pt x="4640406" y="1277054"/>
                  </a:lnTo>
                  <a:lnTo>
                    <a:pt x="4652244" y="1277054"/>
                  </a:lnTo>
                  <a:lnTo>
                    <a:pt x="4664081" y="1277054"/>
                  </a:lnTo>
                  <a:lnTo>
                    <a:pt x="4675919" y="1277054"/>
                  </a:lnTo>
                  <a:lnTo>
                    <a:pt x="4687757" y="1277054"/>
                  </a:lnTo>
                </a:path>
              </a:pathLst>
            </a:custGeom>
            <a:ln w="40651" cap="flat">
              <a:solidFill>
                <a:srgbClr val="E8E8E8">
                  <a:alpha val="100000"/>
                </a:srgbClr>
              </a:solidFill>
              <a:prstDash val="solid"/>
              <a:round/>
            </a:ln>
          </p:spPr>
          <p:txBody>
            <a:bodyPr/>
            <a:lstStyle/>
            <a:p/>
          </p:txBody>
        </p:sp>
        <p:sp>
          <p:nvSpPr>
            <p:cNvPr id="46" name="pl46"/>
            <p:cNvSpPr/>
            <p:nvPr/>
          </p:nvSpPr>
          <p:spPr>
            <a:xfrm>
              <a:off x="2482252" y="2821292"/>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7" name="pl47"/>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F26A21">
                  <a:alpha val="100000"/>
                </a:srgbClr>
              </a:solidFill>
              <a:prstDash val="solid"/>
              <a:round/>
            </a:ln>
          </p:spPr>
          <p:txBody>
            <a:bodyPr/>
            <a:lstStyle/>
            <a:p/>
          </p:txBody>
        </p:sp>
        <p:sp>
          <p:nvSpPr>
            <p:cNvPr id="48" name="pl48"/>
            <p:cNvSpPr/>
            <p:nvPr/>
          </p:nvSpPr>
          <p:spPr>
            <a:xfrm>
              <a:off x="2482252" y="5589172"/>
              <a:ext cx="4687757" cy="212842"/>
            </a:xfrm>
            <a:custGeom>
              <a:avLst/>
              <a:pathLst>
                <a:path w="4687757" h="212842">
                  <a:moveTo>
                    <a:pt x="0" y="212842"/>
                  </a:moveTo>
                  <a:lnTo>
                    <a:pt x="11837" y="212829"/>
                  </a:lnTo>
                  <a:lnTo>
                    <a:pt x="23675" y="212815"/>
                  </a:lnTo>
                  <a:lnTo>
                    <a:pt x="35513" y="212797"/>
                  </a:lnTo>
                  <a:lnTo>
                    <a:pt x="47351" y="212777"/>
                  </a:lnTo>
                  <a:lnTo>
                    <a:pt x="59188" y="212753"/>
                  </a:lnTo>
                  <a:lnTo>
                    <a:pt x="71026" y="212725"/>
                  </a:lnTo>
                  <a:lnTo>
                    <a:pt x="82864" y="212692"/>
                  </a:lnTo>
                  <a:lnTo>
                    <a:pt x="94702" y="212653"/>
                  </a:lnTo>
                  <a:lnTo>
                    <a:pt x="106539" y="212608"/>
                  </a:lnTo>
                  <a:lnTo>
                    <a:pt x="118377" y="212554"/>
                  </a:lnTo>
                  <a:lnTo>
                    <a:pt x="130215" y="212492"/>
                  </a:lnTo>
                  <a:lnTo>
                    <a:pt x="142053" y="212418"/>
                  </a:lnTo>
                  <a:lnTo>
                    <a:pt x="153891" y="212331"/>
                  </a:lnTo>
                  <a:lnTo>
                    <a:pt x="165728" y="212229"/>
                  </a:lnTo>
                  <a:lnTo>
                    <a:pt x="177566" y="212110"/>
                  </a:lnTo>
                  <a:lnTo>
                    <a:pt x="189404" y="211969"/>
                  </a:lnTo>
                  <a:lnTo>
                    <a:pt x="201242" y="211805"/>
                  </a:lnTo>
                  <a:lnTo>
                    <a:pt x="213079" y="211611"/>
                  </a:lnTo>
                  <a:lnTo>
                    <a:pt x="224917" y="211385"/>
                  </a:lnTo>
                  <a:lnTo>
                    <a:pt x="236755" y="211119"/>
                  </a:lnTo>
                  <a:lnTo>
                    <a:pt x="248593" y="210807"/>
                  </a:lnTo>
                  <a:lnTo>
                    <a:pt x="260430" y="210442"/>
                  </a:lnTo>
                  <a:lnTo>
                    <a:pt x="272268" y="210014"/>
                  </a:lnTo>
                  <a:lnTo>
                    <a:pt x="284106" y="209514"/>
                  </a:lnTo>
                  <a:lnTo>
                    <a:pt x="295944" y="208929"/>
                  </a:lnTo>
                  <a:lnTo>
                    <a:pt x="307782" y="208245"/>
                  </a:lnTo>
                  <a:lnTo>
                    <a:pt x="319619" y="207447"/>
                  </a:lnTo>
                  <a:lnTo>
                    <a:pt x="331457" y="206518"/>
                  </a:lnTo>
                  <a:lnTo>
                    <a:pt x="343295" y="205435"/>
                  </a:lnTo>
                  <a:lnTo>
                    <a:pt x="355133" y="204177"/>
                  </a:lnTo>
                  <a:lnTo>
                    <a:pt x="366970" y="202718"/>
                  </a:lnTo>
                  <a:lnTo>
                    <a:pt x="378808" y="201030"/>
                  </a:lnTo>
                  <a:lnTo>
                    <a:pt x="390646" y="199080"/>
                  </a:lnTo>
                  <a:lnTo>
                    <a:pt x="402484" y="196837"/>
                  </a:lnTo>
                  <a:lnTo>
                    <a:pt x="414321" y="194264"/>
                  </a:lnTo>
                  <a:lnTo>
                    <a:pt x="426159" y="191325"/>
                  </a:lnTo>
                  <a:lnTo>
                    <a:pt x="437997" y="187981"/>
                  </a:lnTo>
                  <a:lnTo>
                    <a:pt x="449835" y="184198"/>
                  </a:lnTo>
                  <a:lnTo>
                    <a:pt x="461673" y="179941"/>
                  </a:lnTo>
                  <a:lnTo>
                    <a:pt x="473510" y="175182"/>
                  </a:lnTo>
                  <a:lnTo>
                    <a:pt x="485348" y="169901"/>
                  </a:lnTo>
                  <a:lnTo>
                    <a:pt x="497186" y="164087"/>
                  </a:lnTo>
                  <a:lnTo>
                    <a:pt x="509024" y="157741"/>
                  </a:lnTo>
                  <a:lnTo>
                    <a:pt x="520861" y="150883"/>
                  </a:lnTo>
                  <a:lnTo>
                    <a:pt x="532699" y="143547"/>
                  </a:lnTo>
                  <a:lnTo>
                    <a:pt x="544537" y="135787"/>
                  </a:lnTo>
                  <a:lnTo>
                    <a:pt x="556375" y="127675"/>
                  </a:lnTo>
                  <a:lnTo>
                    <a:pt x="568213" y="119297"/>
                  </a:lnTo>
                  <a:lnTo>
                    <a:pt x="580050" y="110755"/>
                  </a:lnTo>
                  <a:lnTo>
                    <a:pt x="591888" y="102157"/>
                  </a:lnTo>
                  <a:lnTo>
                    <a:pt x="603726" y="93615"/>
                  </a:lnTo>
                  <a:lnTo>
                    <a:pt x="615564" y="85238"/>
                  </a:lnTo>
                  <a:lnTo>
                    <a:pt x="627401" y="77125"/>
                  </a:lnTo>
                  <a:lnTo>
                    <a:pt x="639239" y="69365"/>
                  </a:lnTo>
                  <a:lnTo>
                    <a:pt x="651077" y="62030"/>
                  </a:lnTo>
                  <a:lnTo>
                    <a:pt x="662915" y="55171"/>
                  </a:lnTo>
                  <a:lnTo>
                    <a:pt x="674752" y="48826"/>
                  </a:lnTo>
                  <a:lnTo>
                    <a:pt x="686590" y="43012"/>
                  </a:lnTo>
                  <a:lnTo>
                    <a:pt x="698428" y="37730"/>
                  </a:lnTo>
                  <a:lnTo>
                    <a:pt x="710266" y="32972"/>
                  </a:lnTo>
                  <a:lnTo>
                    <a:pt x="722104" y="28715"/>
                  </a:lnTo>
                  <a:lnTo>
                    <a:pt x="733941" y="24931"/>
                  </a:lnTo>
                  <a:lnTo>
                    <a:pt x="745779" y="21588"/>
                  </a:lnTo>
                  <a:lnTo>
                    <a:pt x="757617" y="18648"/>
                  </a:lnTo>
                  <a:lnTo>
                    <a:pt x="769455" y="16076"/>
                  </a:lnTo>
                  <a:lnTo>
                    <a:pt x="781292" y="13832"/>
                  </a:lnTo>
                  <a:lnTo>
                    <a:pt x="793130" y="11883"/>
                  </a:lnTo>
                  <a:lnTo>
                    <a:pt x="804968" y="10195"/>
                  </a:lnTo>
                  <a:lnTo>
                    <a:pt x="816806" y="8736"/>
                  </a:lnTo>
                  <a:lnTo>
                    <a:pt x="828643" y="7478"/>
                  </a:lnTo>
                  <a:lnTo>
                    <a:pt x="840481" y="6395"/>
                  </a:lnTo>
                  <a:lnTo>
                    <a:pt x="852319" y="5465"/>
                  </a:lnTo>
                  <a:lnTo>
                    <a:pt x="864157" y="4668"/>
                  </a:lnTo>
                  <a:lnTo>
                    <a:pt x="875995" y="3984"/>
                  </a:lnTo>
                  <a:lnTo>
                    <a:pt x="887832" y="3399"/>
                  </a:lnTo>
                  <a:lnTo>
                    <a:pt x="899670" y="2898"/>
                  </a:lnTo>
                  <a:lnTo>
                    <a:pt x="911508" y="2471"/>
                  </a:lnTo>
                  <a:lnTo>
                    <a:pt x="923346" y="2106"/>
                  </a:lnTo>
                  <a:lnTo>
                    <a:pt x="935183" y="1794"/>
                  </a:lnTo>
                  <a:lnTo>
                    <a:pt x="947021" y="1528"/>
                  </a:lnTo>
                  <a:lnTo>
                    <a:pt x="958859" y="1301"/>
                  </a:lnTo>
                  <a:lnTo>
                    <a:pt x="970697" y="1108"/>
                  </a:lnTo>
                  <a:lnTo>
                    <a:pt x="982534" y="943"/>
                  </a:lnTo>
                  <a:lnTo>
                    <a:pt x="994372" y="803"/>
                  </a:lnTo>
                  <a:lnTo>
                    <a:pt x="1006210" y="684"/>
                  </a:lnTo>
                  <a:lnTo>
                    <a:pt x="1018048" y="582"/>
                  </a:lnTo>
                  <a:lnTo>
                    <a:pt x="1029886" y="495"/>
                  </a:lnTo>
                  <a:lnTo>
                    <a:pt x="1041723" y="421"/>
                  </a:lnTo>
                  <a:lnTo>
                    <a:pt x="1053561" y="358"/>
                  </a:lnTo>
                  <a:lnTo>
                    <a:pt x="1065399" y="305"/>
                  </a:lnTo>
                  <a:lnTo>
                    <a:pt x="1077237" y="259"/>
                  </a:lnTo>
                  <a:lnTo>
                    <a:pt x="1089074" y="221"/>
                  </a:lnTo>
                  <a:lnTo>
                    <a:pt x="1100912" y="188"/>
                  </a:lnTo>
                  <a:lnTo>
                    <a:pt x="1112750" y="160"/>
                  </a:lnTo>
                  <a:lnTo>
                    <a:pt x="1124588" y="136"/>
                  </a:lnTo>
                  <a:lnTo>
                    <a:pt x="1136426" y="115"/>
                  </a:lnTo>
                  <a:lnTo>
                    <a:pt x="1148263" y="98"/>
                  </a:lnTo>
                  <a:lnTo>
                    <a:pt x="1160101" y="83"/>
                  </a:lnTo>
                  <a:lnTo>
                    <a:pt x="1171939" y="7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9" name="pl49"/>
            <p:cNvSpPr/>
            <p:nvPr/>
          </p:nvSpPr>
          <p:spPr>
            <a:xfrm>
              <a:off x="2482252" y="3034206"/>
              <a:ext cx="4687757" cy="425756"/>
            </a:xfrm>
            <a:custGeom>
              <a:avLst/>
              <a:pathLst>
                <a:path w="4687757" h="42575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42"/>
                  </a:lnTo>
                  <a:lnTo>
                    <a:pt x="2355716" y="167"/>
                  </a:lnTo>
                  <a:lnTo>
                    <a:pt x="2367554" y="197"/>
                  </a:lnTo>
                  <a:lnTo>
                    <a:pt x="2379391" y="231"/>
                  </a:lnTo>
                  <a:lnTo>
                    <a:pt x="2391229" y="272"/>
                  </a:lnTo>
                  <a:lnTo>
                    <a:pt x="2403067" y="320"/>
                  </a:lnTo>
                  <a:lnTo>
                    <a:pt x="2414905" y="376"/>
                  </a:lnTo>
                  <a:lnTo>
                    <a:pt x="2426743" y="442"/>
                  </a:lnTo>
                  <a:lnTo>
                    <a:pt x="2438580" y="519"/>
                  </a:lnTo>
                  <a:lnTo>
                    <a:pt x="2450418" y="610"/>
                  </a:lnTo>
                  <a:lnTo>
                    <a:pt x="2462256" y="717"/>
                  </a:lnTo>
                  <a:lnTo>
                    <a:pt x="2474094" y="843"/>
                  </a:lnTo>
                  <a:lnTo>
                    <a:pt x="2485931" y="991"/>
                  </a:lnTo>
                  <a:lnTo>
                    <a:pt x="2497769" y="1164"/>
                  </a:lnTo>
                  <a:lnTo>
                    <a:pt x="2509607" y="1368"/>
                  </a:lnTo>
                  <a:lnTo>
                    <a:pt x="2521445" y="1607"/>
                  </a:lnTo>
                  <a:lnTo>
                    <a:pt x="2533283" y="1887"/>
                  </a:lnTo>
                  <a:lnTo>
                    <a:pt x="2545120" y="2217"/>
                  </a:lnTo>
                  <a:lnTo>
                    <a:pt x="2556958" y="2603"/>
                  </a:lnTo>
                  <a:lnTo>
                    <a:pt x="2568796" y="3057"/>
                  </a:lnTo>
                  <a:lnTo>
                    <a:pt x="2580634" y="3589"/>
                  </a:lnTo>
                  <a:lnTo>
                    <a:pt x="2592471" y="4212"/>
                  </a:lnTo>
                  <a:lnTo>
                    <a:pt x="2604309" y="4942"/>
                  </a:lnTo>
                  <a:lnTo>
                    <a:pt x="2616147" y="5797"/>
                  </a:lnTo>
                  <a:lnTo>
                    <a:pt x="2627985" y="6798"/>
                  </a:lnTo>
                  <a:lnTo>
                    <a:pt x="2639822" y="7968"/>
                  </a:lnTo>
                  <a:lnTo>
                    <a:pt x="2651660" y="9336"/>
                  </a:lnTo>
                  <a:lnTo>
                    <a:pt x="2663498" y="10931"/>
                  </a:lnTo>
                  <a:lnTo>
                    <a:pt x="2675336" y="12791"/>
                  </a:lnTo>
                  <a:lnTo>
                    <a:pt x="2687174" y="14956"/>
                  </a:lnTo>
                  <a:lnTo>
                    <a:pt x="2699011" y="17472"/>
                  </a:lnTo>
                  <a:lnTo>
                    <a:pt x="2710849" y="20390"/>
                  </a:lnTo>
                  <a:lnTo>
                    <a:pt x="2722687" y="23767"/>
                  </a:lnTo>
                  <a:lnTo>
                    <a:pt x="2734525" y="27665"/>
                  </a:lnTo>
                  <a:lnTo>
                    <a:pt x="2746362" y="32152"/>
                  </a:lnTo>
                  <a:lnTo>
                    <a:pt x="2758200" y="37297"/>
                  </a:lnTo>
                  <a:lnTo>
                    <a:pt x="2770038" y="43176"/>
                  </a:lnTo>
                  <a:lnTo>
                    <a:pt x="2781876" y="49863"/>
                  </a:lnTo>
                  <a:lnTo>
                    <a:pt x="2793713" y="57430"/>
                  </a:lnTo>
                  <a:lnTo>
                    <a:pt x="2805551" y="65944"/>
                  </a:lnTo>
                  <a:lnTo>
                    <a:pt x="2817389" y="75461"/>
                  </a:lnTo>
                  <a:lnTo>
                    <a:pt x="2829227" y="86024"/>
                  </a:lnTo>
                  <a:lnTo>
                    <a:pt x="2841065" y="97653"/>
                  </a:lnTo>
                  <a:lnTo>
                    <a:pt x="2852902" y="110343"/>
                  </a:lnTo>
                  <a:lnTo>
                    <a:pt x="2864740" y="124060"/>
                  </a:lnTo>
                  <a:lnTo>
                    <a:pt x="2876578" y="138731"/>
                  </a:lnTo>
                  <a:lnTo>
                    <a:pt x="2888416" y="154251"/>
                  </a:lnTo>
                  <a:lnTo>
                    <a:pt x="2900253" y="170476"/>
                  </a:lnTo>
                  <a:lnTo>
                    <a:pt x="2912091" y="187231"/>
                  </a:lnTo>
                  <a:lnTo>
                    <a:pt x="2923929" y="204315"/>
                  </a:lnTo>
                  <a:lnTo>
                    <a:pt x="2935767" y="221511"/>
                  </a:lnTo>
                  <a:lnTo>
                    <a:pt x="2947604" y="238595"/>
                  </a:lnTo>
                  <a:lnTo>
                    <a:pt x="2959442" y="255350"/>
                  </a:lnTo>
                  <a:lnTo>
                    <a:pt x="2971280" y="271575"/>
                  </a:lnTo>
                  <a:lnTo>
                    <a:pt x="2983118" y="287095"/>
                  </a:lnTo>
                  <a:lnTo>
                    <a:pt x="2994956" y="301767"/>
                  </a:lnTo>
                  <a:lnTo>
                    <a:pt x="3006793" y="315483"/>
                  </a:lnTo>
                  <a:lnTo>
                    <a:pt x="3018631" y="328174"/>
                  </a:lnTo>
                  <a:lnTo>
                    <a:pt x="3030469" y="339803"/>
                  </a:lnTo>
                  <a:lnTo>
                    <a:pt x="3042307" y="350365"/>
                  </a:lnTo>
                  <a:lnTo>
                    <a:pt x="3054144" y="359883"/>
                  </a:lnTo>
                  <a:lnTo>
                    <a:pt x="3065982" y="368397"/>
                  </a:lnTo>
                  <a:lnTo>
                    <a:pt x="3077820" y="375963"/>
                  </a:lnTo>
                  <a:lnTo>
                    <a:pt x="3089658" y="382650"/>
                  </a:lnTo>
                  <a:lnTo>
                    <a:pt x="3101496" y="388529"/>
                  </a:lnTo>
                  <a:lnTo>
                    <a:pt x="3113333" y="393675"/>
                  </a:lnTo>
                  <a:lnTo>
                    <a:pt x="3125171" y="398161"/>
                  </a:lnTo>
                  <a:lnTo>
                    <a:pt x="3137009" y="402060"/>
                  </a:lnTo>
                  <a:lnTo>
                    <a:pt x="3148847" y="405437"/>
                  </a:lnTo>
                  <a:lnTo>
                    <a:pt x="3160684" y="408355"/>
                  </a:lnTo>
                  <a:lnTo>
                    <a:pt x="3172522" y="410871"/>
                  </a:lnTo>
                  <a:lnTo>
                    <a:pt x="3184360" y="413036"/>
                  </a:lnTo>
                  <a:lnTo>
                    <a:pt x="3196198" y="414895"/>
                  </a:lnTo>
                  <a:lnTo>
                    <a:pt x="3208035" y="416491"/>
                  </a:lnTo>
                  <a:lnTo>
                    <a:pt x="3219873" y="417858"/>
                  </a:lnTo>
                  <a:lnTo>
                    <a:pt x="3231711" y="419028"/>
                  </a:lnTo>
                  <a:lnTo>
                    <a:pt x="3243549" y="420029"/>
                  </a:lnTo>
                  <a:lnTo>
                    <a:pt x="3255387" y="420884"/>
                  </a:lnTo>
                  <a:lnTo>
                    <a:pt x="3267224" y="421615"/>
                  </a:lnTo>
                  <a:lnTo>
                    <a:pt x="3279062" y="422238"/>
                  </a:lnTo>
                  <a:lnTo>
                    <a:pt x="3290900" y="422770"/>
                  </a:lnTo>
                  <a:lnTo>
                    <a:pt x="3302738" y="423223"/>
                  </a:lnTo>
                  <a:lnTo>
                    <a:pt x="3314575" y="423610"/>
                  </a:lnTo>
                  <a:lnTo>
                    <a:pt x="3326413" y="423939"/>
                  </a:lnTo>
                  <a:lnTo>
                    <a:pt x="3338251" y="424220"/>
                  </a:lnTo>
                  <a:lnTo>
                    <a:pt x="3350089" y="424459"/>
                  </a:lnTo>
                  <a:lnTo>
                    <a:pt x="3361926" y="424663"/>
                  </a:lnTo>
                  <a:lnTo>
                    <a:pt x="3373764" y="424836"/>
                  </a:lnTo>
                  <a:lnTo>
                    <a:pt x="3385602" y="424984"/>
                  </a:lnTo>
                  <a:lnTo>
                    <a:pt x="3397440" y="425109"/>
                  </a:lnTo>
                  <a:lnTo>
                    <a:pt x="3409278" y="425216"/>
                  </a:lnTo>
                  <a:lnTo>
                    <a:pt x="3421115" y="425307"/>
                  </a:lnTo>
                  <a:lnTo>
                    <a:pt x="3432953" y="425385"/>
                  </a:lnTo>
                  <a:lnTo>
                    <a:pt x="3444791" y="425451"/>
                  </a:lnTo>
                  <a:lnTo>
                    <a:pt x="3456629" y="425507"/>
                  </a:lnTo>
                  <a:lnTo>
                    <a:pt x="3468466" y="425555"/>
                  </a:lnTo>
                  <a:lnTo>
                    <a:pt x="3480304" y="425595"/>
                  </a:lnTo>
                  <a:lnTo>
                    <a:pt x="3492142" y="425630"/>
                  </a:lnTo>
                  <a:lnTo>
                    <a:pt x="3503980" y="425659"/>
                  </a:lnTo>
                  <a:lnTo>
                    <a:pt x="3515818" y="425684"/>
                  </a:lnTo>
                  <a:lnTo>
                    <a:pt x="3515818" y="425756"/>
                  </a:lnTo>
                  <a:lnTo>
                    <a:pt x="3527655" y="425743"/>
                  </a:lnTo>
                  <a:lnTo>
                    <a:pt x="3539493" y="425728"/>
                  </a:lnTo>
                  <a:lnTo>
                    <a:pt x="3551331" y="425711"/>
                  </a:lnTo>
                  <a:lnTo>
                    <a:pt x="3563169" y="425691"/>
                  </a:lnTo>
                  <a:lnTo>
                    <a:pt x="3575006" y="425667"/>
                  </a:lnTo>
                  <a:lnTo>
                    <a:pt x="3586844" y="425639"/>
                  </a:lnTo>
                  <a:lnTo>
                    <a:pt x="3598682" y="425606"/>
                  </a:lnTo>
                  <a:lnTo>
                    <a:pt x="3610520" y="425567"/>
                  </a:lnTo>
                  <a:lnTo>
                    <a:pt x="3622357" y="425522"/>
                  </a:lnTo>
                  <a:lnTo>
                    <a:pt x="3634195" y="425468"/>
                  </a:lnTo>
                  <a:lnTo>
                    <a:pt x="3646033" y="425405"/>
                  </a:lnTo>
                  <a:lnTo>
                    <a:pt x="3657871" y="425332"/>
                  </a:lnTo>
                  <a:lnTo>
                    <a:pt x="3669709" y="425245"/>
                  </a:lnTo>
                  <a:lnTo>
                    <a:pt x="3681546" y="425143"/>
                  </a:lnTo>
                  <a:lnTo>
                    <a:pt x="3693384" y="425023"/>
                  </a:lnTo>
                  <a:lnTo>
                    <a:pt x="3705222" y="424883"/>
                  </a:lnTo>
                  <a:lnTo>
                    <a:pt x="3717060" y="424718"/>
                  </a:lnTo>
                  <a:lnTo>
                    <a:pt x="3728897" y="424525"/>
                  </a:lnTo>
                  <a:lnTo>
                    <a:pt x="3740735" y="424298"/>
                  </a:lnTo>
                  <a:lnTo>
                    <a:pt x="3752573" y="424033"/>
                  </a:lnTo>
                  <a:lnTo>
                    <a:pt x="3764411" y="423721"/>
                  </a:lnTo>
                  <a:lnTo>
                    <a:pt x="3776248" y="423356"/>
                  </a:lnTo>
                  <a:lnTo>
                    <a:pt x="3788086" y="422928"/>
                  </a:lnTo>
                  <a:lnTo>
                    <a:pt x="3799924" y="422428"/>
                  </a:lnTo>
                  <a:lnTo>
                    <a:pt x="3811762" y="421843"/>
                  </a:lnTo>
                  <a:lnTo>
                    <a:pt x="3823600" y="421159"/>
                  </a:lnTo>
                  <a:lnTo>
                    <a:pt x="3835437" y="420361"/>
                  </a:lnTo>
                  <a:lnTo>
                    <a:pt x="3847275" y="419431"/>
                  </a:lnTo>
                  <a:lnTo>
                    <a:pt x="3859113" y="418349"/>
                  </a:lnTo>
                  <a:lnTo>
                    <a:pt x="3870951" y="417091"/>
                  </a:lnTo>
                  <a:lnTo>
                    <a:pt x="3882788" y="415632"/>
                  </a:lnTo>
                  <a:lnTo>
                    <a:pt x="3894626" y="413943"/>
                  </a:lnTo>
                  <a:lnTo>
                    <a:pt x="3906464" y="411994"/>
                  </a:lnTo>
                  <a:lnTo>
                    <a:pt x="3918302" y="409751"/>
                  </a:lnTo>
                  <a:lnTo>
                    <a:pt x="3930139" y="407178"/>
                  </a:lnTo>
                  <a:lnTo>
                    <a:pt x="3941977" y="404239"/>
                  </a:lnTo>
                  <a:lnTo>
                    <a:pt x="3953815" y="400895"/>
                  </a:lnTo>
                  <a:lnTo>
                    <a:pt x="3965653" y="397112"/>
                  </a:lnTo>
                  <a:lnTo>
                    <a:pt x="3977491" y="392855"/>
                  </a:lnTo>
                  <a:lnTo>
                    <a:pt x="3989328" y="388096"/>
                  </a:lnTo>
                  <a:lnTo>
                    <a:pt x="4001166" y="382815"/>
                  </a:lnTo>
                  <a:lnTo>
                    <a:pt x="4013004" y="377000"/>
                  </a:lnTo>
                  <a:lnTo>
                    <a:pt x="4024842" y="370655"/>
                  </a:lnTo>
                  <a:lnTo>
                    <a:pt x="4036679" y="363797"/>
                  </a:lnTo>
                  <a:lnTo>
                    <a:pt x="4048517" y="356461"/>
                  </a:lnTo>
                  <a:lnTo>
                    <a:pt x="4060355" y="348701"/>
                  </a:lnTo>
                  <a:lnTo>
                    <a:pt x="4072193" y="340589"/>
                  </a:lnTo>
                  <a:lnTo>
                    <a:pt x="4084031" y="332211"/>
                  </a:lnTo>
                  <a:lnTo>
                    <a:pt x="4095868" y="323669"/>
                  </a:lnTo>
                  <a:lnTo>
                    <a:pt x="4107706" y="315071"/>
                  </a:lnTo>
                  <a:lnTo>
                    <a:pt x="4119544" y="306529"/>
                  </a:lnTo>
                  <a:lnTo>
                    <a:pt x="4131382" y="298152"/>
                  </a:lnTo>
                  <a:lnTo>
                    <a:pt x="4143219" y="290039"/>
                  </a:lnTo>
                  <a:lnTo>
                    <a:pt x="4155057" y="282279"/>
                  </a:lnTo>
                  <a:lnTo>
                    <a:pt x="4166895" y="274943"/>
                  </a:lnTo>
                  <a:lnTo>
                    <a:pt x="4178733" y="268085"/>
                  </a:lnTo>
                  <a:lnTo>
                    <a:pt x="4190570" y="261740"/>
                  </a:lnTo>
                  <a:lnTo>
                    <a:pt x="4202408" y="255925"/>
                  </a:lnTo>
                  <a:lnTo>
                    <a:pt x="4214246" y="250644"/>
                  </a:lnTo>
                  <a:lnTo>
                    <a:pt x="4226084" y="245885"/>
                  </a:lnTo>
                  <a:lnTo>
                    <a:pt x="4237922" y="241629"/>
                  </a:lnTo>
                  <a:lnTo>
                    <a:pt x="4249759" y="237845"/>
                  </a:lnTo>
                  <a:lnTo>
                    <a:pt x="4261597" y="234502"/>
                  </a:lnTo>
                  <a:lnTo>
                    <a:pt x="4273435" y="231562"/>
                  </a:lnTo>
                  <a:lnTo>
                    <a:pt x="4285273" y="228989"/>
                  </a:lnTo>
                  <a:lnTo>
                    <a:pt x="4297110" y="226746"/>
                  </a:lnTo>
                  <a:lnTo>
                    <a:pt x="4308948" y="224797"/>
                  </a:lnTo>
                  <a:lnTo>
                    <a:pt x="4320786" y="223109"/>
                  </a:lnTo>
                  <a:lnTo>
                    <a:pt x="4332624" y="221649"/>
                  </a:lnTo>
                  <a:lnTo>
                    <a:pt x="4344461" y="220392"/>
                  </a:lnTo>
                  <a:lnTo>
                    <a:pt x="4356299" y="219309"/>
                  </a:lnTo>
                  <a:lnTo>
                    <a:pt x="4368137" y="218379"/>
                  </a:lnTo>
                  <a:lnTo>
                    <a:pt x="4379975" y="217581"/>
                  </a:lnTo>
                  <a:lnTo>
                    <a:pt x="4391813" y="216898"/>
                  </a:lnTo>
                  <a:lnTo>
                    <a:pt x="4403650" y="216313"/>
                  </a:lnTo>
                  <a:lnTo>
                    <a:pt x="4415488" y="215812"/>
                  </a:lnTo>
                  <a:lnTo>
                    <a:pt x="4427326" y="215385"/>
                  </a:lnTo>
                  <a:lnTo>
                    <a:pt x="4439164" y="215019"/>
                  </a:lnTo>
                  <a:lnTo>
                    <a:pt x="4451001" y="214708"/>
                  </a:lnTo>
                  <a:lnTo>
                    <a:pt x="4462839" y="214442"/>
                  </a:lnTo>
                  <a:lnTo>
                    <a:pt x="4474677" y="214215"/>
                  </a:lnTo>
                  <a:lnTo>
                    <a:pt x="4486515" y="214022"/>
                  </a:lnTo>
                  <a:lnTo>
                    <a:pt x="4498352" y="213857"/>
                  </a:lnTo>
                  <a:lnTo>
                    <a:pt x="4510190" y="213717"/>
                  </a:lnTo>
                  <a:lnTo>
                    <a:pt x="4522028" y="213597"/>
                  </a:lnTo>
                  <a:lnTo>
                    <a:pt x="4533866" y="213496"/>
                  </a:lnTo>
                  <a:lnTo>
                    <a:pt x="4545704" y="213409"/>
                  </a:lnTo>
                  <a:lnTo>
                    <a:pt x="4557541" y="213335"/>
                  </a:lnTo>
                  <a:lnTo>
                    <a:pt x="4569379" y="213272"/>
                  </a:lnTo>
                  <a:lnTo>
                    <a:pt x="4581217" y="213219"/>
                  </a:lnTo>
                  <a:lnTo>
                    <a:pt x="4593055" y="213173"/>
                  </a:lnTo>
                  <a:lnTo>
                    <a:pt x="4604892" y="213134"/>
                  </a:lnTo>
                  <a:lnTo>
                    <a:pt x="4616730" y="213101"/>
                  </a:lnTo>
                  <a:lnTo>
                    <a:pt x="4628568" y="213073"/>
                  </a:lnTo>
                  <a:lnTo>
                    <a:pt x="4640406" y="213050"/>
                  </a:lnTo>
                  <a:lnTo>
                    <a:pt x="4652244" y="213029"/>
                  </a:lnTo>
                  <a:lnTo>
                    <a:pt x="4664081" y="213012"/>
                  </a:lnTo>
                  <a:lnTo>
                    <a:pt x="4675919" y="212997"/>
                  </a:lnTo>
                  <a:lnTo>
                    <a:pt x="4687757" y="212985"/>
                  </a:lnTo>
                </a:path>
              </a:pathLst>
            </a:custGeom>
            <a:ln w="40651" cap="flat">
              <a:solidFill>
                <a:srgbClr val="E8E8E8">
                  <a:alpha val="100000"/>
                </a:srgbClr>
              </a:solidFill>
              <a:prstDash val="solid"/>
              <a:round/>
            </a:ln>
          </p:spPr>
          <p:txBody>
            <a:bodyPr/>
            <a:lstStyle/>
            <a:p/>
          </p:txBody>
        </p:sp>
        <p:sp>
          <p:nvSpPr>
            <p:cNvPr id="50" name="pl50"/>
            <p:cNvSpPr/>
            <p:nvPr/>
          </p:nvSpPr>
          <p:spPr>
            <a:xfrm>
              <a:off x="2482252" y="3672948"/>
              <a:ext cx="4687757" cy="851440"/>
            </a:xfrm>
            <a:custGeom>
              <a:avLst/>
              <a:pathLst>
                <a:path w="4687757" h="851440">
                  <a:moveTo>
                    <a:pt x="0" y="851440"/>
                  </a:moveTo>
                  <a:lnTo>
                    <a:pt x="11837" y="851403"/>
                  </a:lnTo>
                  <a:lnTo>
                    <a:pt x="23675" y="851359"/>
                  </a:lnTo>
                  <a:lnTo>
                    <a:pt x="35513" y="851307"/>
                  </a:lnTo>
                  <a:lnTo>
                    <a:pt x="47351" y="851246"/>
                  </a:lnTo>
                  <a:lnTo>
                    <a:pt x="59188" y="851174"/>
                  </a:lnTo>
                  <a:lnTo>
                    <a:pt x="71026" y="851090"/>
                  </a:lnTo>
                  <a:lnTo>
                    <a:pt x="82864" y="850991"/>
                  </a:lnTo>
                  <a:lnTo>
                    <a:pt x="94702" y="850875"/>
                  </a:lnTo>
                  <a:lnTo>
                    <a:pt x="106539" y="850738"/>
                  </a:lnTo>
                  <a:lnTo>
                    <a:pt x="118377" y="850578"/>
                  </a:lnTo>
                  <a:lnTo>
                    <a:pt x="130215" y="850389"/>
                  </a:lnTo>
                  <a:lnTo>
                    <a:pt x="142053" y="850168"/>
                  </a:lnTo>
                  <a:lnTo>
                    <a:pt x="153891" y="849908"/>
                  </a:lnTo>
                  <a:lnTo>
                    <a:pt x="165728" y="849602"/>
                  </a:lnTo>
                  <a:lnTo>
                    <a:pt x="177566" y="849244"/>
                  </a:lnTo>
                  <a:lnTo>
                    <a:pt x="189404" y="848823"/>
                  </a:lnTo>
                  <a:lnTo>
                    <a:pt x="201242" y="848329"/>
                  </a:lnTo>
                  <a:lnTo>
                    <a:pt x="213079" y="847749"/>
                  </a:lnTo>
                  <a:lnTo>
                    <a:pt x="224917" y="847069"/>
                  </a:lnTo>
                  <a:lnTo>
                    <a:pt x="236755" y="846271"/>
                  </a:lnTo>
                  <a:lnTo>
                    <a:pt x="248593" y="845336"/>
                  </a:lnTo>
                  <a:lnTo>
                    <a:pt x="260430" y="844241"/>
                  </a:lnTo>
                  <a:lnTo>
                    <a:pt x="272268" y="842958"/>
                  </a:lnTo>
                  <a:lnTo>
                    <a:pt x="284106" y="841457"/>
                  </a:lnTo>
                  <a:lnTo>
                    <a:pt x="295944" y="839701"/>
                  </a:lnTo>
                  <a:lnTo>
                    <a:pt x="307782" y="837651"/>
                  </a:lnTo>
                  <a:lnTo>
                    <a:pt x="319619" y="835257"/>
                  </a:lnTo>
                  <a:lnTo>
                    <a:pt x="331457" y="832467"/>
                  </a:lnTo>
                  <a:lnTo>
                    <a:pt x="343295" y="829220"/>
                  </a:lnTo>
                  <a:lnTo>
                    <a:pt x="355133" y="825446"/>
                  </a:lnTo>
                  <a:lnTo>
                    <a:pt x="366970" y="821069"/>
                  </a:lnTo>
                  <a:lnTo>
                    <a:pt x="378808" y="816003"/>
                  </a:lnTo>
                  <a:lnTo>
                    <a:pt x="390646" y="810156"/>
                  </a:lnTo>
                  <a:lnTo>
                    <a:pt x="402484" y="803427"/>
                  </a:lnTo>
                  <a:lnTo>
                    <a:pt x="414321" y="795708"/>
                  </a:lnTo>
                  <a:lnTo>
                    <a:pt x="426159" y="786889"/>
                  </a:lnTo>
                  <a:lnTo>
                    <a:pt x="437997" y="776859"/>
                  </a:lnTo>
                  <a:lnTo>
                    <a:pt x="449835" y="765509"/>
                  </a:lnTo>
                  <a:lnTo>
                    <a:pt x="461673" y="752738"/>
                  </a:lnTo>
                  <a:lnTo>
                    <a:pt x="473510" y="738462"/>
                  </a:lnTo>
                  <a:lnTo>
                    <a:pt x="485348" y="722618"/>
                  </a:lnTo>
                  <a:lnTo>
                    <a:pt x="497186" y="705175"/>
                  </a:lnTo>
                  <a:lnTo>
                    <a:pt x="509024" y="686139"/>
                  </a:lnTo>
                  <a:lnTo>
                    <a:pt x="520861" y="665564"/>
                  </a:lnTo>
                  <a:lnTo>
                    <a:pt x="532699" y="643557"/>
                  </a:lnTo>
                  <a:lnTo>
                    <a:pt x="544537" y="620277"/>
                  </a:lnTo>
                  <a:lnTo>
                    <a:pt x="556375" y="595940"/>
                  </a:lnTo>
                  <a:lnTo>
                    <a:pt x="568213" y="570807"/>
                  </a:lnTo>
                  <a:lnTo>
                    <a:pt x="580050" y="545181"/>
                  </a:lnTo>
                  <a:lnTo>
                    <a:pt x="591888" y="519387"/>
                  </a:lnTo>
                  <a:lnTo>
                    <a:pt x="603726" y="493761"/>
                  </a:lnTo>
                  <a:lnTo>
                    <a:pt x="615564" y="468628"/>
                  </a:lnTo>
                  <a:lnTo>
                    <a:pt x="627401" y="444291"/>
                  </a:lnTo>
                  <a:lnTo>
                    <a:pt x="639239" y="421011"/>
                  </a:lnTo>
                  <a:lnTo>
                    <a:pt x="651077" y="399004"/>
                  </a:lnTo>
                  <a:lnTo>
                    <a:pt x="662915" y="378429"/>
                  </a:lnTo>
                  <a:lnTo>
                    <a:pt x="674752" y="359393"/>
                  </a:lnTo>
                  <a:lnTo>
                    <a:pt x="686590" y="341950"/>
                  </a:lnTo>
                  <a:lnTo>
                    <a:pt x="698428" y="326106"/>
                  </a:lnTo>
                  <a:lnTo>
                    <a:pt x="710266" y="311830"/>
                  </a:lnTo>
                  <a:lnTo>
                    <a:pt x="722104" y="299059"/>
                  </a:lnTo>
                  <a:lnTo>
                    <a:pt x="733941" y="287709"/>
                  </a:lnTo>
                  <a:lnTo>
                    <a:pt x="745779" y="277679"/>
                  </a:lnTo>
                  <a:lnTo>
                    <a:pt x="757617" y="268860"/>
                  </a:lnTo>
                  <a:lnTo>
                    <a:pt x="769455" y="261141"/>
                  </a:lnTo>
                  <a:lnTo>
                    <a:pt x="781292" y="254412"/>
                  </a:lnTo>
                  <a:lnTo>
                    <a:pt x="793130" y="248565"/>
                  </a:lnTo>
                  <a:lnTo>
                    <a:pt x="804968" y="243499"/>
                  </a:lnTo>
                  <a:lnTo>
                    <a:pt x="816806" y="239122"/>
                  </a:lnTo>
                  <a:lnTo>
                    <a:pt x="828643" y="235348"/>
                  </a:lnTo>
                  <a:lnTo>
                    <a:pt x="840481" y="232101"/>
                  </a:lnTo>
                  <a:lnTo>
                    <a:pt x="852319" y="229311"/>
                  </a:lnTo>
                  <a:lnTo>
                    <a:pt x="864157" y="226917"/>
                  </a:lnTo>
                  <a:lnTo>
                    <a:pt x="875995" y="224867"/>
                  </a:lnTo>
                  <a:lnTo>
                    <a:pt x="887832" y="223111"/>
                  </a:lnTo>
                  <a:lnTo>
                    <a:pt x="899670" y="221610"/>
                  </a:lnTo>
                  <a:lnTo>
                    <a:pt x="911508" y="220327"/>
                  </a:lnTo>
                  <a:lnTo>
                    <a:pt x="923346" y="219232"/>
                  </a:lnTo>
                  <a:lnTo>
                    <a:pt x="935183" y="218297"/>
                  </a:lnTo>
                  <a:lnTo>
                    <a:pt x="947021" y="217499"/>
                  </a:lnTo>
                  <a:lnTo>
                    <a:pt x="958859" y="216819"/>
                  </a:lnTo>
                  <a:lnTo>
                    <a:pt x="970697" y="216239"/>
                  </a:lnTo>
                  <a:lnTo>
                    <a:pt x="982534" y="215745"/>
                  </a:lnTo>
                  <a:lnTo>
                    <a:pt x="994372" y="215324"/>
                  </a:lnTo>
                  <a:lnTo>
                    <a:pt x="1006210" y="214965"/>
                  </a:lnTo>
                  <a:lnTo>
                    <a:pt x="1018048" y="214660"/>
                  </a:lnTo>
                  <a:lnTo>
                    <a:pt x="1029886" y="214400"/>
                  </a:lnTo>
                  <a:lnTo>
                    <a:pt x="1041723" y="214179"/>
                  </a:lnTo>
                  <a:lnTo>
                    <a:pt x="1053561" y="213990"/>
                  </a:lnTo>
                  <a:lnTo>
                    <a:pt x="1065399" y="213830"/>
                  </a:lnTo>
                  <a:lnTo>
                    <a:pt x="1077237" y="213693"/>
                  </a:lnTo>
                  <a:lnTo>
                    <a:pt x="1089074" y="213577"/>
                  </a:lnTo>
                  <a:lnTo>
                    <a:pt x="1100912" y="213478"/>
                  </a:lnTo>
                  <a:lnTo>
                    <a:pt x="1112750" y="213394"/>
                  </a:lnTo>
                  <a:lnTo>
                    <a:pt x="1124588" y="213322"/>
                  </a:lnTo>
                  <a:lnTo>
                    <a:pt x="1136426" y="213261"/>
                  </a:lnTo>
                  <a:lnTo>
                    <a:pt x="1148263" y="213209"/>
                  </a:lnTo>
                  <a:lnTo>
                    <a:pt x="1160101" y="213165"/>
                  </a:lnTo>
                  <a:lnTo>
                    <a:pt x="1171939" y="213127"/>
                  </a:lnTo>
                  <a:lnTo>
                    <a:pt x="1171939" y="212842"/>
                  </a:lnTo>
                  <a:lnTo>
                    <a:pt x="1183777" y="212829"/>
                  </a:lnTo>
                  <a:lnTo>
                    <a:pt x="1195614" y="212815"/>
                  </a:lnTo>
                  <a:lnTo>
                    <a:pt x="1207452" y="212797"/>
                  </a:lnTo>
                  <a:lnTo>
                    <a:pt x="1219290" y="212777"/>
                  </a:lnTo>
                  <a:lnTo>
                    <a:pt x="1231128" y="212753"/>
                  </a:lnTo>
                  <a:lnTo>
                    <a:pt x="1242965" y="212725"/>
                  </a:lnTo>
                  <a:lnTo>
                    <a:pt x="1254803" y="212692"/>
                  </a:lnTo>
                  <a:lnTo>
                    <a:pt x="1266641" y="212653"/>
                  </a:lnTo>
                  <a:lnTo>
                    <a:pt x="1278479" y="212608"/>
                  </a:lnTo>
                  <a:lnTo>
                    <a:pt x="1290317" y="212554"/>
                  </a:lnTo>
                  <a:lnTo>
                    <a:pt x="1302154" y="212492"/>
                  </a:lnTo>
                  <a:lnTo>
                    <a:pt x="1313992" y="212418"/>
                  </a:lnTo>
                  <a:lnTo>
                    <a:pt x="1325830" y="212331"/>
                  </a:lnTo>
                  <a:lnTo>
                    <a:pt x="1337668" y="212229"/>
                  </a:lnTo>
                  <a:lnTo>
                    <a:pt x="1349505" y="212110"/>
                  </a:lnTo>
                  <a:lnTo>
                    <a:pt x="1361343" y="211969"/>
                  </a:lnTo>
                  <a:lnTo>
                    <a:pt x="1373181" y="211805"/>
                  </a:lnTo>
                  <a:lnTo>
                    <a:pt x="1385019" y="211611"/>
                  </a:lnTo>
                  <a:lnTo>
                    <a:pt x="1396856" y="211385"/>
                  </a:lnTo>
                  <a:lnTo>
                    <a:pt x="1408694" y="211119"/>
                  </a:lnTo>
                  <a:lnTo>
                    <a:pt x="1420532" y="210807"/>
                  </a:lnTo>
                  <a:lnTo>
                    <a:pt x="1432370" y="210442"/>
                  </a:lnTo>
                  <a:lnTo>
                    <a:pt x="1444208" y="210014"/>
                  </a:lnTo>
                  <a:lnTo>
                    <a:pt x="1456045" y="209514"/>
                  </a:lnTo>
                  <a:lnTo>
                    <a:pt x="1467883" y="208929"/>
                  </a:lnTo>
                  <a:lnTo>
                    <a:pt x="1479721" y="208245"/>
                  </a:lnTo>
                  <a:lnTo>
                    <a:pt x="1491559" y="207447"/>
                  </a:lnTo>
                  <a:lnTo>
                    <a:pt x="1503396" y="206518"/>
                  </a:lnTo>
                  <a:lnTo>
                    <a:pt x="1515234" y="205435"/>
                  </a:lnTo>
                  <a:lnTo>
                    <a:pt x="1527072" y="204177"/>
                  </a:lnTo>
                  <a:lnTo>
                    <a:pt x="1538910" y="202718"/>
                  </a:lnTo>
                  <a:lnTo>
                    <a:pt x="1550748" y="201030"/>
                  </a:lnTo>
                  <a:lnTo>
                    <a:pt x="1562585" y="199080"/>
                  </a:lnTo>
                  <a:lnTo>
                    <a:pt x="1574423" y="196837"/>
                  </a:lnTo>
                  <a:lnTo>
                    <a:pt x="1586261" y="194264"/>
                  </a:lnTo>
                  <a:lnTo>
                    <a:pt x="1598099" y="191325"/>
                  </a:lnTo>
                  <a:lnTo>
                    <a:pt x="1609936" y="187981"/>
                  </a:lnTo>
                  <a:lnTo>
                    <a:pt x="1621774" y="184198"/>
                  </a:lnTo>
                  <a:lnTo>
                    <a:pt x="1633612" y="179941"/>
                  </a:lnTo>
                  <a:lnTo>
                    <a:pt x="1645450" y="175182"/>
                  </a:lnTo>
                  <a:lnTo>
                    <a:pt x="1657287" y="169901"/>
                  </a:lnTo>
                  <a:lnTo>
                    <a:pt x="1669125" y="164087"/>
                  </a:lnTo>
                  <a:lnTo>
                    <a:pt x="1680963" y="157741"/>
                  </a:lnTo>
                  <a:lnTo>
                    <a:pt x="1692801" y="150883"/>
                  </a:lnTo>
                  <a:lnTo>
                    <a:pt x="1704639" y="143547"/>
                  </a:lnTo>
                  <a:lnTo>
                    <a:pt x="1716476" y="135787"/>
                  </a:lnTo>
                  <a:lnTo>
                    <a:pt x="1728314" y="127675"/>
                  </a:lnTo>
                  <a:lnTo>
                    <a:pt x="1740152" y="119297"/>
                  </a:lnTo>
                  <a:lnTo>
                    <a:pt x="1751990" y="110755"/>
                  </a:lnTo>
                  <a:lnTo>
                    <a:pt x="1763827" y="102157"/>
                  </a:lnTo>
                  <a:lnTo>
                    <a:pt x="1775665" y="93615"/>
                  </a:lnTo>
                  <a:lnTo>
                    <a:pt x="1787503" y="85238"/>
                  </a:lnTo>
                  <a:lnTo>
                    <a:pt x="1799341" y="77125"/>
                  </a:lnTo>
                  <a:lnTo>
                    <a:pt x="1811178" y="69365"/>
                  </a:lnTo>
                  <a:lnTo>
                    <a:pt x="1823016" y="62030"/>
                  </a:lnTo>
                  <a:lnTo>
                    <a:pt x="1834854" y="55171"/>
                  </a:lnTo>
                  <a:lnTo>
                    <a:pt x="1846692" y="48826"/>
                  </a:lnTo>
                  <a:lnTo>
                    <a:pt x="1858530" y="43012"/>
                  </a:lnTo>
                  <a:lnTo>
                    <a:pt x="1870367" y="37730"/>
                  </a:lnTo>
                  <a:lnTo>
                    <a:pt x="1882205" y="32972"/>
                  </a:lnTo>
                  <a:lnTo>
                    <a:pt x="1894043" y="28715"/>
                  </a:lnTo>
                  <a:lnTo>
                    <a:pt x="1905881" y="24931"/>
                  </a:lnTo>
                  <a:lnTo>
                    <a:pt x="1917718" y="21588"/>
                  </a:lnTo>
                  <a:lnTo>
                    <a:pt x="1929556" y="18648"/>
                  </a:lnTo>
                  <a:lnTo>
                    <a:pt x="1941394" y="16076"/>
                  </a:lnTo>
                  <a:lnTo>
                    <a:pt x="1953232" y="13832"/>
                  </a:lnTo>
                  <a:lnTo>
                    <a:pt x="1965069" y="11883"/>
                  </a:lnTo>
                  <a:lnTo>
                    <a:pt x="1976907" y="10195"/>
                  </a:lnTo>
                  <a:lnTo>
                    <a:pt x="1988745" y="8736"/>
                  </a:lnTo>
                  <a:lnTo>
                    <a:pt x="2000583" y="7478"/>
                  </a:lnTo>
                  <a:lnTo>
                    <a:pt x="2012421" y="6395"/>
                  </a:lnTo>
                  <a:lnTo>
                    <a:pt x="2024258" y="5465"/>
                  </a:lnTo>
                  <a:lnTo>
                    <a:pt x="2036096" y="4668"/>
                  </a:lnTo>
                  <a:lnTo>
                    <a:pt x="2047934" y="3984"/>
                  </a:lnTo>
                  <a:lnTo>
                    <a:pt x="2059772" y="3399"/>
                  </a:lnTo>
                  <a:lnTo>
                    <a:pt x="2071609" y="2898"/>
                  </a:lnTo>
                  <a:lnTo>
                    <a:pt x="2083447" y="2471"/>
                  </a:lnTo>
                  <a:lnTo>
                    <a:pt x="2095285" y="2106"/>
                  </a:lnTo>
                  <a:lnTo>
                    <a:pt x="2107123" y="1794"/>
                  </a:lnTo>
                  <a:lnTo>
                    <a:pt x="2118961" y="1528"/>
                  </a:lnTo>
                  <a:lnTo>
                    <a:pt x="2130798" y="1301"/>
                  </a:lnTo>
                  <a:lnTo>
                    <a:pt x="2142636" y="1108"/>
                  </a:lnTo>
                  <a:lnTo>
                    <a:pt x="2154474" y="943"/>
                  </a:lnTo>
                  <a:lnTo>
                    <a:pt x="2166312" y="803"/>
                  </a:lnTo>
                  <a:lnTo>
                    <a:pt x="2178149" y="684"/>
                  </a:lnTo>
                  <a:lnTo>
                    <a:pt x="2189987" y="582"/>
                  </a:lnTo>
                  <a:lnTo>
                    <a:pt x="2201825" y="495"/>
                  </a:lnTo>
                  <a:lnTo>
                    <a:pt x="2213663" y="421"/>
                  </a:lnTo>
                  <a:lnTo>
                    <a:pt x="2225500" y="358"/>
                  </a:lnTo>
                  <a:lnTo>
                    <a:pt x="2237338" y="305"/>
                  </a:lnTo>
                  <a:lnTo>
                    <a:pt x="2249176" y="259"/>
                  </a:lnTo>
                  <a:lnTo>
                    <a:pt x="2261014" y="221"/>
                  </a:lnTo>
                  <a:lnTo>
                    <a:pt x="2272852" y="188"/>
                  </a:lnTo>
                  <a:lnTo>
                    <a:pt x="2284689" y="160"/>
                  </a:lnTo>
                  <a:lnTo>
                    <a:pt x="2296527" y="136"/>
                  </a:lnTo>
                  <a:lnTo>
                    <a:pt x="2308365" y="115"/>
                  </a:lnTo>
                  <a:lnTo>
                    <a:pt x="2320203" y="98"/>
                  </a:lnTo>
                  <a:lnTo>
                    <a:pt x="2332040" y="83"/>
                  </a:lnTo>
                  <a:lnTo>
                    <a:pt x="2343878" y="71"/>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1" name="pl51"/>
            <p:cNvSpPr/>
            <p:nvPr/>
          </p:nvSpPr>
          <p:spPr>
            <a:xfrm>
              <a:off x="2482252" y="4098775"/>
              <a:ext cx="4687757" cy="425756"/>
            </a:xfrm>
            <a:custGeom>
              <a:avLst/>
              <a:pathLst>
                <a:path w="4687757" h="42575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71"/>
                  </a:lnTo>
                  <a:lnTo>
                    <a:pt x="1183777" y="83"/>
                  </a:lnTo>
                  <a:lnTo>
                    <a:pt x="1195614" y="98"/>
                  </a:lnTo>
                  <a:lnTo>
                    <a:pt x="1207452" y="115"/>
                  </a:lnTo>
                  <a:lnTo>
                    <a:pt x="1219290" y="136"/>
                  </a:lnTo>
                  <a:lnTo>
                    <a:pt x="1231128" y="160"/>
                  </a:lnTo>
                  <a:lnTo>
                    <a:pt x="1242965" y="188"/>
                  </a:lnTo>
                  <a:lnTo>
                    <a:pt x="1254803" y="221"/>
                  </a:lnTo>
                  <a:lnTo>
                    <a:pt x="1266641" y="259"/>
                  </a:lnTo>
                  <a:lnTo>
                    <a:pt x="1278479" y="305"/>
                  </a:lnTo>
                  <a:lnTo>
                    <a:pt x="1290317" y="358"/>
                  </a:lnTo>
                  <a:lnTo>
                    <a:pt x="1302154" y="421"/>
                  </a:lnTo>
                  <a:lnTo>
                    <a:pt x="1313992" y="495"/>
                  </a:lnTo>
                  <a:lnTo>
                    <a:pt x="1325830" y="582"/>
                  </a:lnTo>
                  <a:lnTo>
                    <a:pt x="1337668" y="684"/>
                  </a:lnTo>
                  <a:lnTo>
                    <a:pt x="1349505" y="803"/>
                  </a:lnTo>
                  <a:lnTo>
                    <a:pt x="1361343" y="943"/>
                  </a:lnTo>
                  <a:lnTo>
                    <a:pt x="1373181" y="1108"/>
                  </a:lnTo>
                  <a:lnTo>
                    <a:pt x="1385019" y="1301"/>
                  </a:lnTo>
                  <a:lnTo>
                    <a:pt x="1396856" y="1528"/>
                  </a:lnTo>
                  <a:lnTo>
                    <a:pt x="1408694" y="1794"/>
                  </a:lnTo>
                  <a:lnTo>
                    <a:pt x="1420532" y="2106"/>
                  </a:lnTo>
                  <a:lnTo>
                    <a:pt x="1432370" y="2471"/>
                  </a:lnTo>
                  <a:lnTo>
                    <a:pt x="1444208" y="2898"/>
                  </a:lnTo>
                  <a:lnTo>
                    <a:pt x="1456045" y="3399"/>
                  </a:lnTo>
                  <a:lnTo>
                    <a:pt x="1467883" y="3984"/>
                  </a:lnTo>
                  <a:lnTo>
                    <a:pt x="1479721" y="4668"/>
                  </a:lnTo>
                  <a:lnTo>
                    <a:pt x="1491559" y="5465"/>
                  </a:lnTo>
                  <a:lnTo>
                    <a:pt x="1503396" y="6395"/>
                  </a:lnTo>
                  <a:lnTo>
                    <a:pt x="1515234" y="7478"/>
                  </a:lnTo>
                  <a:lnTo>
                    <a:pt x="1527072" y="8736"/>
                  </a:lnTo>
                  <a:lnTo>
                    <a:pt x="1538910" y="10195"/>
                  </a:lnTo>
                  <a:lnTo>
                    <a:pt x="1550748" y="11883"/>
                  </a:lnTo>
                  <a:lnTo>
                    <a:pt x="1562585" y="13832"/>
                  </a:lnTo>
                  <a:lnTo>
                    <a:pt x="1574423" y="16076"/>
                  </a:lnTo>
                  <a:lnTo>
                    <a:pt x="1586261" y="18648"/>
                  </a:lnTo>
                  <a:lnTo>
                    <a:pt x="1598099" y="21588"/>
                  </a:lnTo>
                  <a:lnTo>
                    <a:pt x="1609936" y="24931"/>
                  </a:lnTo>
                  <a:lnTo>
                    <a:pt x="1621774" y="28715"/>
                  </a:lnTo>
                  <a:lnTo>
                    <a:pt x="1633612" y="32972"/>
                  </a:lnTo>
                  <a:lnTo>
                    <a:pt x="1645450" y="37730"/>
                  </a:lnTo>
                  <a:lnTo>
                    <a:pt x="1657287" y="43012"/>
                  </a:lnTo>
                  <a:lnTo>
                    <a:pt x="1669125" y="48826"/>
                  </a:lnTo>
                  <a:lnTo>
                    <a:pt x="1680963" y="55171"/>
                  </a:lnTo>
                  <a:lnTo>
                    <a:pt x="1692801" y="62030"/>
                  </a:lnTo>
                  <a:lnTo>
                    <a:pt x="1704639" y="69365"/>
                  </a:lnTo>
                  <a:lnTo>
                    <a:pt x="1716476" y="77125"/>
                  </a:lnTo>
                  <a:lnTo>
                    <a:pt x="1728314" y="85238"/>
                  </a:lnTo>
                  <a:lnTo>
                    <a:pt x="1740152" y="93615"/>
                  </a:lnTo>
                  <a:lnTo>
                    <a:pt x="1751990" y="102157"/>
                  </a:lnTo>
                  <a:lnTo>
                    <a:pt x="1763827" y="110755"/>
                  </a:lnTo>
                  <a:lnTo>
                    <a:pt x="1775665" y="119297"/>
                  </a:lnTo>
                  <a:lnTo>
                    <a:pt x="1787503" y="127675"/>
                  </a:lnTo>
                  <a:lnTo>
                    <a:pt x="1799341" y="135787"/>
                  </a:lnTo>
                  <a:lnTo>
                    <a:pt x="1811178" y="143547"/>
                  </a:lnTo>
                  <a:lnTo>
                    <a:pt x="1823016" y="150883"/>
                  </a:lnTo>
                  <a:lnTo>
                    <a:pt x="1834854" y="157741"/>
                  </a:lnTo>
                  <a:lnTo>
                    <a:pt x="1846692" y="164087"/>
                  </a:lnTo>
                  <a:lnTo>
                    <a:pt x="1858530" y="169901"/>
                  </a:lnTo>
                  <a:lnTo>
                    <a:pt x="1870367" y="175182"/>
                  </a:lnTo>
                  <a:lnTo>
                    <a:pt x="1882205" y="179941"/>
                  </a:lnTo>
                  <a:lnTo>
                    <a:pt x="1894043" y="184198"/>
                  </a:lnTo>
                  <a:lnTo>
                    <a:pt x="1905881" y="187981"/>
                  </a:lnTo>
                  <a:lnTo>
                    <a:pt x="1917718" y="191325"/>
                  </a:lnTo>
                  <a:lnTo>
                    <a:pt x="1929556" y="194264"/>
                  </a:lnTo>
                  <a:lnTo>
                    <a:pt x="1941394" y="196837"/>
                  </a:lnTo>
                  <a:lnTo>
                    <a:pt x="1953232" y="199080"/>
                  </a:lnTo>
                  <a:lnTo>
                    <a:pt x="1965069" y="201030"/>
                  </a:lnTo>
                  <a:lnTo>
                    <a:pt x="1976907" y="202718"/>
                  </a:lnTo>
                  <a:lnTo>
                    <a:pt x="1988745" y="204177"/>
                  </a:lnTo>
                  <a:lnTo>
                    <a:pt x="2000583" y="205435"/>
                  </a:lnTo>
                  <a:lnTo>
                    <a:pt x="2012421" y="206518"/>
                  </a:lnTo>
                  <a:lnTo>
                    <a:pt x="2024258" y="207447"/>
                  </a:lnTo>
                  <a:lnTo>
                    <a:pt x="2036096" y="208245"/>
                  </a:lnTo>
                  <a:lnTo>
                    <a:pt x="2047934" y="208929"/>
                  </a:lnTo>
                  <a:lnTo>
                    <a:pt x="2059772" y="209514"/>
                  </a:lnTo>
                  <a:lnTo>
                    <a:pt x="2071609" y="210014"/>
                  </a:lnTo>
                  <a:lnTo>
                    <a:pt x="2083447" y="210442"/>
                  </a:lnTo>
                  <a:lnTo>
                    <a:pt x="2095285" y="210807"/>
                  </a:lnTo>
                  <a:lnTo>
                    <a:pt x="2107123" y="211119"/>
                  </a:lnTo>
                  <a:lnTo>
                    <a:pt x="2118961" y="211385"/>
                  </a:lnTo>
                  <a:lnTo>
                    <a:pt x="2130798" y="211611"/>
                  </a:lnTo>
                  <a:lnTo>
                    <a:pt x="2142636" y="211805"/>
                  </a:lnTo>
                  <a:lnTo>
                    <a:pt x="2154474" y="211969"/>
                  </a:lnTo>
                  <a:lnTo>
                    <a:pt x="2166312" y="212110"/>
                  </a:lnTo>
                  <a:lnTo>
                    <a:pt x="2178149" y="212229"/>
                  </a:lnTo>
                  <a:lnTo>
                    <a:pt x="2189987" y="212331"/>
                  </a:lnTo>
                  <a:lnTo>
                    <a:pt x="2201825" y="212418"/>
                  </a:lnTo>
                  <a:lnTo>
                    <a:pt x="2213663" y="212492"/>
                  </a:lnTo>
                  <a:lnTo>
                    <a:pt x="2225500" y="212554"/>
                  </a:lnTo>
                  <a:lnTo>
                    <a:pt x="2237338" y="212608"/>
                  </a:lnTo>
                  <a:lnTo>
                    <a:pt x="2249176" y="212653"/>
                  </a:lnTo>
                  <a:lnTo>
                    <a:pt x="2261014" y="212692"/>
                  </a:lnTo>
                  <a:lnTo>
                    <a:pt x="2272852" y="212725"/>
                  </a:lnTo>
                  <a:lnTo>
                    <a:pt x="2284689" y="212753"/>
                  </a:lnTo>
                  <a:lnTo>
                    <a:pt x="2296527" y="212777"/>
                  </a:lnTo>
                  <a:lnTo>
                    <a:pt x="2308365" y="212797"/>
                  </a:lnTo>
                  <a:lnTo>
                    <a:pt x="2320203" y="212815"/>
                  </a:lnTo>
                  <a:lnTo>
                    <a:pt x="2332040" y="212829"/>
                  </a:lnTo>
                  <a:lnTo>
                    <a:pt x="2343878" y="212842"/>
                  </a:lnTo>
                  <a:lnTo>
                    <a:pt x="2343878" y="212985"/>
                  </a:lnTo>
                  <a:lnTo>
                    <a:pt x="2355716" y="212997"/>
                  </a:lnTo>
                  <a:lnTo>
                    <a:pt x="2367554" y="213012"/>
                  </a:lnTo>
                  <a:lnTo>
                    <a:pt x="2379391" y="213029"/>
                  </a:lnTo>
                  <a:lnTo>
                    <a:pt x="2391229" y="213050"/>
                  </a:lnTo>
                  <a:lnTo>
                    <a:pt x="2403067" y="213073"/>
                  </a:lnTo>
                  <a:lnTo>
                    <a:pt x="2414905" y="213101"/>
                  </a:lnTo>
                  <a:lnTo>
                    <a:pt x="2426743" y="213134"/>
                  </a:lnTo>
                  <a:lnTo>
                    <a:pt x="2438580" y="213173"/>
                  </a:lnTo>
                  <a:lnTo>
                    <a:pt x="2450418" y="213219"/>
                  </a:lnTo>
                  <a:lnTo>
                    <a:pt x="2462256" y="213272"/>
                  </a:lnTo>
                  <a:lnTo>
                    <a:pt x="2474094" y="213335"/>
                  </a:lnTo>
                  <a:lnTo>
                    <a:pt x="2485931" y="213409"/>
                  </a:lnTo>
                  <a:lnTo>
                    <a:pt x="2497769" y="213496"/>
                  </a:lnTo>
                  <a:lnTo>
                    <a:pt x="2509607" y="213597"/>
                  </a:lnTo>
                  <a:lnTo>
                    <a:pt x="2521445" y="213717"/>
                  </a:lnTo>
                  <a:lnTo>
                    <a:pt x="2533283" y="213857"/>
                  </a:lnTo>
                  <a:lnTo>
                    <a:pt x="2545120" y="214022"/>
                  </a:lnTo>
                  <a:lnTo>
                    <a:pt x="2556958" y="214215"/>
                  </a:lnTo>
                  <a:lnTo>
                    <a:pt x="2568796" y="214442"/>
                  </a:lnTo>
                  <a:lnTo>
                    <a:pt x="2580634" y="214708"/>
                  </a:lnTo>
                  <a:lnTo>
                    <a:pt x="2592471" y="215019"/>
                  </a:lnTo>
                  <a:lnTo>
                    <a:pt x="2604309" y="215385"/>
                  </a:lnTo>
                  <a:lnTo>
                    <a:pt x="2616147" y="215812"/>
                  </a:lnTo>
                  <a:lnTo>
                    <a:pt x="2627985" y="216313"/>
                  </a:lnTo>
                  <a:lnTo>
                    <a:pt x="2639822" y="216898"/>
                  </a:lnTo>
                  <a:lnTo>
                    <a:pt x="2651660" y="217581"/>
                  </a:lnTo>
                  <a:lnTo>
                    <a:pt x="2663498" y="218379"/>
                  </a:lnTo>
                  <a:lnTo>
                    <a:pt x="2675336" y="219309"/>
                  </a:lnTo>
                  <a:lnTo>
                    <a:pt x="2687174" y="220392"/>
                  </a:lnTo>
                  <a:lnTo>
                    <a:pt x="2699011" y="221649"/>
                  </a:lnTo>
                  <a:lnTo>
                    <a:pt x="2710849" y="223109"/>
                  </a:lnTo>
                  <a:lnTo>
                    <a:pt x="2722687" y="224797"/>
                  </a:lnTo>
                  <a:lnTo>
                    <a:pt x="2734525" y="226746"/>
                  </a:lnTo>
                  <a:lnTo>
                    <a:pt x="2746362" y="228989"/>
                  </a:lnTo>
                  <a:lnTo>
                    <a:pt x="2758200" y="231562"/>
                  </a:lnTo>
                  <a:lnTo>
                    <a:pt x="2770038" y="234502"/>
                  </a:lnTo>
                  <a:lnTo>
                    <a:pt x="2781876" y="237845"/>
                  </a:lnTo>
                  <a:lnTo>
                    <a:pt x="2793713" y="241629"/>
                  </a:lnTo>
                  <a:lnTo>
                    <a:pt x="2805551" y="245885"/>
                  </a:lnTo>
                  <a:lnTo>
                    <a:pt x="2817389" y="250644"/>
                  </a:lnTo>
                  <a:lnTo>
                    <a:pt x="2829227" y="255925"/>
                  </a:lnTo>
                  <a:lnTo>
                    <a:pt x="2841065" y="261740"/>
                  </a:lnTo>
                  <a:lnTo>
                    <a:pt x="2852902" y="268085"/>
                  </a:lnTo>
                  <a:lnTo>
                    <a:pt x="2864740" y="274943"/>
                  </a:lnTo>
                  <a:lnTo>
                    <a:pt x="2876578" y="282279"/>
                  </a:lnTo>
                  <a:lnTo>
                    <a:pt x="2888416" y="290039"/>
                  </a:lnTo>
                  <a:lnTo>
                    <a:pt x="2900253" y="298152"/>
                  </a:lnTo>
                  <a:lnTo>
                    <a:pt x="2912091" y="306529"/>
                  </a:lnTo>
                  <a:lnTo>
                    <a:pt x="2923929" y="315071"/>
                  </a:lnTo>
                  <a:lnTo>
                    <a:pt x="2935767" y="323669"/>
                  </a:lnTo>
                  <a:lnTo>
                    <a:pt x="2947604" y="332211"/>
                  </a:lnTo>
                  <a:lnTo>
                    <a:pt x="2959442" y="340589"/>
                  </a:lnTo>
                  <a:lnTo>
                    <a:pt x="2971280" y="348701"/>
                  </a:lnTo>
                  <a:lnTo>
                    <a:pt x="2983118" y="356461"/>
                  </a:lnTo>
                  <a:lnTo>
                    <a:pt x="2994956" y="363797"/>
                  </a:lnTo>
                  <a:lnTo>
                    <a:pt x="3006793" y="370655"/>
                  </a:lnTo>
                  <a:lnTo>
                    <a:pt x="3018631" y="377000"/>
                  </a:lnTo>
                  <a:lnTo>
                    <a:pt x="3030469" y="382815"/>
                  </a:lnTo>
                  <a:lnTo>
                    <a:pt x="3042307" y="388096"/>
                  </a:lnTo>
                  <a:lnTo>
                    <a:pt x="3054144" y="392855"/>
                  </a:lnTo>
                  <a:lnTo>
                    <a:pt x="3065982" y="397112"/>
                  </a:lnTo>
                  <a:lnTo>
                    <a:pt x="3077820" y="400895"/>
                  </a:lnTo>
                  <a:lnTo>
                    <a:pt x="3089658" y="404239"/>
                  </a:lnTo>
                  <a:lnTo>
                    <a:pt x="3101496" y="407178"/>
                  </a:lnTo>
                  <a:lnTo>
                    <a:pt x="3113333" y="409751"/>
                  </a:lnTo>
                  <a:lnTo>
                    <a:pt x="3125171" y="411994"/>
                  </a:lnTo>
                  <a:lnTo>
                    <a:pt x="3137009" y="413943"/>
                  </a:lnTo>
                  <a:lnTo>
                    <a:pt x="3148847" y="415632"/>
                  </a:lnTo>
                  <a:lnTo>
                    <a:pt x="3160684" y="417091"/>
                  </a:lnTo>
                  <a:lnTo>
                    <a:pt x="3172522" y="418349"/>
                  </a:lnTo>
                  <a:lnTo>
                    <a:pt x="3184360" y="419431"/>
                  </a:lnTo>
                  <a:lnTo>
                    <a:pt x="3196198" y="420361"/>
                  </a:lnTo>
                  <a:lnTo>
                    <a:pt x="3208035" y="421159"/>
                  </a:lnTo>
                  <a:lnTo>
                    <a:pt x="3219873" y="421843"/>
                  </a:lnTo>
                  <a:lnTo>
                    <a:pt x="3231711" y="422428"/>
                  </a:lnTo>
                  <a:lnTo>
                    <a:pt x="3243549" y="422928"/>
                  </a:lnTo>
                  <a:lnTo>
                    <a:pt x="3255387" y="423356"/>
                  </a:lnTo>
                  <a:lnTo>
                    <a:pt x="3267224" y="423721"/>
                  </a:lnTo>
                  <a:lnTo>
                    <a:pt x="3279062" y="424033"/>
                  </a:lnTo>
                  <a:lnTo>
                    <a:pt x="3290900" y="424298"/>
                  </a:lnTo>
                  <a:lnTo>
                    <a:pt x="3302738" y="424525"/>
                  </a:lnTo>
                  <a:lnTo>
                    <a:pt x="3314575" y="424718"/>
                  </a:lnTo>
                  <a:lnTo>
                    <a:pt x="3326413" y="424883"/>
                  </a:lnTo>
                  <a:lnTo>
                    <a:pt x="3338251" y="425023"/>
                  </a:lnTo>
                  <a:lnTo>
                    <a:pt x="3350089" y="425143"/>
                  </a:lnTo>
                  <a:lnTo>
                    <a:pt x="3361926" y="425245"/>
                  </a:lnTo>
                  <a:lnTo>
                    <a:pt x="3373764" y="425332"/>
                  </a:lnTo>
                  <a:lnTo>
                    <a:pt x="3385602" y="425405"/>
                  </a:lnTo>
                  <a:lnTo>
                    <a:pt x="3397440" y="425468"/>
                  </a:lnTo>
                  <a:lnTo>
                    <a:pt x="3409278" y="425522"/>
                  </a:lnTo>
                  <a:lnTo>
                    <a:pt x="3421115" y="425567"/>
                  </a:lnTo>
                  <a:lnTo>
                    <a:pt x="3432953" y="425606"/>
                  </a:lnTo>
                  <a:lnTo>
                    <a:pt x="3444791" y="425639"/>
                  </a:lnTo>
                  <a:lnTo>
                    <a:pt x="3456629" y="425667"/>
                  </a:lnTo>
                  <a:lnTo>
                    <a:pt x="3468466" y="425691"/>
                  </a:lnTo>
                  <a:lnTo>
                    <a:pt x="3480304" y="425711"/>
                  </a:lnTo>
                  <a:lnTo>
                    <a:pt x="3492142" y="425728"/>
                  </a:lnTo>
                  <a:lnTo>
                    <a:pt x="3503980" y="425743"/>
                  </a:lnTo>
                  <a:lnTo>
                    <a:pt x="3515818" y="425756"/>
                  </a:lnTo>
                  <a:lnTo>
                    <a:pt x="3515818" y="425684"/>
                  </a:lnTo>
                  <a:lnTo>
                    <a:pt x="3527655" y="425659"/>
                  </a:lnTo>
                  <a:lnTo>
                    <a:pt x="3539493" y="425630"/>
                  </a:lnTo>
                  <a:lnTo>
                    <a:pt x="3551331" y="425595"/>
                  </a:lnTo>
                  <a:lnTo>
                    <a:pt x="3563169" y="425555"/>
                  </a:lnTo>
                  <a:lnTo>
                    <a:pt x="3575006" y="425507"/>
                  </a:lnTo>
                  <a:lnTo>
                    <a:pt x="3586844" y="425451"/>
                  </a:lnTo>
                  <a:lnTo>
                    <a:pt x="3598682" y="425385"/>
                  </a:lnTo>
                  <a:lnTo>
                    <a:pt x="3610520" y="425307"/>
                  </a:lnTo>
                  <a:lnTo>
                    <a:pt x="3622357" y="425216"/>
                  </a:lnTo>
                  <a:lnTo>
                    <a:pt x="3634195" y="425109"/>
                  </a:lnTo>
                  <a:lnTo>
                    <a:pt x="3646033" y="424984"/>
                  </a:lnTo>
                  <a:lnTo>
                    <a:pt x="3657871" y="424836"/>
                  </a:lnTo>
                  <a:lnTo>
                    <a:pt x="3669709" y="424663"/>
                  </a:lnTo>
                  <a:lnTo>
                    <a:pt x="3681546" y="424459"/>
                  </a:lnTo>
                  <a:lnTo>
                    <a:pt x="3693384" y="424220"/>
                  </a:lnTo>
                  <a:lnTo>
                    <a:pt x="3705222" y="423939"/>
                  </a:lnTo>
                  <a:lnTo>
                    <a:pt x="3717060" y="423610"/>
                  </a:lnTo>
                  <a:lnTo>
                    <a:pt x="3728897" y="423223"/>
                  </a:lnTo>
                  <a:lnTo>
                    <a:pt x="3740735" y="422770"/>
                  </a:lnTo>
                  <a:lnTo>
                    <a:pt x="3752573" y="422238"/>
                  </a:lnTo>
                  <a:lnTo>
                    <a:pt x="3764411" y="421615"/>
                  </a:lnTo>
                  <a:lnTo>
                    <a:pt x="3776248" y="420884"/>
                  </a:lnTo>
                  <a:lnTo>
                    <a:pt x="3788086" y="420029"/>
                  </a:lnTo>
                  <a:lnTo>
                    <a:pt x="3799924" y="419028"/>
                  </a:lnTo>
                  <a:lnTo>
                    <a:pt x="3811762" y="417858"/>
                  </a:lnTo>
                  <a:lnTo>
                    <a:pt x="3823600" y="416491"/>
                  </a:lnTo>
                  <a:lnTo>
                    <a:pt x="3835437" y="414895"/>
                  </a:lnTo>
                  <a:lnTo>
                    <a:pt x="3847275" y="413036"/>
                  </a:lnTo>
                  <a:lnTo>
                    <a:pt x="3859113" y="410871"/>
                  </a:lnTo>
                  <a:lnTo>
                    <a:pt x="3870951" y="408355"/>
                  </a:lnTo>
                  <a:lnTo>
                    <a:pt x="3882788" y="405437"/>
                  </a:lnTo>
                  <a:lnTo>
                    <a:pt x="3894626" y="402060"/>
                  </a:lnTo>
                  <a:lnTo>
                    <a:pt x="3906464" y="398161"/>
                  </a:lnTo>
                  <a:lnTo>
                    <a:pt x="3918302" y="393675"/>
                  </a:lnTo>
                  <a:lnTo>
                    <a:pt x="3930139" y="388529"/>
                  </a:lnTo>
                  <a:lnTo>
                    <a:pt x="3941977" y="382650"/>
                  </a:lnTo>
                  <a:lnTo>
                    <a:pt x="3953815" y="375963"/>
                  </a:lnTo>
                  <a:lnTo>
                    <a:pt x="3965653" y="368397"/>
                  </a:lnTo>
                  <a:lnTo>
                    <a:pt x="3977491" y="359883"/>
                  </a:lnTo>
                  <a:lnTo>
                    <a:pt x="3989328" y="350365"/>
                  </a:lnTo>
                  <a:lnTo>
                    <a:pt x="4001166" y="339803"/>
                  </a:lnTo>
                  <a:lnTo>
                    <a:pt x="4013004" y="328174"/>
                  </a:lnTo>
                  <a:lnTo>
                    <a:pt x="4024842" y="315483"/>
                  </a:lnTo>
                  <a:lnTo>
                    <a:pt x="4036679" y="301767"/>
                  </a:lnTo>
                  <a:lnTo>
                    <a:pt x="4048517" y="287095"/>
                  </a:lnTo>
                  <a:lnTo>
                    <a:pt x="4060355" y="271575"/>
                  </a:lnTo>
                  <a:lnTo>
                    <a:pt x="4072193" y="255350"/>
                  </a:lnTo>
                  <a:lnTo>
                    <a:pt x="4084031" y="238595"/>
                  </a:lnTo>
                  <a:lnTo>
                    <a:pt x="4095868" y="221511"/>
                  </a:lnTo>
                  <a:lnTo>
                    <a:pt x="4107706" y="204315"/>
                  </a:lnTo>
                  <a:lnTo>
                    <a:pt x="4119544" y="187231"/>
                  </a:lnTo>
                  <a:lnTo>
                    <a:pt x="4131382" y="170476"/>
                  </a:lnTo>
                  <a:lnTo>
                    <a:pt x="4143219" y="154251"/>
                  </a:lnTo>
                  <a:lnTo>
                    <a:pt x="4155057" y="138731"/>
                  </a:lnTo>
                  <a:lnTo>
                    <a:pt x="4166895" y="124060"/>
                  </a:lnTo>
                  <a:lnTo>
                    <a:pt x="4178733" y="110343"/>
                  </a:lnTo>
                  <a:lnTo>
                    <a:pt x="4190570" y="97653"/>
                  </a:lnTo>
                  <a:lnTo>
                    <a:pt x="4202408" y="86024"/>
                  </a:lnTo>
                  <a:lnTo>
                    <a:pt x="4214246" y="75461"/>
                  </a:lnTo>
                  <a:lnTo>
                    <a:pt x="4226084" y="65944"/>
                  </a:lnTo>
                  <a:lnTo>
                    <a:pt x="4237922" y="57430"/>
                  </a:lnTo>
                  <a:lnTo>
                    <a:pt x="4249759" y="49863"/>
                  </a:lnTo>
                  <a:lnTo>
                    <a:pt x="4261597" y="43176"/>
                  </a:lnTo>
                  <a:lnTo>
                    <a:pt x="4273435" y="37297"/>
                  </a:lnTo>
                  <a:lnTo>
                    <a:pt x="4285273" y="32152"/>
                  </a:lnTo>
                  <a:lnTo>
                    <a:pt x="4297110" y="27665"/>
                  </a:lnTo>
                  <a:lnTo>
                    <a:pt x="4308948" y="23767"/>
                  </a:lnTo>
                  <a:lnTo>
                    <a:pt x="4320786" y="20390"/>
                  </a:lnTo>
                  <a:lnTo>
                    <a:pt x="4332624" y="17472"/>
                  </a:lnTo>
                  <a:lnTo>
                    <a:pt x="4344461" y="14956"/>
                  </a:lnTo>
                  <a:lnTo>
                    <a:pt x="4356299" y="12791"/>
                  </a:lnTo>
                  <a:lnTo>
                    <a:pt x="4368137" y="10931"/>
                  </a:lnTo>
                  <a:lnTo>
                    <a:pt x="4379975" y="9336"/>
                  </a:lnTo>
                  <a:lnTo>
                    <a:pt x="4391813" y="7968"/>
                  </a:lnTo>
                  <a:lnTo>
                    <a:pt x="4403650" y="6798"/>
                  </a:lnTo>
                  <a:lnTo>
                    <a:pt x="4415488" y="5797"/>
                  </a:lnTo>
                  <a:lnTo>
                    <a:pt x="4427326" y="4942"/>
                  </a:lnTo>
                  <a:lnTo>
                    <a:pt x="4439164" y="4212"/>
                  </a:lnTo>
                  <a:lnTo>
                    <a:pt x="4451001" y="3589"/>
                  </a:lnTo>
                  <a:lnTo>
                    <a:pt x="4462839" y="3057"/>
                  </a:lnTo>
                  <a:lnTo>
                    <a:pt x="4474677" y="2603"/>
                  </a:lnTo>
                  <a:lnTo>
                    <a:pt x="4486515" y="2217"/>
                  </a:lnTo>
                  <a:lnTo>
                    <a:pt x="4498352" y="1887"/>
                  </a:lnTo>
                  <a:lnTo>
                    <a:pt x="4510190" y="1607"/>
                  </a:lnTo>
                  <a:lnTo>
                    <a:pt x="4522028" y="1368"/>
                  </a:lnTo>
                  <a:lnTo>
                    <a:pt x="4533866" y="1164"/>
                  </a:lnTo>
                  <a:lnTo>
                    <a:pt x="4545704" y="991"/>
                  </a:lnTo>
                  <a:lnTo>
                    <a:pt x="4557541" y="843"/>
                  </a:lnTo>
                  <a:lnTo>
                    <a:pt x="4569379" y="717"/>
                  </a:lnTo>
                  <a:lnTo>
                    <a:pt x="4581217" y="610"/>
                  </a:lnTo>
                  <a:lnTo>
                    <a:pt x="4593055" y="519"/>
                  </a:lnTo>
                  <a:lnTo>
                    <a:pt x="4604892" y="442"/>
                  </a:lnTo>
                  <a:lnTo>
                    <a:pt x="4616730" y="376"/>
                  </a:lnTo>
                  <a:lnTo>
                    <a:pt x="4628568" y="320"/>
                  </a:lnTo>
                  <a:lnTo>
                    <a:pt x="4640406" y="272"/>
                  </a:lnTo>
                  <a:lnTo>
                    <a:pt x="4652244" y="231"/>
                  </a:lnTo>
                  <a:lnTo>
                    <a:pt x="4664081" y="197"/>
                  </a:lnTo>
                  <a:lnTo>
                    <a:pt x="4675919" y="167"/>
                  </a:lnTo>
                  <a:lnTo>
                    <a:pt x="4687757" y="142"/>
                  </a:lnTo>
                </a:path>
              </a:pathLst>
            </a:custGeom>
            <a:ln w="40651" cap="flat">
              <a:solidFill>
                <a:srgbClr val="E8E8E8">
                  <a:alpha val="100000"/>
                </a:srgbClr>
              </a:solidFill>
              <a:prstDash val="solid"/>
              <a:round/>
            </a:ln>
          </p:spPr>
          <p:txBody>
            <a:bodyPr/>
            <a:lstStyle/>
            <a:p/>
          </p:txBody>
        </p:sp>
        <p:sp>
          <p:nvSpPr>
            <p:cNvPr id="52" name="pt52"/>
            <p:cNvSpPr/>
            <p:nvPr/>
          </p:nvSpPr>
          <p:spPr>
            <a:xfrm>
              <a:off x="2423549" y="84636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3" name="pt53"/>
            <p:cNvSpPr/>
            <p:nvPr/>
          </p:nvSpPr>
          <p:spPr>
            <a:xfrm>
              <a:off x="3595489" y="84636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4" name="pt54"/>
            <p:cNvSpPr/>
            <p:nvPr/>
          </p:nvSpPr>
          <p:spPr>
            <a:xfrm>
              <a:off x="7111307" y="84636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5" name="pt55"/>
            <p:cNvSpPr/>
            <p:nvPr/>
          </p:nvSpPr>
          <p:spPr>
            <a:xfrm>
              <a:off x="5939367" y="84636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6" name="pt56"/>
            <p:cNvSpPr/>
            <p:nvPr/>
          </p:nvSpPr>
          <p:spPr>
            <a:xfrm>
              <a:off x="4767428" y="84636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7" name="pt57"/>
            <p:cNvSpPr/>
            <p:nvPr/>
          </p:nvSpPr>
          <p:spPr>
            <a:xfrm>
              <a:off x="4767428"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111307"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3595489"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5939367"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2423549"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3595489"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2423549"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939367"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4767428"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4767428"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939367"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2423549"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3595489"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111307"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2423549"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939367"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3595489"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3595489"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2423549"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3595489"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111307"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4767428"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111307"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2423549"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4767428"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3595489"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939367"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939367"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111307"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111307"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767428"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11307"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2423549"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39367"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5939367"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4767428"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2423549"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111307"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2423549"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4767428"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3595489"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3595489"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111307"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5939367"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4767428"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3595489"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2423549"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2423549"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3595489"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2423549"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111307"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3595489"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5939367"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2423549"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111307"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5939367"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4767428"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3595489"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5939367"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4767428"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2423549"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7111307"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5939367"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2423549"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39367"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2423549"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4767428"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3595489"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5939367"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7111307"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111307"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4767428"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3595489"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2423549"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3595489"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4767428"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111307"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111307"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5939367"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2423549"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4767428"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3595489"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7111307"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2423549"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3595489"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4767428"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7111307"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5939367"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4767428"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2423549"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tx172"/>
            <p:cNvSpPr/>
            <p:nvPr/>
          </p:nvSpPr>
          <p:spPr>
            <a:xfrm>
              <a:off x="1282384"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Nigeria (2,980,000)</a:t>
              </a:r>
            </a:p>
          </p:txBody>
        </p:sp>
        <p:sp>
          <p:nvSpPr>
            <p:cNvPr id="173" name="tx173"/>
            <p:cNvSpPr/>
            <p:nvPr/>
          </p:nvSpPr>
          <p:spPr>
            <a:xfrm>
              <a:off x="1514518"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DRC (757,000)</a:t>
              </a:r>
            </a:p>
          </p:txBody>
        </p:sp>
        <p:sp>
          <p:nvSpPr>
            <p:cNvPr id="174" name="tx174"/>
            <p:cNvSpPr/>
            <p:nvPr/>
          </p:nvSpPr>
          <p:spPr>
            <a:xfrm>
              <a:off x="1198028" y="1257470"/>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Cameroon (216,000)</a:t>
              </a:r>
            </a:p>
          </p:txBody>
        </p:sp>
        <p:sp>
          <p:nvSpPr>
            <p:cNvPr id="175" name="tx175"/>
            <p:cNvSpPr/>
            <p:nvPr/>
          </p:nvSpPr>
          <p:spPr>
            <a:xfrm>
              <a:off x="1556634" y="1470384"/>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(165,000)</a:t>
              </a:r>
            </a:p>
          </p:txBody>
        </p:sp>
        <p:sp>
          <p:nvSpPr>
            <p:cNvPr id="176" name="tx176"/>
            <p:cNvSpPr/>
            <p:nvPr/>
          </p:nvSpPr>
          <p:spPr>
            <a:xfrm>
              <a:off x="1486173" y="1683298"/>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(154,000)</a:t>
              </a:r>
            </a:p>
          </p:txBody>
        </p:sp>
        <p:sp>
          <p:nvSpPr>
            <p:cNvPr id="177" name="tx177"/>
            <p:cNvSpPr/>
            <p:nvPr/>
          </p:nvSpPr>
          <p:spPr>
            <a:xfrm>
              <a:off x="1082486" y="1896212"/>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(141,000)</a:t>
              </a:r>
            </a:p>
          </p:txBody>
        </p:sp>
        <p:sp>
          <p:nvSpPr>
            <p:cNvPr id="178" name="tx178"/>
            <p:cNvSpPr/>
            <p:nvPr/>
          </p:nvSpPr>
          <p:spPr>
            <a:xfrm>
              <a:off x="1380697" y="2109125"/>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 (136,000)</a:t>
              </a:r>
            </a:p>
          </p:txBody>
        </p:sp>
        <p:sp>
          <p:nvSpPr>
            <p:cNvPr id="179" name="tx179"/>
            <p:cNvSpPr/>
            <p:nvPr/>
          </p:nvSpPr>
          <p:spPr>
            <a:xfrm>
              <a:off x="1521496" y="2322039"/>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CAR (116,000)</a:t>
              </a:r>
            </a:p>
          </p:txBody>
        </p:sp>
        <p:sp>
          <p:nvSpPr>
            <p:cNvPr id="180" name="tx180"/>
            <p:cNvSpPr/>
            <p:nvPr/>
          </p:nvSpPr>
          <p:spPr>
            <a:xfrm>
              <a:off x="1535391" y="2534953"/>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Benin (89,000)</a:t>
              </a:r>
            </a:p>
          </p:txBody>
        </p:sp>
        <p:sp>
          <p:nvSpPr>
            <p:cNvPr id="181" name="tx181"/>
            <p:cNvSpPr/>
            <p:nvPr/>
          </p:nvSpPr>
          <p:spPr>
            <a:xfrm>
              <a:off x="1556634" y="2747867"/>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(59,000)</a:t>
              </a:r>
            </a:p>
          </p:txBody>
        </p:sp>
        <p:sp>
          <p:nvSpPr>
            <p:cNvPr id="182" name="tx182"/>
            <p:cNvSpPr/>
            <p:nvPr/>
          </p:nvSpPr>
          <p:spPr>
            <a:xfrm>
              <a:off x="1394715" y="2960781"/>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(45,000)</a:t>
              </a:r>
            </a:p>
          </p:txBody>
        </p:sp>
        <p:sp>
          <p:nvSpPr>
            <p:cNvPr id="183" name="tx183"/>
            <p:cNvSpPr/>
            <p:nvPr/>
          </p:nvSpPr>
          <p:spPr>
            <a:xfrm>
              <a:off x="1486173" y="3173694"/>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84" name="tx184"/>
            <p:cNvSpPr/>
            <p:nvPr/>
          </p:nvSpPr>
          <p:spPr>
            <a:xfrm>
              <a:off x="1113733" y="3386608"/>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(34,000)</a:t>
              </a:r>
            </a:p>
          </p:txBody>
        </p:sp>
        <p:sp>
          <p:nvSpPr>
            <p:cNvPr id="185" name="tx185"/>
            <p:cNvSpPr/>
            <p:nvPr/>
          </p:nvSpPr>
          <p:spPr>
            <a:xfrm>
              <a:off x="1479194" y="3599522"/>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Liberia (30,000)</a:t>
              </a:r>
            </a:p>
          </p:txBody>
        </p:sp>
        <p:sp>
          <p:nvSpPr>
            <p:cNvPr id="186" name="tx186"/>
            <p:cNvSpPr/>
            <p:nvPr/>
          </p:nvSpPr>
          <p:spPr>
            <a:xfrm>
              <a:off x="1268366" y="3812436"/>
              <a:ext cx="1096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Mauritania (21,000)</a:t>
              </a:r>
            </a:p>
          </p:txBody>
        </p:sp>
        <p:sp>
          <p:nvSpPr>
            <p:cNvPr id="187" name="tx187"/>
            <p:cNvSpPr/>
            <p:nvPr/>
          </p:nvSpPr>
          <p:spPr>
            <a:xfrm>
              <a:off x="1570591" y="4025349"/>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(16,000)</a:t>
              </a:r>
            </a:p>
          </p:txBody>
        </p:sp>
        <p:sp>
          <p:nvSpPr>
            <p:cNvPr id="188" name="tx188"/>
            <p:cNvSpPr/>
            <p:nvPr/>
          </p:nvSpPr>
          <p:spPr>
            <a:xfrm>
              <a:off x="1479133" y="4238263"/>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(16,000)</a:t>
              </a:r>
            </a:p>
          </p:txBody>
        </p:sp>
        <p:sp>
          <p:nvSpPr>
            <p:cNvPr id="189" name="tx189"/>
            <p:cNvSpPr/>
            <p:nvPr/>
          </p:nvSpPr>
          <p:spPr>
            <a:xfrm>
              <a:off x="1134668" y="4451177"/>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(15,000)</a:t>
              </a:r>
            </a:p>
          </p:txBody>
        </p:sp>
        <p:sp>
          <p:nvSpPr>
            <p:cNvPr id="190" name="tx190"/>
            <p:cNvSpPr/>
            <p:nvPr/>
          </p:nvSpPr>
          <p:spPr>
            <a:xfrm>
              <a:off x="1416020" y="4664091"/>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Gambia (14,000)</a:t>
              </a:r>
            </a:p>
          </p:txBody>
        </p:sp>
        <p:sp>
          <p:nvSpPr>
            <p:cNvPr id="191" name="tx191"/>
            <p:cNvSpPr/>
            <p:nvPr/>
          </p:nvSpPr>
          <p:spPr>
            <a:xfrm>
              <a:off x="846400" y="4877005"/>
              <a:ext cx="151865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Equatorial Guinea (12,000)</a:t>
              </a:r>
            </a:p>
          </p:txBody>
        </p:sp>
        <p:sp>
          <p:nvSpPr>
            <p:cNvPr id="192" name="tx192"/>
            <p:cNvSpPr/>
            <p:nvPr/>
          </p:nvSpPr>
          <p:spPr>
            <a:xfrm>
              <a:off x="1549471" y="5089918"/>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93" name="tx193"/>
            <p:cNvSpPr/>
            <p:nvPr/>
          </p:nvSpPr>
          <p:spPr>
            <a:xfrm>
              <a:off x="1099653" y="5302832"/>
              <a:ext cx="12654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Guinea-Bissau (6,000)</a:t>
              </a:r>
            </a:p>
          </p:txBody>
        </p:sp>
        <p:sp>
          <p:nvSpPr>
            <p:cNvPr id="194" name="tx194"/>
            <p:cNvSpPr/>
            <p:nvPr/>
          </p:nvSpPr>
          <p:spPr>
            <a:xfrm>
              <a:off x="1285842" y="5515746"/>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95" name="tx195"/>
            <p:cNvSpPr/>
            <p:nvPr/>
          </p:nvSpPr>
          <p:spPr>
            <a:xfrm>
              <a:off x="639153" y="5728660"/>
              <a:ext cx="1725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Tome and Principe (&lt;200)</a:t>
              </a:r>
            </a:p>
          </p:txBody>
        </p:sp>
        <p:sp>
          <p:nvSpPr>
            <p:cNvPr id="196" name="tx196"/>
            <p:cNvSpPr/>
            <p:nvPr/>
          </p:nvSpPr>
          <p:spPr>
            <a:xfrm>
              <a:off x="7287203"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Nigeria (2,174,000)</a:t>
              </a:r>
            </a:p>
          </p:txBody>
        </p:sp>
        <p:sp>
          <p:nvSpPr>
            <p:cNvPr id="197" name="tx197"/>
            <p:cNvSpPr/>
            <p:nvPr/>
          </p:nvSpPr>
          <p:spPr>
            <a:xfrm>
              <a:off x="7287203"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DRC (788,000)</a:t>
              </a:r>
            </a:p>
          </p:txBody>
        </p:sp>
        <p:sp>
          <p:nvSpPr>
            <p:cNvPr id="198" name="tx198"/>
            <p:cNvSpPr/>
            <p:nvPr/>
          </p:nvSpPr>
          <p:spPr>
            <a:xfrm>
              <a:off x="7287203" y="1257470"/>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(156,000)</a:t>
              </a:r>
            </a:p>
          </p:txBody>
        </p:sp>
        <p:sp>
          <p:nvSpPr>
            <p:cNvPr id="199" name="tx199"/>
            <p:cNvSpPr/>
            <p:nvPr/>
          </p:nvSpPr>
          <p:spPr>
            <a:xfrm>
              <a:off x="7287203" y="1470384"/>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Cameroon (132,000)</a:t>
              </a:r>
            </a:p>
          </p:txBody>
        </p:sp>
        <p:sp>
          <p:nvSpPr>
            <p:cNvPr id="200" name="tx200"/>
            <p:cNvSpPr/>
            <p:nvPr/>
          </p:nvSpPr>
          <p:spPr>
            <a:xfrm>
              <a:off x="7287203" y="1683298"/>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(121,000)</a:t>
              </a:r>
            </a:p>
          </p:txBody>
        </p:sp>
        <p:sp>
          <p:nvSpPr>
            <p:cNvPr id="201" name="tx201"/>
            <p:cNvSpPr/>
            <p:nvPr/>
          </p:nvSpPr>
          <p:spPr>
            <a:xfrm>
              <a:off x="7287203" y="1896212"/>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 (103,000)</a:t>
              </a:r>
            </a:p>
          </p:txBody>
        </p:sp>
        <p:sp>
          <p:nvSpPr>
            <p:cNvPr id="202" name="tx202"/>
            <p:cNvSpPr/>
            <p:nvPr/>
          </p:nvSpPr>
          <p:spPr>
            <a:xfrm>
              <a:off x="7287203" y="2109125"/>
              <a:ext cx="773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CAR (97,000)</a:t>
              </a:r>
            </a:p>
          </p:txBody>
        </p:sp>
        <p:sp>
          <p:nvSpPr>
            <p:cNvPr id="203" name="tx203"/>
            <p:cNvSpPr/>
            <p:nvPr/>
          </p:nvSpPr>
          <p:spPr>
            <a:xfrm>
              <a:off x="7287203" y="2322039"/>
              <a:ext cx="7380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(94,000)</a:t>
              </a:r>
            </a:p>
          </p:txBody>
        </p:sp>
        <p:sp>
          <p:nvSpPr>
            <p:cNvPr id="204" name="tx204"/>
            <p:cNvSpPr/>
            <p:nvPr/>
          </p:nvSpPr>
          <p:spPr>
            <a:xfrm>
              <a:off x="7287203" y="2534953"/>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Benin (84,000)</a:t>
              </a:r>
            </a:p>
          </p:txBody>
        </p:sp>
        <p:sp>
          <p:nvSpPr>
            <p:cNvPr id="205" name="tx205"/>
            <p:cNvSpPr/>
            <p:nvPr/>
          </p:nvSpPr>
          <p:spPr>
            <a:xfrm>
              <a:off x="7287203" y="2747867"/>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(54,000)</a:t>
              </a:r>
            </a:p>
          </p:txBody>
        </p:sp>
        <p:sp>
          <p:nvSpPr>
            <p:cNvPr id="206" name="tx206"/>
            <p:cNvSpPr/>
            <p:nvPr/>
          </p:nvSpPr>
          <p:spPr>
            <a:xfrm>
              <a:off x="7287203" y="2960781"/>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(35,000)</a:t>
              </a:r>
            </a:p>
          </p:txBody>
        </p:sp>
        <p:sp>
          <p:nvSpPr>
            <p:cNvPr id="207" name="tx207"/>
            <p:cNvSpPr/>
            <p:nvPr/>
          </p:nvSpPr>
          <p:spPr>
            <a:xfrm>
              <a:off x="7287203" y="3173694"/>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(32,000)</a:t>
              </a:r>
            </a:p>
          </p:txBody>
        </p:sp>
        <p:sp>
          <p:nvSpPr>
            <p:cNvPr id="208" name="tx208"/>
            <p:cNvSpPr/>
            <p:nvPr/>
          </p:nvSpPr>
          <p:spPr>
            <a:xfrm>
              <a:off x="7287203" y="3386608"/>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(24,000)</a:t>
              </a:r>
            </a:p>
          </p:txBody>
        </p:sp>
        <p:sp>
          <p:nvSpPr>
            <p:cNvPr id="209" name="tx209"/>
            <p:cNvSpPr/>
            <p:nvPr/>
          </p:nvSpPr>
          <p:spPr>
            <a:xfrm>
              <a:off x="7287203" y="3599522"/>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(20,000)</a:t>
              </a:r>
            </a:p>
          </p:txBody>
        </p:sp>
        <p:sp>
          <p:nvSpPr>
            <p:cNvPr id="210" name="tx210"/>
            <p:cNvSpPr/>
            <p:nvPr/>
          </p:nvSpPr>
          <p:spPr>
            <a:xfrm>
              <a:off x="7287203" y="3812436"/>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Liberia (15,000)</a:t>
              </a:r>
            </a:p>
          </p:txBody>
        </p:sp>
        <p:sp>
          <p:nvSpPr>
            <p:cNvPr id="211" name="tx211"/>
            <p:cNvSpPr/>
            <p:nvPr/>
          </p:nvSpPr>
          <p:spPr>
            <a:xfrm>
              <a:off x="7287203" y="4025349"/>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(14,000)</a:t>
              </a:r>
            </a:p>
          </p:txBody>
        </p:sp>
        <p:sp>
          <p:nvSpPr>
            <p:cNvPr id="212" name="tx212"/>
            <p:cNvSpPr/>
            <p:nvPr/>
          </p:nvSpPr>
          <p:spPr>
            <a:xfrm>
              <a:off x="7287203" y="4238263"/>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(13,000)</a:t>
              </a:r>
            </a:p>
          </p:txBody>
        </p:sp>
        <p:sp>
          <p:nvSpPr>
            <p:cNvPr id="213" name="tx213"/>
            <p:cNvSpPr/>
            <p:nvPr/>
          </p:nvSpPr>
          <p:spPr>
            <a:xfrm>
              <a:off x="7287203" y="4451177"/>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Gambia (13,000)</a:t>
              </a:r>
            </a:p>
          </p:txBody>
        </p:sp>
        <p:sp>
          <p:nvSpPr>
            <p:cNvPr id="214" name="tx214"/>
            <p:cNvSpPr/>
            <p:nvPr/>
          </p:nvSpPr>
          <p:spPr>
            <a:xfrm>
              <a:off x="7287203" y="4664091"/>
              <a:ext cx="144832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Equatorial Guinea (9,000)</a:t>
              </a:r>
            </a:p>
          </p:txBody>
        </p:sp>
        <p:sp>
          <p:nvSpPr>
            <p:cNvPr id="215" name="tx215"/>
            <p:cNvSpPr/>
            <p:nvPr/>
          </p:nvSpPr>
          <p:spPr>
            <a:xfrm>
              <a:off x="7287203" y="4877005"/>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216" name="tx216"/>
            <p:cNvSpPr/>
            <p:nvPr/>
          </p:nvSpPr>
          <p:spPr>
            <a:xfrm>
              <a:off x="7287203" y="5089918"/>
              <a:ext cx="10263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Mauritania (9,000)</a:t>
              </a:r>
            </a:p>
          </p:txBody>
        </p:sp>
        <p:sp>
          <p:nvSpPr>
            <p:cNvPr id="217" name="tx217"/>
            <p:cNvSpPr/>
            <p:nvPr/>
          </p:nvSpPr>
          <p:spPr>
            <a:xfrm>
              <a:off x="7287203" y="5302832"/>
              <a:ext cx="12654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Guinea-Bissau (6,000)</a:t>
              </a:r>
            </a:p>
          </p:txBody>
        </p:sp>
        <p:sp>
          <p:nvSpPr>
            <p:cNvPr id="218" name="tx218"/>
            <p:cNvSpPr/>
            <p:nvPr/>
          </p:nvSpPr>
          <p:spPr>
            <a:xfrm>
              <a:off x="7287203" y="5515746"/>
              <a:ext cx="18313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Tome and Principe (&lt;1,000)</a:t>
              </a:r>
            </a:p>
          </p:txBody>
        </p:sp>
        <p:sp>
          <p:nvSpPr>
            <p:cNvPr id="219" name="tx219"/>
            <p:cNvSpPr/>
            <p:nvPr/>
          </p:nvSpPr>
          <p:spPr>
            <a:xfrm>
              <a:off x="7287203" y="5728660"/>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220" name="tx220"/>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21" name="tx221"/>
            <p:cNvSpPr/>
            <p:nvPr/>
          </p:nvSpPr>
          <p:spPr>
            <a:xfrm>
              <a:off x="570259" y="1077655"/>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22" name="tx222"/>
            <p:cNvSpPr/>
            <p:nvPr/>
          </p:nvSpPr>
          <p:spPr>
            <a:xfrm>
              <a:off x="570259" y="1289150"/>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23" name="tx223"/>
            <p:cNvSpPr/>
            <p:nvPr/>
          </p:nvSpPr>
          <p:spPr>
            <a:xfrm>
              <a:off x="570259" y="1503810"/>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24" name="tx224"/>
            <p:cNvSpPr/>
            <p:nvPr/>
          </p:nvSpPr>
          <p:spPr>
            <a:xfrm>
              <a:off x="570259" y="1716451"/>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25" name="tx225"/>
            <p:cNvSpPr/>
            <p:nvPr/>
          </p:nvSpPr>
          <p:spPr>
            <a:xfrm>
              <a:off x="570259" y="192794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26" name="tx226"/>
            <p:cNvSpPr/>
            <p:nvPr/>
          </p:nvSpPr>
          <p:spPr>
            <a:xfrm>
              <a:off x="570259" y="214358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27" name="tx227"/>
            <p:cNvSpPr/>
            <p:nvPr/>
          </p:nvSpPr>
          <p:spPr>
            <a:xfrm>
              <a:off x="570259" y="235377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28" name="tx228"/>
            <p:cNvSpPr/>
            <p:nvPr/>
          </p:nvSpPr>
          <p:spPr>
            <a:xfrm>
              <a:off x="570259" y="256668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29" name="tx229"/>
            <p:cNvSpPr/>
            <p:nvPr/>
          </p:nvSpPr>
          <p:spPr>
            <a:xfrm>
              <a:off x="508103" y="27796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30" name="tx230"/>
            <p:cNvSpPr/>
            <p:nvPr/>
          </p:nvSpPr>
          <p:spPr>
            <a:xfrm>
              <a:off x="508103" y="299387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31" name="tx231"/>
            <p:cNvSpPr/>
            <p:nvPr/>
          </p:nvSpPr>
          <p:spPr>
            <a:xfrm>
              <a:off x="508103" y="320679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32" name="tx232"/>
            <p:cNvSpPr/>
            <p:nvPr/>
          </p:nvSpPr>
          <p:spPr>
            <a:xfrm>
              <a:off x="508103" y="34182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33" name="tx233"/>
            <p:cNvSpPr/>
            <p:nvPr/>
          </p:nvSpPr>
          <p:spPr>
            <a:xfrm>
              <a:off x="508103" y="363262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34" name="tx234"/>
            <p:cNvSpPr/>
            <p:nvPr/>
          </p:nvSpPr>
          <p:spPr>
            <a:xfrm>
              <a:off x="508103" y="384417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35" name="tx235"/>
            <p:cNvSpPr/>
            <p:nvPr/>
          </p:nvSpPr>
          <p:spPr>
            <a:xfrm>
              <a:off x="508103" y="405708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36" name="tx236"/>
            <p:cNvSpPr/>
            <p:nvPr/>
          </p:nvSpPr>
          <p:spPr>
            <a:xfrm>
              <a:off x="508103" y="427136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37" name="tx237"/>
            <p:cNvSpPr/>
            <p:nvPr/>
          </p:nvSpPr>
          <p:spPr>
            <a:xfrm>
              <a:off x="508103" y="448291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38" name="tx238"/>
            <p:cNvSpPr/>
            <p:nvPr/>
          </p:nvSpPr>
          <p:spPr>
            <a:xfrm>
              <a:off x="508103" y="469582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39" name="tx239"/>
            <p:cNvSpPr/>
            <p:nvPr/>
          </p:nvSpPr>
          <p:spPr>
            <a:xfrm>
              <a:off x="508103" y="49087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40" name="tx240"/>
            <p:cNvSpPr/>
            <p:nvPr/>
          </p:nvSpPr>
          <p:spPr>
            <a:xfrm>
              <a:off x="508103" y="51230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41" name="tx241"/>
            <p:cNvSpPr/>
            <p:nvPr/>
          </p:nvSpPr>
          <p:spPr>
            <a:xfrm>
              <a:off x="508103" y="533593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42" name="tx242"/>
            <p:cNvSpPr/>
            <p:nvPr/>
          </p:nvSpPr>
          <p:spPr>
            <a:xfrm>
              <a:off x="508103" y="55474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43" name="tx24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44" name="tx24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45" name="tx24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46" name="tx24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47" name="tx24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48" name="tx24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49" name="tx249"/>
            <p:cNvSpPr/>
            <p:nvPr/>
          </p:nvSpPr>
          <p:spPr>
            <a:xfrm>
              <a:off x="695044" y="398022"/>
              <a:ext cx="52274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WCAR, 2021-2025</a:t>
              </a:r>
            </a:p>
          </p:txBody>
        </p:sp>
        <p:sp>
          <p:nvSpPr>
            <p:cNvPr id="250" name="tx25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51" name="tx25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Nigeria ranked number 1 out of 24 countries with 2,980,000 zero-dose children.
In 2025, Nigeria ranked number 1 out of 24 countries with 2,174,000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42791" y="4184488"/>
              <a:ext cx="7514090" cy="0"/>
            </a:xfrm>
            <a:custGeom>
              <a:avLst/>
              <a:pathLst>
                <a:path w="7514090" h="0">
                  <a:moveTo>
                    <a:pt x="0" y="0"/>
                  </a:moveTo>
                  <a:lnTo>
                    <a:pt x="7514090" y="0"/>
                  </a:lnTo>
                  <a:lnTo>
                    <a:pt x="7514090" y="0"/>
                  </a:lnTo>
                </a:path>
              </a:pathLst>
            </a:custGeom>
            <a:ln w="6775" cap="flat">
              <a:solidFill>
                <a:srgbClr val="EBEBEB">
                  <a:alpha val="100000"/>
                </a:srgbClr>
              </a:solidFill>
              <a:prstDash val="solid"/>
              <a:round/>
            </a:ln>
          </p:spPr>
          <p:txBody>
            <a:bodyPr/>
            <a:lstStyle/>
            <a:p/>
          </p:txBody>
        </p:sp>
        <p:sp>
          <p:nvSpPr>
            <p:cNvPr id="5" name="pl5"/>
            <p:cNvSpPr/>
            <p:nvPr/>
          </p:nvSpPr>
          <p:spPr>
            <a:xfrm>
              <a:off x="1142791" y="3182692"/>
              <a:ext cx="7514090" cy="0"/>
            </a:xfrm>
            <a:custGeom>
              <a:avLst/>
              <a:pathLst>
                <a:path w="7514090" h="0">
                  <a:moveTo>
                    <a:pt x="0" y="0"/>
                  </a:moveTo>
                  <a:lnTo>
                    <a:pt x="7514090" y="0"/>
                  </a:lnTo>
                  <a:lnTo>
                    <a:pt x="7514090" y="0"/>
                  </a:lnTo>
                </a:path>
              </a:pathLst>
            </a:custGeom>
            <a:ln w="6775" cap="flat">
              <a:solidFill>
                <a:srgbClr val="EBEBEB">
                  <a:alpha val="100000"/>
                </a:srgbClr>
              </a:solidFill>
              <a:prstDash val="solid"/>
              <a:round/>
            </a:ln>
          </p:spPr>
          <p:txBody>
            <a:bodyPr/>
            <a:lstStyle/>
            <a:p/>
          </p:txBody>
        </p:sp>
        <p:sp>
          <p:nvSpPr>
            <p:cNvPr id="6" name="pl6"/>
            <p:cNvSpPr/>
            <p:nvPr/>
          </p:nvSpPr>
          <p:spPr>
            <a:xfrm>
              <a:off x="1142791" y="2180896"/>
              <a:ext cx="7514090" cy="0"/>
            </a:xfrm>
            <a:custGeom>
              <a:avLst/>
              <a:pathLst>
                <a:path w="7514090" h="0">
                  <a:moveTo>
                    <a:pt x="0" y="0"/>
                  </a:moveTo>
                  <a:lnTo>
                    <a:pt x="7514090" y="0"/>
                  </a:lnTo>
                  <a:lnTo>
                    <a:pt x="7514090" y="0"/>
                  </a:lnTo>
                </a:path>
              </a:pathLst>
            </a:custGeom>
            <a:ln w="6775" cap="flat">
              <a:solidFill>
                <a:srgbClr val="EBEBEB">
                  <a:alpha val="100000"/>
                </a:srgbClr>
              </a:solidFill>
              <a:prstDash val="solid"/>
              <a:round/>
            </a:ln>
          </p:spPr>
          <p:txBody>
            <a:bodyPr/>
            <a:lstStyle/>
            <a:p/>
          </p:txBody>
        </p:sp>
        <p:sp>
          <p:nvSpPr>
            <p:cNvPr id="7" name="pl7"/>
            <p:cNvSpPr/>
            <p:nvPr/>
          </p:nvSpPr>
          <p:spPr>
            <a:xfrm>
              <a:off x="1142791" y="4685387"/>
              <a:ext cx="7514090" cy="0"/>
            </a:xfrm>
            <a:custGeom>
              <a:avLst/>
              <a:pathLst>
                <a:path w="7514090" h="0">
                  <a:moveTo>
                    <a:pt x="0" y="0"/>
                  </a:moveTo>
                  <a:lnTo>
                    <a:pt x="7514090" y="0"/>
                  </a:lnTo>
                  <a:lnTo>
                    <a:pt x="7514090" y="0"/>
                  </a:lnTo>
                </a:path>
              </a:pathLst>
            </a:custGeom>
            <a:ln w="13550" cap="flat">
              <a:solidFill>
                <a:srgbClr val="EBEBEB">
                  <a:alpha val="100000"/>
                </a:srgbClr>
              </a:solidFill>
              <a:prstDash val="solid"/>
              <a:round/>
            </a:ln>
          </p:spPr>
          <p:txBody>
            <a:bodyPr/>
            <a:lstStyle/>
            <a:p/>
          </p:txBody>
        </p:sp>
        <p:sp>
          <p:nvSpPr>
            <p:cNvPr id="8" name="pl8"/>
            <p:cNvSpPr/>
            <p:nvPr/>
          </p:nvSpPr>
          <p:spPr>
            <a:xfrm>
              <a:off x="1142791" y="3683590"/>
              <a:ext cx="7514090" cy="0"/>
            </a:xfrm>
            <a:custGeom>
              <a:avLst/>
              <a:pathLst>
                <a:path w="7514090" h="0">
                  <a:moveTo>
                    <a:pt x="0" y="0"/>
                  </a:moveTo>
                  <a:lnTo>
                    <a:pt x="7514090" y="0"/>
                  </a:lnTo>
                  <a:lnTo>
                    <a:pt x="7514090" y="0"/>
                  </a:lnTo>
                </a:path>
              </a:pathLst>
            </a:custGeom>
            <a:ln w="13550" cap="flat">
              <a:solidFill>
                <a:srgbClr val="EBEBEB">
                  <a:alpha val="100000"/>
                </a:srgbClr>
              </a:solidFill>
              <a:prstDash val="solid"/>
              <a:round/>
            </a:ln>
          </p:spPr>
          <p:txBody>
            <a:bodyPr/>
            <a:lstStyle/>
            <a:p/>
          </p:txBody>
        </p:sp>
        <p:sp>
          <p:nvSpPr>
            <p:cNvPr id="9" name="pl9"/>
            <p:cNvSpPr/>
            <p:nvPr/>
          </p:nvSpPr>
          <p:spPr>
            <a:xfrm>
              <a:off x="1142791" y="2681794"/>
              <a:ext cx="7514090" cy="0"/>
            </a:xfrm>
            <a:custGeom>
              <a:avLst/>
              <a:pathLst>
                <a:path w="7514090" h="0">
                  <a:moveTo>
                    <a:pt x="0" y="0"/>
                  </a:moveTo>
                  <a:lnTo>
                    <a:pt x="7514090" y="0"/>
                  </a:lnTo>
                  <a:lnTo>
                    <a:pt x="7514090" y="0"/>
                  </a:lnTo>
                </a:path>
              </a:pathLst>
            </a:custGeom>
            <a:ln w="13550" cap="flat">
              <a:solidFill>
                <a:srgbClr val="EBEBEB">
                  <a:alpha val="100000"/>
                </a:srgbClr>
              </a:solidFill>
              <a:prstDash val="solid"/>
              <a:round/>
            </a:ln>
          </p:spPr>
          <p:txBody>
            <a:bodyPr/>
            <a:lstStyle/>
            <a:p/>
          </p:txBody>
        </p:sp>
        <p:sp>
          <p:nvSpPr>
            <p:cNvPr id="10" name="pl10"/>
            <p:cNvSpPr/>
            <p:nvPr/>
          </p:nvSpPr>
          <p:spPr>
            <a:xfrm>
              <a:off x="158382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268916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379449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89983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600517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711051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821585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78410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00517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2262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4731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6837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944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1051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484341" y="4386363"/>
              <a:ext cx="198960" cy="299023"/>
            </a:xfrm>
            <a:prstGeom prst="rect">
              <a:avLst/>
            </a:prstGeom>
            <a:solidFill>
              <a:srgbClr val="80BD41">
                <a:alpha val="100000"/>
              </a:srgbClr>
            </a:solidFill>
          </p:spPr>
          <p:txBody>
            <a:bodyPr/>
            <a:lstStyle/>
            <a:p/>
          </p:txBody>
        </p:sp>
        <p:sp>
          <p:nvSpPr>
            <p:cNvPr id="25" name="rc25"/>
            <p:cNvSpPr/>
            <p:nvPr/>
          </p:nvSpPr>
          <p:spPr>
            <a:xfrm>
              <a:off x="1484341" y="3654272"/>
              <a:ext cx="198960" cy="577424"/>
            </a:xfrm>
            <a:prstGeom prst="rect">
              <a:avLst/>
            </a:prstGeom>
            <a:solidFill>
              <a:srgbClr val="0058AB">
                <a:alpha val="100000"/>
              </a:srgbClr>
            </a:solidFill>
          </p:spPr>
          <p:txBody>
            <a:bodyPr/>
            <a:lstStyle/>
            <a:p/>
          </p:txBody>
        </p:sp>
        <p:sp>
          <p:nvSpPr>
            <p:cNvPr id="26" name="rc26"/>
            <p:cNvSpPr/>
            <p:nvPr/>
          </p:nvSpPr>
          <p:spPr>
            <a:xfrm>
              <a:off x="1484341" y="4231696"/>
              <a:ext cx="198960" cy="154667"/>
            </a:xfrm>
            <a:prstGeom prst="rect">
              <a:avLst/>
            </a:prstGeom>
            <a:solidFill>
              <a:srgbClr val="1CABE2">
                <a:alpha val="100000"/>
              </a:srgbClr>
            </a:solidFill>
          </p:spPr>
          <p:txBody>
            <a:bodyPr/>
            <a:lstStyle/>
            <a:p/>
          </p:txBody>
        </p:sp>
        <p:sp>
          <p:nvSpPr>
            <p:cNvPr id="27" name="rc27"/>
            <p:cNvSpPr/>
            <p:nvPr/>
          </p:nvSpPr>
          <p:spPr>
            <a:xfrm>
              <a:off x="1705408" y="4398573"/>
              <a:ext cx="198960" cy="286814"/>
            </a:xfrm>
            <a:prstGeom prst="rect">
              <a:avLst/>
            </a:prstGeom>
            <a:solidFill>
              <a:srgbClr val="80BD41">
                <a:alpha val="100000"/>
              </a:srgbClr>
            </a:solidFill>
          </p:spPr>
          <p:txBody>
            <a:bodyPr/>
            <a:lstStyle/>
            <a:p/>
          </p:txBody>
        </p:sp>
        <p:sp>
          <p:nvSpPr>
            <p:cNvPr id="28" name="rc28"/>
            <p:cNvSpPr/>
            <p:nvPr/>
          </p:nvSpPr>
          <p:spPr>
            <a:xfrm>
              <a:off x="1705408" y="3623112"/>
              <a:ext cx="198960" cy="605496"/>
            </a:xfrm>
            <a:prstGeom prst="rect">
              <a:avLst/>
            </a:prstGeom>
            <a:solidFill>
              <a:srgbClr val="0058AB">
                <a:alpha val="100000"/>
              </a:srgbClr>
            </a:solidFill>
          </p:spPr>
          <p:txBody>
            <a:bodyPr/>
            <a:lstStyle/>
            <a:p/>
          </p:txBody>
        </p:sp>
        <p:sp>
          <p:nvSpPr>
            <p:cNvPr id="29" name="rc29"/>
            <p:cNvSpPr/>
            <p:nvPr/>
          </p:nvSpPr>
          <p:spPr>
            <a:xfrm>
              <a:off x="1705408" y="4228609"/>
              <a:ext cx="198960" cy="169963"/>
            </a:xfrm>
            <a:prstGeom prst="rect">
              <a:avLst/>
            </a:prstGeom>
            <a:solidFill>
              <a:srgbClr val="1CABE2">
                <a:alpha val="100000"/>
              </a:srgbClr>
            </a:solidFill>
          </p:spPr>
          <p:txBody>
            <a:bodyPr/>
            <a:lstStyle/>
            <a:p/>
          </p:txBody>
        </p:sp>
        <p:sp>
          <p:nvSpPr>
            <p:cNvPr id="30" name="rc30"/>
            <p:cNvSpPr/>
            <p:nvPr/>
          </p:nvSpPr>
          <p:spPr>
            <a:xfrm>
              <a:off x="1926476" y="4412652"/>
              <a:ext cx="198960" cy="272734"/>
            </a:xfrm>
            <a:prstGeom prst="rect">
              <a:avLst/>
            </a:prstGeom>
            <a:solidFill>
              <a:srgbClr val="80BD41">
                <a:alpha val="100000"/>
              </a:srgbClr>
            </a:solidFill>
          </p:spPr>
          <p:txBody>
            <a:bodyPr/>
            <a:lstStyle/>
            <a:p/>
          </p:txBody>
        </p:sp>
        <p:sp>
          <p:nvSpPr>
            <p:cNvPr id="31" name="rc31"/>
            <p:cNvSpPr/>
            <p:nvPr/>
          </p:nvSpPr>
          <p:spPr>
            <a:xfrm>
              <a:off x="1926476" y="3594447"/>
              <a:ext cx="198960" cy="621835"/>
            </a:xfrm>
            <a:prstGeom prst="rect">
              <a:avLst/>
            </a:prstGeom>
            <a:solidFill>
              <a:srgbClr val="0058AB">
                <a:alpha val="100000"/>
              </a:srgbClr>
            </a:solidFill>
          </p:spPr>
          <p:txBody>
            <a:bodyPr/>
            <a:lstStyle/>
            <a:p/>
          </p:txBody>
        </p:sp>
        <p:sp>
          <p:nvSpPr>
            <p:cNvPr id="32" name="rc32"/>
            <p:cNvSpPr/>
            <p:nvPr/>
          </p:nvSpPr>
          <p:spPr>
            <a:xfrm>
              <a:off x="1926476" y="4216283"/>
              <a:ext cx="198960" cy="196368"/>
            </a:xfrm>
            <a:prstGeom prst="rect">
              <a:avLst/>
            </a:prstGeom>
            <a:solidFill>
              <a:srgbClr val="1CABE2">
                <a:alpha val="100000"/>
              </a:srgbClr>
            </a:solidFill>
          </p:spPr>
          <p:txBody>
            <a:bodyPr/>
            <a:lstStyle/>
            <a:p/>
          </p:txBody>
        </p:sp>
        <p:sp>
          <p:nvSpPr>
            <p:cNvPr id="33" name="rc33"/>
            <p:cNvSpPr/>
            <p:nvPr/>
          </p:nvSpPr>
          <p:spPr>
            <a:xfrm>
              <a:off x="2147544" y="4360429"/>
              <a:ext cx="198960" cy="324957"/>
            </a:xfrm>
            <a:prstGeom prst="rect">
              <a:avLst/>
            </a:prstGeom>
            <a:solidFill>
              <a:srgbClr val="80BD41">
                <a:alpha val="100000"/>
              </a:srgbClr>
            </a:solidFill>
          </p:spPr>
          <p:txBody>
            <a:bodyPr/>
            <a:lstStyle/>
            <a:p/>
          </p:txBody>
        </p:sp>
        <p:sp>
          <p:nvSpPr>
            <p:cNvPr id="34" name="rc34"/>
            <p:cNvSpPr/>
            <p:nvPr/>
          </p:nvSpPr>
          <p:spPr>
            <a:xfrm>
              <a:off x="2147544" y="3564844"/>
              <a:ext cx="198960" cy="616298"/>
            </a:xfrm>
            <a:prstGeom prst="rect">
              <a:avLst/>
            </a:prstGeom>
            <a:solidFill>
              <a:srgbClr val="0058AB">
                <a:alpha val="100000"/>
              </a:srgbClr>
            </a:solidFill>
          </p:spPr>
          <p:txBody>
            <a:bodyPr/>
            <a:lstStyle/>
            <a:p/>
          </p:txBody>
        </p:sp>
        <p:sp>
          <p:nvSpPr>
            <p:cNvPr id="35" name="rc35"/>
            <p:cNvSpPr/>
            <p:nvPr/>
          </p:nvSpPr>
          <p:spPr>
            <a:xfrm>
              <a:off x="2147544" y="4181142"/>
              <a:ext cx="198960" cy="179286"/>
            </a:xfrm>
            <a:prstGeom prst="rect">
              <a:avLst/>
            </a:prstGeom>
            <a:solidFill>
              <a:srgbClr val="1CABE2">
                <a:alpha val="100000"/>
              </a:srgbClr>
            </a:solidFill>
          </p:spPr>
          <p:txBody>
            <a:bodyPr/>
            <a:lstStyle/>
            <a:p/>
          </p:txBody>
        </p:sp>
        <p:sp>
          <p:nvSpPr>
            <p:cNvPr id="36" name="rc36"/>
            <p:cNvSpPr/>
            <p:nvPr/>
          </p:nvSpPr>
          <p:spPr>
            <a:xfrm>
              <a:off x="2368611" y="4306808"/>
              <a:ext cx="198960" cy="378578"/>
            </a:xfrm>
            <a:prstGeom prst="rect">
              <a:avLst/>
            </a:prstGeom>
            <a:solidFill>
              <a:srgbClr val="80BD41">
                <a:alpha val="100000"/>
              </a:srgbClr>
            </a:solidFill>
          </p:spPr>
          <p:txBody>
            <a:bodyPr/>
            <a:lstStyle/>
            <a:p/>
          </p:txBody>
        </p:sp>
        <p:sp>
          <p:nvSpPr>
            <p:cNvPr id="37" name="rc37"/>
            <p:cNvSpPr/>
            <p:nvPr/>
          </p:nvSpPr>
          <p:spPr>
            <a:xfrm>
              <a:off x="2368611" y="3538179"/>
              <a:ext cx="198960" cy="619492"/>
            </a:xfrm>
            <a:prstGeom prst="rect">
              <a:avLst/>
            </a:prstGeom>
            <a:solidFill>
              <a:srgbClr val="0058AB">
                <a:alpha val="100000"/>
              </a:srgbClr>
            </a:solidFill>
          </p:spPr>
          <p:txBody>
            <a:bodyPr/>
            <a:lstStyle/>
            <a:p/>
          </p:txBody>
        </p:sp>
        <p:sp>
          <p:nvSpPr>
            <p:cNvPr id="38" name="rc38"/>
            <p:cNvSpPr/>
            <p:nvPr/>
          </p:nvSpPr>
          <p:spPr>
            <a:xfrm>
              <a:off x="2368611" y="4157671"/>
              <a:ext cx="198960" cy="149137"/>
            </a:xfrm>
            <a:prstGeom prst="rect">
              <a:avLst/>
            </a:prstGeom>
            <a:solidFill>
              <a:srgbClr val="1CABE2">
                <a:alpha val="100000"/>
              </a:srgbClr>
            </a:solidFill>
          </p:spPr>
          <p:txBody>
            <a:bodyPr/>
            <a:lstStyle/>
            <a:p/>
          </p:txBody>
        </p:sp>
        <p:sp>
          <p:nvSpPr>
            <p:cNvPr id="39" name="rc39"/>
            <p:cNvSpPr/>
            <p:nvPr/>
          </p:nvSpPr>
          <p:spPr>
            <a:xfrm>
              <a:off x="2589679" y="4261369"/>
              <a:ext cx="198960" cy="424017"/>
            </a:xfrm>
            <a:prstGeom prst="rect">
              <a:avLst/>
            </a:prstGeom>
            <a:solidFill>
              <a:srgbClr val="80BD41">
                <a:alpha val="100000"/>
              </a:srgbClr>
            </a:solidFill>
          </p:spPr>
          <p:txBody>
            <a:bodyPr/>
            <a:lstStyle/>
            <a:p/>
          </p:txBody>
        </p:sp>
        <p:sp>
          <p:nvSpPr>
            <p:cNvPr id="40" name="rc40"/>
            <p:cNvSpPr/>
            <p:nvPr/>
          </p:nvSpPr>
          <p:spPr>
            <a:xfrm>
              <a:off x="2589679" y="3507560"/>
              <a:ext cx="198960" cy="612469"/>
            </a:xfrm>
            <a:prstGeom prst="rect">
              <a:avLst/>
            </a:prstGeom>
            <a:solidFill>
              <a:srgbClr val="0058AB">
                <a:alpha val="100000"/>
              </a:srgbClr>
            </a:solidFill>
          </p:spPr>
          <p:txBody>
            <a:bodyPr/>
            <a:lstStyle/>
            <a:p/>
          </p:txBody>
        </p:sp>
        <p:sp>
          <p:nvSpPr>
            <p:cNvPr id="41" name="rc41"/>
            <p:cNvSpPr/>
            <p:nvPr/>
          </p:nvSpPr>
          <p:spPr>
            <a:xfrm>
              <a:off x="2589679" y="4120030"/>
              <a:ext cx="198960" cy="141339"/>
            </a:xfrm>
            <a:prstGeom prst="rect">
              <a:avLst/>
            </a:prstGeom>
            <a:solidFill>
              <a:srgbClr val="1CABE2">
                <a:alpha val="100000"/>
              </a:srgbClr>
            </a:solidFill>
          </p:spPr>
          <p:txBody>
            <a:bodyPr/>
            <a:lstStyle/>
            <a:p/>
          </p:txBody>
        </p:sp>
        <p:sp>
          <p:nvSpPr>
            <p:cNvPr id="42" name="rc42"/>
            <p:cNvSpPr/>
            <p:nvPr/>
          </p:nvSpPr>
          <p:spPr>
            <a:xfrm>
              <a:off x="2810747" y="4202796"/>
              <a:ext cx="198960" cy="482591"/>
            </a:xfrm>
            <a:prstGeom prst="rect">
              <a:avLst/>
            </a:prstGeom>
            <a:solidFill>
              <a:srgbClr val="80BD41">
                <a:alpha val="100000"/>
              </a:srgbClr>
            </a:solidFill>
          </p:spPr>
          <p:txBody>
            <a:bodyPr/>
            <a:lstStyle/>
            <a:p/>
          </p:txBody>
        </p:sp>
        <p:sp>
          <p:nvSpPr>
            <p:cNvPr id="43" name="rc43"/>
            <p:cNvSpPr/>
            <p:nvPr/>
          </p:nvSpPr>
          <p:spPr>
            <a:xfrm>
              <a:off x="2810747" y="3478909"/>
              <a:ext cx="198960" cy="615303"/>
            </a:xfrm>
            <a:prstGeom prst="rect">
              <a:avLst/>
            </a:prstGeom>
            <a:solidFill>
              <a:srgbClr val="0058AB">
                <a:alpha val="100000"/>
              </a:srgbClr>
            </a:solidFill>
          </p:spPr>
          <p:txBody>
            <a:bodyPr/>
            <a:lstStyle/>
            <a:p/>
          </p:txBody>
        </p:sp>
        <p:sp>
          <p:nvSpPr>
            <p:cNvPr id="44" name="rc44"/>
            <p:cNvSpPr/>
            <p:nvPr/>
          </p:nvSpPr>
          <p:spPr>
            <a:xfrm>
              <a:off x="2810747" y="4094213"/>
              <a:ext cx="198960" cy="108582"/>
            </a:xfrm>
            <a:prstGeom prst="rect">
              <a:avLst/>
            </a:prstGeom>
            <a:solidFill>
              <a:srgbClr val="1CABE2">
                <a:alpha val="100000"/>
              </a:srgbClr>
            </a:solidFill>
          </p:spPr>
          <p:txBody>
            <a:bodyPr/>
            <a:lstStyle/>
            <a:p/>
          </p:txBody>
        </p:sp>
        <p:sp>
          <p:nvSpPr>
            <p:cNvPr id="45" name="rc45"/>
            <p:cNvSpPr/>
            <p:nvPr/>
          </p:nvSpPr>
          <p:spPr>
            <a:xfrm>
              <a:off x="3031814" y="4167250"/>
              <a:ext cx="198960" cy="518136"/>
            </a:xfrm>
            <a:prstGeom prst="rect">
              <a:avLst/>
            </a:prstGeom>
            <a:solidFill>
              <a:srgbClr val="80BD41">
                <a:alpha val="100000"/>
              </a:srgbClr>
            </a:solidFill>
          </p:spPr>
          <p:txBody>
            <a:bodyPr/>
            <a:lstStyle/>
            <a:p/>
          </p:txBody>
        </p:sp>
        <p:sp>
          <p:nvSpPr>
            <p:cNvPr id="46" name="rc46"/>
            <p:cNvSpPr/>
            <p:nvPr/>
          </p:nvSpPr>
          <p:spPr>
            <a:xfrm>
              <a:off x="3031814" y="3451729"/>
              <a:ext cx="198960" cy="592155"/>
            </a:xfrm>
            <a:prstGeom prst="rect">
              <a:avLst/>
            </a:prstGeom>
            <a:solidFill>
              <a:srgbClr val="0058AB">
                <a:alpha val="100000"/>
              </a:srgbClr>
            </a:solidFill>
          </p:spPr>
          <p:txBody>
            <a:bodyPr/>
            <a:lstStyle/>
            <a:p/>
          </p:txBody>
        </p:sp>
        <p:sp>
          <p:nvSpPr>
            <p:cNvPr id="47" name="rc47"/>
            <p:cNvSpPr/>
            <p:nvPr/>
          </p:nvSpPr>
          <p:spPr>
            <a:xfrm>
              <a:off x="3031814" y="4043885"/>
              <a:ext cx="198960" cy="123365"/>
            </a:xfrm>
            <a:prstGeom prst="rect">
              <a:avLst/>
            </a:prstGeom>
            <a:solidFill>
              <a:srgbClr val="1CABE2">
                <a:alpha val="100000"/>
              </a:srgbClr>
            </a:solidFill>
          </p:spPr>
          <p:txBody>
            <a:bodyPr/>
            <a:lstStyle/>
            <a:p/>
          </p:txBody>
        </p:sp>
        <p:sp>
          <p:nvSpPr>
            <p:cNvPr id="48" name="rc48"/>
            <p:cNvSpPr/>
            <p:nvPr/>
          </p:nvSpPr>
          <p:spPr>
            <a:xfrm>
              <a:off x="3252882" y="4013981"/>
              <a:ext cx="198960" cy="671405"/>
            </a:xfrm>
            <a:prstGeom prst="rect">
              <a:avLst/>
            </a:prstGeom>
            <a:solidFill>
              <a:srgbClr val="80BD41">
                <a:alpha val="100000"/>
              </a:srgbClr>
            </a:solidFill>
          </p:spPr>
          <p:txBody>
            <a:bodyPr/>
            <a:lstStyle/>
            <a:p/>
          </p:txBody>
        </p:sp>
        <p:sp>
          <p:nvSpPr>
            <p:cNvPr id="49" name="rc49"/>
            <p:cNvSpPr/>
            <p:nvPr/>
          </p:nvSpPr>
          <p:spPr>
            <a:xfrm>
              <a:off x="3252882" y="3418583"/>
              <a:ext cx="198960" cy="468717"/>
            </a:xfrm>
            <a:prstGeom prst="rect">
              <a:avLst/>
            </a:prstGeom>
            <a:solidFill>
              <a:srgbClr val="0058AB">
                <a:alpha val="100000"/>
              </a:srgbClr>
            </a:solidFill>
          </p:spPr>
          <p:txBody>
            <a:bodyPr/>
            <a:lstStyle/>
            <a:p/>
          </p:txBody>
        </p:sp>
        <p:sp>
          <p:nvSpPr>
            <p:cNvPr id="50" name="rc50"/>
            <p:cNvSpPr/>
            <p:nvPr/>
          </p:nvSpPr>
          <p:spPr>
            <a:xfrm>
              <a:off x="3252882" y="3887300"/>
              <a:ext cx="198960" cy="126680"/>
            </a:xfrm>
            <a:prstGeom prst="rect">
              <a:avLst/>
            </a:prstGeom>
            <a:solidFill>
              <a:srgbClr val="1CABE2">
                <a:alpha val="100000"/>
              </a:srgbClr>
            </a:solidFill>
          </p:spPr>
          <p:txBody>
            <a:bodyPr/>
            <a:lstStyle/>
            <a:p/>
          </p:txBody>
        </p:sp>
        <p:sp>
          <p:nvSpPr>
            <p:cNvPr id="51" name="rc51"/>
            <p:cNvSpPr/>
            <p:nvPr/>
          </p:nvSpPr>
          <p:spPr>
            <a:xfrm>
              <a:off x="3473950" y="3869962"/>
              <a:ext cx="198960" cy="815425"/>
            </a:xfrm>
            <a:prstGeom prst="rect">
              <a:avLst/>
            </a:prstGeom>
            <a:solidFill>
              <a:srgbClr val="80BD41">
                <a:alpha val="100000"/>
              </a:srgbClr>
            </a:solidFill>
          </p:spPr>
          <p:txBody>
            <a:bodyPr/>
            <a:lstStyle/>
            <a:p/>
          </p:txBody>
        </p:sp>
        <p:sp>
          <p:nvSpPr>
            <p:cNvPr id="52" name="rc52"/>
            <p:cNvSpPr/>
            <p:nvPr/>
          </p:nvSpPr>
          <p:spPr>
            <a:xfrm>
              <a:off x="3473950" y="3391061"/>
              <a:ext cx="198960" cy="349467"/>
            </a:xfrm>
            <a:prstGeom prst="rect">
              <a:avLst/>
            </a:prstGeom>
            <a:solidFill>
              <a:srgbClr val="0058AB">
                <a:alpha val="100000"/>
              </a:srgbClr>
            </a:solidFill>
          </p:spPr>
          <p:txBody>
            <a:bodyPr/>
            <a:lstStyle/>
            <a:p/>
          </p:txBody>
        </p:sp>
        <p:sp>
          <p:nvSpPr>
            <p:cNvPr id="53" name="rc53"/>
            <p:cNvSpPr/>
            <p:nvPr/>
          </p:nvSpPr>
          <p:spPr>
            <a:xfrm>
              <a:off x="3473950" y="3740529"/>
              <a:ext cx="198960" cy="129432"/>
            </a:xfrm>
            <a:prstGeom prst="rect">
              <a:avLst/>
            </a:prstGeom>
            <a:solidFill>
              <a:srgbClr val="1CABE2">
                <a:alpha val="100000"/>
              </a:srgbClr>
            </a:solidFill>
          </p:spPr>
          <p:txBody>
            <a:bodyPr/>
            <a:lstStyle/>
            <a:p/>
          </p:txBody>
        </p:sp>
        <p:sp>
          <p:nvSpPr>
            <p:cNvPr id="54" name="rc54"/>
            <p:cNvSpPr/>
            <p:nvPr/>
          </p:nvSpPr>
          <p:spPr>
            <a:xfrm>
              <a:off x="3695017" y="3945789"/>
              <a:ext cx="198960" cy="739597"/>
            </a:xfrm>
            <a:prstGeom prst="rect">
              <a:avLst/>
            </a:prstGeom>
            <a:solidFill>
              <a:srgbClr val="80BD41">
                <a:alpha val="100000"/>
              </a:srgbClr>
            </a:solidFill>
          </p:spPr>
          <p:txBody>
            <a:bodyPr/>
            <a:lstStyle/>
            <a:p/>
          </p:txBody>
        </p:sp>
        <p:sp>
          <p:nvSpPr>
            <p:cNvPr id="55" name="rc55"/>
            <p:cNvSpPr/>
            <p:nvPr/>
          </p:nvSpPr>
          <p:spPr>
            <a:xfrm>
              <a:off x="3695017" y="3364677"/>
              <a:ext cx="198960" cy="528284"/>
            </a:xfrm>
            <a:prstGeom prst="rect">
              <a:avLst/>
            </a:prstGeom>
            <a:solidFill>
              <a:srgbClr val="0058AB">
                <a:alpha val="100000"/>
              </a:srgbClr>
            </a:solidFill>
          </p:spPr>
          <p:txBody>
            <a:bodyPr/>
            <a:lstStyle/>
            <a:p/>
          </p:txBody>
        </p:sp>
        <p:sp>
          <p:nvSpPr>
            <p:cNvPr id="56" name="rc56"/>
            <p:cNvSpPr/>
            <p:nvPr/>
          </p:nvSpPr>
          <p:spPr>
            <a:xfrm>
              <a:off x="3695017" y="3892961"/>
              <a:ext cx="198960" cy="52828"/>
            </a:xfrm>
            <a:prstGeom prst="rect">
              <a:avLst/>
            </a:prstGeom>
            <a:solidFill>
              <a:srgbClr val="1CABE2">
                <a:alpha val="100000"/>
              </a:srgbClr>
            </a:solidFill>
          </p:spPr>
          <p:txBody>
            <a:bodyPr/>
            <a:lstStyle/>
            <a:p/>
          </p:txBody>
        </p:sp>
        <p:sp>
          <p:nvSpPr>
            <p:cNvPr id="57" name="rc57"/>
            <p:cNvSpPr/>
            <p:nvPr/>
          </p:nvSpPr>
          <p:spPr>
            <a:xfrm>
              <a:off x="3916085" y="4024886"/>
              <a:ext cx="198960" cy="660500"/>
            </a:xfrm>
            <a:prstGeom prst="rect">
              <a:avLst/>
            </a:prstGeom>
            <a:solidFill>
              <a:srgbClr val="80BD41">
                <a:alpha val="100000"/>
              </a:srgbClr>
            </a:solidFill>
          </p:spPr>
          <p:txBody>
            <a:bodyPr/>
            <a:lstStyle/>
            <a:p/>
          </p:txBody>
        </p:sp>
        <p:sp>
          <p:nvSpPr>
            <p:cNvPr id="58" name="rc58"/>
            <p:cNvSpPr/>
            <p:nvPr/>
          </p:nvSpPr>
          <p:spPr>
            <a:xfrm>
              <a:off x="3916085" y="3337427"/>
              <a:ext cx="198960" cy="593102"/>
            </a:xfrm>
            <a:prstGeom prst="rect">
              <a:avLst/>
            </a:prstGeom>
            <a:solidFill>
              <a:srgbClr val="0058AB">
                <a:alpha val="100000"/>
              </a:srgbClr>
            </a:solidFill>
          </p:spPr>
          <p:txBody>
            <a:bodyPr/>
            <a:lstStyle/>
            <a:p/>
          </p:txBody>
        </p:sp>
        <p:sp>
          <p:nvSpPr>
            <p:cNvPr id="59" name="rc59"/>
            <p:cNvSpPr/>
            <p:nvPr/>
          </p:nvSpPr>
          <p:spPr>
            <a:xfrm>
              <a:off x="3916085" y="3930529"/>
              <a:ext cx="198960" cy="94357"/>
            </a:xfrm>
            <a:prstGeom prst="rect">
              <a:avLst/>
            </a:prstGeom>
            <a:solidFill>
              <a:srgbClr val="1CABE2">
                <a:alpha val="100000"/>
              </a:srgbClr>
            </a:solidFill>
          </p:spPr>
          <p:txBody>
            <a:bodyPr/>
            <a:lstStyle/>
            <a:p/>
          </p:txBody>
        </p:sp>
        <p:sp>
          <p:nvSpPr>
            <p:cNvPr id="60" name="rc60"/>
            <p:cNvSpPr/>
            <p:nvPr/>
          </p:nvSpPr>
          <p:spPr>
            <a:xfrm>
              <a:off x="4137153" y="4112430"/>
              <a:ext cx="198960" cy="572956"/>
            </a:xfrm>
            <a:prstGeom prst="rect">
              <a:avLst/>
            </a:prstGeom>
            <a:solidFill>
              <a:srgbClr val="80BD41">
                <a:alpha val="100000"/>
              </a:srgbClr>
            </a:solidFill>
          </p:spPr>
          <p:txBody>
            <a:bodyPr/>
            <a:lstStyle/>
            <a:p/>
          </p:txBody>
        </p:sp>
        <p:sp>
          <p:nvSpPr>
            <p:cNvPr id="61" name="rc61"/>
            <p:cNvSpPr/>
            <p:nvPr/>
          </p:nvSpPr>
          <p:spPr>
            <a:xfrm>
              <a:off x="4137153" y="3321205"/>
              <a:ext cx="198960" cy="668449"/>
            </a:xfrm>
            <a:prstGeom prst="rect">
              <a:avLst/>
            </a:prstGeom>
            <a:solidFill>
              <a:srgbClr val="0058AB">
                <a:alpha val="100000"/>
              </a:srgbClr>
            </a:solidFill>
          </p:spPr>
          <p:txBody>
            <a:bodyPr/>
            <a:lstStyle/>
            <a:p/>
          </p:txBody>
        </p:sp>
        <p:sp>
          <p:nvSpPr>
            <p:cNvPr id="62" name="rc62"/>
            <p:cNvSpPr/>
            <p:nvPr/>
          </p:nvSpPr>
          <p:spPr>
            <a:xfrm>
              <a:off x="4137153" y="3989654"/>
              <a:ext cx="198960" cy="122776"/>
            </a:xfrm>
            <a:prstGeom prst="rect">
              <a:avLst/>
            </a:prstGeom>
            <a:solidFill>
              <a:srgbClr val="1CABE2">
                <a:alpha val="100000"/>
              </a:srgbClr>
            </a:solidFill>
          </p:spPr>
          <p:txBody>
            <a:bodyPr/>
            <a:lstStyle/>
            <a:p/>
          </p:txBody>
        </p:sp>
        <p:sp>
          <p:nvSpPr>
            <p:cNvPr id="63" name="rc63"/>
            <p:cNvSpPr/>
            <p:nvPr/>
          </p:nvSpPr>
          <p:spPr>
            <a:xfrm>
              <a:off x="4358220" y="4092247"/>
              <a:ext cx="198960" cy="593139"/>
            </a:xfrm>
            <a:prstGeom prst="rect">
              <a:avLst/>
            </a:prstGeom>
            <a:solidFill>
              <a:srgbClr val="80BD41">
                <a:alpha val="100000"/>
              </a:srgbClr>
            </a:solidFill>
          </p:spPr>
          <p:txBody>
            <a:bodyPr/>
            <a:lstStyle/>
            <a:p/>
          </p:txBody>
        </p:sp>
        <p:sp>
          <p:nvSpPr>
            <p:cNvPr id="64" name="rc64"/>
            <p:cNvSpPr/>
            <p:nvPr/>
          </p:nvSpPr>
          <p:spPr>
            <a:xfrm>
              <a:off x="4358220" y="3305993"/>
              <a:ext cx="198960" cy="703491"/>
            </a:xfrm>
            <a:prstGeom prst="rect">
              <a:avLst/>
            </a:prstGeom>
            <a:solidFill>
              <a:srgbClr val="0058AB">
                <a:alpha val="100000"/>
              </a:srgbClr>
            </a:solidFill>
          </p:spPr>
          <p:txBody>
            <a:bodyPr/>
            <a:lstStyle/>
            <a:p/>
          </p:txBody>
        </p:sp>
        <p:sp>
          <p:nvSpPr>
            <p:cNvPr id="65" name="rc65"/>
            <p:cNvSpPr/>
            <p:nvPr/>
          </p:nvSpPr>
          <p:spPr>
            <a:xfrm>
              <a:off x="4358220" y="4009484"/>
              <a:ext cx="198960" cy="82763"/>
            </a:xfrm>
            <a:prstGeom prst="rect">
              <a:avLst/>
            </a:prstGeom>
            <a:solidFill>
              <a:srgbClr val="1CABE2">
                <a:alpha val="100000"/>
              </a:srgbClr>
            </a:solidFill>
          </p:spPr>
          <p:txBody>
            <a:bodyPr/>
            <a:lstStyle/>
            <a:p/>
          </p:txBody>
        </p:sp>
        <p:sp>
          <p:nvSpPr>
            <p:cNvPr id="66" name="rc66"/>
            <p:cNvSpPr/>
            <p:nvPr/>
          </p:nvSpPr>
          <p:spPr>
            <a:xfrm>
              <a:off x="4579288" y="4084367"/>
              <a:ext cx="198960" cy="601019"/>
            </a:xfrm>
            <a:prstGeom prst="rect">
              <a:avLst/>
            </a:prstGeom>
            <a:solidFill>
              <a:srgbClr val="80BD41">
                <a:alpha val="100000"/>
              </a:srgbClr>
            </a:solidFill>
          </p:spPr>
          <p:txBody>
            <a:bodyPr/>
            <a:lstStyle/>
            <a:p/>
          </p:txBody>
        </p:sp>
        <p:sp>
          <p:nvSpPr>
            <p:cNvPr id="67" name="rc67"/>
            <p:cNvSpPr/>
            <p:nvPr/>
          </p:nvSpPr>
          <p:spPr>
            <a:xfrm>
              <a:off x="4579288" y="3287666"/>
              <a:ext cx="198960" cy="726814"/>
            </a:xfrm>
            <a:prstGeom prst="rect">
              <a:avLst/>
            </a:prstGeom>
            <a:solidFill>
              <a:srgbClr val="0058AB">
                <a:alpha val="100000"/>
              </a:srgbClr>
            </a:solidFill>
          </p:spPr>
          <p:txBody>
            <a:bodyPr/>
            <a:lstStyle/>
            <a:p/>
          </p:txBody>
        </p:sp>
        <p:sp>
          <p:nvSpPr>
            <p:cNvPr id="68" name="rc68"/>
            <p:cNvSpPr/>
            <p:nvPr/>
          </p:nvSpPr>
          <p:spPr>
            <a:xfrm>
              <a:off x="4579288" y="4014481"/>
              <a:ext cx="198960" cy="69886"/>
            </a:xfrm>
            <a:prstGeom prst="rect">
              <a:avLst/>
            </a:prstGeom>
            <a:solidFill>
              <a:srgbClr val="1CABE2">
                <a:alpha val="100000"/>
              </a:srgbClr>
            </a:solidFill>
          </p:spPr>
          <p:txBody>
            <a:bodyPr/>
            <a:lstStyle/>
            <a:p/>
          </p:txBody>
        </p:sp>
        <p:sp>
          <p:nvSpPr>
            <p:cNvPr id="69" name="rc69"/>
            <p:cNvSpPr/>
            <p:nvPr/>
          </p:nvSpPr>
          <p:spPr>
            <a:xfrm>
              <a:off x="4800356" y="4097193"/>
              <a:ext cx="198960" cy="588193"/>
            </a:xfrm>
            <a:prstGeom prst="rect">
              <a:avLst/>
            </a:prstGeom>
            <a:solidFill>
              <a:srgbClr val="80BD41">
                <a:alpha val="100000"/>
              </a:srgbClr>
            </a:solidFill>
          </p:spPr>
          <p:txBody>
            <a:bodyPr/>
            <a:lstStyle/>
            <a:p/>
          </p:txBody>
        </p:sp>
        <p:sp>
          <p:nvSpPr>
            <p:cNvPr id="70" name="rc70"/>
            <p:cNvSpPr/>
            <p:nvPr/>
          </p:nvSpPr>
          <p:spPr>
            <a:xfrm>
              <a:off x="4800356" y="3284926"/>
              <a:ext cx="198960" cy="714234"/>
            </a:xfrm>
            <a:prstGeom prst="rect">
              <a:avLst/>
            </a:prstGeom>
            <a:solidFill>
              <a:srgbClr val="0058AB">
                <a:alpha val="100000"/>
              </a:srgbClr>
            </a:solidFill>
          </p:spPr>
          <p:txBody>
            <a:bodyPr/>
            <a:lstStyle/>
            <a:p/>
          </p:txBody>
        </p:sp>
        <p:sp>
          <p:nvSpPr>
            <p:cNvPr id="71" name="rc71"/>
            <p:cNvSpPr/>
            <p:nvPr/>
          </p:nvSpPr>
          <p:spPr>
            <a:xfrm>
              <a:off x="4800356" y="3999161"/>
              <a:ext cx="198960" cy="98032"/>
            </a:xfrm>
            <a:prstGeom prst="rect">
              <a:avLst/>
            </a:prstGeom>
            <a:solidFill>
              <a:srgbClr val="1CABE2">
                <a:alpha val="100000"/>
              </a:srgbClr>
            </a:solidFill>
          </p:spPr>
          <p:txBody>
            <a:bodyPr/>
            <a:lstStyle/>
            <a:p/>
          </p:txBody>
        </p:sp>
        <p:sp>
          <p:nvSpPr>
            <p:cNvPr id="72" name="rc72"/>
            <p:cNvSpPr/>
            <p:nvPr/>
          </p:nvSpPr>
          <p:spPr>
            <a:xfrm>
              <a:off x="5021423" y="3947193"/>
              <a:ext cx="198960" cy="738193"/>
            </a:xfrm>
            <a:prstGeom prst="rect">
              <a:avLst/>
            </a:prstGeom>
            <a:solidFill>
              <a:srgbClr val="80BD41">
                <a:alpha val="100000"/>
              </a:srgbClr>
            </a:solidFill>
          </p:spPr>
          <p:txBody>
            <a:bodyPr/>
            <a:lstStyle/>
            <a:p/>
          </p:txBody>
        </p:sp>
        <p:sp>
          <p:nvSpPr>
            <p:cNvPr id="73" name="rc73"/>
            <p:cNvSpPr/>
            <p:nvPr/>
          </p:nvSpPr>
          <p:spPr>
            <a:xfrm>
              <a:off x="5021423" y="3292568"/>
              <a:ext cx="198960" cy="529271"/>
            </a:xfrm>
            <a:prstGeom prst="rect">
              <a:avLst/>
            </a:prstGeom>
            <a:solidFill>
              <a:srgbClr val="0058AB">
                <a:alpha val="100000"/>
              </a:srgbClr>
            </a:solidFill>
          </p:spPr>
          <p:txBody>
            <a:bodyPr/>
            <a:lstStyle/>
            <a:p/>
          </p:txBody>
        </p:sp>
        <p:sp>
          <p:nvSpPr>
            <p:cNvPr id="74" name="rc74"/>
            <p:cNvSpPr/>
            <p:nvPr/>
          </p:nvSpPr>
          <p:spPr>
            <a:xfrm>
              <a:off x="5021423" y="3821839"/>
              <a:ext cx="198960" cy="125353"/>
            </a:xfrm>
            <a:prstGeom prst="rect">
              <a:avLst/>
            </a:prstGeom>
            <a:solidFill>
              <a:srgbClr val="1CABE2">
                <a:alpha val="100000"/>
              </a:srgbClr>
            </a:solidFill>
          </p:spPr>
          <p:txBody>
            <a:bodyPr/>
            <a:lstStyle/>
            <a:p/>
          </p:txBody>
        </p:sp>
        <p:sp>
          <p:nvSpPr>
            <p:cNvPr id="75" name="rc75"/>
            <p:cNvSpPr/>
            <p:nvPr/>
          </p:nvSpPr>
          <p:spPr>
            <a:xfrm>
              <a:off x="5242491" y="3922421"/>
              <a:ext cx="198960" cy="762965"/>
            </a:xfrm>
            <a:prstGeom prst="rect">
              <a:avLst/>
            </a:prstGeom>
            <a:solidFill>
              <a:srgbClr val="80BD41">
                <a:alpha val="100000"/>
              </a:srgbClr>
            </a:solidFill>
          </p:spPr>
          <p:txBody>
            <a:bodyPr/>
            <a:lstStyle/>
            <a:p/>
          </p:txBody>
        </p:sp>
        <p:sp>
          <p:nvSpPr>
            <p:cNvPr id="76" name="rc76"/>
            <p:cNvSpPr/>
            <p:nvPr/>
          </p:nvSpPr>
          <p:spPr>
            <a:xfrm>
              <a:off x="5242491" y="3298177"/>
              <a:ext cx="198960" cy="485523"/>
            </a:xfrm>
            <a:prstGeom prst="rect">
              <a:avLst/>
            </a:prstGeom>
            <a:solidFill>
              <a:srgbClr val="0058AB">
                <a:alpha val="100000"/>
              </a:srgbClr>
            </a:solidFill>
          </p:spPr>
          <p:txBody>
            <a:bodyPr/>
            <a:lstStyle/>
            <a:p/>
          </p:txBody>
        </p:sp>
        <p:sp>
          <p:nvSpPr>
            <p:cNvPr id="77" name="rc77"/>
            <p:cNvSpPr/>
            <p:nvPr/>
          </p:nvSpPr>
          <p:spPr>
            <a:xfrm>
              <a:off x="5242491" y="3783700"/>
              <a:ext cx="198960" cy="138720"/>
            </a:xfrm>
            <a:prstGeom prst="rect">
              <a:avLst/>
            </a:prstGeom>
            <a:solidFill>
              <a:srgbClr val="1CABE2">
                <a:alpha val="100000"/>
              </a:srgbClr>
            </a:solidFill>
          </p:spPr>
          <p:txBody>
            <a:bodyPr/>
            <a:lstStyle/>
            <a:p/>
          </p:txBody>
        </p:sp>
        <p:sp>
          <p:nvSpPr>
            <p:cNvPr id="78" name="rc78"/>
            <p:cNvSpPr/>
            <p:nvPr/>
          </p:nvSpPr>
          <p:spPr>
            <a:xfrm>
              <a:off x="5463559" y="3842484"/>
              <a:ext cx="198960" cy="842902"/>
            </a:xfrm>
            <a:prstGeom prst="rect">
              <a:avLst/>
            </a:prstGeom>
            <a:solidFill>
              <a:srgbClr val="80BD41">
                <a:alpha val="100000"/>
              </a:srgbClr>
            </a:solidFill>
          </p:spPr>
          <p:txBody>
            <a:bodyPr/>
            <a:lstStyle/>
            <a:p/>
          </p:txBody>
        </p:sp>
        <p:sp>
          <p:nvSpPr>
            <p:cNvPr id="79" name="rc79"/>
            <p:cNvSpPr/>
            <p:nvPr/>
          </p:nvSpPr>
          <p:spPr>
            <a:xfrm>
              <a:off x="5463559" y="3303579"/>
              <a:ext cx="198960" cy="428360"/>
            </a:xfrm>
            <a:prstGeom prst="rect">
              <a:avLst/>
            </a:prstGeom>
            <a:solidFill>
              <a:srgbClr val="0058AB">
                <a:alpha val="100000"/>
              </a:srgbClr>
            </a:solidFill>
          </p:spPr>
          <p:txBody>
            <a:bodyPr/>
            <a:lstStyle/>
            <a:p/>
          </p:txBody>
        </p:sp>
        <p:sp>
          <p:nvSpPr>
            <p:cNvPr id="80" name="rc80"/>
            <p:cNvSpPr/>
            <p:nvPr/>
          </p:nvSpPr>
          <p:spPr>
            <a:xfrm>
              <a:off x="5463559" y="3731940"/>
              <a:ext cx="198960" cy="110544"/>
            </a:xfrm>
            <a:prstGeom prst="rect">
              <a:avLst/>
            </a:prstGeom>
            <a:solidFill>
              <a:srgbClr val="1CABE2">
                <a:alpha val="100000"/>
              </a:srgbClr>
            </a:solidFill>
          </p:spPr>
          <p:txBody>
            <a:bodyPr/>
            <a:lstStyle/>
            <a:p/>
          </p:txBody>
        </p:sp>
        <p:sp>
          <p:nvSpPr>
            <p:cNvPr id="81" name="rc81"/>
            <p:cNvSpPr/>
            <p:nvPr/>
          </p:nvSpPr>
          <p:spPr>
            <a:xfrm>
              <a:off x="5684626" y="3778652"/>
              <a:ext cx="198960" cy="906734"/>
            </a:xfrm>
            <a:prstGeom prst="rect">
              <a:avLst/>
            </a:prstGeom>
            <a:solidFill>
              <a:srgbClr val="80BD41">
                <a:alpha val="100000"/>
              </a:srgbClr>
            </a:solidFill>
          </p:spPr>
          <p:txBody>
            <a:bodyPr/>
            <a:lstStyle/>
            <a:p/>
          </p:txBody>
        </p:sp>
        <p:sp>
          <p:nvSpPr>
            <p:cNvPr id="82" name="rc82"/>
            <p:cNvSpPr/>
            <p:nvPr/>
          </p:nvSpPr>
          <p:spPr>
            <a:xfrm>
              <a:off x="5684626" y="3311546"/>
              <a:ext cx="198960" cy="384675"/>
            </a:xfrm>
            <a:prstGeom prst="rect">
              <a:avLst/>
            </a:prstGeom>
            <a:solidFill>
              <a:srgbClr val="0058AB">
                <a:alpha val="100000"/>
              </a:srgbClr>
            </a:solidFill>
          </p:spPr>
          <p:txBody>
            <a:bodyPr/>
            <a:lstStyle/>
            <a:p/>
          </p:txBody>
        </p:sp>
        <p:sp>
          <p:nvSpPr>
            <p:cNvPr id="83" name="rc83"/>
            <p:cNvSpPr/>
            <p:nvPr/>
          </p:nvSpPr>
          <p:spPr>
            <a:xfrm>
              <a:off x="5684626" y="3696222"/>
              <a:ext cx="198960" cy="82430"/>
            </a:xfrm>
            <a:prstGeom prst="rect">
              <a:avLst/>
            </a:prstGeom>
            <a:solidFill>
              <a:srgbClr val="1CABE2">
                <a:alpha val="100000"/>
              </a:srgbClr>
            </a:solidFill>
          </p:spPr>
          <p:txBody>
            <a:bodyPr/>
            <a:lstStyle/>
            <a:p/>
          </p:txBody>
        </p:sp>
        <p:sp>
          <p:nvSpPr>
            <p:cNvPr id="84" name="rc84"/>
            <p:cNvSpPr/>
            <p:nvPr/>
          </p:nvSpPr>
          <p:spPr>
            <a:xfrm>
              <a:off x="5905694" y="3838437"/>
              <a:ext cx="198960" cy="846949"/>
            </a:xfrm>
            <a:prstGeom prst="rect">
              <a:avLst/>
            </a:prstGeom>
            <a:solidFill>
              <a:srgbClr val="80BD41">
                <a:alpha val="100000"/>
              </a:srgbClr>
            </a:solidFill>
          </p:spPr>
          <p:txBody>
            <a:bodyPr/>
            <a:lstStyle/>
            <a:p/>
          </p:txBody>
        </p:sp>
        <p:sp>
          <p:nvSpPr>
            <p:cNvPr id="85" name="rc85"/>
            <p:cNvSpPr/>
            <p:nvPr/>
          </p:nvSpPr>
          <p:spPr>
            <a:xfrm>
              <a:off x="5905694" y="3319339"/>
              <a:ext cx="198960" cy="409814"/>
            </a:xfrm>
            <a:prstGeom prst="rect">
              <a:avLst/>
            </a:prstGeom>
            <a:solidFill>
              <a:srgbClr val="0058AB">
                <a:alpha val="100000"/>
              </a:srgbClr>
            </a:solidFill>
          </p:spPr>
          <p:txBody>
            <a:bodyPr/>
            <a:lstStyle/>
            <a:p/>
          </p:txBody>
        </p:sp>
        <p:sp>
          <p:nvSpPr>
            <p:cNvPr id="86" name="rc86"/>
            <p:cNvSpPr/>
            <p:nvPr/>
          </p:nvSpPr>
          <p:spPr>
            <a:xfrm>
              <a:off x="5905694" y="3729154"/>
              <a:ext cx="198960" cy="109283"/>
            </a:xfrm>
            <a:prstGeom prst="rect">
              <a:avLst/>
            </a:prstGeom>
            <a:solidFill>
              <a:srgbClr val="1CABE2">
                <a:alpha val="100000"/>
              </a:srgbClr>
            </a:solidFill>
          </p:spPr>
          <p:txBody>
            <a:bodyPr/>
            <a:lstStyle/>
            <a:p/>
          </p:txBody>
        </p:sp>
        <p:sp>
          <p:nvSpPr>
            <p:cNvPr id="87" name="rc87"/>
            <p:cNvSpPr/>
            <p:nvPr/>
          </p:nvSpPr>
          <p:spPr>
            <a:xfrm>
              <a:off x="6126762" y="3991070"/>
              <a:ext cx="198960" cy="694317"/>
            </a:xfrm>
            <a:prstGeom prst="rect">
              <a:avLst/>
            </a:prstGeom>
            <a:solidFill>
              <a:srgbClr val="80BD41">
                <a:alpha val="100000"/>
              </a:srgbClr>
            </a:solidFill>
          </p:spPr>
          <p:txBody>
            <a:bodyPr/>
            <a:lstStyle/>
            <a:p/>
          </p:txBody>
        </p:sp>
        <p:sp>
          <p:nvSpPr>
            <p:cNvPr id="88" name="rc88"/>
            <p:cNvSpPr/>
            <p:nvPr/>
          </p:nvSpPr>
          <p:spPr>
            <a:xfrm>
              <a:off x="6126762" y="3296753"/>
              <a:ext cx="198960" cy="597112"/>
            </a:xfrm>
            <a:prstGeom prst="rect">
              <a:avLst/>
            </a:prstGeom>
            <a:solidFill>
              <a:srgbClr val="0058AB">
                <a:alpha val="100000"/>
              </a:srgbClr>
            </a:solidFill>
          </p:spPr>
          <p:txBody>
            <a:bodyPr/>
            <a:lstStyle/>
            <a:p/>
          </p:txBody>
        </p:sp>
        <p:sp>
          <p:nvSpPr>
            <p:cNvPr id="89" name="rc89"/>
            <p:cNvSpPr/>
            <p:nvPr/>
          </p:nvSpPr>
          <p:spPr>
            <a:xfrm>
              <a:off x="6126762" y="3893865"/>
              <a:ext cx="198960" cy="97204"/>
            </a:xfrm>
            <a:prstGeom prst="rect">
              <a:avLst/>
            </a:prstGeom>
            <a:solidFill>
              <a:srgbClr val="1CABE2">
                <a:alpha val="100000"/>
              </a:srgbClr>
            </a:solidFill>
          </p:spPr>
          <p:txBody>
            <a:bodyPr/>
            <a:lstStyle/>
            <a:p/>
          </p:txBody>
        </p:sp>
        <p:sp>
          <p:nvSpPr>
            <p:cNvPr id="90" name="rc90"/>
            <p:cNvSpPr/>
            <p:nvPr/>
          </p:nvSpPr>
          <p:spPr>
            <a:xfrm>
              <a:off x="6347829" y="3912936"/>
              <a:ext cx="198960" cy="772450"/>
            </a:xfrm>
            <a:prstGeom prst="rect">
              <a:avLst/>
            </a:prstGeom>
            <a:solidFill>
              <a:srgbClr val="80BD41">
                <a:alpha val="100000"/>
              </a:srgbClr>
            </a:solidFill>
          </p:spPr>
          <p:txBody>
            <a:bodyPr/>
            <a:lstStyle/>
            <a:p/>
          </p:txBody>
        </p:sp>
        <p:sp>
          <p:nvSpPr>
            <p:cNvPr id="91" name="rc91"/>
            <p:cNvSpPr/>
            <p:nvPr/>
          </p:nvSpPr>
          <p:spPr>
            <a:xfrm>
              <a:off x="6347829" y="3280931"/>
              <a:ext cx="198960" cy="519648"/>
            </a:xfrm>
            <a:prstGeom prst="rect">
              <a:avLst/>
            </a:prstGeom>
            <a:solidFill>
              <a:srgbClr val="0058AB">
                <a:alpha val="100000"/>
              </a:srgbClr>
            </a:solidFill>
          </p:spPr>
          <p:txBody>
            <a:bodyPr/>
            <a:lstStyle/>
            <a:p/>
          </p:txBody>
        </p:sp>
        <p:sp>
          <p:nvSpPr>
            <p:cNvPr id="92" name="rc92"/>
            <p:cNvSpPr/>
            <p:nvPr/>
          </p:nvSpPr>
          <p:spPr>
            <a:xfrm>
              <a:off x="6347829" y="3800580"/>
              <a:ext cx="198960" cy="112356"/>
            </a:xfrm>
            <a:prstGeom prst="rect">
              <a:avLst/>
            </a:prstGeom>
            <a:solidFill>
              <a:srgbClr val="1CABE2">
                <a:alpha val="100000"/>
              </a:srgbClr>
            </a:solidFill>
          </p:spPr>
          <p:txBody>
            <a:bodyPr/>
            <a:lstStyle/>
            <a:p/>
          </p:txBody>
        </p:sp>
        <p:sp>
          <p:nvSpPr>
            <p:cNvPr id="93" name="rc93"/>
            <p:cNvSpPr/>
            <p:nvPr/>
          </p:nvSpPr>
          <p:spPr>
            <a:xfrm>
              <a:off x="6568897" y="3787358"/>
              <a:ext cx="198960" cy="898028"/>
            </a:xfrm>
            <a:prstGeom prst="rect">
              <a:avLst/>
            </a:prstGeom>
            <a:solidFill>
              <a:srgbClr val="80BD41">
                <a:alpha val="100000"/>
              </a:srgbClr>
            </a:solidFill>
          </p:spPr>
          <p:txBody>
            <a:bodyPr/>
            <a:lstStyle/>
            <a:p/>
          </p:txBody>
        </p:sp>
        <p:sp>
          <p:nvSpPr>
            <p:cNvPr id="94" name="rc94"/>
            <p:cNvSpPr/>
            <p:nvPr/>
          </p:nvSpPr>
          <p:spPr>
            <a:xfrm>
              <a:off x="6568897" y="3259944"/>
              <a:ext cx="198960" cy="413378"/>
            </a:xfrm>
            <a:prstGeom prst="rect">
              <a:avLst/>
            </a:prstGeom>
            <a:solidFill>
              <a:srgbClr val="0058AB">
                <a:alpha val="100000"/>
              </a:srgbClr>
            </a:solidFill>
          </p:spPr>
          <p:txBody>
            <a:bodyPr/>
            <a:lstStyle/>
            <a:p/>
          </p:txBody>
        </p:sp>
        <p:sp>
          <p:nvSpPr>
            <p:cNvPr id="95" name="rc95"/>
            <p:cNvSpPr/>
            <p:nvPr/>
          </p:nvSpPr>
          <p:spPr>
            <a:xfrm>
              <a:off x="6568897" y="3673323"/>
              <a:ext cx="198960" cy="114035"/>
            </a:xfrm>
            <a:prstGeom prst="rect">
              <a:avLst/>
            </a:prstGeom>
            <a:solidFill>
              <a:srgbClr val="1CABE2">
                <a:alpha val="100000"/>
              </a:srgbClr>
            </a:solidFill>
          </p:spPr>
          <p:txBody>
            <a:bodyPr/>
            <a:lstStyle/>
            <a:p/>
          </p:txBody>
        </p:sp>
        <p:sp>
          <p:nvSpPr>
            <p:cNvPr id="96" name="rc96"/>
            <p:cNvSpPr/>
            <p:nvPr/>
          </p:nvSpPr>
          <p:spPr>
            <a:xfrm>
              <a:off x="6789965" y="3780762"/>
              <a:ext cx="198960" cy="904624"/>
            </a:xfrm>
            <a:prstGeom prst="rect">
              <a:avLst/>
            </a:prstGeom>
            <a:solidFill>
              <a:srgbClr val="80BD41">
                <a:alpha val="100000"/>
              </a:srgbClr>
            </a:solidFill>
          </p:spPr>
          <p:txBody>
            <a:bodyPr/>
            <a:lstStyle/>
            <a:p/>
          </p:txBody>
        </p:sp>
        <p:sp>
          <p:nvSpPr>
            <p:cNvPr id="97" name="rc97"/>
            <p:cNvSpPr/>
            <p:nvPr/>
          </p:nvSpPr>
          <p:spPr>
            <a:xfrm>
              <a:off x="6789965" y="3249474"/>
              <a:ext cx="198960" cy="416414"/>
            </a:xfrm>
            <a:prstGeom prst="rect">
              <a:avLst/>
            </a:prstGeom>
            <a:solidFill>
              <a:srgbClr val="0058AB">
                <a:alpha val="100000"/>
              </a:srgbClr>
            </a:solidFill>
          </p:spPr>
          <p:txBody>
            <a:bodyPr/>
            <a:lstStyle/>
            <a:p/>
          </p:txBody>
        </p:sp>
        <p:sp>
          <p:nvSpPr>
            <p:cNvPr id="98" name="rc98"/>
            <p:cNvSpPr/>
            <p:nvPr/>
          </p:nvSpPr>
          <p:spPr>
            <a:xfrm>
              <a:off x="6789965" y="3665889"/>
              <a:ext cx="198960" cy="114872"/>
            </a:xfrm>
            <a:prstGeom prst="rect">
              <a:avLst/>
            </a:prstGeom>
            <a:solidFill>
              <a:srgbClr val="1CABE2">
                <a:alpha val="100000"/>
              </a:srgbClr>
            </a:solidFill>
          </p:spPr>
          <p:txBody>
            <a:bodyPr/>
            <a:lstStyle/>
            <a:p/>
          </p:txBody>
        </p:sp>
        <p:sp>
          <p:nvSpPr>
            <p:cNvPr id="99" name="rc99"/>
            <p:cNvSpPr/>
            <p:nvPr/>
          </p:nvSpPr>
          <p:spPr>
            <a:xfrm>
              <a:off x="7011032" y="3785288"/>
              <a:ext cx="198960" cy="900098"/>
            </a:xfrm>
            <a:prstGeom prst="rect">
              <a:avLst/>
            </a:prstGeom>
            <a:solidFill>
              <a:srgbClr val="80BD41">
                <a:alpha val="100000"/>
              </a:srgbClr>
            </a:solidFill>
          </p:spPr>
          <p:txBody>
            <a:bodyPr/>
            <a:lstStyle/>
            <a:p/>
          </p:txBody>
        </p:sp>
        <p:sp>
          <p:nvSpPr>
            <p:cNvPr id="100" name="rc100"/>
            <p:cNvSpPr/>
            <p:nvPr/>
          </p:nvSpPr>
          <p:spPr>
            <a:xfrm>
              <a:off x="7011032" y="3233615"/>
              <a:ext cx="198960" cy="435531"/>
            </a:xfrm>
            <a:prstGeom prst="rect">
              <a:avLst/>
            </a:prstGeom>
            <a:solidFill>
              <a:srgbClr val="0058AB">
                <a:alpha val="100000"/>
              </a:srgbClr>
            </a:solidFill>
          </p:spPr>
          <p:txBody>
            <a:bodyPr/>
            <a:lstStyle/>
            <a:p/>
          </p:txBody>
        </p:sp>
        <p:sp>
          <p:nvSpPr>
            <p:cNvPr id="101" name="rc101"/>
            <p:cNvSpPr/>
            <p:nvPr/>
          </p:nvSpPr>
          <p:spPr>
            <a:xfrm>
              <a:off x="7011032" y="3669146"/>
              <a:ext cx="198960" cy="116141"/>
            </a:xfrm>
            <a:prstGeom prst="rect">
              <a:avLst/>
            </a:prstGeom>
            <a:solidFill>
              <a:srgbClr val="1CABE2">
                <a:alpha val="100000"/>
              </a:srgbClr>
            </a:solidFill>
          </p:spPr>
          <p:txBody>
            <a:bodyPr/>
            <a:lstStyle/>
            <a:p/>
          </p:txBody>
        </p:sp>
        <p:sp>
          <p:nvSpPr>
            <p:cNvPr id="102" name="rc102"/>
            <p:cNvSpPr/>
            <p:nvPr/>
          </p:nvSpPr>
          <p:spPr>
            <a:xfrm>
              <a:off x="7232100" y="3219371"/>
              <a:ext cx="198960" cy="369852"/>
            </a:xfrm>
            <a:prstGeom prst="rect">
              <a:avLst/>
            </a:prstGeom>
            <a:solidFill>
              <a:srgbClr val="F26A21">
                <a:alpha val="100000"/>
              </a:srgbClr>
            </a:solidFill>
          </p:spPr>
          <p:txBody>
            <a:bodyPr/>
            <a:lstStyle/>
            <a:p/>
          </p:txBody>
        </p:sp>
        <p:sp>
          <p:nvSpPr>
            <p:cNvPr id="103" name="rc103"/>
            <p:cNvSpPr/>
            <p:nvPr/>
          </p:nvSpPr>
          <p:spPr>
            <a:xfrm>
              <a:off x="7232100" y="3589224"/>
              <a:ext cx="198960" cy="1096162"/>
            </a:xfrm>
            <a:prstGeom prst="rect">
              <a:avLst/>
            </a:prstGeom>
            <a:solidFill>
              <a:srgbClr val="FFC20E">
                <a:alpha val="100000"/>
              </a:srgbClr>
            </a:solidFill>
          </p:spPr>
          <p:txBody>
            <a:bodyPr/>
            <a:lstStyle/>
            <a:p/>
          </p:txBody>
        </p:sp>
        <p:sp>
          <p:nvSpPr>
            <p:cNvPr id="104" name="rc104"/>
            <p:cNvSpPr/>
            <p:nvPr/>
          </p:nvSpPr>
          <p:spPr>
            <a:xfrm>
              <a:off x="7453168" y="3208778"/>
              <a:ext cx="198960" cy="314077"/>
            </a:xfrm>
            <a:prstGeom prst="rect">
              <a:avLst/>
            </a:prstGeom>
            <a:solidFill>
              <a:srgbClr val="F26A21">
                <a:alpha val="100000"/>
              </a:srgbClr>
            </a:solidFill>
          </p:spPr>
          <p:txBody>
            <a:bodyPr/>
            <a:lstStyle/>
            <a:p/>
          </p:txBody>
        </p:sp>
        <p:sp>
          <p:nvSpPr>
            <p:cNvPr id="105" name="rc105"/>
            <p:cNvSpPr/>
            <p:nvPr/>
          </p:nvSpPr>
          <p:spPr>
            <a:xfrm>
              <a:off x="7453168" y="3522856"/>
              <a:ext cx="198960" cy="1162530"/>
            </a:xfrm>
            <a:prstGeom prst="rect">
              <a:avLst/>
            </a:prstGeom>
            <a:solidFill>
              <a:srgbClr val="FFC20E">
                <a:alpha val="100000"/>
              </a:srgbClr>
            </a:solidFill>
          </p:spPr>
          <p:txBody>
            <a:bodyPr/>
            <a:lstStyle/>
            <a:p/>
          </p:txBody>
        </p:sp>
        <p:sp>
          <p:nvSpPr>
            <p:cNvPr id="106" name="rc106"/>
            <p:cNvSpPr/>
            <p:nvPr/>
          </p:nvSpPr>
          <p:spPr>
            <a:xfrm>
              <a:off x="7674236" y="3196549"/>
              <a:ext cx="198960" cy="266714"/>
            </a:xfrm>
            <a:prstGeom prst="rect">
              <a:avLst/>
            </a:prstGeom>
            <a:solidFill>
              <a:srgbClr val="F26A21">
                <a:alpha val="100000"/>
              </a:srgbClr>
            </a:solidFill>
          </p:spPr>
          <p:txBody>
            <a:bodyPr/>
            <a:lstStyle/>
            <a:p/>
          </p:txBody>
        </p:sp>
        <p:sp>
          <p:nvSpPr>
            <p:cNvPr id="107" name="rc107"/>
            <p:cNvSpPr/>
            <p:nvPr/>
          </p:nvSpPr>
          <p:spPr>
            <a:xfrm>
              <a:off x="7674236" y="3463263"/>
              <a:ext cx="198960" cy="1222123"/>
            </a:xfrm>
            <a:prstGeom prst="rect">
              <a:avLst/>
            </a:prstGeom>
            <a:solidFill>
              <a:srgbClr val="FFC20E">
                <a:alpha val="100000"/>
              </a:srgbClr>
            </a:solidFill>
          </p:spPr>
          <p:txBody>
            <a:bodyPr/>
            <a:lstStyle/>
            <a:p/>
          </p:txBody>
        </p:sp>
        <p:sp>
          <p:nvSpPr>
            <p:cNvPr id="108" name="rc108"/>
            <p:cNvSpPr/>
            <p:nvPr/>
          </p:nvSpPr>
          <p:spPr>
            <a:xfrm>
              <a:off x="7895303" y="3181643"/>
              <a:ext cx="198960" cy="226493"/>
            </a:xfrm>
            <a:prstGeom prst="rect">
              <a:avLst/>
            </a:prstGeom>
            <a:solidFill>
              <a:srgbClr val="F26A21">
                <a:alpha val="100000"/>
              </a:srgbClr>
            </a:solidFill>
          </p:spPr>
          <p:txBody>
            <a:bodyPr/>
            <a:lstStyle/>
            <a:p/>
          </p:txBody>
        </p:sp>
        <p:sp>
          <p:nvSpPr>
            <p:cNvPr id="109" name="rc109"/>
            <p:cNvSpPr/>
            <p:nvPr/>
          </p:nvSpPr>
          <p:spPr>
            <a:xfrm>
              <a:off x="7895303" y="3408136"/>
              <a:ext cx="198960" cy="1277250"/>
            </a:xfrm>
            <a:prstGeom prst="rect">
              <a:avLst/>
            </a:prstGeom>
            <a:solidFill>
              <a:srgbClr val="FFC20E">
                <a:alpha val="100000"/>
              </a:srgbClr>
            </a:solidFill>
          </p:spPr>
          <p:txBody>
            <a:bodyPr/>
            <a:lstStyle/>
            <a:p/>
          </p:txBody>
        </p:sp>
        <p:sp>
          <p:nvSpPr>
            <p:cNvPr id="110" name="rc110"/>
            <p:cNvSpPr/>
            <p:nvPr/>
          </p:nvSpPr>
          <p:spPr>
            <a:xfrm>
              <a:off x="8116371" y="3172673"/>
              <a:ext cx="198960" cy="192337"/>
            </a:xfrm>
            <a:prstGeom prst="rect">
              <a:avLst/>
            </a:prstGeom>
            <a:solidFill>
              <a:srgbClr val="F26A21">
                <a:alpha val="100000"/>
              </a:srgbClr>
            </a:solidFill>
          </p:spPr>
          <p:txBody>
            <a:bodyPr/>
            <a:lstStyle/>
            <a:p/>
          </p:txBody>
        </p:sp>
        <p:sp>
          <p:nvSpPr>
            <p:cNvPr id="111" name="rc111"/>
            <p:cNvSpPr/>
            <p:nvPr/>
          </p:nvSpPr>
          <p:spPr>
            <a:xfrm>
              <a:off x="8116371" y="3365010"/>
              <a:ext cx="198960" cy="1320376"/>
            </a:xfrm>
            <a:prstGeom prst="rect">
              <a:avLst/>
            </a:prstGeom>
            <a:solidFill>
              <a:srgbClr val="FFC20E">
                <a:alpha val="100000"/>
              </a:srgbClr>
            </a:solidFill>
          </p:spPr>
          <p:txBody>
            <a:bodyPr/>
            <a:lstStyle/>
            <a:p/>
          </p:txBody>
        </p:sp>
        <p:sp>
          <p:nvSpPr>
            <p:cNvPr id="112" name="pl112"/>
            <p:cNvSpPr/>
            <p:nvPr/>
          </p:nvSpPr>
          <p:spPr>
            <a:xfrm>
              <a:off x="1583821" y="2757637"/>
              <a:ext cx="5526691" cy="792225"/>
            </a:xfrm>
            <a:custGeom>
              <a:avLst/>
              <a:pathLst>
                <a:path w="5526691" h="792225">
                  <a:moveTo>
                    <a:pt x="0" y="765818"/>
                  </a:moveTo>
                  <a:lnTo>
                    <a:pt x="221067" y="792225"/>
                  </a:lnTo>
                  <a:lnTo>
                    <a:pt x="442135" y="792225"/>
                  </a:lnTo>
                  <a:lnTo>
                    <a:pt x="663203" y="739410"/>
                  </a:lnTo>
                  <a:lnTo>
                    <a:pt x="884270" y="713003"/>
                  </a:lnTo>
                  <a:lnTo>
                    <a:pt x="1105338" y="660188"/>
                  </a:lnTo>
                  <a:lnTo>
                    <a:pt x="1326406" y="633780"/>
                  </a:lnTo>
                  <a:lnTo>
                    <a:pt x="1547473" y="554558"/>
                  </a:lnTo>
                  <a:lnTo>
                    <a:pt x="1768541" y="264075"/>
                  </a:lnTo>
                  <a:lnTo>
                    <a:pt x="1989609" y="0"/>
                  </a:lnTo>
                  <a:lnTo>
                    <a:pt x="2210676" y="343297"/>
                  </a:lnTo>
                  <a:lnTo>
                    <a:pt x="2431744" y="448927"/>
                  </a:lnTo>
                  <a:lnTo>
                    <a:pt x="2652812" y="580965"/>
                  </a:lnTo>
                  <a:lnTo>
                    <a:pt x="2873879" y="633780"/>
                  </a:lnTo>
                  <a:lnTo>
                    <a:pt x="3094947" y="660188"/>
                  </a:lnTo>
                  <a:lnTo>
                    <a:pt x="3316015" y="633780"/>
                  </a:lnTo>
                  <a:lnTo>
                    <a:pt x="3537082" y="290482"/>
                  </a:lnTo>
                  <a:lnTo>
                    <a:pt x="3758150" y="211260"/>
                  </a:lnTo>
                  <a:lnTo>
                    <a:pt x="3979218" y="105630"/>
                  </a:lnTo>
                  <a:lnTo>
                    <a:pt x="4200285" y="26407"/>
                  </a:lnTo>
                  <a:lnTo>
                    <a:pt x="4421353" y="79222"/>
                  </a:lnTo>
                  <a:lnTo>
                    <a:pt x="4642421" y="422520"/>
                  </a:lnTo>
                  <a:lnTo>
                    <a:pt x="4863488" y="264075"/>
                  </a:lnTo>
                  <a:lnTo>
                    <a:pt x="5084556" y="52815"/>
                  </a:lnTo>
                  <a:lnTo>
                    <a:pt x="5305624" y="52815"/>
                  </a:lnTo>
                  <a:lnTo>
                    <a:pt x="5526691" y="79222"/>
                  </a:lnTo>
                </a:path>
              </a:pathLst>
            </a:custGeom>
            <a:ln w="27101" cap="flat">
              <a:solidFill>
                <a:srgbClr val="0058AB">
                  <a:alpha val="100000"/>
                </a:srgbClr>
              </a:solidFill>
              <a:prstDash val="solid"/>
              <a:round/>
            </a:ln>
          </p:spPr>
          <p:txBody>
            <a:bodyPr/>
            <a:lstStyle/>
            <a:p/>
          </p:txBody>
        </p:sp>
        <p:sp>
          <p:nvSpPr>
            <p:cNvPr id="113" name="pl113"/>
            <p:cNvSpPr/>
            <p:nvPr/>
          </p:nvSpPr>
          <p:spPr>
            <a:xfrm>
              <a:off x="1583821" y="2942490"/>
              <a:ext cx="5526691" cy="1082708"/>
            </a:xfrm>
            <a:custGeom>
              <a:avLst/>
              <a:pathLst>
                <a:path w="5526691" h="1082708">
                  <a:moveTo>
                    <a:pt x="0" y="977078"/>
                  </a:moveTo>
                  <a:lnTo>
                    <a:pt x="221067" y="1029893"/>
                  </a:lnTo>
                  <a:lnTo>
                    <a:pt x="442135" y="1082708"/>
                  </a:lnTo>
                  <a:lnTo>
                    <a:pt x="663203" y="977078"/>
                  </a:lnTo>
                  <a:lnTo>
                    <a:pt x="884270" y="871448"/>
                  </a:lnTo>
                  <a:lnTo>
                    <a:pt x="1105338" y="792225"/>
                  </a:lnTo>
                  <a:lnTo>
                    <a:pt x="1326406" y="686595"/>
                  </a:lnTo>
                  <a:lnTo>
                    <a:pt x="1547473" y="633780"/>
                  </a:lnTo>
                  <a:lnTo>
                    <a:pt x="1768541" y="343297"/>
                  </a:lnTo>
                  <a:lnTo>
                    <a:pt x="1989609" y="79222"/>
                  </a:lnTo>
                  <a:lnTo>
                    <a:pt x="2210676" y="264075"/>
                  </a:lnTo>
                  <a:lnTo>
                    <a:pt x="2431744" y="448927"/>
                  </a:lnTo>
                  <a:lnTo>
                    <a:pt x="2652812" y="633780"/>
                  </a:lnTo>
                  <a:lnTo>
                    <a:pt x="2873879" y="607373"/>
                  </a:lnTo>
                  <a:lnTo>
                    <a:pt x="3094947" y="607373"/>
                  </a:lnTo>
                  <a:lnTo>
                    <a:pt x="3316015" y="633780"/>
                  </a:lnTo>
                  <a:lnTo>
                    <a:pt x="3537082" y="343297"/>
                  </a:lnTo>
                  <a:lnTo>
                    <a:pt x="3758150" y="290482"/>
                  </a:lnTo>
                  <a:lnTo>
                    <a:pt x="3979218" y="132037"/>
                  </a:lnTo>
                  <a:lnTo>
                    <a:pt x="4200285" y="0"/>
                  </a:lnTo>
                  <a:lnTo>
                    <a:pt x="4421353" y="105630"/>
                  </a:lnTo>
                  <a:lnTo>
                    <a:pt x="4642421" y="422520"/>
                  </a:lnTo>
                  <a:lnTo>
                    <a:pt x="4863488" y="290482"/>
                  </a:lnTo>
                  <a:lnTo>
                    <a:pt x="5084556" y="79222"/>
                  </a:lnTo>
                  <a:lnTo>
                    <a:pt x="5305624" y="79222"/>
                  </a:lnTo>
                  <a:lnTo>
                    <a:pt x="5526691" y="105630"/>
                  </a:lnTo>
                </a:path>
              </a:pathLst>
            </a:custGeom>
            <a:ln w="27101" cap="flat">
              <a:solidFill>
                <a:srgbClr val="80BD41">
                  <a:alpha val="100000"/>
                </a:srgbClr>
              </a:solidFill>
              <a:prstDash val="solid"/>
              <a:round/>
            </a:ln>
          </p:spPr>
          <p:txBody>
            <a:bodyPr/>
            <a:lstStyle/>
            <a:p/>
          </p:txBody>
        </p:sp>
        <p:sp>
          <p:nvSpPr>
            <p:cNvPr id="114" name="tx114"/>
            <p:cNvSpPr/>
            <p:nvPr/>
          </p:nvSpPr>
          <p:spPr>
            <a:xfrm>
              <a:off x="1515493" y="3321182"/>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44</a:t>
              </a:r>
            </a:p>
          </p:txBody>
        </p:sp>
        <p:sp>
          <p:nvSpPr>
            <p:cNvPr id="115" name="tx115"/>
            <p:cNvSpPr/>
            <p:nvPr/>
          </p:nvSpPr>
          <p:spPr>
            <a:xfrm>
              <a:off x="2620831" y="321369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48</a:t>
              </a:r>
            </a:p>
          </p:txBody>
        </p:sp>
        <p:sp>
          <p:nvSpPr>
            <p:cNvPr id="116" name="tx116"/>
            <p:cNvSpPr/>
            <p:nvPr/>
          </p:nvSpPr>
          <p:spPr>
            <a:xfrm>
              <a:off x="3726170" y="289680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60</a:t>
              </a:r>
            </a:p>
          </p:txBody>
        </p:sp>
        <p:sp>
          <p:nvSpPr>
            <p:cNvPr id="117" name="tx117"/>
            <p:cNvSpPr/>
            <p:nvPr/>
          </p:nvSpPr>
          <p:spPr>
            <a:xfrm>
              <a:off x="4831508" y="3187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49</a:t>
              </a:r>
            </a:p>
          </p:txBody>
        </p:sp>
        <p:sp>
          <p:nvSpPr>
            <p:cNvPr id="118" name="tx118"/>
            <p:cNvSpPr/>
            <p:nvPr/>
          </p:nvSpPr>
          <p:spPr>
            <a:xfrm>
              <a:off x="5715779" y="2581411"/>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72</a:t>
              </a:r>
            </a:p>
          </p:txBody>
        </p:sp>
        <p:sp>
          <p:nvSpPr>
            <p:cNvPr id="119" name="tx119"/>
            <p:cNvSpPr/>
            <p:nvPr/>
          </p:nvSpPr>
          <p:spPr>
            <a:xfrm>
              <a:off x="5936846" y="263272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70</a:t>
              </a:r>
            </a:p>
          </p:txBody>
        </p:sp>
        <p:sp>
          <p:nvSpPr>
            <p:cNvPr id="120" name="tx120"/>
            <p:cNvSpPr/>
            <p:nvPr/>
          </p:nvSpPr>
          <p:spPr>
            <a:xfrm>
              <a:off x="6157914" y="2977524"/>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57</a:t>
              </a:r>
            </a:p>
          </p:txBody>
        </p:sp>
        <p:sp>
          <p:nvSpPr>
            <p:cNvPr id="121" name="tx121"/>
            <p:cNvSpPr/>
            <p:nvPr/>
          </p:nvSpPr>
          <p:spPr>
            <a:xfrm>
              <a:off x="6378982" y="2817519"/>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63</a:t>
              </a:r>
            </a:p>
          </p:txBody>
        </p:sp>
        <p:sp>
          <p:nvSpPr>
            <p:cNvPr id="122" name="tx122"/>
            <p:cNvSpPr/>
            <p:nvPr/>
          </p:nvSpPr>
          <p:spPr>
            <a:xfrm>
              <a:off x="6600049" y="2607819"/>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71</a:t>
              </a:r>
            </a:p>
          </p:txBody>
        </p:sp>
        <p:sp>
          <p:nvSpPr>
            <p:cNvPr id="123" name="tx123"/>
            <p:cNvSpPr/>
            <p:nvPr/>
          </p:nvSpPr>
          <p:spPr>
            <a:xfrm>
              <a:off x="6821117" y="2607819"/>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71</a:t>
              </a:r>
            </a:p>
          </p:txBody>
        </p:sp>
        <p:sp>
          <p:nvSpPr>
            <p:cNvPr id="124" name="tx124"/>
            <p:cNvSpPr/>
            <p:nvPr/>
          </p:nvSpPr>
          <p:spPr>
            <a:xfrm>
              <a:off x="7042185" y="263272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70</a:t>
              </a:r>
            </a:p>
          </p:txBody>
        </p:sp>
        <p:sp>
          <p:nvSpPr>
            <p:cNvPr id="125" name="tx125"/>
            <p:cNvSpPr/>
            <p:nvPr/>
          </p:nvSpPr>
          <p:spPr>
            <a:xfrm>
              <a:off x="1515493" y="398806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29</a:t>
              </a:r>
            </a:p>
          </p:txBody>
        </p:sp>
        <p:sp>
          <p:nvSpPr>
            <p:cNvPr id="126" name="tx126"/>
            <p:cNvSpPr/>
            <p:nvPr/>
          </p:nvSpPr>
          <p:spPr>
            <a:xfrm>
              <a:off x="2620831" y="380315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36</a:t>
              </a:r>
            </a:p>
          </p:txBody>
        </p:sp>
        <p:sp>
          <p:nvSpPr>
            <p:cNvPr id="127" name="tx127"/>
            <p:cNvSpPr/>
            <p:nvPr/>
          </p:nvSpPr>
          <p:spPr>
            <a:xfrm>
              <a:off x="3726170" y="32750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56</a:t>
              </a:r>
            </a:p>
          </p:txBody>
        </p:sp>
        <p:sp>
          <p:nvSpPr>
            <p:cNvPr id="128" name="tx128"/>
            <p:cNvSpPr/>
            <p:nvPr/>
          </p:nvSpPr>
          <p:spPr>
            <a:xfrm>
              <a:off x="4831508" y="3646267"/>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42</a:t>
              </a:r>
            </a:p>
          </p:txBody>
        </p:sp>
        <p:sp>
          <p:nvSpPr>
            <p:cNvPr id="129" name="tx129"/>
            <p:cNvSpPr/>
            <p:nvPr/>
          </p:nvSpPr>
          <p:spPr>
            <a:xfrm>
              <a:off x="5715779" y="301098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66</a:t>
              </a:r>
            </a:p>
          </p:txBody>
        </p:sp>
        <p:sp>
          <p:nvSpPr>
            <p:cNvPr id="130" name="tx130"/>
            <p:cNvSpPr/>
            <p:nvPr/>
          </p:nvSpPr>
          <p:spPr>
            <a:xfrm>
              <a:off x="5936846" y="31166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62</a:t>
              </a:r>
            </a:p>
          </p:txBody>
        </p:sp>
        <p:sp>
          <p:nvSpPr>
            <p:cNvPr id="131" name="tx131"/>
            <p:cNvSpPr/>
            <p:nvPr/>
          </p:nvSpPr>
          <p:spPr>
            <a:xfrm>
              <a:off x="6157914" y="34335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50</a:t>
              </a:r>
            </a:p>
          </p:txBody>
        </p:sp>
        <p:sp>
          <p:nvSpPr>
            <p:cNvPr id="132" name="tx132"/>
            <p:cNvSpPr/>
            <p:nvPr/>
          </p:nvSpPr>
          <p:spPr>
            <a:xfrm>
              <a:off x="6378982" y="3303029"/>
              <a:ext cx="136656" cy="882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55</a:t>
              </a:r>
            </a:p>
          </p:txBody>
        </p:sp>
        <p:sp>
          <p:nvSpPr>
            <p:cNvPr id="133" name="tx133"/>
            <p:cNvSpPr/>
            <p:nvPr/>
          </p:nvSpPr>
          <p:spPr>
            <a:xfrm>
              <a:off x="6600049" y="3090149"/>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63</a:t>
              </a:r>
            </a:p>
          </p:txBody>
        </p:sp>
        <p:sp>
          <p:nvSpPr>
            <p:cNvPr id="134" name="tx134"/>
            <p:cNvSpPr/>
            <p:nvPr/>
          </p:nvSpPr>
          <p:spPr>
            <a:xfrm>
              <a:off x="6821117" y="3090149"/>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63</a:t>
              </a:r>
            </a:p>
          </p:txBody>
        </p:sp>
        <p:sp>
          <p:nvSpPr>
            <p:cNvPr id="135" name="tx135"/>
            <p:cNvSpPr/>
            <p:nvPr/>
          </p:nvSpPr>
          <p:spPr>
            <a:xfrm>
              <a:off x="7042185" y="31166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62</a:t>
              </a:r>
            </a:p>
          </p:txBody>
        </p:sp>
        <p:sp>
          <p:nvSpPr>
            <p:cNvPr id="136" name="tx136"/>
            <p:cNvSpPr/>
            <p:nvPr/>
          </p:nvSpPr>
          <p:spPr>
            <a:xfrm>
              <a:off x="1016593"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7" name="tx137"/>
            <p:cNvSpPr/>
            <p:nvPr/>
          </p:nvSpPr>
          <p:spPr>
            <a:xfrm>
              <a:off x="571671" y="3626161"/>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5,000,000</a:t>
              </a:r>
            </a:p>
          </p:txBody>
        </p:sp>
        <p:sp>
          <p:nvSpPr>
            <p:cNvPr id="138" name="tx138"/>
            <p:cNvSpPr/>
            <p:nvPr/>
          </p:nvSpPr>
          <p:spPr>
            <a:xfrm>
              <a:off x="508103" y="2624365"/>
              <a:ext cx="572058"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10,000,000</a:t>
              </a:r>
            </a:p>
          </p:txBody>
        </p:sp>
        <p:sp>
          <p:nvSpPr>
            <p:cNvPr id="139" name="tx139"/>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0" name="tx140"/>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1" name="tx141"/>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2" name="tx142"/>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3" name="tx143"/>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4" name="tx144"/>
            <p:cNvSpPr/>
            <p:nvPr/>
          </p:nvSpPr>
          <p:spPr>
            <a:xfrm rot="-5400000">
              <a:off x="145582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5" name="tx145"/>
            <p:cNvSpPr/>
            <p:nvPr/>
          </p:nvSpPr>
          <p:spPr>
            <a:xfrm rot="-5400000">
              <a:off x="256115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6" name="tx146"/>
            <p:cNvSpPr/>
            <p:nvPr/>
          </p:nvSpPr>
          <p:spPr>
            <a:xfrm rot="-5400000">
              <a:off x="366649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7" name="tx147"/>
            <p:cNvSpPr/>
            <p:nvPr/>
          </p:nvSpPr>
          <p:spPr>
            <a:xfrm rot="-5400000">
              <a:off x="477183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8" name="tx148"/>
            <p:cNvSpPr/>
            <p:nvPr/>
          </p:nvSpPr>
          <p:spPr>
            <a:xfrm rot="-5400000">
              <a:off x="587717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9" name="tx149"/>
            <p:cNvSpPr/>
            <p:nvPr/>
          </p:nvSpPr>
          <p:spPr>
            <a:xfrm rot="-5400000">
              <a:off x="698251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0" name="tx150"/>
            <p:cNvSpPr/>
            <p:nvPr/>
          </p:nvSpPr>
          <p:spPr>
            <a:xfrm rot="-5400000">
              <a:off x="8087822"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1" name="tx151"/>
            <p:cNvSpPr/>
            <p:nvPr/>
          </p:nvSpPr>
          <p:spPr>
            <a:xfrm rot="-5400000">
              <a:off x="565610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2" name="tx152"/>
            <p:cNvSpPr/>
            <p:nvPr/>
          </p:nvSpPr>
          <p:spPr>
            <a:xfrm rot="-5400000">
              <a:off x="587717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3" name="tx153"/>
            <p:cNvSpPr/>
            <p:nvPr/>
          </p:nvSpPr>
          <p:spPr>
            <a:xfrm rot="-5400000">
              <a:off x="609824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4" name="tx154"/>
            <p:cNvSpPr/>
            <p:nvPr/>
          </p:nvSpPr>
          <p:spPr>
            <a:xfrm rot="-5400000">
              <a:off x="631930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5" name="tx155"/>
            <p:cNvSpPr/>
            <p:nvPr/>
          </p:nvSpPr>
          <p:spPr>
            <a:xfrm rot="-5400000">
              <a:off x="6540348"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6" name="tx156"/>
            <p:cNvSpPr/>
            <p:nvPr/>
          </p:nvSpPr>
          <p:spPr>
            <a:xfrm rot="-5400000">
              <a:off x="6761444"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7" name="tx157"/>
            <p:cNvSpPr/>
            <p:nvPr/>
          </p:nvSpPr>
          <p:spPr>
            <a:xfrm rot="-5400000">
              <a:off x="698251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8" name="tx158"/>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9" name="tx159"/>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0" name="rc160"/>
            <p:cNvSpPr/>
            <p:nvPr/>
          </p:nvSpPr>
          <p:spPr>
            <a:xfrm>
              <a:off x="1795270" y="5522891"/>
              <a:ext cx="201456" cy="201456"/>
            </a:xfrm>
            <a:prstGeom prst="rect">
              <a:avLst/>
            </a:prstGeom>
            <a:solidFill>
              <a:srgbClr val="80BD41">
                <a:alpha val="100000"/>
              </a:srgbClr>
            </a:solidFill>
          </p:spPr>
          <p:txBody>
            <a:bodyPr/>
            <a:lstStyle/>
            <a:p/>
          </p:txBody>
        </p:sp>
        <p:sp>
          <p:nvSpPr>
            <p:cNvPr id="161" name="rc161"/>
            <p:cNvSpPr/>
            <p:nvPr/>
          </p:nvSpPr>
          <p:spPr>
            <a:xfrm>
              <a:off x="2697220" y="5522891"/>
              <a:ext cx="201456" cy="201456"/>
            </a:xfrm>
            <a:prstGeom prst="rect">
              <a:avLst/>
            </a:prstGeom>
            <a:solidFill>
              <a:srgbClr val="1CABE2">
                <a:alpha val="100000"/>
              </a:srgbClr>
            </a:solidFill>
          </p:spPr>
          <p:txBody>
            <a:bodyPr/>
            <a:lstStyle/>
            <a:p/>
          </p:txBody>
        </p:sp>
        <p:sp>
          <p:nvSpPr>
            <p:cNvPr id="162" name="rc162"/>
            <p:cNvSpPr/>
            <p:nvPr/>
          </p:nvSpPr>
          <p:spPr>
            <a:xfrm>
              <a:off x="3770043" y="5522891"/>
              <a:ext cx="201456" cy="201456"/>
            </a:xfrm>
            <a:prstGeom prst="rect">
              <a:avLst/>
            </a:prstGeom>
            <a:solidFill>
              <a:srgbClr val="0058AB">
                <a:alpha val="100000"/>
              </a:srgbClr>
            </a:solidFill>
          </p:spPr>
          <p:txBody>
            <a:bodyPr/>
            <a:lstStyle/>
            <a:p/>
          </p:txBody>
        </p:sp>
        <p:sp>
          <p:nvSpPr>
            <p:cNvPr id="163" name="rc163"/>
            <p:cNvSpPr/>
            <p:nvPr/>
          </p:nvSpPr>
          <p:spPr>
            <a:xfrm>
              <a:off x="4765376" y="5522891"/>
              <a:ext cx="201456" cy="201456"/>
            </a:xfrm>
            <a:prstGeom prst="rect">
              <a:avLst/>
            </a:prstGeom>
            <a:solidFill>
              <a:srgbClr val="FFC20E">
                <a:alpha val="100000"/>
              </a:srgbClr>
            </a:solidFill>
          </p:spPr>
          <p:txBody>
            <a:bodyPr/>
            <a:lstStyle/>
            <a:p/>
          </p:txBody>
        </p:sp>
        <p:sp>
          <p:nvSpPr>
            <p:cNvPr id="164" name="rc164"/>
            <p:cNvSpPr/>
            <p:nvPr/>
          </p:nvSpPr>
          <p:spPr>
            <a:xfrm>
              <a:off x="6669509" y="5522891"/>
              <a:ext cx="201455" cy="201456"/>
            </a:xfrm>
            <a:prstGeom prst="rect">
              <a:avLst/>
            </a:prstGeom>
            <a:solidFill>
              <a:srgbClr val="F26A21">
                <a:alpha val="100000"/>
              </a:srgbClr>
            </a:solidFill>
          </p:spPr>
          <p:txBody>
            <a:bodyPr/>
            <a:lstStyle/>
            <a:p/>
          </p:txBody>
        </p:sp>
        <p:sp>
          <p:nvSpPr>
            <p:cNvPr id="165" name="tx165"/>
            <p:cNvSpPr/>
            <p:nvPr/>
          </p:nvSpPr>
          <p:spPr>
            <a:xfrm>
              <a:off x="2075315"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6" name="tx166"/>
            <p:cNvSpPr/>
            <p:nvPr/>
          </p:nvSpPr>
          <p:spPr>
            <a:xfrm>
              <a:off x="2977265"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7" name="tx167"/>
            <p:cNvSpPr/>
            <p:nvPr/>
          </p:nvSpPr>
          <p:spPr>
            <a:xfrm>
              <a:off x="4050088"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8" name="tx168"/>
            <p:cNvSpPr/>
            <p:nvPr/>
          </p:nvSpPr>
          <p:spPr>
            <a:xfrm>
              <a:off x="5045421"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9" name="tx169"/>
            <p:cNvSpPr/>
            <p:nvPr/>
          </p:nvSpPr>
          <p:spPr>
            <a:xfrm>
              <a:off x="6949554"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0" name="pl170"/>
            <p:cNvSpPr/>
            <p:nvPr/>
          </p:nvSpPr>
          <p:spPr>
            <a:xfrm>
              <a:off x="3627341"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1" name="pl171"/>
            <p:cNvSpPr/>
            <p:nvPr/>
          </p:nvSpPr>
          <p:spPr>
            <a:xfrm>
              <a:off x="4956576"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2" name="tx172"/>
            <p:cNvSpPr/>
            <p:nvPr/>
          </p:nvSpPr>
          <p:spPr>
            <a:xfrm>
              <a:off x="3894440"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3" name="tx173"/>
            <p:cNvSpPr/>
            <p:nvPr/>
          </p:nvSpPr>
          <p:spPr>
            <a:xfrm>
              <a:off x="5223676"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4" name="tx174"/>
            <p:cNvSpPr/>
            <p:nvPr/>
          </p:nvSpPr>
          <p:spPr>
            <a:xfrm>
              <a:off x="1142791"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5" name="tx175"/>
            <p:cNvSpPr/>
            <p:nvPr/>
          </p:nvSpPr>
          <p:spPr>
            <a:xfrm>
              <a:off x="1142791" y="1513317"/>
              <a:ext cx="420319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Nigeria</a:t>
              </a:r>
            </a:p>
          </p:txBody>
        </p:sp>
        <p:sp>
          <p:nvSpPr>
            <p:cNvPr id="176" name="tx176"/>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77" name="tx177"/>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8" name="tx178"/>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Nigeria is projected to have a  large increase (&gt;=50,000) in the number of surviving infants by 2030. Maintaining current coverage requires vaccinating an increasing number of children.
To achieve the IA2030 ZD target, considerably more (~5.38%) children need to be vaccinated with DTP1 each year.
To improve coverage and reach the 2030 ZD target will require substantial increases in immunization programme and health system capacity.
</a:t>
            </a:r>
          </a:p>
        </p:txBody>
      </p:sp>
      <p:sp>
        <p:nvSpPr>
          <p:cNvPr id="18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Considerably more children need to be vaccinated each year to achieve the IA2030 goal of halving the number of zero-dose children by 2030, with a projected large increase in surviving infants.</a:t>
            </a:r>
          </a:p>
        </p:txBody>
      </p:sp>
      <p:grpSp xmlns:pic="http://schemas.openxmlformats.org/drawingml/2006/picture">
        <p:nvGrpSpPr>
          <p:cNvPr id="181" name=""/>
          <p:cNvGrpSpPr/>
          <p:nvPr/>
        </p:nvGrpSpPr>
        <p:grpSpPr>
          <a:xfrm>
            <a:off x="292608" y="1051560"/>
            <a:ext cx="8595360" cy="28575"/>
            <a:chOff x="292608" y="1051560"/>
            <a:chExt cx="8595360" cy="28575"/>
          </a:xfrm>
        </p:grpSpPr>
        <p:sp>
          <p:nvSpPr>
            <p:cNvPr id="182"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3"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Nigeria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596717"/>
              <a:ext cx="7995187" cy="0"/>
            </a:xfrm>
            <a:custGeom>
              <a:avLst/>
              <a:pathLst>
                <a:path w="7995187" h="0">
                  <a:moveTo>
                    <a:pt x="0" y="0"/>
                  </a:moveTo>
                  <a:lnTo>
                    <a:pt x="7995187" y="0"/>
                  </a:lnTo>
                  <a:lnTo>
                    <a:pt x="7995187" y="0"/>
                  </a:lnTo>
                </a:path>
              </a:pathLst>
            </a:custGeom>
            <a:ln w="6775" cap="flat">
              <a:solidFill>
                <a:srgbClr val="EBEBEB">
                  <a:alpha val="100000"/>
                </a:srgbClr>
              </a:solidFill>
              <a:prstDash val="solid"/>
              <a:round/>
            </a:ln>
          </p:spPr>
          <p:txBody>
            <a:bodyPr/>
            <a:lstStyle/>
            <a:p/>
          </p:txBody>
        </p:sp>
        <p:sp>
          <p:nvSpPr>
            <p:cNvPr id="5" name="pl5"/>
            <p:cNvSpPr/>
            <p:nvPr/>
          </p:nvSpPr>
          <p:spPr>
            <a:xfrm>
              <a:off x="1079223" y="3688929"/>
              <a:ext cx="7995187" cy="0"/>
            </a:xfrm>
            <a:custGeom>
              <a:avLst/>
              <a:pathLst>
                <a:path w="7995187" h="0">
                  <a:moveTo>
                    <a:pt x="0" y="0"/>
                  </a:moveTo>
                  <a:lnTo>
                    <a:pt x="7995187" y="0"/>
                  </a:lnTo>
                  <a:lnTo>
                    <a:pt x="7995187" y="0"/>
                  </a:lnTo>
                </a:path>
              </a:pathLst>
            </a:custGeom>
            <a:ln w="6775" cap="flat">
              <a:solidFill>
                <a:srgbClr val="EBEBEB">
                  <a:alpha val="100000"/>
                </a:srgbClr>
              </a:solidFill>
              <a:prstDash val="solid"/>
              <a:round/>
            </a:ln>
          </p:spPr>
          <p:txBody>
            <a:bodyPr/>
            <a:lstStyle/>
            <a:p/>
          </p:txBody>
        </p:sp>
        <p:sp>
          <p:nvSpPr>
            <p:cNvPr id="6" name="pl6"/>
            <p:cNvSpPr/>
            <p:nvPr/>
          </p:nvSpPr>
          <p:spPr>
            <a:xfrm>
              <a:off x="1079223" y="2781142"/>
              <a:ext cx="7995187" cy="0"/>
            </a:xfrm>
            <a:custGeom>
              <a:avLst/>
              <a:pathLst>
                <a:path w="7995187" h="0">
                  <a:moveTo>
                    <a:pt x="0" y="0"/>
                  </a:moveTo>
                  <a:lnTo>
                    <a:pt x="7995187" y="0"/>
                  </a:lnTo>
                  <a:lnTo>
                    <a:pt x="7995187" y="0"/>
                  </a:lnTo>
                </a:path>
              </a:pathLst>
            </a:custGeom>
            <a:ln w="6775" cap="flat">
              <a:solidFill>
                <a:srgbClr val="EBEBEB">
                  <a:alpha val="100000"/>
                </a:srgbClr>
              </a:solidFill>
              <a:prstDash val="solid"/>
              <a:round/>
            </a:ln>
          </p:spPr>
          <p:txBody>
            <a:bodyPr/>
            <a:lstStyle/>
            <a:p/>
          </p:txBody>
        </p:sp>
        <p:sp>
          <p:nvSpPr>
            <p:cNvPr id="7" name="pl7"/>
            <p:cNvSpPr/>
            <p:nvPr/>
          </p:nvSpPr>
          <p:spPr>
            <a:xfrm>
              <a:off x="1079223" y="1873354"/>
              <a:ext cx="7995187" cy="0"/>
            </a:xfrm>
            <a:custGeom>
              <a:avLst/>
              <a:pathLst>
                <a:path w="7995187" h="0">
                  <a:moveTo>
                    <a:pt x="0" y="0"/>
                  </a:moveTo>
                  <a:lnTo>
                    <a:pt x="7995187" y="0"/>
                  </a:lnTo>
                  <a:lnTo>
                    <a:pt x="7995187" y="0"/>
                  </a:lnTo>
                </a:path>
              </a:pathLst>
            </a:custGeom>
            <a:ln w="6775" cap="flat">
              <a:solidFill>
                <a:srgbClr val="EBEBEB">
                  <a:alpha val="100000"/>
                </a:srgbClr>
              </a:solidFill>
              <a:prstDash val="solid"/>
              <a:round/>
            </a:ln>
          </p:spPr>
          <p:txBody>
            <a:bodyPr/>
            <a:lstStyle/>
            <a:p/>
          </p:txBody>
        </p:sp>
        <p:sp>
          <p:nvSpPr>
            <p:cNvPr id="8" name="pl8"/>
            <p:cNvSpPr/>
            <p:nvPr/>
          </p:nvSpPr>
          <p:spPr>
            <a:xfrm>
              <a:off x="1079223" y="5050611"/>
              <a:ext cx="7995187" cy="0"/>
            </a:xfrm>
            <a:custGeom>
              <a:avLst/>
              <a:pathLst>
                <a:path w="7995187" h="0">
                  <a:moveTo>
                    <a:pt x="0" y="0"/>
                  </a:moveTo>
                  <a:lnTo>
                    <a:pt x="7995187" y="0"/>
                  </a:lnTo>
                  <a:lnTo>
                    <a:pt x="7995187" y="0"/>
                  </a:lnTo>
                </a:path>
              </a:pathLst>
            </a:custGeom>
            <a:ln w="13550" cap="flat">
              <a:solidFill>
                <a:srgbClr val="EBEBEB">
                  <a:alpha val="100000"/>
                </a:srgbClr>
              </a:solidFill>
              <a:prstDash val="solid"/>
              <a:round/>
            </a:ln>
          </p:spPr>
          <p:txBody>
            <a:bodyPr/>
            <a:lstStyle/>
            <a:p/>
          </p:txBody>
        </p:sp>
        <p:sp>
          <p:nvSpPr>
            <p:cNvPr id="9" name="pl9"/>
            <p:cNvSpPr/>
            <p:nvPr/>
          </p:nvSpPr>
          <p:spPr>
            <a:xfrm>
              <a:off x="1079223" y="4142823"/>
              <a:ext cx="7995187" cy="0"/>
            </a:xfrm>
            <a:custGeom>
              <a:avLst/>
              <a:pathLst>
                <a:path w="7995187" h="0">
                  <a:moveTo>
                    <a:pt x="0" y="0"/>
                  </a:moveTo>
                  <a:lnTo>
                    <a:pt x="7995187" y="0"/>
                  </a:lnTo>
                  <a:lnTo>
                    <a:pt x="7995187"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3235035"/>
              <a:ext cx="7995187" cy="0"/>
            </a:xfrm>
            <a:custGeom>
              <a:avLst/>
              <a:pathLst>
                <a:path w="7995187" h="0">
                  <a:moveTo>
                    <a:pt x="0" y="0"/>
                  </a:moveTo>
                  <a:lnTo>
                    <a:pt x="7995187" y="0"/>
                  </a:lnTo>
                  <a:lnTo>
                    <a:pt x="7995187" y="0"/>
                  </a:lnTo>
                </a:path>
              </a:pathLst>
            </a:custGeom>
            <a:ln w="13550" cap="flat">
              <a:solidFill>
                <a:srgbClr val="EBEBEB">
                  <a:alpha val="100000"/>
                </a:srgbClr>
              </a:solidFill>
              <a:prstDash val="solid"/>
              <a:round/>
            </a:ln>
          </p:spPr>
          <p:txBody>
            <a:bodyPr/>
            <a:lstStyle/>
            <a:p/>
          </p:txBody>
        </p:sp>
        <p:sp>
          <p:nvSpPr>
            <p:cNvPr id="11" name="pl11"/>
            <p:cNvSpPr/>
            <p:nvPr/>
          </p:nvSpPr>
          <p:spPr>
            <a:xfrm>
              <a:off x="1079223" y="2327248"/>
              <a:ext cx="7995187" cy="0"/>
            </a:xfrm>
            <a:custGeom>
              <a:avLst/>
              <a:pathLst>
                <a:path w="7995187" h="0">
                  <a:moveTo>
                    <a:pt x="0" y="0"/>
                  </a:moveTo>
                  <a:lnTo>
                    <a:pt x="7995187" y="0"/>
                  </a:lnTo>
                  <a:lnTo>
                    <a:pt x="7995187" y="0"/>
                  </a:lnTo>
                </a:path>
              </a:pathLst>
            </a:custGeom>
            <a:ln w="13550" cap="flat">
              <a:solidFill>
                <a:srgbClr val="EBEBEB">
                  <a:alpha val="100000"/>
                </a:srgbClr>
              </a:solidFill>
              <a:prstDash val="solid"/>
              <a:round/>
            </a:ln>
          </p:spPr>
          <p:txBody>
            <a:bodyPr/>
            <a:lstStyle/>
            <a:p/>
          </p:txBody>
        </p:sp>
        <p:sp>
          <p:nvSpPr>
            <p:cNvPr id="12" name="pl12"/>
            <p:cNvSpPr/>
            <p:nvPr/>
          </p:nvSpPr>
          <p:spPr>
            <a:xfrm>
              <a:off x="154849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78371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01893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25415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8937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2459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95982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19504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43026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6654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90070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13593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37115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60637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84159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0768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3120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54726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78248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1770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25292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48814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72336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95859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938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42903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42903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60514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442641" y="2434417"/>
              <a:ext cx="211699" cy="2616193"/>
            </a:xfrm>
            <a:prstGeom prst="rect">
              <a:avLst/>
            </a:prstGeom>
            <a:solidFill>
              <a:srgbClr val="0058AB">
                <a:alpha val="100000"/>
              </a:srgbClr>
            </a:solidFill>
          </p:spPr>
          <p:txBody>
            <a:bodyPr/>
            <a:lstStyle/>
            <a:p/>
          </p:txBody>
        </p:sp>
        <p:sp>
          <p:nvSpPr>
            <p:cNvPr id="41" name="rc41"/>
            <p:cNvSpPr/>
            <p:nvPr/>
          </p:nvSpPr>
          <p:spPr>
            <a:xfrm>
              <a:off x="1677862" y="2307227"/>
              <a:ext cx="211699" cy="2743383"/>
            </a:xfrm>
            <a:prstGeom prst="rect">
              <a:avLst/>
            </a:prstGeom>
            <a:solidFill>
              <a:srgbClr val="0058AB">
                <a:alpha val="100000"/>
              </a:srgbClr>
            </a:solidFill>
          </p:spPr>
          <p:txBody>
            <a:bodyPr/>
            <a:lstStyle/>
            <a:p/>
          </p:txBody>
        </p:sp>
        <p:sp>
          <p:nvSpPr>
            <p:cNvPr id="42" name="rc42"/>
            <p:cNvSpPr/>
            <p:nvPr/>
          </p:nvSpPr>
          <p:spPr>
            <a:xfrm>
              <a:off x="1913084" y="2233199"/>
              <a:ext cx="211699" cy="2817412"/>
            </a:xfrm>
            <a:prstGeom prst="rect">
              <a:avLst/>
            </a:prstGeom>
            <a:solidFill>
              <a:srgbClr val="0058AB">
                <a:alpha val="100000"/>
              </a:srgbClr>
            </a:solidFill>
          </p:spPr>
          <p:txBody>
            <a:bodyPr/>
            <a:lstStyle/>
            <a:p/>
          </p:txBody>
        </p:sp>
        <p:sp>
          <p:nvSpPr>
            <p:cNvPr id="43" name="rc43"/>
            <p:cNvSpPr/>
            <p:nvPr/>
          </p:nvSpPr>
          <p:spPr>
            <a:xfrm>
              <a:off x="2148306" y="2258286"/>
              <a:ext cx="211699" cy="2792325"/>
            </a:xfrm>
            <a:prstGeom prst="rect">
              <a:avLst/>
            </a:prstGeom>
            <a:solidFill>
              <a:srgbClr val="0058AB">
                <a:alpha val="100000"/>
              </a:srgbClr>
            </a:solidFill>
          </p:spPr>
          <p:txBody>
            <a:bodyPr/>
            <a:lstStyle/>
            <a:p/>
          </p:txBody>
        </p:sp>
        <p:sp>
          <p:nvSpPr>
            <p:cNvPr id="44" name="rc44"/>
            <p:cNvSpPr/>
            <p:nvPr/>
          </p:nvSpPr>
          <p:spPr>
            <a:xfrm>
              <a:off x="2383528" y="2243816"/>
              <a:ext cx="211699" cy="2806794"/>
            </a:xfrm>
            <a:prstGeom prst="rect">
              <a:avLst/>
            </a:prstGeom>
            <a:solidFill>
              <a:srgbClr val="0058AB">
                <a:alpha val="100000"/>
              </a:srgbClr>
            </a:solidFill>
          </p:spPr>
          <p:txBody>
            <a:bodyPr/>
            <a:lstStyle/>
            <a:p/>
          </p:txBody>
        </p:sp>
        <p:sp>
          <p:nvSpPr>
            <p:cNvPr id="45" name="rc45"/>
            <p:cNvSpPr/>
            <p:nvPr/>
          </p:nvSpPr>
          <p:spPr>
            <a:xfrm>
              <a:off x="2618749" y="2275633"/>
              <a:ext cx="211699" cy="2774978"/>
            </a:xfrm>
            <a:prstGeom prst="rect">
              <a:avLst/>
            </a:prstGeom>
            <a:solidFill>
              <a:srgbClr val="0058AB">
                <a:alpha val="100000"/>
              </a:srgbClr>
            </a:solidFill>
          </p:spPr>
          <p:txBody>
            <a:bodyPr/>
            <a:lstStyle/>
            <a:p/>
          </p:txBody>
        </p:sp>
        <p:sp>
          <p:nvSpPr>
            <p:cNvPr id="46" name="rc46"/>
            <p:cNvSpPr/>
            <p:nvPr/>
          </p:nvSpPr>
          <p:spPr>
            <a:xfrm>
              <a:off x="2853971" y="2262794"/>
              <a:ext cx="211699" cy="2787817"/>
            </a:xfrm>
            <a:prstGeom prst="rect">
              <a:avLst/>
            </a:prstGeom>
            <a:solidFill>
              <a:srgbClr val="0058AB">
                <a:alpha val="100000"/>
              </a:srgbClr>
            </a:solidFill>
          </p:spPr>
          <p:txBody>
            <a:bodyPr/>
            <a:lstStyle/>
            <a:p/>
          </p:txBody>
        </p:sp>
        <p:sp>
          <p:nvSpPr>
            <p:cNvPr id="47" name="rc47"/>
            <p:cNvSpPr/>
            <p:nvPr/>
          </p:nvSpPr>
          <p:spPr>
            <a:xfrm>
              <a:off x="3089193" y="2367672"/>
              <a:ext cx="211699" cy="2682938"/>
            </a:xfrm>
            <a:prstGeom prst="rect">
              <a:avLst/>
            </a:prstGeom>
            <a:solidFill>
              <a:srgbClr val="0058AB">
                <a:alpha val="100000"/>
              </a:srgbClr>
            </a:solidFill>
          </p:spPr>
          <p:txBody>
            <a:bodyPr/>
            <a:lstStyle/>
            <a:p/>
          </p:txBody>
        </p:sp>
        <p:sp>
          <p:nvSpPr>
            <p:cNvPr id="48" name="rc48"/>
            <p:cNvSpPr/>
            <p:nvPr/>
          </p:nvSpPr>
          <p:spPr>
            <a:xfrm>
              <a:off x="3324415" y="2926947"/>
              <a:ext cx="211699" cy="2123664"/>
            </a:xfrm>
            <a:prstGeom prst="rect">
              <a:avLst/>
            </a:prstGeom>
            <a:solidFill>
              <a:srgbClr val="0058AB">
                <a:alpha val="100000"/>
              </a:srgbClr>
            </a:solidFill>
          </p:spPr>
          <p:txBody>
            <a:bodyPr/>
            <a:lstStyle/>
            <a:p/>
          </p:txBody>
        </p:sp>
        <p:sp>
          <p:nvSpPr>
            <p:cNvPr id="49" name="rc49"/>
            <p:cNvSpPr/>
            <p:nvPr/>
          </p:nvSpPr>
          <p:spPr>
            <a:xfrm>
              <a:off x="3559636" y="3467242"/>
              <a:ext cx="211699" cy="1583369"/>
            </a:xfrm>
            <a:prstGeom prst="rect">
              <a:avLst/>
            </a:prstGeom>
            <a:solidFill>
              <a:srgbClr val="0058AB">
                <a:alpha val="100000"/>
              </a:srgbClr>
            </a:solidFill>
          </p:spPr>
          <p:txBody>
            <a:bodyPr/>
            <a:lstStyle/>
            <a:p/>
          </p:txBody>
        </p:sp>
        <p:sp>
          <p:nvSpPr>
            <p:cNvPr id="50" name="rc50"/>
            <p:cNvSpPr/>
            <p:nvPr/>
          </p:nvSpPr>
          <p:spPr>
            <a:xfrm>
              <a:off x="3794858" y="2657061"/>
              <a:ext cx="211699" cy="2393549"/>
            </a:xfrm>
            <a:prstGeom prst="rect">
              <a:avLst/>
            </a:prstGeom>
            <a:solidFill>
              <a:srgbClr val="0058AB">
                <a:alpha val="100000"/>
              </a:srgbClr>
            </a:solidFill>
          </p:spPr>
          <p:txBody>
            <a:bodyPr/>
            <a:lstStyle/>
            <a:p/>
          </p:txBody>
        </p:sp>
        <p:sp>
          <p:nvSpPr>
            <p:cNvPr id="51" name="rc51"/>
            <p:cNvSpPr/>
            <p:nvPr/>
          </p:nvSpPr>
          <p:spPr>
            <a:xfrm>
              <a:off x="4030080" y="2363383"/>
              <a:ext cx="211699" cy="2687228"/>
            </a:xfrm>
            <a:prstGeom prst="rect">
              <a:avLst/>
            </a:prstGeom>
            <a:solidFill>
              <a:srgbClr val="0058AB">
                <a:alpha val="100000"/>
              </a:srgbClr>
            </a:solidFill>
          </p:spPr>
          <p:txBody>
            <a:bodyPr/>
            <a:lstStyle/>
            <a:p/>
          </p:txBody>
        </p:sp>
        <p:sp>
          <p:nvSpPr>
            <p:cNvPr id="52" name="rc52"/>
            <p:cNvSpPr/>
            <p:nvPr/>
          </p:nvSpPr>
          <p:spPr>
            <a:xfrm>
              <a:off x="4265302" y="2022001"/>
              <a:ext cx="211699" cy="3028610"/>
            </a:xfrm>
            <a:prstGeom prst="rect">
              <a:avLst/>
            </a:prstGeom>
            <a:solidFill>
              <a:srgbClr val="0058AB">
                <a:alpha val="100000"/>
              </a:srgbClr>
            </a:solidFill>
          </p:spPr>
          <p:txBody>
            <a:bodyPr/>
            <a:lstStyle/>
            <a:p/>
          </p:txBody>
        </p:sp>
        <p:sp>
          <p:nvSpPr>
            <p:cNvPr id="53" name="rc53"/>
            <p:cNvSpPr/>
            <p:nvPr/>
          </p:nvSpPr>
          <p:spPr>
            <a:xfrm>
              <a:off x="4500523" y="1863234"/>
              <a:ext cx="211699" cy="3187377"/>
            </a:xfrm>
            <a:prstGeom prst="rect">
              <a:avLst/>
            </a:prstGeom>
            <a:solidFill>
              <a:srgbClr val="0058AB">
                <a:alpha val="100000"/>
              </a:srgbClr>
            </a:solidFill>
          </p:spPr>
          <p:txBody>
            <a:bodyPr/>
            <a:lstStyle/>
            <a:p/>
          </p:txBody>
        </p:sp>
        <p:sp>
          <p:nvSpPr>
            <p:cNvPr id="54" name="rc54"/>
            <p:cNvSpPr/>
            <p:nvPr/>
          </p:nvSpPr>
          <p:spPr>
            <a:xfrm>
              <a:off x="4735745" y="1757558"/>
              <a:ext cx="211699" cy="3293053"/>
            </a:xfrm>
            <a:prstGeom prst="rect">
              <a:avLst/>
            </a:prstGeom>
            <a:solidFill>
              <a:srgbClr val="0058AB">
                <a:alpha val="100000"/>
              </a:srgbClr>
            </a:solidFill>
          </p:spPr>
          <p:txBody>
            <a:bodyPr/>
            <a:lstStyle/>
            <a:p/>
          </p:txBody>
        </p:sp>
        <p:sp>
          <p:nvSpPr>
            <p:cNvPr id="55" name="rc55"/>
            <p:cNvSpPr/>
            <p:nvPr/>
          </p:nvSpPr>
          <p:spPr>
            <a:xfrm>
              <a:off x="4970967" y="1814556"/>
              <a:ext cx="211699" cy="3236054"/>
            </a:xfrm>
            <a:prstGeom prst="rect">
              <a:avLst/>
            </a:prstGeom>
            <a:solidFill>
              <a:srgbClr val="0058AB">
                <a:alpha val="100000"/>
              </a:srgbClr>
            </a:solidFill>
          </p:spPr>
          <p:txBody>
            <a:bodyPr/>
            <a:lstStyle/>
            <a:p/>
          </p:txBody>
        </p:sp>
        <p:sp>
          <p:nvSpPr>
            <p:cNvPr id="56" name="rc56"/>
            <p:cNvSpPr/>
            <p:nvPr/>
          </p:nvSpPr>
          <p:spPr>
            <a:xfrm>
              <a:off x="5206189" y="2652590"/>
              <a:ext cx="211699" cy="2398021"/>
            </a:xfrm>
            <a:prstGeom prst="rect">
              <a:avLst/>
            </a:prstGeom>
            <a:solidFill>
              <a:srgbClr val="0058AB">
                <a:alpha val="100000"/>
              </a:srgbClr>
            </a:solidFill>
          </p:spPr>
          <p:txBody>
            <a:bodyPr/>
            <a:lstStyle/>
            <a:p/>
          </p:txBody>
        </p:sp>
        <p:sp>
          <p:nvSpPr>
            <p:cNvPr id="57" name="rc57"/>
            <p:cNvSpPr/>
            <p:nvPr/>
          </p:nvSpPr>
          <p:spPr>
            <a:xfrm>
              <a:off x="5441410" y="2850802"/>
              <a:ext cx="211699" cy="2199809"/>
            </a:xfrm>
            <a:prstGeom prst="rect">
              <a:avLst/>
            </a:prstGeom>
            <a:solidFill>
              <a:srgbClr val="0058AB">
                <a:alpha val="100000"/>
              </a:srgbClr>
            </a:solidFill>
          </p:spPr>
          <p:txBody>
            <a:bodyPr/>
            <a:lstStyle/>
            <a:p/>
          </p:txBody>
        </p:sp>
        <p:sp>
          <p:nvSpPr>
            <p:cNvPr id="58" name="rc58"/>
            <p:cNvSpPr/>
            <p:nvPr/>
          </p:nvSpPr>
          <p:spPr>
            <a:xfrm>
              <a:off x="5676632" y="3109796"/>
              <a:ext cx="211699" cy="1940815"/>
            </a:xfrm>
            <a:prstGeom prst="rect">
              <a:avLst/>
            </a:prstGeom>
            <a:solidFill>
              <a:srgbClr val="0058AB">
                <a:alpha val="100000"/>
              </a:srgbClr>
            </a:solidFill>
          </p:spPr>
          <p:txBody>
            <a:bodyPr/>
            <a:lstStyle/>
            <a:p/>
          </p:txBody>
        </p:sp>
        <p:sp>
          <p:nvSpPr>
            <p:cNvPr id="59" name="rc59"/>
            <p:cNvSpPr/>
            <p:nvPr/>
          </p:nvSpPr>
          <p:spPr>
            <a:xfrm>
              <a:off x="5911854" y="3307725"/>
              <a:ext cx="211699" cy="1742886"/>
            </a:xfrm>
            <a:prstGeom prst="rect">
              <a:avLst/>
            </a:prstGeom>
            <a:solidFill>
              <a:srgbClr val="0058AB">
                <a:alpha val="100000"/>
              </a:srgbClr>
            </a:solidFill>
          </p:spPr>
          <p:txBody>
            <a:bodyPr/>
            <a:lstStyle/>
            <a:p/>
          </p:txBody>
        </p:sp>
        <p:sp>
          <p:nvSpPr>
            <p:cNvPr id="60" name="rc60"/>
            <p:cNvSpPr/>
            <p:nvPr/>
          </p:nvSpPr>
          <p:spPr>
            <a:xfrm>
              <a:off x="6147076" y="3193825"/>
              <a:ext cx="211699" cy="1856786"/>
            </a:xfrm>
            <a:prstGeom prst="rect">
              <a:avLst/>
            </a:prstGeom>
            <a:solidFill>
              <a:srgbClr val="0058AB">
                <a:alpha val="100000"/>
              </a:srgbClr>
            </a:solidFill>
          </p:spPr>
          <p:txBody>
            <a:bodyPr/>
            <a:lstStyle/>
            <a:p/>
          </p:txBody>
        </p:sp>
        <p:sp>
          <p:nvSpPr>
            <p:cNvPr id="61" name="rc61"/>
            <p:cNvSpPr/>
            <p:nvPr/>
          </p:nvSpPr>
          <p:spPr>
            <a:xfrm>
              <a:off x="6382297" y="2345214"/>
              <a:ext cx="211699" cy="2705397"/>
            </a:xfrm>
            <a:prstGeom prst="rect">
              <a:avLst/>
            </a:prstGeom>
            <a:solidFill>
              <a:srgbClr val="0058AB">
                <a:alpha val="100000"/>
              </a:srgbClr>
            </a:solidFill>
          </p:spPr>
          <p:txBody>
            <a:bodyPr/>
            <a:lstStyle/>
            <a:p/>
          </p:txBody>
        </p:sp>
        <p:sp>
          <p:nvSpPr>
            <p:cNvPr id="62" name="rc62"/>
            <p:cNvSpPr/>
            <p:nvPr/>
          </p:nvSpPr>
          <p:spPr>
            <a:xfrm>
              <a:off x="6617519" y="2696187"/>
              <a:ext cx="211699" cy="2354424"/>
            </a:xfrm>
            <a:prstGeom prst="rect">
              <a:avLst/>
            </a:prstGeom>
            <a:solidFill>
              <a:srgbClr val="0058AB">
                <a:alpha val="100000"/>
              </a:srgbClr>
            </a:solidFill>
          </p:spPr>
          <p:txBody>
            <a:bodyPr/>
            <a:lstStyle/>
            <a:p/>
          </p:txBody>
        </p:sp>
        <p:sp>
          <p:nvSpPr>
            <p:cNvPr id="63" name="rc63"/>
            <p:cNvSpPr/>
            <p:nvPr/>
          </p:nvSpPr>
          <p:spPr>
            <a:xfrm>
              <a:off x="6852741" y="3177677"/>
              <a:ext cx="211699" cy="1872934"/>
            </a:xfrm>
            <a:prstGeom prst="rect">
              <a:avLst/>
            </a:prstGeom>
            <a:solidFill>
              <a:srgbClr val="0058AB">
                <a:alpha val="100000"/>
              </a:srgbClr>
            </a:solidFill>
          </p:spPr>
          <p:txBody>
            <a:bodyPr/>
            <a:lstStyle/>
            <a:p/>
          </p:txBody>
        </p:sp>
        <p:sp>
          <p:nvSpPr>
            <p:cNvPr id="64" name="rc64"/>
            <p:cNvSpPr/>
            <p:nvPr/>
          </p:nvSpPr>
          <p:spPr>
            <a:xfrm>
              <a:off x="7087963" y="3163920"/>
              <a:ext cx="211699" cy="1886690"/>
            </a:xfrm>
            <a:prstGeom prst="rect">
              <a:avLst/>
            </a:prstGeom>
            <a:solidFill>
              <a:srgbClr val="0058AB">
                <a:alpha val="100000"/>
              </a:srgbClr>
            </a:solidFill>
          </p:spPr>
          <p:txBody>
            <a:bodyPr/>
            <a:lstStyle/>
            <a:p/>
          </p:txBody>
        </p:sp>
        <p:sp>
          <p:nvSpPr>
            <p:cNvPr id="65" name="rc65"/>
            <p:cNvSpPr/>
            <p:nvPr/>
          </p:nvSpPr>
          <p:spPr>
            <a:xfrm>
              <a:off x="7323184" y="3077305"/>
              <a:ext cx="211699" cy="1973306"/>
            </a:xfrm>
            <a:prstGeom prst="rect">
              <a:avLst/>
            </a:prstGeom>
            <a:solidFill>
              <a:srgbClr val="0058AB">
                <a:alpha val="100000"/>
              </a:srgbClr>
            </a:solidFill>
          </p:spPr>
          <p:txBody>
            <a:bodyPr/>
            <a:lstStyle/>
            <a:p/>
          </p:txBody>
        </p:sp>
        <p:sp>
          <p:nvSpPr>
            <p:cNvPr id="66" name="rc66"/>
            <p:cNvSpPr/>
            <p:nvPr/>
          </p:nvSpPr>
          <p:spPr>
            <a:xfrm>
              <a:off x="8499293" y="4179168"/>
              <a:ext cx="211699" cy="871443"/>
            </a:xfrm>
            <a:prstGeom prst="rect">
              <a:avLst/>
            </a:prstGeom>
            <a:solidFill>
              <a:srgbClr val="69DBFF">
                <a:alpha val="100000"/>
              </a:srgbClr>
            </a:solidFill>
          </p:spPr>
          <p:txBody>
            <a:bodyPr/>
            <a:lstStyle/>
            <a:p/>
          </p:txBody>
        </p:sp>
        <p:sp>
          <p:nvSpPr>
            <p:cNvPr id="67" name="pl67"/>
            <p:cNvSpPr/>
            <p:nvPr/>
          </p:nvSpPr>
          <p:spPr>
            <a:xfrm>
              <a:off x="6252925" y="3307725"/>
              <a:ext cx="2352217" cy="871443"/>
            </a:xfrm>
            <a:custGeom>
              <a:avLst/>
              <a:pathLst>
                <a:path w="2352217" h="871443">
                  <a:moveTo>
                    <a:pt x="0" y="0"/>
                  </a:moveTo>
                  <a:lnTo>
                    <a:pt x="235221" y="87144"/>
                  </a:lnTo>
                  <a:lnTo>
                    <a:pt x="470443" y="174288"/>
                  </a:lnTo>
                  <a:lnTo>
                    <a:pt x="705665" y="261432"/>
                  </a:lnTo>
                  <a:lnTo>
                    <a:pt x="940887" y="348577"/>
                  </a:lnTo>
                  <a:lnTo>
                    <a:pt x="1176108" y="435721"/>
                  </a:lnTo>
                  <a:lnTo>
                    <a:pt x="1411330" y="522865"/>
                  </a:lnTo>
                  <a:lnTo>
                    <a:pt x="1646552" y="610010"/>
                  </a:lnTo>
                  <a:lnTo>
                    <a:pt x="1881774" y="697154"/>
                  </a:lnTo>
                  <a:lnTo>
                    <a:pt x="2116995" y="784298"/>
                  </a:lnTo>
                  <a:lnTo>
                    <a:pt x="2352217" y="871443"/>
                  </a:lnTo>
                </a:path>
              </a:pathLst>
            </a:custGeom>
            <a:ln w="13550" cap="flat">
              <a:solidFill>
                <a:srgbClr val="000000">
                  <a:alpha val="100000"/>
                </a:srgbClr>
              </a:solidFill>
              <a:prstDash val="solid"/>
              <a:round/>
            </a:ln>
          </p:spPr>
          <p:txBody>
            <a:bodyPr/>
            <a:lstStyle/>
            <a:p/>
          </p:txBody>
        </p:sp>
        <p:sp>
          <p:nvSpPr>
            <p:cNvPr id="68" name="pt68"/>
            <p:cNvSpPr/>
            <p:nvPr/>
          </p:nvSpPr>
          <p:spPr>
            <a:xfrm>
              <a:off x="6228100" y="328289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463321" y="337004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698543" y="345718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933765" y="354433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168987" y="363147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404208" y="371862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639430" y="380576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874652" y="389290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109874" y="398005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345095" y="406719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580317" y="415434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tx79"/>
            <p:cNvSpPr/>
            <p:nvPr/>
          </p:nvSpPr>
          <p:spPr>
            <a:xfrm>
              <a:off x="953025"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0" name="tx80"/>
            <p:cNvSpPr/>
            <p:nvPr/>
          </p:nvSpPr>
          <p:spPr>
            <a:xfrm>
              <a:off x="508103" y="4085394"/>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81" name="tx81"/>
            <p:cNvSpPr/>
            <p:nvPr/>
          </p:nvSpPr>
          <p:spPr>
            <a:xfrm>
              <a:off x="508103" y="3177606"/>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2,000,000</a:t>
              </a:r>
            </a:p>
          </p:txBody>
        </p:sp>
        <p:sp>
          <p:nvSpPr>
            <p:cNvPr id="82" name="tx82"/>
            <p:cNvSpPr/>
            <p:nvPr/>
          </p:nvSpPr>
          <p:spPr>
            <a:xfrm>
              <a:off x="508103" y="2269819"/>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3,000,000</a:t>
              </a:r>
            </a:p>
          </p:txBody>
        </p:sp>
        <p:sp>
          <p:nvSpPr>
            <p:cNvPr id="83" name="tx83"/>
            <p:cNvSpPr/>
            <p:nvPr/>
          </p:nvSpPr>
          <p:spPr>
            <a:xfrm rot="-5400000">
              <a:off x="142760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66282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89804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2133239"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36848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60370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83893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307415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30937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5445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77981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401503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25026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485457"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72070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95592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1911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42637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66159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89681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13203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36725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60247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837674"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707292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30814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730814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0" name="tx110"/>
            <p:cNvSpPr/>
            <p:nvPr/>
          </p:nvSpPr>
          <p:spPr>
            <a:xfrm rot="-5400000">
              <a:off x="848422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1" name="tx111"/>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2" name="rc112"/>
            <p:cNvSpPr/>
            <p:nvPr/>
          </p:nvSpPr>
          <p:spPr>
            <a:xfrm>
              <a:off x="3740830" y="5900002"/>
              <a:ext cx="201456" cy="201456"/>
            </a:xfrm>
            <a:prstGeom prst="rect">
              <a:avLst/>
            </a:prstGeom>
            <a:solidFill>
              <a:srgbClr val="0058AB">
                <a:alpha val="100000"/>
              </a:srgbClr>
            </a:solidFill>
          </p:spPr>
          <p:txBody>
            <a:bodyPr/>
            <a:lstStyle/>
            <a:p/>
          </p:txBody>
        </p:sp>
        <p:sp>
          <p:nvSpPr>
            <p:cNvPr id="113" name="rc113"/>
            <p:cNvSpPr/>
            <p:nvPr/>
          </p:nvSpPr>
          <p:spPr>
            <a:xfrm>
              <a:off x="4642916" y="5900002"/>
              <a:ext cx="201456" cy="201456"/>
            </a:xfrm>
            <a:prstGeom prst="rect">
              <a:avLst/>
            </a:prstGeom>
            <a:solidFill>
              <a:srgbClr val="69DBFF">
                <a:alpha val="100000"/>
              </a:srgbClr>
            </a:solidFill>
          </p:spPr>
          <p:txBody>
            <a:bodyPr/>
            <a:lstStyle/>
            <a:p/>
          </p:txBody>
        </p:sp>
        <p:sp>
          <p:nvSpPr>
            <p:cNvPr id="114" name="tx114"/>
            <p:cNvSpPr/>
            <p:nvPr/>
          </p:nvSpPr>
          <p:spPr>
            <a:xfrm>
              <a:off x="4020875"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5" name="tx115"/>
            <p:cNvSpPr/>
            <p:nvPr/>
          </p:nvSpPr>
          <p:spPr>
            <a:xfrm>
              <a:off x="4922961"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6" name="tx116"/>
            <p:cNvSpPr/>
            <p:nvPr/>
          </p:nvSpPr>
          <p:spPr>
            <a:xfrm>
              <a:off x="2108737" y="1330710"/>
              <a:ext cx="593615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Nigeria</a:t>
              </a:r>
            </a:p>
          </p:txBody>
        </p:sp>
        <p:sp>
          <p:nvSpPr>
            <p:cNvPr id="117" name="tx117"/>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8" name="tx118"/>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9" name="tx119"/>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0" name="tx120"/>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51% higher than the annual number proposed to reach the target, based on a linear trajectory of decline.</a:t>
            </a:r>
          </a:p>
        </p:txBody>
      </p:sp>
      <p:sp>
        <p:nvSpPr>
          <p:cNvPr id="12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51% above the annual IA2030 goal, putting the 2030 goal at serious risk without accelerated action.</a:t>
            </a:r>
          </a:p>
        </p:txBody>
      </p:sp>
      <p:grpSp xmlns:pic="http://schemas.openxmlformats.org/drawingml/2006/picture">
        <p:nvGrpSpPr>
          <p:cNvPr id="123" name=""/>
          <p:cNvGrpSpPr/>
          <p:nvPr/>
        </p:nvGrpSpPr>
        <p:grpSpPr>
          <a:xfrm>
            <a:off x="292608" y="1051560"/>
            <a:ext cx="8595360" cy="28575"/>
            <a:chOff x="292608" y="1051560"/>
            <a:chExt cx="8595360" cy="28575"/>
          </a:xfrm>
        </p:grpSpPr>
        <p:sp>
          <p:nvSpPr>
            <p:cNvPr id="12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2239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5114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37988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5367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76551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99426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958738"/>
              <a:ext cx="239888" cy="349282"/>
            </a:xfrm>
            <a:prstGeom prst="rect">
              <a:avLst/>
            </a:prstGeom>
            <a:solidFill>
              <a:srgbClr val="80BD41">
                <a:alpha val="100000"/>
              </a:srgbClr>
            </a:solidFill>
          </p:spPr>
          <p:txBody>
            <a:bodyPr/>
            <a:lstStyle/>
            <a:p/>
          </p:txBody>
        </p:sp>
        <p:sp>
          <p:nvSpPr>
            <p:cNvPr id="24" name="rc24"/>
            <p:cNvSpPr/>
            <p:nvPr/>
          </p:nvSpPr>
          <p:spPr>
            <a:xfrm>
              <a:off x="1296273" y="3514197"/>
              <a:ext cx="239888" cy="444541"/>
            </a:xfrm>
            <a:prstGeom prst="rect">
              <a:avLst/>
            </a:prstGeom>
            <a:solidFill>
              <a:srgbClr val="1CABE2">
                <a:alpha val="100000"/>
              </a:srgbClr>
            </a:solidFill>
          </p:spPr>
          <p:txBody>
            <a:bodyPr/>
            <a:lstStyle/>
            <a:p/>
          </p:txBody>
        </p:sp>
        <p:sp>
          <p:nvSpPr>
            <p:cNvPr id="25" name="rc25"/>
            <p:cNvSpPr/>
            <p:nvPr/>
          </p:nvSpPr>
          <p:spPr>
            <a:xfrm>
              <a:off x="1562816" y="3956361"/>
              <a:ext cx="239888" cy="351659"/>
            </a:xfrm>
            <a:prstGeom prst="rect">
              <a:avLst/>
            </a:prstGeom>
            <a:solidFill>
              <a:srgbClr val="80BD41">
                <a:alpha val="100000"/>
              </a:srgbClr>
            </a:solidFill>
          </p:spPr>
          <p:txBody>
            <a:bodyPr/>
            <a:lstStyle/>
            <a:p/>
          </p:txBody>
        </p:sp>
        <p:sp>
          <p:nvSpPr>
            <p:cNvPr id="26" name="rc26"/>
            <p:cNvSpPr/>
            <p:nvPr/>
          </p:nvSpPr>
          <p:spPr>
            <a:xfrm>
              <a:off x="1562816" y="3490208"/>
              <a:ext cx="239888" cy="466153"/>
            </a:xfrm>
            <a:prstGeom prst="rect">
              <a:avLst/>
            </a:prstGeom>
            <a:solidFill>
              <a:srgbClr val="1CABE2">
                <a:alpha val="100000"/>
              </a:srgbClr>
            </a:solidFill>
          </p:spPr>
          <p:txBody>
            <a:bodyPr/>
            <a:lstStyle/>
            <a:p/>
          </p:txBody>
        </p:sp>
        <p:sp>
          <p:nvSpPr>
            <p:cNvPr id="27" name="rc27"/>
            <p:cNvSpPr/>
            <p:nvPr/>
          </p:nvSpPr>
          <p:spPr>
            <a:xfrm>
              <a:off x="1829360" y="3946872"/>
              <a:ext cx="239888" cy="361149"/>
            </a:xfrm>
            <a:prstGeom prst="rect">
              <a:avLst/>
            </a:prstGeom>
            <a:solidFill>
              <a:srgbClr val="80BD41">
                <a:alpha val="100000"/>
              </a:srgbClr>
            </a:solidFill>
          </p:spPr>
          <p:txBody>
            <a:bodyPr/>
            <a:lstStyle/>
            <a:p/>
          </p:txBody>
        </p:sp>
        <p:sp>
          <p:nvSpPr>
            <p:cNvPr id="28" name="rc28"/>
            <p:cNvSpPr/>
            <p:nvPr/>
          </p:nvSpPr>
          <p:spPr>
            <a:xfrm>
              <a:off x="1829360" y="3468140"/>
              <a:ext cx="239888" cy="478732"/>
            </a:xfrm>
            <a:prstGeom prst="rect">
              <a:avLst/>
            </a:prstGeom>
            <a:solidFill>
              <a:srgbClr val="1CABE2">
                <a:alpha val="100000"/>
              </a:srgbClr>
            </a:solidFill>
          </p:spPr>
          <p:txBody>
            <a:bodyPr/>
            <a:lstStyle/>
            <a:p/>
          </p:txBody>
        </p:sp>
        <p:sp>
          <p:nvSpPr>
            <p:cNvPr id="29" name="rc29"/>
            <p:cNvSpPr/>
            <p:nvPr/>
          </p:nvSpPr>
          <p:spPr>
            <a:xfrm>
              <a:off x="2095903" y="3919819"/>
              <a:ext cx="239888" cy="388202"/>
            </a:xfrm>
            <a:prstGeom prst="rect">
              <a:avLst/>
            </a:prstGeom>
            <a:solidFill>
              <a:srgbClr val="80BD41">
                <a:alpha val="100000"/>
              </a:srgbClr>
            </a:solidFill>
          </p:spPr>
          <p:txBody>
            <a:bodyPr/>
            <a:lstStyle/>
            <a:p/>
          </p:txBody>
        </p:sp>
        <p:sp>
          <p:nvSpPr>
            <p:cNvPr id="30" name="rc30"/>
            <p:cNvSpPr/>
            <p:nvPr/>
          </p:nvSpPr>
          <p:spPr>
            <a:xfrm>
              <a:off x="2095903" y="3445349"/>
              <a:ext cx="239888" cy="474469"/>
            </a:xfrm>
            <a:prstGeom prst="rect">
              <a:avLst/>
            </a:prstGeom>
            <a:solidFill>
              <a:srgbClr val="1CABE2">
                <a:alpha val="100000"/>
              </a:srgbClr>
            </a:solidFill>
          </p:spPr>
          <p:txBody>
            <a:bodyPr/>
            <a:lstStyle/>
            <a:p/>
          </p:txBody>
        </p:sp>
        <p:sp>
          <p:nvSpPr>
            <p:cNvPr id="31" name="rc31"/>
            <p:cNvSpPr/>
            <p:nvPr/>
          </p:nvSpPr>
          <p:spPr>
            <a:xfrm>
              <a:off x="2362446" y="3901749"/>
              <a:ext cx="239888" cy="406272"/>
            </a:xfrm>
            <a:prstGeom prst="rect">
              <a:avLst/>
            </a:prstGeom>
            <a:solidFill>
              <a:srgbClr val="80BD41">
                <a:alpha val="100000"/>
              </a:srgbClr>
            </a:solidFill>
          </p:spPr>
          <p:txBody>
            <a:bodyPr/>
            <a:lstStyle/>
            <a:p/>
          </p:txBody>
        </p:sp>
        <p:sp>
          <p:nvSpPr>
            <p:cNvPr id="32" name="rc32"/>
            <p:cNvSpPr/>
            <p:nvPr/>
          </p:nvSpPr>
          <p:spPr>
            <a:xfrm>
              <a:off x="2362446" y="3424820"/>
              <a:ext cx="239888" cy="476928"/>
            </a:xfrm>
            <a:prstGeom prst="rect">
              <a:avLst/>
            </a:prstGeom>
            <a:solidFill>
              <a:srgbClr val="1CABE2">
                <a:alpha val="100000"/>
              </a:srgbClr>
            </a:solidFill>
          </p:spPr>
          <p:txBody>
            <a:bodyPr/>
            <a:lstStyle/>
            <a:p/>
          </p:txBody>
        </p:sp>
        <p:sp>
          <p:nvSpPr>
            <p:cNvPr id="33" name="rc33"/>
            <p:cNvSpPr/>
            <p:nvPr/>
          </p:nvSpPr>
          <p:spPr>
            <a:xfrm>
              <a:off x="2628989" y="3872770"/>
              <a:ext cx="239888" cy="435251"/>
            </a:xfrm>
            <a:prstGeom prst="rect">
              <a:avLst/>
            </a:prstGeom>
            <a:solidFill>
              <a:srgbClr val="80BD41">
                <a:alpha val="100000"/>
              </a:srgbClr>
            </a:solidFill>
          </p:spPr>
          <p:txBody>
            <a:bodyPr/>
            <a:lstStyle/>
            <a:p/>
          </p:txBody>
        </p:sp>
        <p:sp>
          <p:nvSpPr>
            <p:cNvPr id="34" name="rc34"/>
            <p:cNvSpPr/>
            <p:nvPr/>
          </p:nvSpPr>
          <p:spPr>
            <a:xfrm>
              <a:off x="2628989" y="3401247"/>
              <a:ext cx="239888" cy="471522"/>
            </a:xfrm>
            <a:prstGeom prst="rect">
              <a:avLst/>
            </a:prstGeom>
            <a:solidFill>
              <a:srgbClr val="1CABE2">
                <a:alpha val="100000"/>
              </a:srgbClr>
            </a:solidFill>
          </p:spPr>
          <p:txBody>
            <a:bodyPr/>
            <a:lstStyle/>
            <a:p/>
          </p:txBody>
        </p:sp>
        <p:sp>
          <p:nvSpPr>
            <p:cNvPr id="35" name="rc35"/>
            <p:cNvSpPr/>
            <p:nvPr/>
          </p:nvSpPr>
          <p:spPr>
            <a:xfrm>
              <a:off x="2895532" y="3852894"/>
              <a:ext cx="239888" cy="455127"/>
            </a:xfrm>
            <a:prstGeom prst="rect">
              <a:avLst/>
            </a:prstGeom>
            <a:solidFill>
              <a:srgbClr val="80BD41">
                <a:alpha val="100000"/>
              </a:srgbClr>
            </a:solidFill>
          </p:spPr>
          <p:txBody>
            <a:bodyPr/>
            <a:lstStyle/>
            <a:p/>
          </p:txBody>
        </p:sp>
        <p:sp>
          <p:nvSpPr>
            <p:cNvPr id="36" name="rc36"/>
            <p:cNvSpPr/>
            <p:nvPr/>
          </p:nvSpPr>
          <p:spPr>
            <a:xfrm>
              <a:off x="2895532" y="3379190"/>
              <a:ext cx="239888" cy="473703"/>
            </a:xfrm>
            <a:prstGeom prst="rect">
              <a:avLst/>
            </a:prstGeom>
            <a:solidFill>
              <a:srgbClr val="1CABE2">
                <a:alpha val="100000"/>
              </a:srgbClr>
            </a:solidFill>
          </p:spPr>
          <p:txBody>
            <a:bodyPr/>
            <a:lstStyle/>
            <a:p/>
          </p:txBody>
        </p:sp>
        <p:sp>
          <p:nvSpPr>
            <p:cNvPr id="37" name="rc37"/>
            <p:cNvSpPr/>
            <p:nvPr/>
          </p:nvSpPr>
          <p:spPr>
            <a:xfrm>
              <a:off x="3162075" y="3814148"/>
              <a:ext cx="239888" cy="493873"/>
            </a:xfrm>
            <a:prstGeom prst="rect">
              <a:avLst/>
            </a:prstGeom>
            <a:solidFill>
              <a:srgbClr val="80BD41">
                <a:alpha val="100000"/>
              </a:srgbClr>
            </a:solidFill>
          </p:spPr>
          <p:txBody>
            <a:bodyPr/>
            <a:lstStyle/>
            <a:p/>
          </p:txBody>
        </p:sp>
        <p:sp>
          <p:nvSpPr>
            <p:cNvPr id="38" name="rc38"/>
            <p:cNvSpPr/>
            <p:nvPr/>
          </p:nvSpPr>
          <p:spPr>
            <a:xfrm>
              <a:off x="3162075" y="3358265"/>
              <a:ext cx="239888" cy="455883"/>
            </a:xfrm>
            <a:prstGeom prst="rect">
              <a:avLst/>
            </a:prstGeom>
            <a:solidFill>
              <a:srgbClr val="1CABE2">
                <a:alpha val="100000"/>
              </a:srgbClr>
            </a:solidFill>
          </p:spPr>
          <p:txBody>
            <a:bodyPr/>
            <a:lstStyle/>
            <a:p/>
          </p:txBody>
        </p:sp>
        <p:sp>
          <p:nvSpPr>
            <p:cNvPr id="39" name="rc39"/>
            <p:cNvSpPr/>
            <p:nvPr/>
          </p:nvSpPr>
          <p:spPr>
            <a:xfrm>
              <a:off x="3428618" y="3693598"/>
              <a:ext cx="239888" cy="614422"/>
            </a:xfrm>
            <a:prstGeom prst="rect">
              <a:avLst/>
            </a:prstGeom>
            <a:solidFill>
              <a:srgbClr val="80BD41">
                <a:alpha val="100000"/>
              </a:srgbClr>
            </a:solidFill>
          </p:spPr>
          <p:txBody>
            <a:bodyPr/>
            <a:lstStyle/>
            <a:p/>
          </p:txBody>
        </p:sp>
        <p:sp>
          <p:nvSpPr>
            <p:cNvPr id="40" name="rc40"/>
            <p:cNvSpPr/>
            <p:nvPr/>
          </p:nvSpPr>
          <p:spPr>
            <a:xfrm>
              <a:off x="3428618" y="3332747"/>
              <a:ext cx="239888" cy="360851"/>
            </a:xfrm>
            <a:prstGeom prst="rect">
              <a:avLst/>
            </a:prstGeom>
            <a:solidFill>
              <a:srgbClr val="1CABE2">
                <a:alpha val="100000"/>
              </a:srgbClr>
            </a:solidFill>
          </p:spPr>
          <p:txBody>
            <a:bodyPr/>
            <a:lstStyle/>
            <a:p/>
          </p:txBody>
        </p:sp>
        <p:sp>
          <p:nvSpPr>
            <p:cNvPr id="41" name="rc41"/>
            <p:cNvSpPr/>
            <p:nvPr/>
          </p:nvSpPr>
          <p:spPr>
            <a:xfrm>
              <a:off x="3695161" y="3580603"/>
              <a:ext cx="239888" cy="727417"/>
            </a:xfrm>
            <a:prstGeom prst="rect">
              <a:avLst/>
            </a:prstGeom>
            <a:solidFill>
              <a:srgbClr val="80BD41">
                <a:alpha val="100000"/>
              </a:srgbClr>
            </a:solidFill>
          </p:spPr>
          <p:txBody>
            <a:bodyPr/>
            <a:lstStyle/>
            <a:p/>
          </p:txBody>
        </p:sp>
        <p:sp>
          <p:nvSpPr>
            <p:cNvPr id="42" name="rc42"/>
            <p:cNvSpPr/>
            <p:nvPr/>
          </p:nvSpPr>
          <p:spPr>
            <a:xfrm>
              <a:off x="3695161" y="3311559"/>
              <a:ext cx="239888" cy="269044"/>
            </a:xfrm>
            <a:prstGeom prst="rect">
              <a:avLst/>
            </a:prstGeom>
            <a:solidFill>
              <a:srgbClr val="1CABE2">
                <a:alpha val="100000"/>
              </a:srgbClr>
            </a:solidFill>
          </p:spPr>
          <p:txBody>
            <a:bodyPr/>
            <a:lstStyle/>
            <a:p/>
          </p:txBody>
        </p:sp>
        <p:sp>
          <p:nvSpPr>
            <p:cNvPr id="43" name="rc43"/>
            <p:cNvSpPr/>
            <p:nvPr/>
          </p:nvSpPr>
          <p:spPr>
            <a:xfrm>
              <a:off x="3961705" y="3697956"/>
              <a:ext cx="239888" cy="610065"/>
            </a:xfrm>
            <a:prstGeom prst="rect">
              <a:avLst/>
            </a:prstGeom>
            <a:solidFill>
              <a:srgbClr val="80BD41">
                <a:alpha val="100000"/>
              </a:srgbClr>
            </a:solidFill>
          </p:spPr>
          <p:txBody>
            <a:bodyPr/>
            <a:lstStyle/>
            <a:p/>
          </p:txBody>
        </p:sp>
        <p:sp>
          <p:nvSpPr>
            <p:cNvPr id="44" name="rc44"/>
            <p:cNvSpPr/>
            <p:nvPr/>
          </p:nvSpPr>
          <p:spPr>
            <a:xfrm>
              <a:off x="3961705" y="3291246"/>
              <a:ext cx="239888" cy="406710"/>
            </a:xfrm>
            <a:prstGeom prst="rect">
              <a:avLst/>
            </a:prstGeom>
            <a:solidFill>
              <a:srgbClr val="1CABE2">
                <a:alpha val="100000"/>
              </a:srgbClr>
            </a:solidFill>
          </p:spPr>
          <p:txBody>
            <a:bodyPr/>
            <a:lstStyle/>
            <a:p/>
          </p:txBody>
        </p:sp>
        <p:sp>
          <p:nvSpPr>
            <p:cNvPr id="45" name="rc45"/>
            <p:cNvSpPr/>
            <p:nvPr/>
          </p:nvSpPr>
          <p:spPr>
            <a:xfrm>
              <a:off x="4228248" y="3726879"/>
              <a:ext cx="239888" cy="581142"/>
            </a:xfrm>
            <a:prstGeom prst="rect">
              <a:avLst/>
            </a:prstGeom>
            <a:solidFill>
              <a:srgbClr val="80BD41">
                <a:alpha val="100000"/>
              </a:srgbClr>
            </a:solidFill>
          </p:spPr>
          <p:txBody>
            <a:bodyPr/>
            <a:lstStyle/>
            <a:p/>
          </p:txBody>
        </p:sp>
        <p:sp>
          <p:nvSpPr>
            <p:cNvPr id="46" name="rc46"/>
            <p:cNvSpPr/>
            <p:nvPr/>
          </p:nvSpPr>
          <p:spPr>
            <a:xfrm>
              <a:off x="4228248" y="3270267"/>
              <a:ext cx="239888" cy="456611"/>
            </a:xfrm>
            <a:prstGeom prst="rect">
              <a:avLst/>
            </a:prstGeom>
            <a:solidFill>
              <a:srgbClr val="1CABE2">
                <a:alpha val="100000"/>
              </a:srgbClr>
            </a:solidFill>
          </p:spPr>
          <p:txBody>
            <a:bodyPr/>
            <a:lstStyle/>
            <a:p/>
          </p:txBody>
        </p:sp>
        <p:sp>
          <p:nvSpPr>
            <p:cNvPr id="47" name="rc47"/>
            <p:cNvSpPr/>
            <p:nvPr/>
          </p:nvSpPr>
          <p:spPr>
            <a:xfrm>
              <a:off x="4494791" y="3772397"/>
              <a:ext cx="239888" cy="535623"/>
            </a:xfrm>
            <a:prstGeom prst="rect">
              <a:avLst/>
            </a:prstGeom>
            <a:solidFill>
              <a:srgbClr val="80BD41">
                <a:alpha val="100000"/>
              </a:srgbClr>
            </a:solidFill>
          </p:spPr>
          <p:txBody>
            <a:bodyPr/>
            <a:lstStyle/>
            <a:p/>
          </p:txBody>
        </p:sp>
        <p:sp>
          <p:nvSpPr>
            <p:cNvPr id="48" name="rc48"/>
            <p:cNvSpPr/>
            <p:nvPr/>
          </p:nvSpPr>
          <p:spPr>
            <a:xfrm>
              <a:off x="4494791" y="3257778"/>
              <a:ext cx="239888" cy="514619"/>
            </a:xfrm>
            <a:prstGeom prst="rect">
              <a:avLst/>
            </a:prstGeom>
            <a:solidFill>
              <a:srgbClr val="1CABE2">
                <a:alpha val="100000"/>
              </a:srgbClr>
            </a:solidFill>
          </p:spPr>
          <p:txBody>
            <a:bodyPr/>
            <a:lstStyle/>
            <a:p/>
          </p:txBody>
        </p:sp>
        <p:sp>
          <p:nvSpPr>
            <p:cNvPr id="49" name="rc49"/>
            <p:cNvSpPr/>
            <p:nvPr/>
          </p:nvSpPr>
          <p:spPr>
            <a:xfrm>
              <a:off x="4761334" y="3787664"/>
              <a:ext cx="239888" cy="520357"/>
            </a:xfrm>
            <a:prstGeom prst="rect">
              <a:avLst/>
            </a:prstGeom>
            <a:solidFill>
              <a:srgbClr val="80BD41">
                <a:alpha val="100000"/>
              </a:srgbClr>
            </a:solidFill>
          </p:spPr>
          <p:txBody>
            <a:bodyPr/>
            <a:lstStyle/>
            <a:p/>
          </p:txBody>
        </p:sp>
        <p:sp>
          <p:nvSpPr>
            <p:cNvPr id="50" name="rc50"/>
            <p:cNvSpPr/>
            <p:nvPr/>
          </p:nvSpPr>
          <p:spPr>
            <a:xfrm>
              <a:off x="4761334" y="3246067"/>
              <a:ext cx="239888" cy="541596"/>
            </a:xfrm>
            <a:prstGeom prst="rect">
              <a:avLst/>
            </a:prstGeom>
            <a:solidFill>
              <a:srgbClr val="1CABE2">
                <a:alpha val="100000"/>
              </a:srgbClr>
            </a:solidFill>
          </p:spPr>
          <p:txBody>
            <a:bodyPr/>
            <a:lstStyle/>
            <a:p/>
          </p:txBody>
        </p:sp>
        <p:sp>
          <p:nvSpPr>
            <p:cNvPr id="51" name="rc51"/>
            <p:cNvSpPr/>
            <p:nvPr/>
          </p:nvSpPr>
          <p:spPr>
            <a:xfrm>
              <a:off x="5027877" y="3791511"/>
              <a:ext cx="239888" cy="516510"/>
            </a:xfrm>
            <a:prstGeom prst="rect">
              <a:avLst/>
            </a:prstGeom>
            <a:solidFill>
              <a:srgbClr val="80BD41">
                <a:alpha val="100000"/>
              </a:srgbClr>
            </a:solidFill>
          </p:spPr>
          <p:txBody>
            <a:bodyPr/>
            <a:lstStyle/>
            <a:p/>
          </p:txBody>
        </p:sp>
        <p:sp>
          <p:nvSpPr>
            <p:cNvPr id="52" name="rc52"/>
            <p:cNvSpPr/>
            <p:nvPr/>
          </p:nvSpPr>
          <p:spPr>
            <a:xfrm>
              <a:off x="5027877" y="3231957"/>
              <a:ext cx="239888" cy="559553"/>
            </a:xfrm>
            <a:prstGeom prst="rect">
              <a:avLst/>
            </a:prstGeom>
            <a:solidFill>
              <a:srgbClr val="1CABE2">
                <a:alpha val="100000"/>
              </a:srgbClr>
            </a:solidFill>
          </p:spPr>
          <p:txBody>
            <a:bodyPr/>
            <a:lstStyle/>
            <a:p/>
          </p:txBody>
        </p:sp>
        <p:sp>
          <p:nvSpPr>
            <p:cNvPr id="53" name="rc53"/>
            <p:cNvSpPr/>
            <p:nvPr/>
          </p:nvSpPr>
          <p:spPr>
            <a:xfrm>
              <a:off x="5294420" y="3779717"/>
              <a:ext cx="239888" cy="528304"/>
            </a:xfrm>
            <a:prstGeom prst="rect">
              <a:avLst/>
            </a:prstGeom>
            <a:solidFill>
              <a:srgbClr val="80BD41">
                <a:alpha val="100000"/>
              </a:srgbClr>
            </a:solidFill>
          </p:spPr>
          <p:txBody>
            <a:bodyPr/>
            <a:lstStyle/>
            <a:p/>
          </p:txBody>
        </p:sp>
        <p:sp>
          <p:nvSpPr>
            <p:cNvPr id="54" name="rc54"/>
            <p:cNvSpPr/>
            <p:nvPr/>
          </p:nvSpPr>
          <p:spPr>
            <a:xfrm>
              <a:off x="5294420" y="3229848"/>
              <a:ext cx="239888" cy="549868"/>
            </a:xfrm>
            <a:prstGeom prst="rect">
              <a:avLst/>
            </a:prstGeom>
            <a:solidFill>
              <a:srgbClr val="1CABE2">
                <a:alpha val="100000"/>
              </a:srgbClr>
            </a:solidFill>
          </p:spPr>
          <p:txBody>
            <a:bodyPr/>
            <a:lstStyle/>
            <a:p/>
          </p:txBody>
        </p:sp>
        <p:sp>
          <p:nvSpPr>
            <p:cNvPr id="55" name="rc55"/>
            <p:cNvSpPr/>
            <p:nvPr/>
          </p:nvSpPr>
          <p:spPr>
            <a:xfrm>
              <a:off x="5560963" y="3643201"/>
              <a:ext cx="239888" cy="664819"/>
            </a:xfrm>
            <a:prstGeom prst="rect">
              <a:avLst/>
            </a:prstGeom>
            <a:solidFill>
              <a:srgbClr val="80BD41">
                <a:alpha val="100000"/>
              </a:srgbClr>
            </a:solidFill>
          </p:spPr>
          <p:txBody>
            <a:bodyPr/>
            <a:lstStyle/>
            <a:p/>
          </p:txBody>
        </p:sp>
        <p:sp>
          <p:nvSpPr>
            <p:cNvPr id="56" name="rc56"/>
            <p:cNvSpPr/>
            <p:nvPr/>
          </p:nvSpPr>
          <p:spPr>
            <a:xfrm>
              <a:off x="5560963" y="3235731"/>
              <a:ext cx="239888" cy="407470"/>
            </a:xfrm>
            <a:prstGeom prst="rect">
              <a:avLst/>
            </a:prstGeom>
            <a:solidFill>
              <a:srgbClr val="1CABE2">
                <a:alpha val="100000"/>
              </a:srgbClr>
            </a:solidFill>
          </p:spPr>
          <p:txBody>
            <a:bodyPr/>
            <a:lstStyle/>
            <a:p/>
          </p:txBody>
        </p:sp>
        <p:sp>
          <p:nvSpPr>
            <p:cNvPr id="57" name="rc57"/>
            <p:cNvSpPr/>
            <p:nvPr/>
          </p:nvSpPr>
          <p:spPr>
            <a:xfrm>
              <a:off x="5827506" y="3613840"/>
              <a:ext cx="239888" cy="694181"/>
            </a:xfrm>
            <a:prstGeom prst="rect">
              <a:avLst/>
            </a:prstGeom>
            <a:solidFill>
              <a:srgbClr val="80BD41">
                <a:alpha val="100000"/>
              </a:srgbClr>
            </a:solidFill>
          </p:spPr>
          <p:txBody>
            <a:bodyPr/>
            <a:lstStyle/>
            <a:p/>
          </p:txBody>
        </p:sp>
        <p:sp>
          <p:nvSpPr>
            <p:cNvPr id="58" name="rc58"/>
            <p:cNvSpPr/>
            <p:nvPr/>
          </p:nvSpPr>
          <p:spPr>
            <a:xfrm>
              <a:off x="5827506" y="3240050"/>
              <a:ext cx="239888" cy="373790"/>
            </a:xfrm>
            <a:prstGeom prst="rect">
              <a:avLst/>
            </a:prstGeom>
            <a:solidFill>
              <a:srgbClr val="1CABE2">
                <a:alpha val="100000"/>
              </a:srgbClr>
            </a:solidFill>
          </p:spPr>
          <p:txBody>
            <a:bodyPr/>
            <a:lstStyle/>
            <a:p/>
          </p:txBody>
        </p:sp>
        <p:sp>
          <p:nvSpPr>
            <p:cNvPr id="59" name="rc59"/>
            <p:cNvSpPr/>
            <p:nvPr/>
          </p:nvSpPr>
          <p:spPr>
            <a:xfrm>
              <a:off x="6094049" y="3573991"/>
              <a:ext cx="239888" cy="734030"/>
            </a:xfrm>
            <a:prstGeom prst="rect">
              <a:avLst/>
            </a:prstGeom>
            <a:solidFill>
              <a:srgbClr val="80BD41">
                <a:alpha val="100000"/>
              </a:srgbClr>
            </a:solidFill>
          </p:spPr>
          <p:txBody>
            <a:bodyPr/>
            <a:lstStyle/>
            <a:p/>
          </p:txBody>
        </p:sp>
        <p:sp>
          <p:nvSpPr>
            <p:cNvPr id="60" name="rc60"/>
            <p:cNvSpPr/>
            <p:nvPr/>
          </p:nvSpPr>
          <p:spPr>
            <a:xfrm>
              <a:off x="6094049" y="3244209"/>
              <a:ext cx="239888" cy="329781"/>
            </a:xfrm>
            <a:prstGeom prst="rect">
              <a:avLst/>
            </a:prstGeom>
            <a:solidFill>
              <a:srgbClr val="1CABE2">
                <a:alpha val="100000"/>
              </a:srgbClr>
            </a:solidFill>
          </p:spPr>
          <p:txBody>
            <a:bodyPr/>
            <a:lstStyle/>
            <a:p/>
          </p:txBody>
        </p:sp>
        <p:sp>
          <p:nvSpPr>
            <p:cNvPr id="61" name="rc61"/>
            <p:cNvSpPr/>
            <p:nvPr/>
          </p:nvSpPr>
          <p:spPr>
            <a:xfrm>
              <a:off x="6360593" y="3546493"/>
              <a:ext cx="239888" cy="761528"/>
            </a:xfrm>
            <a:prstGeom prst="rect">
              <a:avLst/>
            </a:prstGeom>
            <a:solidFill>
              <a:srgbClr val="80BD41">
                <a:alpha val="100000"/>
              </a:srgbClr>
            </a:solidFill>
          </p:spPr>
          <p:txBody>
            <a:bodyPr/>
            <a:lstStyle/>
            <a:p/>
          </p:txBody>
        </p:sp>
        <p:sp>
          <p:nvSpPr>
            <p:cNvPr id="62" name="rc62"/>
            <p:cNvSpPr/>
            <p:nvPr/>
          </p:nvSpPr>
          <p:spPr>
            <a:xfrm>
              <a:off x="6360593" y="3250343"/>
              <a:ext cx="239888" cy="296149"/>
            </a:xfrm>
            <a:prstGeom prst="rect">
              <a:avLst/>
            </a:prstGeom>
            <a:solidFill>
              <a:srgbClr val="1CABE2">
                <a:alpha val="100000"/>
              </a:srgbClr>
            </a:solidFill>
          </p:spPr>
          <p:txBody>
            <a:bodyPr/>
            <a:lstStyle/>
            <a:p/>
          </p:txBody>
        </p:sp>
        <p:sp>
          <p:nvSpPr>
            <p:cNvPr id="63" name="rc63"/>
            <p:cNvSpPr/>
            <p:nvPr/>
          </p:nvSpPr>
          <p:spPr>
            <a:xfrm>
              <a:off x="6627136" y="3571846"/>
              <a:ext cx="239888" cy="736175"/>
            </a:xfrm>
            <a:prstGeom prst="rect">
              <a:avLst/>
            </a:prstGeom>
            <a:solidFill>
              <a:srgbClr val="80BD41">
                <a:alpha val="100000"/>
              </a:srgbClr>
            </a:solidFill>
          </p:spPr>
          <p:txBody>
            <a:bodyPr/>
            <a:lstStyle/>
            <a:p/>
          </p:txBody>
        </p:sp>
        <p:sp>
          <p:nvSpPr>
            <p:cNvPr id="64" name="rc64"/>
            <p:cNvSpPr/>
            <p:nvPr/>
          </p:nvSpPr>
          <p:spPr>
            <a:xfrm>
              <a:off x="6627136" y="3256342"/>
              <a:ext cx="239888" cy="315503"/>
            </a:xfrm>
            <a:prstGeom prst="rect">
              <a:avLst/>
            </a:prstGeom>
            <a:solidFill>
              <a:srgbClr val="1CABE2">
                <a:alpha val="100000"/>
              </a:srgbClr>
            </a:solidFill>
          </p:spPr>
          <p:txBody>
            <a:bodyPr/>
            <a:lstStyle/>
            <a:p/>
          </p:txBody>
        </p:sp>
        <p:sp>
          <p:nvSpPr>
            <p:cNvPr id="65" name="rc65"/>
            <p:cNvSpPr/>
            <p:nvPr/>
          </p:nvSpPr>
          <p:spPr>
            <a:xfrm>
              <a:off x="6893679" y="3698652"/>
              <a:ext cx="239888" cy="609368"/>
            </a:xfrm>
            <a:prstGeom prst="rect">
              <a:avLst/>
            </a:prstGeom>
            <a:solidFill>
              <a:srgbClr val="80BD41">
                <a:alpha val="100000"/>
              </a:srgbClr>
            </a:solidFill>
          </p:spPr>
          <p:txBody>
            <a:bodyPr/>
            <a:lstStyle/>
            <a:p/>
          </p:txBody>
        </p:sp>
        <p:sp>
          <p:nvSpPr>
            <p:cNvPr id="66" name="rc66"/>
            <p:cNvSpPr/>
            <p:nvPr/>
          </p:nvSpPr>
          <p:spPr>
            <a:xfrm>
              <a:off x="6893679" y="3238953"/>
              <a:ext cx="239888" cy="459699"/>
            </a:xfrm>
            <a:prstGeom prst="rect">
              <a:avLst/>
            </a:prstGeom>
            <a:solidFill>
              <a:srgbClr val="1CABE2">
                <a:alpha val="100000"/>
              </a:srgbClr>
            </a:solidFill>
          </p:spPr>
          <p:txBody>
            <a:bodyPr/>
            <a:lstStyle/>
            <a:p/>
          </p:txBody>
        </p:sp>
        <p:sp>
          <p:nvSpPr>
            <p:cNvPr id="67" name="rc67"/>
            <p:cNvSpPr/>
            <p:nvPr/>
          </p:nvSpPr>
          <p:spPr>
            <a:xfrm>
              <a:off x="7160222" y="3626835"/>
              <a:ext cx="239888" cy="681186"/>
            </a:xfrm>
            <a:prstGeom prst="rect">
              <a:avLst/>
            </a:prstGeom>
            <a:solidFill>
              <a:srgbClr val="80BD41">
                <a:alpha val="100000"/>
              </a:srgbClr>
            </a:solidFill>
          </p:spPr>
          <p:txBody>
            <a:bodyPr/>
            <a:lstStyle/>
            <a:p/>
          </p:txBody>
        </p:sp>
        <p:sp>
          <p:nvSpPr>
            <p:cNvPr id="68" name="rc68"/>
            <p:cNvSpPr/>
            <p:nvPr/>
          </p:nvSpPr>
          <p:spPr>
            <a:xfrm>
              <a:off x="7160222" y="3226773"/>
              <a:ext cx="239888" cy="400062"/>
            </a:xfrm>
            <a:prstGeom prst="rect">
              <a:avLst/>
            </a:prstGeom>
            <a:solidFill>
              <a:srgbClr val="1CABE2">
                <a:alpha val="100000"/>
              </a:srgbClr>
            </a:solidFill>
          </p:spPr>
          <p:txBody>
            <a:bodyPr/>
            <a:lstStyle/>
            <a:p/>
          </p:txBody>
        </p:sp>
        <p:sp>
          <p:nvSpPr>
            <p:cNvPr id="69" name="rc69"/>
            <p:cNvSpPr/>
            <p:nvPr/>
          </p:nvSpPr>
          <p:spPr>
            <a:xfrm>
              <a:off x="7426765" y="3528863"/>
              <a:ext cx="239888" cy="779157"/>
            </a:xfrm>
            <a:prstGeom prst="rect">
              <a:avLst/>
            </a:prstGeom>
            <a:solidFill>
              <a:srgbClr val="80BD41">
                <a:alpha val="100000"/>
              </a:srgbClr>
            </a:solidFill>
          </p:spPr>
          <p:txBody>
            <a:bodyPr/>
            <a:lstStyle/>
            <a:p/>
          </p:txBody>
        </p:sp>
        <p:sp>
          <p:nvSpPr>
            <p:cNvPr id="70" name="rc70"/>
            <p:cNvSpPr/>
            <p:nvPr/>
          </p:nvSpPr>
          <p:spPr>
            <a:xfrm>
              <a:off x="7426765" y="3210616"/>
              <a:ext cx="239888" cy="318247"/>
            </a:xfrm>
            <a:prstGeom prst="rect">
              <a:avLst/>
            </a:prstGeom>
            <a:solidFill>
              <a:srgbClr val="1CABE2">
                <a:alpha val="100000"/>
              </a:srgbClr>
            </a:solidFill>
          </p:spPr>
          <p:txBody>
            <a:bodyPr/>
            <a:lstStyle/>
            <a:p/>
          </p:txBody>
        </p:sp>
        <p:sp>
          <p:nvSpPr>
            <p:cNvPr id="71" name="rc71"/>
            <p:cNvSpPr/>
            <p:nvPr/>
          </p:nvSpPr>
          <p:spPr>
            <a:xfrm>
              <a:off x="7693308" y="3523140"/>
              <a:ext cx="239888" cy="784880"/>
            </a:xfrm>
            <a:prstGeom prst="rect">
              <a:avLst/>
            </a:prstGeom>
            <a:solidFill>
              <a:srgbClr val="80BD41">
                <a:alpha val="100000"/>
              </a:srgbClr>
            </a:solidFill>
          </p:spPr>
          <p:txBody>
            <a:bodyPr/>
            <a:lstStyle/>
            <a:p/>
          </p:txBody>
        </p:sp>
        <p:sp>
          <p:nvSpPr>
            <p:cNvPr id="72" name="rc72"/>
            <p:cNvSpPr/>
            <p:nvPr/>
          </p:nvSpPr>
          <p:spPr>
            <a:xfrm>
              <a:off x="7693308" y="3202555"/>
              <a:ext cx="239888" cy="320585"/>
            </a:xfrm>
            <a:prstGeom prst="rect">
              <a:avLst/>
            </a:prstGeom>
            <a:solidFill>
              <a:srgbClr val="1CABE2">
                <a:alpha val="100000"/>
              </a:srgbClr>
            </a:solidFill>
          </p:spPr>
          <p:txBody>
            <a:bodyPr/>
            <a:lstStyle/>
            <a:p/>
          </p:txBody>
        </p:sp>
        <p:sp>
          <p:nvSpPr>
            <p:cNvPr id="73" name="rc73"/>
            <p:cNvSpPr/>
            <p:nvPr/>
          </p:nvSpPr>
          <p:spPr>
            <a:xfrm>
              <a:off x="7959851" y="3525648"/>
              <a:ext cx="239888" cy="782373"/>
            </a:xfrm>
            <a:prstGeom prst="rect">
              <a:avLst/>
            </a:prstGeom>
            <a:solidFill>
              <a:srgbClr val="80BD41">
                <a:alpha val="100000"/>
              </a:srgbClr>
            </a:solidFill>
          </p:spPr>
          <p:txBody>
            <a:bodyPr/>
            <a:lstStyle/>
            <a:p/>
          </p:txBody>
        </p:sp>
        <p:sp>
          <p:nvSpPr>
            <p:cNvPr id="74" name="rc74"/>
            <p:cNvSpPr/>
            <p:nvPr/>
          </p:nvSpPr>
          <p:spPr>
            <a:xfrm>
              <a:off x="7959851" y="3190345"/>
              <a:ext cx="239888" cy="335302"/>
            </a:xfrm>
            <a:prstGeom prst="rect">
              <a:avLst/>
            </a:prstGeom>
            <a:solidFill>
              <a:srgbClr val="1CABE2">
                <a:alpha val="100000"/>
              </a:srgbClr>
            </a:solidFill>
          </p:spPr>
          <p:txBody>
            <a:bodyPr/>
            <a:lstStyle/>
            <a:p/>
          </p:txBody>
        </p:sp>
        <p:sp>
          <p:nvSpPr>
            <p:cNvPr id="75" name="pl75"/>
            <p:cNvSpPr/>
            <p:nvPr/>
          </p:nvSpPr>
          <p:spPr>
            <a:xfrm>
              <a:off x="1416218" y="2676214"/>
              <a:ext cx="6663577" cy="670605"/>
            </a:xfrm>
            <a:custGeom>
              <a:avLst/>
              <a:pathLst>
                <a:path w="6663577" h="670605">
                  <a:moveTo>
                    <a:pt x="0" y="648252"/>
                  </a:moveTo>
                  <a:lnTo>
                    <a:pt x="266543" y="670605"/>
                  </a:lnTo>
                  <a:lnTo>
                    <a:pt x="533086" y="670605"/>
                  </a:lnTo>
                  <a:lnTo>
                    <a:pt x="799629" y="625898"/>
                  </a:lnTo>
                  <a:lnTo>
                    <a:pt x="1066172" y="603545"/>
                  </a:lnTo>
                  <a:lnTo>
                    <a:pt x="1332715" y="558837"/>
                  </a:lnTo>
                  <a:lnTo>
                    <a:pt x="1599258" y="536484"/>
                  </a:lnTo>
                  <a:lnTo>
                    <a:pt x="1865801" y="469423"/>
                  </a:lnTo>
                  <a:lnTo>
                    <a:pt x="2132344" y="223535"/>
                  </a:lnTo>
                  <a:lnTo>
                    <a:pt x="2398888" y="0"/>
                  </a:lnTo>
                  <a:lnTo>
                    <a:pt x="2665431" y="290595"/>
                  </a:lnTo>
                  <a:lnTo>
                    <a:pt x="2931974" y="380009"/>
                  </a:lnTo>
                  <a:lnTo>
                    <a:pt x="3198517" y="491777"/>
                  </a:lnTo>
                  <a:lnTo>
                    <a:pt x="3465060" y="536484"/>
                  </a:lnTo>
                  <a:lnTo>
                    <a:pt x="3731603" y="558837"/>
                  </a:lnTo>
                  <a:lnTo>
                    <a:pt x="3998146" y="536484"/>
                  </a:lnTo>
                  <a:lnTo>
                    <a:pt x="4264689" y="245888"/>
                  </a:lnTo>
                  <a:lnTo>
                    <a:pt x="4531233" y="178828"/>
                  </a:lnTo>
                  <a:lnTo>
                    <a:pt x="4797776" y="89414"/>
                  </a:lnTo>
                  <a:lnTo>
                    <a:pt x="5064319" y="22353"/>
                  </a:lnTo>
                  <a:lnTo>
                    <a:pt x="5330862" y="67060"/>
                  </a:lnTo>
                  <a:lnTo>
                    <a:pt x="5597405" y="357656"/>
                  </a:lnTo>
                  <a:lnTo>
                    <a:pt x="5863948" y="223535"/>
                  </a:lnTo>
                  <a:lnTo>
                    <a:pt x="6130491" y="44707"/>
                  </a:lnTo>
                  <a:lnTo>
                    <a:pt x="6397034" y="44707"/>
                  </a:lnTo>
                  <a:lnTo>
                    <a:pt x="6663577" y="67060"/>
                  </a:lnTo>
                </a:path>
              </a:pathLst>
            </a:custGeom>
            <a:ln w="27101" cap="flat">
              <a:solidFill>
                <a:srgbClr val="0058AB">
                  <a:alpha val="100000"/>
                </a:srgbClr>
              </a:solidFill>
              <a:prstDash val="solid"/>
              <a:round/>
            </a:ln>
          </p:spPr>
          <p:txBody>
            <a:bodyPr/>
            <a:lstStyle/>
            <a:p/>
          </p:txBody>
        </p:sp>
        <p:sp>
          <p:nvSpPr>
            <p:cNvPr id="76" name="tx76"/>
            <p:cNvSpPr/>
            <p:nvPr/>
          </p:nvSpPr>
          <p:spPr>
            <a:xfrm>
              <a:off x="1355928" y="195036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44</a:t>
              </a:r>
            </a:p>
          </p:txBody>
        </p:sp>
        <p:sp>
          <p:nvSpPr>
            <p:cNvPr id="77" name="tx77"/>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48</a:t>
              </a:r>
            </a:p>
          </p:txBody>
        </p:sp>
        <p:sp>
          <p:nvSpPr>
            <p:cNvPr id="78" name="tx78"/>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60</a:t>
              </a:r>
            </a:p>
          </p:txBody>
        </p:sp>
        <p:sp>
          <p:nvSpPr>
            <p:cNvPr id="79" name="tx79"/>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49</a:t>
              </a:r>
            </a:p>
          </p:txBody>
        </p:sp>
        <p:sp>
          <p:nvSpPr>
            <p:cNvPr id="80" name="tx80"/>
            <p:cNvSpPr/>
            <p:nvPr/>
          </p:nvSpPr>
          <p:spPr>
            <a:xfrm>
              <a:off x="6420247"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81" name="tx81"/>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2" name="tx82"/>
            <p:cNvSpPr/>
            <p:nvPr/>
          </p:nvSpPr>
          <p:spPr>
            <a:xfrm>
              <a:off x="6953334"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57</a:t>
              </a:r>
            </a:p>
          </p:txBody>
        </p:sp>
        <p:sp>
          <p:nvSpPr>
            <p:cNvPr id="83" name="tx83"/>
            <p:cNvSpPr/>
            <p:nvPr/>
          </p:nvSpPr>
          <p:spPr>
            <a:xfrm>
              <a:off x="7219877"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84" name="tx84"/>
            <p:cNvSpPr/>
            <p:nvPr/>
          </p:nvSpPr>
          <p:spPr>
            <a:xfrm>
              <a:off x="7486420"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5" name="tx85"/>
            <p:cNvSpPr/>
            <p:nvPr/>
          </p:nvSpPr>
          <p:spPr>
            <a:xfrm>
              <a:off x="7752963"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6" name="tx86"/>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7" name="tx87"/>
            <p:cNvSpPr/>
            <p:nvPr/>
          </p:nvSpPr>
          <p:spPr>
            <a:xfrm>
              <a:off x="1324790" y="33782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5.15</a:t>
              </a:r>
            </a:p>
          </p:txBody>
        </p:sp>
        <p:sp>
          <p:nvSpPr>
            <p:cNvPr id="88" name="tx88"/>
            <p:cNvSpPr/>
            <p:nvPr/>
          </p:nvSpPr>
          <p:spPr>
            <a:xfrm>
              <a:off x="2657505" y="32653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5.88</a:t>
              </a:r>
            </a:p>
          </p:txBody>
        </p:sp>
        <p:sp>
          <p:nvSpPr>
            <p:cNvPr id="89" name="tx89"/>
            <p:cNvSpPr/>
            <p:nvPr/>
          </p:nvSpPr>
          <p:spPr>
            <a:xfrm>
              <a:off x="3990221" y="31553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6.59</a:t>
              </a:r>
            </a:p>
          </p:txBody>
        </p:sp>
        <p:sp>
          <p:nvSpPr>
            <p:cNvPr id="90" name="tx90"/>
            <p:cNvSpPr/>
            <p:nvPr/>
          </p:nvSpPr>
          <p:spPr>
            <a:xfrm>
              <a:off x="5322937" y="30939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6.99</a:t>
              </a:r>
            </a:p>
          </p:txBody>
        </p:sp>
        <p:sp>
          <p:nvSpPr>
            <p:cNvPr id="91" name="tx91"/>
            <p:cNvSpPr/>
            <p:nvPr/>
          </p:nvSpPr>
          <p:spPr>
            <a:xfrm>
              <a:off x="6389109" y="311441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6.86</a:t>
              </a:r>
            </a:p>
          </p:txBody>
        </p:sp>
        <p:sp>
          <p:nvSpPr>
            <p:cNvPr id="92" name="tx92"/>
            <p:cNvSpPr/>
            <p:nvPr/>
          </p:nvSpPr>
          <p:spPr>
            <a:xfrm>
              <a:off x="6655652" y="312041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6.82</a:t>
              </a:r>
            </a:p>
          </p:txBody>
        </p:sp>
        <p:sp>
          <p:nvSpPr>
            <p:cNvPr id="93" name="tx93"/>
            <p:cNvSpPr/>
            <p:nvPr/>
          </p:nvSpPr>
          <p:spPr>
            <a:xfrm>
              <a:off x="6922195" y="310298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6.93</a:t>
              </a:r>
            </a:p>
          </p:txBody>
        </p:sp>
        <p:sp>
          <p:nvSpPr>
            <p:cNvPr id="94" name="tx94"/>
            <p:cNvSpPr/>
            <p:nvPr/>
          </p:nvSpPr>
          <p:spPr>
            <a:xfrm>
              <a:off x="7188738" y="309084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7.01</a:t>
              </a:r>
            </a:p>
          </p:txBody>
        </p:sp>
        <p:sp>
          <p:nvSpPr>
            <p:cNvPr id="95" name="tx95"/>
            <p:cNvSpPr/>
            <p:nvPr/>
          </p:nvSpPr>
          <p:spPr>
            <a:xfrm>
              <a:off x="7455282" y="307583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7.11</a:t>
              </a:r>
            </a:p>
          </p:txBody>
        </p:sp>
        <p:sp>
          <p:nvSpPr>
            <p:cNvPr id="96" name="tx96"/>
            <p:cNvSpPr/>
            <p:nvPr/>
          </p:nvSpPr>
          <p:spPr>
            <a:xfrm>
              <a:off x="7721825" y="306777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7.17</a:t>
              </a:r>
            </a:p>
          </p:txBody>
        </p:sp>
        <p:sp>
          <p:nvSpPr>
            <p:cNvPr id="97" name="tx97"/>
            <p:cNvSpPr/>
            <p:nvPr/>
          </p:nvSpPr>
          <p:spPr>
            <a:xfrm>
              <a:off x="7988368" y="30544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7.25</a:t>
              </a:r>
            </a:p>
          </p:txBody>
        </p:sp>
        <p:sp>
          <p:nvSpPr>
            <p:cNvPr id="98" name="pl98"/>
            <p:cNvSpPr/>
            <p:nvPr/>
          </p:nvSpPr>
          <p:spPr>
            <a:xfrm>
              <a:off x="1416218" y="2072669"/>
              <a:ext cx="0" cy="1251797"/>
            </a:xfrm>
            <a:custGeom>
              <a:avLst/>
              <a:pathLst>
                <a:path w="0" h="1251797">
                  <a:moveTo>
                    <a:pt x="0" y="125179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48933" y="2072669"/>
              <a:ext cx="0" cy="1162383"/>
            </a:xfrm>
            <a:custGeom>
              <a:avLst/>
              <a:pathLst>
                <a:path w="0" h="1162383">
                  <a:moveTo>
                    <a:pt x="0" y="116238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081649" y="2072669"/>
              <a:ext cx="0" cy="894140"/>
            </a:xfrm>
            <a:custGeom>
              <a:avLst/>
              <a:pathLst>
                <a:path w="0" h="894140">
                  <a:moveTo>
                    <a:pt x="0" y="89414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14365" y="2072669"/>
              <a:ext cx="0" cy="1140029"/>
            </a:xfrm>
            <a:custGeom>
              <a:avLst/>
              <a:pathLst>
                <a:path w="0" h="1140029">
                  <a:moveTo>
                    <a:pt x="0" y="1140029"/>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80537" y="2072669"/>
              <a:ext cx="0" cy="625898"/>
            </a:xfrm>
            <a:custGeom>
              <a:avLst/>
              <a:pathLst>
                <a:path w="0" h="625898">
                  <a:moveTo>
                    <a:pt x="0" y="625898"/>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47080" y="2072669"/>
              <a:ext cx="0" cy="670605"/>
            </a:xfrm>
            <a:custGeom>
              <a:avLst/>
              <a:pathLst>
                <a:path w="0" h="670605">
                  <a:moveTo>
                    <a:pt x="0" y="670605"/>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13623" y="2072669"/>
              <a:ext cx="0" cy="961201"/>
            </a:xfrm>
            <a:custGeom>
              <a:avLst/>
              <a:pathLst>
                <a:path w="0" h="961201">
                  <a:moveTo>
                    <a:pt x="0" y="961201"/>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0166" y="2072669"/>
              <a:ext cx="0" cy="827080"/>
            </a:xfrm>
            <a:custGeom>
              <a:avLst/>
              <a:pathLst>
                <a:path w="0" h="827080">
                  <a:moveTo>
                    <a:pt x="0" y="82708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46709" y="2072669"/>
              <a:ext cx="0" cy="648252"/>
            </a:xfrm>
            <a:custGeom>
              <a:avLst/>
              <a:pathLst>
                <a:path w="0" h="648252">
                  <a:moveTo>
                    <a:pt x="0" y="648252"/>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3253" y="2072669"/>
              <a:ext cx="0" cy="648252"/>
            </a:xfrm>
            <a:custGeom>
              <a:avLst/>
              <a:pathLst>
                <a:path w="0" h="648252">
                  <a:moveTo>
                    <a:pt x="0" y="648252"/>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79796" y="2072669"/>
              <a:ext cx="0" cy="670605"/>
            </a:xfrm>
            <a:custGeom>
              <a:avLst/>
              <a:pathLst>
                <a:path w="0" h="670605">
                  <a:moveTo>
                    <a:pt x="0" y="670605"/>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24790" y="409833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2.26</a:t>
              </a:r>
            </a:p>
          </p:txBody>
        </p:sp>
        <p:sp>
          <p:nvSpPr>
            <p:cNvPr id="110" name="tx110"/>
            <p:cNvSpPr/>
            <p:nvPr/>
          </p:nvSpPr>
          <p:spPr>
            <a:xfrm>
              <a:off x="1324790" y="37014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2.88</a:t>
              </a:r>
            </a:p>
          </p:txBody>
        </p:sp>
        <p:sp>
          <p:nvSpPr>
            <p:cNvPr id="111" name="tx111"/>
            <p:cNvSpPr/>
            <p:nvPr/>
          </p:nvSpPr>
          <p:spPr>
            <a:xfrm>
              <a:off x="2657505" y="405534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2.82</a:t>
              </a:r>
            </a:p>
          </p:txBody>
        </p:sp>
        <p:sp>
          <p:nvSpPr>
            <p:cNvPr id="112" name="tx112"/>
            <p:cNvSpPr/>
            <p:nvPr/>
          </p:nvSpPr>
          <p:spPr>
            <a:xfrm>
              <a:off x="2657505" y="360191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3.06</a:t>
              </a:r>
            </a:p>
          </p:txBody>
        </p:sp>
        <p:sp>
          <p:nvSpPr>
            <p:cNvPr id="113" name="tx113"/>
            <p:cNvSpPr/>
            <p:nvPr/>
          </p:nvSpPr>
          <p:spPr>
            <a:xfrm>
              <a:off x="3990221" y="396789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3.96</a:t>
              </a:r>
            </a:p>
          </p:txBody>
        </p:sp>
        <p:sp>
          <p:nvSpPr>
            <p:cNvPr id="114" name="tx114"/>
            <p:cNvSpPr/>
            <p:nvPr/>
          </p:nvSpPr>
          <p:spPr>
            <a:xfrm>
              <a:off x="3990221" y="345955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2.64</a:t>
              </a:r>
            </a:p>
          </p:txBody>
        </p:sp>
        <p:sp>
          <p:nvSpPr>
            <p:cNvPr id="115" name="tx115"/>
            <p:cNvSpPr/>
            <p:nvPr/>
          </p:nvSpPr>
          <p:spPr>
            <a:xfrm>
              <a:off x="5322937" y="400877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3.42</a:t>
              </a:r>
            </a:p>
          </p:txBody>
        </p:sp>
        <p:sp>
          <p:nvSpPr>
            <p:cNvPr id="116" name="tx116"/>
            <p:cNvSpPr/>
            <p:nvPr/>
          </p:nvSpPr>
          <p:spPr>
            <a:xfrm>
              <a:off x="5322937" y="346968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3.56</a:t>
              </a:r>
            </a:p>
          </p:txBody>
        </p:sp>
        <p:sp>
          <p:nvSpPr>
            <p:cNvPr id="117" name="tx117"/>
            <p:cNvSpPr/>
            <p:nvPr/>
          </p:nvSpPr>
          <p:spPr>
            <a:xfrm>
              <a:off x="6389109" y="389220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4.94</a:t>
              </a:r>
            </a:p>
          </p:txBody>
        </p:sp>
        <p:sp>
          <p:nvSpPr>
            <p:cNvPr id="118" name="tx118"/>
            <p:cNvSpPr/>
            <p:nvPr/>
          </p:nvSpPr>
          <p:spPr>
            <a:xfrm>
              <a:off x="6389109" y="336336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1.92</a:t>
              </a:r>
            </a:p>
          </p:txBody>
        </p:sp>
        <p:sp>
          <p:nvSpPr>
            <p:cNvPr id="119" name="tx119"/>
            <p:cNvSpPr/>
            <p:nvPr/>
          </p:nvSpPr>
          <p:spPr>
            <a:xfrm>
              <a:off x="6655652" y="3906307"/>
              <a:ext cx="182855"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4.77</a:t>
              </a:r>
            </a:p>
          </p:txBody>
        </p:sp>
        <p:sp>
          <p:nvSpPr>
            <p:cNvPr id="120" name="tx120"/>
            <p:cNvSpPr/>
            <p:nvPr/>
          </p:nvSpPr>
          <p:spPr>
            <a:xfrm>
              <a:off x="6655652" y="337904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2.05</a:t>
              </a:r>
            </a:p>
          </p:txBody>
        </p:sp>
        <p:sp>
          <p:nvSpPr>
            <p:cNvPr id="121" name="tx121"/>
            <p:cNvSpPr/>
            <p:nvPr/>
          </p:nvSpPr>
          <p:spPr>
            <a:xfrm>
              <a:off x="6922195" y="396824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3.95</a:t>
              </a:r>
            </a:p>
          </p:txBody>
        </p:sp>
        <p:sp>
          <p:nvSpPr>
            <p:cNvPr id="122" name="tx122"/>
            <p:cNvSpPr/>
            <p:nvPr/>
          </p:nvSpPr>
          <p:spPr>
            <a:xfrm>
              <a:off x="6922195" y="34337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2.98</a:t>
              </a:r>
            </a:p>
          </p:txBody>
        </p:sp>
        <p:sp>
          <p:nvSpPr>
            <p:cNvPr id="123" name="tx123"/>
            <p:cNvSpPr/>
            <p:nvPr/>
          </p:nvSpPr>
          <p:spPr>
            <a:xfrm>
              <a:off x="7188738" y="393352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4.42</a:t>
              </a:r>
            </a:p>
          </p:txBody>
        </p:sp>
        <p:sp>
          <p:nvSpPr>
            <p:cNvPr id="124" name="tx124"/>
            <p:cNvSpPr/>
            <p:nvPr/>
          </p:nvSpPr>
          <p:spPr>
            <a:xfrm>
              <a:off x="7188738" y="33917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2.59</a:t>
              </a:r>
            </a:p>
          </p:txBody>
        </p:sp>
        <p:sp>
          <p:nvSpPr>
            <p:cNvPr id="125" name="tx125"/>
            <p:cNvSpPr/>
            <p:nvPr/>
          </p:nvSpPr>
          <p:spPr>
            <a:xfrm>
              <a:off x="7455282" y="38833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5.05</a:t>
              </a:r>
            </a:p>
          </p:txBody>
        </p:sp>
        <p:sp>
          <p:nvSpPr>
            <p:cNvPr id="126" name="tx126"/>
            <p:cNvSpPr/>
            <p:nvPr/>
          </p:nvSpPr>
          <p:spPr>
            <a:xfrm>
              <a:off x="7455282" y="333469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2.06</a:t>
              </a:r>
            </a:p>
          </p:txBody>
        </p:sp>
        <p:sp>
          <p:nvSpPr>
            <p:cNvPr id="127" name="tx127"/>
            <p:cNvSpPr/>
            <p:nvPr/>
          </p:nvSpPr>
          <p:spPr>
            <a:xfrm>
              <a:off x="7721825" y="388053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5.09</a:t>
              </a:r>
            </a:p>
          </p:txBody>
        </p:sp>
        <p:sp>
          <p:nvSpPr>
            <p:cNvPr id="128" name="tx128"/>
            <p:cNvSpPr/>
            <p:nvPr/>
          </p:nvSpPr>
          <p:spPr>
            <a:xfrm>
              <a:off x="7721825" y="332779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2.08</a:t>
              </a:r>
            </a:p>
          </p:txBody>
        </p:sp>
        <p:sp>
          <p:nvSpPr>
            <p:cNvPr id="129" name="tx129"/>
            <p:cNvSpPr/>
            <p:nvPr/>
          </p:nvSpPr>
          <p:spPr>
            <a:xfrm>
              <a:off x="7988368" y="38817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5.07</a:t>
              </a:r>
            </a:p>
          </p:txBody>
        </p:sp>
        <p:sp>
          <p:nvSpPr>
            <p:cNvPr id="130" name="tx130"/>
            <p:cNvSpPr/>
            <p:nvPr/>
          </p:nvSpPr>
          <p:spPr>
            <a:xfrm>
              <a:off x="7988368" y="332409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2.17</a:t>
              </a:r>
            </a:p>
          </p:txBody>
        </p:sp>
        <p:sp>
          <p:nvSpPr>
            <p:cNvPr id="131" name="tx131"/>
            <p:cNvSpPr/>
            <p:nvPr/>
          </p:nvSpPr>
          <p:spPr>
            <a:xfrm>
              <a:off x="694404" y="4255907"/>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32" name="tx132"/>
            <p:cNvSpPr/>
            <p:nvPr/>
          </p:nvSpPr>
          <p:spPr>
            <a:xfrm>
              <a:off x="694404" y="3485063"/>
              <a:ext cx="19406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5M</a:t>
              </a:r>
            </a:p>
          </p:txBody>
        </p:sp>
        <p:sp>
          <p:nvSpPr>
            <p:cNvPr id="133" name="tx133"/>
            <p:cNvSpPr/>
            <p:nvPr/>
          </p:nvSpPr>
          <p:spPr>
            <a:xfrm>
              <a:off x="616710" y="2713400"/>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134" name="tx134"/>
            <p:cNvSpPr/>
            <p:nvPr/>
          </p:nvSpPr>
          <p:spPr>
            <a:xfrm>
              <a:off x="616710" y="1942147"/>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15M</a:t>
              </a:r>
            </a:p>
          </p:txBody>
        </p:sp>
        <p:sp>
          <p:nvSpPr>
            <p:cNvPr id="135" name="tx135"/>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192539" y="3068909"/>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52" name="tx152"/>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5" name="rc155"/>
            <p:cNvSpPr/>
            <p:nvPr/>
          </p:nvSpPr>
          <p:spPr>
            <a:xfrm>
              <a:off x="4056806" y="5180747"/>
              <a:ext cx="201456" cy="201456"/>
            </a:xfrm>
            <a:prstGeom prst="rect">
              <a:avLst/>
            </a:prstGeom>
            <a:solidFill>
              <a:srgbClr val="1CABE2">
                <a:alpha val="100000"/>
              </a:srgbClr>
            </a:solidFill>
          </p:spPr>
          <p:txBody>
            <a:bodyPr/>
            <a:lstStyle/>
            <a:p/>
          </p:txBody>
        </p:sp>
        <p:sp>
          <p:nvSpPr>
            <p:cNvPr id="156" name="rc156"/>
            <p:cNvSpPr/>
            <p:nvPr/>
          </p:nvSpPr>
          <p:spPr>
            <a:xfrm>
              <a:off x="6014964" y="5180747"/>
              <a:ext cx="201456" cy="201456"/>
            </a:xfrm>
            <a:prstGeom prst="rect">
              <a:avLst/>
            </a:prstGeom>
            <a:solidFill>
              <a:srgbClr val="80BD41">
                <a:alpha val="100000"/>
              </a:srgbClr>
            </a:solidFill>
          </p:spPr>
          <p:txBody>
            <a:bodyPr/>
            <a:lstStyle/>
            <a:p/>
          </p:txBody>
        </p:sp>
        <p:sp>
          <p:nvSpPr>
            <p:cNvPr id="157" name="tx157"/>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8" name="tx158"/>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0" name="tx160"/>
            <p:cNvSpPr/>
            <p:nvPr/>
          </p:nvSpPr>
          <p:spPr>
            <a:xfrm>
              <a:off x="951100" y="1582906"/>
              <a:ext cx="142592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Nigeria, 2000-2025</a:t>
              </a:r>
            </a:p>
          </p:txBody>
        </p:sp>
        <p:sp>
          <p:nvSpPr>
            <p:cNvPr id="161" name="pl161"/>
            <p:cNvSpPr/>
            <p:nvPr/>
          </p:nvSpPr>
          <p:spPr>
            <a:xfrm>
              <a:off x="220365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401841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583317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64793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11103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492579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674055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273" y="5954972"/>
              <a:ext cx="4479693" cy="129091"/>
            </a:xfrm>
            <a:prstGeom prst="rect">
              <a:avLst/>
            </a:prstGeom>
            <a:solidFill>
              <a:srgbClr val="80BD41">
                <a:alpha val="100000"/>
              </a:srgbClr>
            </a:solidFill>
          </p:spPr>
          <p:txBody>
            <a:bodyPr/>
            <a:lstStyle/>
            <a:p/>
          </p:txBody>
        </p:sp>
        <p:sp>
          <p:nvSpPr>
            <p:cNvPr id="173" name="rc173"/>
            <p:cNvSpPr/>
            <p:nvPr/>
          </p:nvSpPr>
          <p:spPr>
            <a:xfrm>
              <a:off x="5775967" y="5954972"/>
              <a:ext cx="1742102" cy="129091"/>
            </a:xfrm>
            <a:prstGeom prst="rect">
              <a:avLst/>
            </a:prstGeom>
            <a:solidFill>
              <a:srgbClr val="1CABE2">
                <a:alpha val="100000"/>
              </a:srgbClr>
            </a:solidFill>
          </p:spPr>
          <p:txBody>
            <a:bodyPr/>
            <a:lstStyle/>
            <a:p/>
          </p:txBody>
        </p:sp>
        <p:sp>
          <p:nvSpPr>
            <p:cNvPr id="174" name="rc174"/>
            <p:cNvSpPr/>
            <p:nvPr/>
          </p:nvSpPr>
          <p:spPr>
            <a:xfrm>
              <a:off x="1296273" y="5793607"/>
              <a:ext cx="4617063" cy="129091"/>
            </a:xfrm>
            <a:prstGeom prst="rect">
              <a:avLst/>
            </a:prstGeom>
            <a:solidFill>
              <a:srgbClr val="80BD41">
                <a:alpha val="100000"/>
              </a:srgbClr>
            </a:solidFill>
          </p:spPr>
          <p:txBody>
            <a:bodyPr/>
            <a:lstStyle/>
            <a:p/>
          </p:txBody>
        </p:sp>
        <p:sp>
          <p:nvSpPr>
            <p:cNvPr id="175" name="rc175"/>
            <p:cNvSpPr/>
            <p:nvPr/>
          </p:nvSpPr>
          <p:spPr>
            <a:xfrm>
              <a:off x="5913337" y="5793607"/>
              <a:ext cx="1885842" cy="129091"/>
            </a:xfrm>
            <a:prstGeom prst="rect">
              <a:avLst/>
            </a:prstGeom>
            <a:solidFill>
              <a:srgbClr val="1CABE2">
                <a:alpha val="100000"/>
              </a:srgbClr>
            </a:solidFill>
          </p:spPr>
          <p:txBody>
            <a:bodyPr/>
            <a:lstStyle/>
            <a:p/>
          </p:txBody>
        </p:sp>
        <p:sp>
          <p:nvSpPr>
            <p:cNvPr id="176" name="rc176"/>
            <p:cNvSpPr/>
            <p:nvPr/>
          </p:nvSpPr>
          <p:spPr>
            <a:xfrm>
              <a:off x="1296273" y="5632243"/>
              <a:ext cx="4602311" cy="129091"/>
            </a:xfrm>
            <a:prstGeom prst="rect">
              <a:avLst/>
            </a:prstGeom>
            <a:solidFill>
              <a:srgbClr val="80BD41">
                <a:alpha val="100000"/>
              </a:srgbClr>
            </a:solidFill>
          </p:spPr>
          <p:txBody>
            <a:bodyPr/>
            <a:lstStyle/>
            <a:p/>
          </p:txBody>
        </p:sp>
        <p:sp>
          <p:nvSpPr>
            <p:cNvPr id="177" name="rc177"/>
            <p:cNvSpPr/>
            <p:nvPr/>
          </p:nvSpPr>
          <p:spPr>
            <a:xfrm>
              <a:off x="5898584" y="5632243"/>
              <a:ext cx="1972419" cy="129091"/>
            </a:xfrm>
            <a:prstGeom prst="rect">
              <a:avLst/>
            </a:prstGeom>
            <a:solidFill>
              <a:srgbClr val="1CABE2">
                <a:alpha val="100000"/>
              </a:srgbClr>
            </a:solidFill>
          </p:spPr>
          <p:txBody>
            <a:bodyPr/>
            <a:lstStyle/>
            <a:p/>
          </p:txBody>
        </p:sp>
        <p:sp>
          <p:nvSpPr>
            <p:cNvPr id="178" name="tx178"/>
            <p:cNvSpPr/>
            <p:nvPr/>
          </p:nvSpPr>
          <p:spPr>
            <a:xfrm>
              <a:off x="7716632" y="597638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6.86</a:t>
              </a:r>
            </a:p>
          </p:txBody>
        </p:sp>
        <p:sp>
          <p:nvSpPr>
            <p:cNvPr id="179" name="tx179"/>
            <p:cNvSpPr/>
            <p:nvPr/>
          </p:nvSpPr>
          <p:spPr>
            <a:xfrm>
              <a:off x="8011798" y="5816428"/>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7.17</a:t>
              </a:r>
            </a:p>
          </p:txBody>
        </p:sp>
        <p:sp>
          <p:nvSpPr>
            <p:cNvPr id="180" name="tx180"/>
            <p:cNvSpPr/>
            <p:nvPr/>
          </p:nvSpPr>
          <p:spPr>
            <a:xfrm>
              <a:off x="8087213" y="56536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7.25</a:t>
              </a:r>
            </a:p>
          </p:txBody>
        </p:sp>
        <p:sp>
          <p:nvSpPr>
            <p:cNvPr id="181" name="tx181"/>
            <p:cNvSpPr/>
            <p:nvPr/>
          </p:nvSpPr>
          <p:spPr>
            <a:xfrm>
              <a:off x="3430626"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4.94</a:t>
              </a:r>
            </a:p>
          </p:txBody>
        </p:sp>
        <p:sp>
          <p:nvSpPr>
            <p:cNvPr id="182" name="tx182"/>
            <p:cNvSpPr/>
            <p:nvPr/>
          </p:nvSpPr>
          <p:spPr>
            <a:xfrm>
              <a:off x="6541524"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1.92</a:t>
              </a:r>
            </a:p>
          </p:txBody>
        </p:sp>
        <p:sp>
          <p:nvSpPr>
            <p:cNvPr id="183" name="tx183"/>
            <p:cNvSpPr/>
            <p:nvPr/>
          </p:nvSpPr>
          <p:spPr>
            <a:xfrm>
              <a:off x="3499311"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5.09</a:t>
              </a:r>
            </a:p>
          </p:txBody>
        </p:sp>
        <p:sp>
          <p:nvSpPr>
            <p:cNvPr id="184" name="tx184"/>
            <p:cNvSpPr/>
            <p:nvPr/>
          </p:nvSpPr>
          <p:spPr>
            <a:xfrm>
              <a:off x="6750764"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2.08</a:t>
              </a:r>
            </a:p>
          </p:txBody>
        </p:sp>
        <p:sp>
          <p:nvSpPr>
            <p:cNvPr id="185" name="tx185"/>
            <p:cNvSpPr/>
            <p:nvPr/>
          </p:nvSpPr>
          <p:spPr>
            <a:xfrm>
              <a:off x="3491935"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5.07</a:t>
              </a:r>
            </a:p>
          </p:txBody>
        </p:sp>
        <p:sp>
          <p:nvSpPr>
            <p:cNvPr id="186" name="tx186"/>
            <p:cNvSpPr/>
            <p:nvPr/>
          </p:nvSpPr>
          <p:spPr>
            <a:xfrm>
              <a:off x="6779300" y="5657672"/>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2.17</a:t>
              </a:r>
            </a:p>
          </p:txBody>
        </p:sp>
        <p:sp>
          <p:nvSpPr>
            <p:cNvPr id="187" name="tx187"/>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179834" y="6176852"/>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 M</a:t>
              </a:r>
            </a:p>
          </p:txBody>
        </p:sp>
        <p:sp>
          <p:nvSpPr>
            <p:cNvPr id="191" name="tx191"/>
            <p:cNvSpPr/>
            <p:nvPr/>
          </p:nvSpPr>
          <p:spPr>
            <a:xfrm>
              <a:off x="2994593" y="6178557"/>
              <a:ext cx="23287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 M</a:t>
              </a:r>
            </a:p>
          </p:txBody>
        </p:sp>
        <p:sp>
          <p:nvSpPr>
            <p:cNvPr id="192" name="tx192"/>
            <p:cNvSpPr/>
            <p:nvPr/>
          </p:nvSpPr>
          <p:spPr>
            <a:xfrm>
              <a:off x="4809352" y="6178966"/>
              <a:ext cx="232878"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 M</a:t>
              </a:r>
            </a:p>
          </p:txBody>
        </p:sp>
        <p:sp>
          <p:nvSpPr>
            <p:cNvPr id="193" name="tx193"/>
            <p:cNvSpPr/>
            <p:nvPr/>
          </p:nvSpPr>
          <p:spPr>
            <a:xfrm>
              <a:off x="6624112" y="6176852"/>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 M</a:t>
              </a:r>
            </a:p>
          </p:txBody>
        </p:sp>
        <p:sp>
          <p:nvSpPr>
            <p:cNvPr id="194" name="tx194"/>
            <p:cNvSpPr/>
            <p:nvPr/>
          </p:nvSpPr>
          <p:spPr>
            <a:xfrm>
              <a:off x="4107522" y="6312056"/>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95" name="tx195"/>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(70%) was lower than in 2019 (72%).
The number of children vaccinated with DTP1 increased 3% compared to in 2019.
The number of surviving infants increased approximately 6% compared to in 2019.
In 2025, 100,000 more children were vaccinated than in 2019.
In 2025, there were 400,000 more surviving infants (target population) than in 2019.
For vaccine coverage to increase, the number of children vaccinated must increase at a faster rate than the population increases.</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198" name=""/>
          <p:cNvGrpSpPr/>
          <p:nvPr/>
        </p:nvGrpSpPr>
        <p:grpSpPr>
          <a:xfrm>
            <a:off x="292608" y="1051560"/>
            <a:ext cx="8595360" cy="28575"/>
            <a:chOff x="292608" y="1051560"/>
            <a:chExt cx="8595360" cy="28575"/>
          </a:xfrm>
        </p:grpSpPr>
        <p:sp>
          <p:nvSpPr>
            <p:cNvPr id="199"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616185"/>
              <a:ext cx="3397293" cy="896725"/>
            </a:xfrm>
            <a:custGeom>
              <a:avLst/>
              <a:pathLst>
                <a:path w="3397293" h="896725">
                  <a:moveTo>
                    <a:pt x="0" y="809239"/>
                  </a:moveTo>
                  <a:lnTo>
                    <a:pt x="135891" y="852982"/>
                  </a:lnTo>
                  <a:lnTo>
                    <a:pt x="271783" y="896725"/>
                  </a:lnTo>
                  <a:lnTo>
                    <a:pt x="407675" y="809239"/>
                  </a:lnTo>
                  <a:lnTo>
                    <a:pt x="543566" y="721754"/>
                  </a:lnTo>
                  <a:lnTo>
                    <a:pt x="679458" y="656140"/>
                  </a:lnTo>
                  <a:lnTo>
                    <a:pt x="815350" y="568655"/>
                  </a:lnTo>
                  <a:lnTo>
                    <a:pt x="951242" y="524912"/>
                  </a:lnTo>
                  <a:lnTo>
                    <a:pt x="1087133" y="284327"/>
                  </a:lnTo>
                  <a:lnTo>
                    <a:pt x="1223025" y="65614"/>
                  </a:lnTo>
                  <a:lnTo>
                    <a:pt x="1358917" y="218713"/>
                  </a:lnTo>
                  <a:lnTo>
                    <a:pt x="1494809" y="371812"/>
                  </a:lnTo>
                  <a:lnTo>
                    <a:pt x="1630700" y="524912"/>
                  </a:lnTo>
                  <a:lnTo>
                    <a:pt x="1766592" y="503041"/>
                  </a:lnTo>
                  <a:lnTo>
                    <a:pt x="1902484" y="503041"/>
                  </a:lnTo>
                  <a:lnTo>
                    <a:pt x="2038375" y="524912"/>
                  </a:lnTo>
                  <a:lnTo>
                    <a:pt x="2174267" y="284327"/>
                  </a:lnTo>
                  <a:lnTo>
                    <a:pt x="2310159" y="240584"/>
                  </a:lnTo>
                  <a:lnTo>
                    <a:pt x="2446051" y="109356"/>
                  </a:lnTo>
                  <a:lnTo>
                    <a:pt x="2581942" y="0"/>
                  </a:lnTo>
                  <a:lnTo>
                    <a:pt x="2717834" y="87485"/>
                  </a:lnTo>
                  <a:lnTo>
                    <a:pt x="2853726" y="349941"/>
                  </a:lnTo>
                  <a:lnTo>
                    <a:pt x="2989618" y="240584"/>
                  </a:lnTo>
                  <a:lnTo>
                    <a:pt x="3125509" y="65614"/>
                  </a:lnTo>
                  <a:lnTo>
                    <a:pt x="3261401" y="65614"/>
                  </a:lnTo>
                  <a:lnTo>
                    <a:pt x="3397293" y="87485"/>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484957"/>
              <a:ext cx="3397293" cy="699883"/>
            </a:xfrm>
            <a:custGeom>
              <a:avLst/>
              <a:pathLst>
                <a:path w="3397293" h="699883">
                  <a:moveTo>
                    <a:pt x="0" y="678011"/>
                  </a:moveTo>
                  <a:lnTo>
                    <a:pt x="135891" y="699883"/>
                  </a:lnTo>
                  <a:lnTo>
                    <a:pt x="271783" y="656140"/>
                  </a:lnTo>
                  <a:lnTo>
                    <a:pt x="407675" y="568655"/>
                  </a:lnTo>
                  <a:lnTo>
                    <a:pt x="543566" y="459298"/>
                  </a:lnTo>
                  <a:lnTo>
                    <a:pt x="679458" y="371812"/>
                  </a:lnTo>
                  <a:lnTo>
                    <a:pt x="815350" y="306198"/>
                  </a:lnTo>
                  <a:lnTo>
                    <a:pt x="951242" y="262456"/>
                  </a:lnTo>
                  <a:lnTo>
                    <a:pt x="1087133" y="153099"/>
                  </a:lnTo>
                  <a:lnTo>
                    <a:pt x="1223025" y="43742"/>
                  </a:lnTo>
                  <a:lnTo>
                    <a:pt x="1358917" y="131228"/>
                  </a:lnTo>
                  <a:lnTo>
                    <a:pt x="1494809" y="174970"/>
                  </a:lnTo>
                  <a:lnTo>
                    <a:pt x="1630700" y="218713"/>
                  </a:lnTo>
                  <a:lnTo>
                    <a:pt x="1766592" y="218713"/>
                  </a:lnTo>
                  <a:lnTo>
                    <a:pt x="1902484" y="196842"/>
                  </a:lnTo>
                  <a:lnTo>
                    <a:pt x="2038375" y="218713"/>
                  </a:lnTo>
                  <a:lnTo>
                    <a:pt x="2174267" y="109356"/>
                  </a:lnTo>
                  <a:lnTo>
                    <a:pt x="2310159" y="87485"/>
                  </a:lnTo>
                  <a:lnTo>
                    <a:pt x="2446051" y="43742"/>
                  </a:lnTo>
                  <a:lnTo>
                    <a:pt x="2581942" y="0"/>
                  </a:lnTo>
                  <a:lnTo>
                    <a:pt x="2717834" y="65614"/>
                  </a:lnTo>
                  <a:lnTo>
                    <a:pt x="2853726" y="153099"/>
                  </a:lnTo>
                  <a:lnTo>
                    <a:pt x="2989618" y="109356"/>
                  </a:lnTo>
                  <a:lnTo>
                    <a:pt x="3125509" y="43742"/>
                  </a:lnTo>
                  <a:lnTo>
                    <a:pt x="3261401" y="21871"/>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2616185"/>
              <a:ext cx="3397293" cy="896725"/>
            </a:xfrm>
            <a:custGeom>
              <a:avLst/>
              <a:pathLst>
                <a:path w="3397293" h="896725">
                  <a:moveTo>
                    <a:pt x="0" y="809239"/>
                  </a:moveTo>
                  <a:lnTo>
                    <a:pt x="135891" y="852982"/>
                  </a:lnTo>
                  <a:lnTo>
                    <a:pt x="271783" y="896725"/>
                  </a:lnTo>
                  <a:lnTo>
                    <a:pt x="407675" y="809239"/>
                  </a:lnTo>
                  <a:lnTo>
                    <a:pt x="543566" y="721754"/>
                  </a:lnTo>
                  <a:lnTo>
                    <a:pt x="679458" y="656140"/>
                  </a:lnTo>
                  <a:lnTo>
                    <a:pt x="815350" y="568655"/>
                  </a:lnTo>
                  <a:lnTo>
                    <a:pt x="951242" y="524912"/>
                  </a:lnTo>
                  <a:lnTo>
                    <a:pt x="1087133" y="284327"/>
                  </a:lnTo>
                  <a:lnTo>
                    <a:pt x="1223025" y="65614"/>
                  </a:lnTo>
                  <a:lnTo>
                    <a:pt x="1358917" y="218713"/>
                  </a:lnTo>
                  <a:lnTo>
                    <a:pt x="1494809" y="371812"/>
                  </a:lnTo>
                  <a:lnTo>
                    <a:pt x="1630700" y="524912"/>
                  </a:lnTo>
                  <a:lnTo>
                    <a:pt x="1766592" y="503041"/>
                  </a:lnTo>
                  <a:lnTo>
                    <a:pt x="1902484" y="503041"/>
                  </a:lnTo>
                  <a:lnTo>
                    <a:pt x="2038375" y="524912"/>
                  </a:lnTo>
                  <a:lnTo>
                    <a:pt x="2174267" y="284327"/>
                  </a:lnTo>
                  <a:lnTo>
                    <a:pt x="2310159" y="240584"/>
                  </a:lnTo>
                  <a:lnTo>
                    <a:pt x="2446051" y="109356"/>
                  </a:lnTo>
                  <a:lnTo>
                    <a:pt x="2581942" y="0"/>
                  </a:lnTo>
                  <a:lnTo>
                    <a:pt x="2717834" y="87485"/>
                  </a:lnTo>
                  <a:lnTo>
                    <a:pt x="2853726" y="349941"/>
                  </a:lnTo>
                  <a:lnTo>
                    <a:pt x="2989618" y="240584"/>
                  </a:lnTo>
                  <a:lnTo>
                    <a:pt x="3125509" y="65614"/>
                  </a:lnTo>
                  <a:lnTo>
                    <a:pt x="3261401" y="65614"/>
                  </a:lnTo>
                  <a:lnTo>
                    <a:pt x="3397293" y="87485"/>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596608"/>
            </a:xfrm>
            <a:custGeom>
              <a:avLst/>
              <a:pathLst>
                <a:path w="0" h="1596608">
                  <a:moveTo>
                    <a:pt x="0" y="0"/>
                  </a:moveTo>
                  <a:lnTo>
                    <a:pt x="0" y="1596608"/>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443509"/>
            </a:xfrm>
            <a:custGeom>
              <a:avLst/>
              <a:pathLst>
                <a:path w="0" h="1443509">
                  <a:moveTo>
                    <a:pt x="0" y="0"/>
                  </a:moveTo>
                  <a:lnTo>
                    <a:pt x="0" y="1443509"/>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006082"/>
            </a:xfrm>
            <a:custGeom>
              <a:avLst/>
              <a:pathLst>
                <a:path w="0" h="1006082">
                  <a:moveTo>
                    <a:pt x="0" y="0"/>
                  </a:moveTo>
                  <a:lnTo>
                    <a:pt x="0" y="1006082"/>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312280"/>
            </a:xfrm>
            <a:custGeom>
              <a:avLst/>
              <a:pathLst>
                <a:path w="0" h="1312280">
                  <a:moveTo>
                    <a:pt x="0" y="0"/>
                  </a:moveTo>
                  <a:lnTo>
                    <a:pt x="0" y="1312280"/>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787368"/>
            </a:xfrm>
            <a:custGeom>
              <a:avLst/>
              <a:pathLst>
                <a:path w="0" h="787368">
                  <a:moveTo>
                    <a:pt x="0" y="0"/>
                  </a:moveTo>
                  <a:lnTo>
                    <a:pt x="0" y="787368"/>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852982"/>
            </a:xfrm>
            <a:custGeom>
              <a:avLst/>
              <a:pathLst>
                <a:path w="0" h="852982">
                  <a:moveTo>
                    <a:pt x="0" y="0"/>
                  </a:moveTo>
                  <a:lnTo>
                    <a:pt x="0" y="852982"/>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874853"/>
            </a:xfrm>
            <a:custGeom>
              <a:avLst/>
              <a:pathLst>
                <a:path w="0" h="874853">
                  <a:moveTo>
                    <a:pt x="0" y="0"/>
                  </a:moveTo>
                  <a:lnTo>
                    <a:pt x="0" y="874853"/>
                  </a:lnTo>
                </a:path>
              </a:pathLst>
            </a:custGeom>
            <a:ln w="13550" cap="flat">
              <a:solidFill>
                <a:srgbClr val="0058AB">
                  <a:alpha val="100000"/>
                </a:srgbClr>
              </a:solidFill>
              <a:prstDash val="dot"/>
              <a:round/>
            </a:ln>
          </p:spPr>
          <p:txBody>
            <a:bodyPr/>
            <a:lstStyle/>
            <a:p/>
          </p:txBody>
        </p:sp>
        <p:sp>
          <p:nvSpPr>
            <p:cNvPr id="32" name="pl32"/>
            <p:cNvSpPr/>
            <p:nvPr/>
          </p:nvSpPr>
          <p:spPr>
            <a:xfrm>
              <a:off x="1120965" y="2616185"/>
              <a:ext cx="3397293" cy="896725"/>
            </a:xfrm>
            <a:custGeom>
              <a:avLst/>
              <a:pathLst>
                <a:path w="3397293" h="896725">
                  <a:moveTo>
                    <a:pt x="0" y="809239"/>
                  </a:moveTo>
                  <a:lnTo>
                    <a:pt x="135891" y="852982"/>
                  </a:lnTo>
                  <a:lnTo>
                    <a:pt x="271783" y="896725"/>
                  </a:lnTo>
                  <a:lnTo>
                    <a:pt x="407675" y="809239"/>
                  </a:lnTo>
                  <a:lnTo>
                    <a:pt x="543566" y="721754"/>
                  </a:lnTo>
                  <a:lnTo>
                    <a:pt x="679458" y="656140"/>
                  </a:lnTo>
                  <a:lnTo>
                    <a:pt x="815350" y="568655"/>
                  </a:lnTo>
                  <a:lnTo>
                    <a:pt x="951242" y="524912"/>
                  </a:lnTo>
                  <a:lnTo>
                    <a:pt x="1087133" y="284327"/>
                  </a:lnTo>
                  <a:lnTo>
                    <a:pt x="1223025" y="65614"/>
                  </a:lnTo>
                  <a:lnTo>
                    <a:pt x="1358917" y="218713"/>
                  </a:lnTo>
                  <a:lnTo>
                    <a:pt x="1494809" y="371812"/>
                  </a:lnTo>
                  <a:lnTo>
                    <a:pt x="1630700" y="524912"/>
                  </a:lnTo>
                  <a:lnTo>
                    <a:pt x="1766592" y="503041"/>
                  </a:lnTo>
                  <a:lnTo>
                    <a:pt x="1902484" y="503041"/>
                  </a:lnTo>
                  <a:lnTo>
                    <a:pt x="2038375" y="524912"/>
                  </a:lnTo>
                  <a:lnTo>
                    <a:pt x="2174267" y="284327"/>
                  </a:lnTo>
                  <a:lnTo>
                    <a:pt x="2310159" y="240584"/>
                  </a:lnTo>
                  <a:lnTo>
                    <a:pt x="2446051" y="109356"/>
                  </a:lnTo>
                  <a:lnTo>
                    <a:pt x="2581942" y="0"/>
                  </a:lnTo>
                  <a:lnTo>
                    <a:pt x="2717834" y="87485"/>
                  </a:lnTo>
                  <a:lnTo>
                    <a:pt x="2853726" y="349941"/>
                  </a:lnTo>
                  <a:lnTo>
                    <a:pt x="2989618" y="240584"/>
                  </a:lnTo>
                  <a:lnTo>
                    <a:pt x="3125509" y="65614"/>
                  </a:lnTo>
                  <a:lnTo>
                    <a:pt x="3261401" y="65614"/>
                  </a:lnTo>
                  <a:lnTo>
                    <a:pt x="3397293" y="87485"/>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29</a:t>
              </a:r>
            </a:p>
          </p:txBody>
        </p:sp>
        <p:sp>
          <p:nvSpPr>
            <p:cNvPr id="34" name="tx34"/>
            <p:cNvSpPr/>
            <p:nvPr/>
          </p:nvSpPr>
          <p:spPr>
            <a:xfrm>
              <a:off x="1740134"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36</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56</a:t>
              </a:r>
            </a:p>
          </p:txBody>
        </p:sp>
        <p:sp>
          <p:nvSpPr>
            <p:cNvPr id="36" name="tx36"/>
            <p:cNvSpPr/>
            <p:nvPr/>
          </p:nvSpPr>
          <p:spPr>
            <a:xfrm>
              <a:off x="3099051"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42</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66</a:t>
              </a:r>
            </a:p>
          </p:txBody>
        </p:sp>
        <p:sp>
          <p:nvSpPr>
            <p:cNvPr id="38" name="tx38"/>
            <p:cNvSpPr/>
            <p:nvPr/>
          </p:nvSpPr>
          <p:spPr>
            <a:xfrm>
              <a:off x="4322076"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46771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71</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0180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0180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0300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6545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68903" y="4962980"/>
              <a:ext cx="44256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Nigeria</a:t>
              </a:r>
            </a:p>
          </p:txBody>
        </p:sp>
        <p:sp>
          <p:nvSpPr>
            <p:cNvPr id="60" name="tx60"/>
            <p:cNvSpPr/>
            <p:nvPr/>
          </p:nvSpPr>
          <p:spPr>
            <a:xfrm>
              <a:off x="2770102"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32557"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599704" y="1405107"/>
              <a:ext cx="2439813"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Nigeria, 2000-2025</a:t>
              </a:r>
            </a:p>
          </p:txBody>
        </p:sp>
        <p:sp>
          <p:nvSpPr>
            <p:cNvPr id="63" name="pl63"/>
            <p:cNvSpPr/>
            <p:nvPr/>
          </p:nvSpPr>
          <p:spPr>
            <a:xfrm>
              <a:off x="5267799" y="378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3922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88893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43864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98834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01466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5643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11408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66378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21349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76320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213495"/>
              <a:ext cx="3397293" cy="1846199"/>
            </a:xfrm>
            <a:custGeom>
              <a:avLst/>
              <a:pathLst>
                <a:path w="3397293" h="1846199">
                  <a:moveTo>
                    <a:pt x="0" y="1666082"/>
                  </a:moveTo>
                  <a:lnTo>
                    <a:pt x="135891" y="1756140"/>
                  </a:lnTo>
                  <a:lnTo>
                    <a:pt x="271783" y="1846199"/>
                  </a:lnTo>
                  <a:lnTo>
                    <a:pt x="407675" y="1666082"/>
                  </a:lnTo>
                  <a:lnTo>
                    <a:pt x="543566" y="1485965"/>
                  </a:lnTo>
                  <a:lnTo>
                    <a:pt x="679458" y="1350877"/>
                  </a:lnTo>
                  <a:lnTo>
                    <a:pt x="815350" y="1170760"/>
                  </a:lnTo>
                  <a:lnTo>
                    <a:pt x="951242" y="1080701"/>
                  </a:lnTo>
                  <a:lnTo>
                    <a:pt x="1087133" y="585380"/>
                  </a:lnTo>
                  <a:lnTo>
                    <a:pt x="1223025" y="135087"/>
                  </a:lnTo>
                  <a:lnTo>
                    <a:pt x="1358917" y="450292"/>
                  </a:lnTo>
                  <a:lnTo>
                    <a:pt x="1494809" y="765497"/>
                  </a:lnTo>
                  <a:lnTo>
                    <a:pt x="1630700" y="1080701"/>
                  </a:lnTo>
                  <a:lnTo>
                    <a:pt x="1766592" y="1035672"/>
                  </a:lnTo>
                  <a:lnTo>
                    <a:pt x="1902484" y="1035672"/>
                  </a:lnTo>
                  <a:lnTo>
                    <a:pt x="2038375" y="1080701"/>
                  </a:lnTo>
                  <a:lnTo>
                    <a:pt x="2174267" y="585380"/>
                  </a:lnTo>
                  <a:lnTo>
                    <a:pt x="2310159" y="495321"/>
                  </a:lnTo>
                  <a:lnTo>
                    <a:pt x="2446051" y="225146"/>
                  </a:lnTo>
                  <a:lnTo>
                    <a:pt x="2581942" y="0"/>
                  </a:lnTo>
                  <a:lnTo>
                    <a:pt x="2717834" y="180116"/>
                  </a:lnTo>
                  <a:lnTo>
                    <a:pt x="2853726" y="720467"/>
                  </a:lnTo>
                  <a:lnTo>
                    <a:pt x="2989618" y="495321"/>
                  </a:lnTo>
                  <a:lnTo>
                    <a:pt x="3125509" y="135087"/>
                  </a:lnTo>
                  <a:lnTo>
                    <a:pt x="3261401" y="135087"/>
                  </a:lnTo>
                  <a:lnTo>
                    <a:pt x="3397293" y="180116"/>
                  </a:lnTo>
                </a:path>
              </a:pathLst>
            </a:custGeom>
            <a:ln w="27101" cap="flat">
              <a:solidFill>
                <a:srgbClr val="0058AB">
                  <a:alpha val="100000"/>
                </a:srgbClr>
              </a:solidFill>
              <a:prstDash val="solid"/>
              <a:round/>
            </a:ln>
          </p:spPr>
          <p:txBody>
            <a:bodyPr/>
            <a:lstStyle/>
            <a:p/>
          </p:txBody>
        </p:sp>
        <p:sp>
          <p:nvSpPr>
            <p:cNvPr id="82" name="pl82"/>
            <p:cNvSpPr/>
            <p:nvPr/>
          </p:nvSpPr>
          <p:spPr>
            <a:xfrm>
              <a:off x="5437664" y="2213495"/>
              <a:ext cx="3397293" cy="630409"/>
            </a:xfrm>
            <a:custGeom>
              <a:avLst/>
              <a:pathLst>
                <a:path w="3397293" h="630409">
                  <a:moveTo>
                    <a:pt x="0" y="630409"/>
                  </a:moveTo>
                  <a:lnTo>
                    <a:pt x="135891" y="630409"/>
                  </a:lnTo>
                  <a:lnTo>
                    <a:pt x="271783" y="630409"/>
                  </a:lnTo>
                  <a:lnTo>
                    <a:pt x="407675" y="540350"/>
                  </a:lnTo>
                  <a:lnTo>
                    <a:pt x="543566" y="450292"/>
                  </a:lnTo>
                  <a:lnTo>
                    <a:pt x="679458" y="405263"/>
                  </a:lnTo>
                  <a:lnTo>
                    <a:pt x="815350" y="360233"/>
                  </a:lnTo>
                  <a:lnTo>
                    <a:pt x="951242" y="360233"/>
                  </a:lnTo>
                  <a:lnTo>
                    <a:pt x="1087133" y="225146"/>
                  </a:lnTo>
                  <a:lnTo>
                    <a:pt x="1223025" y="135087"/>
                  </a:lnTo>
                  <a:lnTo>
                    <a:pt x="1358917" y="135087"/>
                  </a:lnTo>
                  <a:lnTo>
                    <a:pt x="1494809" y="90058"/>
                  </a:lnTo>
                  <a:lnTo>
                    <a:pt x="1630700" y="90058"/>
                  </a:lnTo>
                  <a:lnTo>
                    <a:pt x="1766592" y="90058"/>
                  </a:lnTo>
                  <a:lnTo>
                    <a:pt x="1902484" y="90058"/>
                  </a:lnTo>
                  <a:lnTo>
                    <a:pt x="2038375" y="45029"/>
                  </a:lnTo>
                  <a:lnTo>
                    <a:pt x="2174267" y="0"/>
                  </a:lnTo>
                  <a:lnTo>
                    <a:pt x="2310159" y="0"/>
                  </a:lnTo>
                  <a:lnTo>
                    <a:pt x="2446051" y="0"/>
                  </a:lnTo>
                  <a:lnTo>
                    <a:pt x="2581942" y="0"/>
                  </a:lnTo>
                  <a:lnTo>
                    <a:pt x="2717834" y="135087"/>
                  </a:lnTo>
                  <a:lnTo>
                    <a:pt x="2853726" y="225146"/>
                  </a:lnTo>
                  <a:lnTo>
                    <a:pt x="2989618" y="45029"/>
                  </a:lnTo>
                  <a:lnTo>
                    <a:pt x="3125509" y="90058"/>
                  </a:lnTo>
                  <a:lnTo>
                    <a:pt x="3261401" y="90058"/>
                  </a:lnTo>
                  <a:lnTo>
                    <a:pt x="3397293" y="45029"/>
                  </a:lnTo>
                </a:path>
              </a:pathLst>
            </a:custGeom>
            <a:ln w="27101" cap="flat">
              <a:solidFill>
                <a:srgbClr val="80BD41">
                  <a:alpha val="100000"/>
                </a:srgbClr>
              </a:solidFill>
              <a:prstDash val="solid"/>
              <a:round/>
            </a:ln>
          </p:spPr>
          <p:txBody>
            <a:bodyPr/>
            <a:lstStyle/>
            <a:p/>
          </p:txBody>
        </p:sp>
        <p:sp>
          <p:nvSpPr>
            <p:cNvPr id="83" name="pl83"/>
            <p:cNvSpPr/>
            <p:nvPr/>
          </p:nvSpPr>
          <p:spPr>
            <a:xfrm>
              <a:off x="5437664" y="2213495"/>
              <a:ext cx="3397293" cy="1440935"/>
            </a:xfrm>
            <a:custGeom>
              <a:avLst/>
              <a:pathLst>
                <a:path w="3397293" h="1440935">
                  <a:moveTo>
                    <a:pt x="0" y="1395906"/>
                  </a:moveTo>
                  <a:lnTo>
                    <a:pt x="135891" y="1440935"/>
                  </a:lnTo>
                  <a:lnTo>
                    <a:pt x="271783" y="1350877"/>
                  </a:lnTo>
                  <a:lnTo>
                    <a:pt x="407675" y="1170760"/>
                  </a:lnTo>
                  <a:lnTo>
                    <a:pt x="543566" y="945614"/>
                  </a:lnTo>
                  <a:lnTo>
                    <a:pt x="679458" y="765497"/>
                  </a:lnTo>
                  <a:lnTo>
                    <a:pt x="815350" y="630409"/>
                  </a:lnTo>
                  <a:lnTo>
                    <a:pt x="951242" y="540350"/>
                  </a:lnTo>
                  <a:lnTo>
                    <a:pt x="1087133" y="315204"/>
                  </a:lnTo>
                  <a:lnTo>
                    <a:pt x="1223025" y="90058"/>
                  </a:lnTo>
                  <a:lnTo>
                    <a:pt x="1358917" y="270175"/>
                  </a:lnTo>
                  <a:lnTo>
                    <a:pt x="1494809" y="360233"/>
                  </a:lnTo>
                  <a:lnTo>
                    <a:pt x="1630700" y="450292"/>
                  </a:lnTo>
                  <a:lnTo>
                    <a:pt x="1766592" y="450292"/>
                  </a:lnTo>
                  <a:lnTo>
                    <a:pt x="1902484" y="405263"/>
                  </a:lnTo>
                  <a:lnTo>
                    <a:pt x="2038375" y="450292"/>
                  </a:lnTo>
                  <a:lnTo>
                    <a:pt x="2174267" y="225146"/>
                  </a:lnTo>
                  <a:lnTo>
                    <a:pt x="2310159" y="180116"/>
                  </a:lnTo>
                  <a:lnTo>
                    <a:pt x="2446051" y="90058"/>
                  </a:lnTo>
                  <a:lnTo>
                    <a:pt x="2581942" y="0"/>
                  </a:lnTo>
                  <a:lnTo>
                    <a:pt x="2717834" y="135087"/>
                  </a:lnTo>
                  <a:lnTo>
                    <a:pt x="2853726" y="315204"/>
                  </a:lnTo>
                  <a:lnTo>
                    <a:pt x="2989618" y="225146"/>
                  </a:lnTo>
                  <a:lnTo>
                    <a:pt x="3125509" y="90058"/>
                  </a:lnTo>
                  <a:lnTo>
                    <a:pt x="3261401" y="45029"/>
                  </a:lnTo>
                  <a:lnTo>
                    <a:pt x="3397293" y="45029"/>
                  </a:lnTo>
                </a:path>
              </a:pathLst>
            </a:custGeom>
            <a:ln w="27101" cap="flat">
              <a:solidFill>
                <a:srgbClr val="961A49">
                  <a:alpha val="100000"/>
                </a:srgbClr>
              </a:solidFill>
              <a:prstDash val="solid"/>
              <a:round/>
            </a:ln>
          </p:spPr>
          <p:txBody>
            <a:bodyPr/>
            <a:lstStyle/>
            <a:p/>
          </p:txBody>
        </p:sp>
        <p:sp>
          <p:nvSpPr>
            <p:cNvPr id="84" name="pl84"/>
            <p:cNvSpPr/>
            <p:nvPr/>
          </p:nvSpPr>
          <p:spPr>
            <a:xfrm>
              <a:off x="5437664" y="2213495"/>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213495"/>
              <a:ext cx="3397293" cy="1846199"/>
            </a:xfrm>
            <a:custGeom>
              <a:avLst/>
              <a:pathLst>
                <a:path w="3397293" h="1846199">
                  <a:moveTo>
                    <a:pt x="0" y="1666082"/>
                  </a:moveTo>
                  <a:lnTo>
                    <a:pt x="135891" y="1756140"/>
                  </a:lnTo>
                  <a:lnTo>
                    <a:pt x="271783" y="1846199"/>
                  </a:lnTo>
                  <a:lnTo>
                    <a:pt x="407675" y="1666082"/>
                  </a:lnTo>
                  <a:lnTo>
                    <a:pt x="543566" y="1485965"/>
                  </a:lnTo>
                  <a:lnTo>
                    <a:pt x="679458" y="1350877"/>
                  </a:lnTo>
                  <a:lnTo>
                    <a:pt x="815350" y="1170760"/>
                  </a:lnTo>
                  <a:lnTo>
                    <a:pt x="951242" y="1080701"/>
                  </a:lnTo>
                  <a:lnTo>
                    <a:pt x="1087133" y="585380"/>
                  </a:lnTo>
                  <a:lnTo>
                    <a:pt x="1223025" y="135087"/>
                  </a:lnTo>
                  <a:lnTo>
                    <a:pt x="1358917" y="450292"/>
                  </a:lnTo>
                  <a:lnTo>
                    <a:pt x="1494809" y="765497"/>
                  </a:lnTo>
                  <a:lnTo>
                    <a:pt x="1630700" y="1080701"/>
                  </a:lnTo>
                  <a:lnTo>
                    <a:pt x="1766592" y="1035672"/>
                  </a:lnTo>
                  <a:lnTo>
                    <a:pt x="1902484" y="1035672"/>
                  </a:lnTo>
                  <a:lnTo>
                    <a:pt x="2038375" y="1080701"/>
                  </a:lnTo>
                  <a:lnTo>
                    <a:pt x="2174267" y="585380"/>
                  </a:lnTo>
                  <a:lnTo>
                    <a:pt x="2310159" y="495321"/>
                  </a:lnTo>
                  <a:lnTo>
                    <a:pt x="2446051" y="225146"/>
                  </a:lnTo>
                  <a:lnTo>
                    <a:pt x="2581942" y="0"/>
                  </a:lnTo>
                  <a:lnTo>
                    <a:pt x="2717834" y="180116"/>
                  </a:lnTo>
                  <a:lnTo>
                    <a:pt x="2853726" y="720467"/>
                  </a:lnTo>
                  <a:lnTo>
                    <a:pt x="2989618" y="495321"/>
                  </a:lnTo>
                  <a:lnTo>
                    <a:pt x="3125509" y="135087"/>
                  </a:lnTo>
                  <a:lnTo>
                    <a:pt x="3261401" y="135087"/>
                  </a:lnTo>
                  <a:lnTo>
                    <a:pt x="3397293" y="180116"/>
                  </a:lnTo>
                </a:path>
              </a:pathLst>
            </a:custGeom>
            <a:ln w="43362" cap="flat">
              <a:solidFill>
                <a:srgbClr val="000000">
                  <a:alpha val="100000"/>
                </a:srgbClr>
              </a:solidFill>
              <a:prstDash val="solid"/>
              <a:round/>
            </a:ln>
          </p:spPr>
          <p:txBody>
            <a:bodyPr/>
            <a:lstStyle/>
            <a:p/>
          </p:txBody>
        </p:sp>
        <p:sp>
          <p:nvSpPr>
            <p:cNvPr id="86" name="pl86"/>
            <p:cNvSpPr/>
            <p:nvPr/>
          </p:nvSpPr>
          <p:spPr>
            <a:xfrm>
              <a:off x="5437664" y="1871273"/>
              <a:ext cx="0" cy="2008304"/>
            </a:xfrm>
            <a:custGeom>
              <a:avLst/>
              <a:pathLst>
                <a:path w="0" h="2008304">
                  <a:moveTo>
                    <a:pt x="0" y="200830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17122" y="1871273"/>
              <a:ext cx="0" cy="1693099"/>
            </a:xfrm>
            <a:custGeom>
              <a:avLst/>
              <a:pathLst>
                <a:path w="0" h="1693099">
                  <a:moveTo>
                    <a:pt x="0" y="169309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796581" y="1871273"/>
              <a:ext cx="0" cy="792514"/>
            </a:xfrm>
            <a:custGeom>
              <a:avLst/>
              <a:pathLst>
                <a:path w="0" h="792514">
                  <a:moveTo>
                    <a:pt x="0" y="79251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476039" y="1871273"/>
              <a:ext cx="0" cy="1422924"/>
            </a:xfrm>
            <a:custGeom>
              <a:avLst/>
              <a:pathLst>
                <a:path w="0" h="1422924">
                  <a:moveTo>
                    <a:pt x="0" y="142292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019606" y="1871273"/>
              <a:ext cx="0" cy="342222"/>
            </a:xfrm>
            <a:custGeom>
              <a:avLst/>
              <a:pathLst>
                <a:path w="0" h="342222">
                  <a:moveTo>
                    <a:pt x="0" y="34222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9065" y="1871273"/>
              <a:ext cx="0" cy="477310"/>
            </a:xfrm>
            <a:custGeom>
              <a:avLst/>
              <a:pathLst>
                <a:path w="0" h="477310">
                  <a:moveTo>
                    <a:pt x="0" y="477310"/>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871273"/>
              <a:ext cx="0" cy="522339"/>
            </a:xfrm>
            <a:custGeom>
              <a:avLst/>
              <a:pathLst>
                <a:path w="0" h="522339">
                  <a:moveTo>
                    <a:pt x="0" y="522339"/>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213495"/>
              <a:ext cx="3397293" cy="1846199"/>
            </a:xfrm>
            <a:custGeom>
              <a:avLst/>
              <a:pathLst>
                <a:path w="3397293" h="1846199">
                  <a:moveTo>
                    <a:pt x="0" y="1666082"/>
                  </a:moveTo>
                  <a:lnTo>
                    <a:pt x="135891" y="1756140"/>
                  </a:lnTo>
                  <a:lnTo>
                    <a:pt x="271783" y="1846199"/>
                  </a:lnTo>
                  <a:lnTo>
                    <a:pt x="407675" y="1666082"/>
                  </a:lnTo>
                  <a:lnTo>
                    <a:pt x="543566" y="1485965"/>
                  </a:lnTo>
                  <a:lnTo>
                    <a:pt x="679458" y="1350877"/>
                  </a:lnTo>
                  <a:lnTo>
                    <a:pt x="815350" y="1170760"/>
                  </a:lnTo>
                  <a:lnTo>
                    <a:pt x="951242" y="1080701"/>
                  </a:lnTo>
                  <a:lnTo>
                    <a:pt x="1087133" y="585380"/>
                  </a:lnTo>
                  <a:lnTo>
                    <a:pt x="1223025" y="135087"/>
                  </a:lnTo>
                  <a:lnTo>
                    <a:pt x="1358917" y="450292"/>
                  </a:lnTo>
                  <a:lnTo>
                    <a:pt x="1494809" y="765497"/>
                  </a:lnTo>
                  <a:lnTo>
                    <a:pt x="1630700" y="1080701"/>
                  </a:lnTo>
                  <a:lnTo>
                    <a:pt x="1766592" y="1035672"/>
                  </a:lnTo>
                  <a:lnTo>
                    <a:pt x="1902484" y="1035672"/>
                  </a:lnTo>
                  <a:lnTo>
                    <a:pt x="2038375" y="1080701"/>
                  </a:lnTo>
                  <a:lnTo>
                    <a:pt x="2174267" y="585380"/>
                  </a:lnTo>
                  <a:lnTo>
                    <a:pt x="2310159" y="495321"/>
                  </a:lnTo>
                  <a:lnTo>
                    <a:pt x="2446051" y="225146"/>
                  </a:lnTo>
                  <a:lnTo>
                    <a:pt x="2581942" y="0"/>
                  </a:lnTo>
                  <a:lnTo>
                    <a:pt x="2717834" y="180116"/>
                  </a:lnTo>
                  <a:lnTo>
                    <a:pt x="2853726" y="720467"/>
                  </a:lnTo>
                  <a:lnTo>
                    <a:pt x="2989618" y="495321"/>
                  </a:lnTo>
                  <a:lnTo>
                    <a:pt x="3125509" y="135087"/>
                  </a:lnTo>
                  <a:lnTo>
                    <a:pt x="3261401" y="135087"/>
                  </a:lnTo>
                  <a:lnTo>
                    <a:pt x="3397293" y="180116"/>
                  </a:lnTo>
                </a:path>
              </a:pathLst>
            </a:custGeom>
            <a:ln w="27101" cap="flat">
              <a:solidFill>
                <a:srgbClr val="0058AB">
                  <a:alpha val="100000"/>
                </a:srgbClr>
              </a:solidFill>
              <a:prstDash val="solid"/>
              <a:round/>
            </a:ln>
          </p:spPr>
          <p:txBody>
            <a:bodyPr/>
            <a:lstStyle/>
            <a:p/>
          </p:txBody>
        </p:sp>
        <p:sp>
          <p:nvSpPr>
            <p:cNvPr id="94" name="tx94"/>
            <p:cNvSpPr/>
            <p:nvPr/>
          </p:nvSpPr>
          <p:spPr>
            <a:xfrm>
              <a:off x="5359324" y="1812768"/>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-37</a:t>
              </a:r>
            </a:p>
          </p:txBody>
        </p:sp>
        <p:sp>
          <p:nvSpPr>
            <p:cNvPr id="95" name="tx95"/>
            <p:cNvSpPr/>
            <p:nvPr/>
          </p:nvSpPr>
          <p:spPr>
            <a:xfrm>
              <a:off x="6038783" y="1812768"/>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-30</a:t>
              </a:r>
            </a:p>
          </p:txBody>
        </p:sp>
        <p:sp>
          <p:nvSpPr>
            <p:cNvPr id="96" name="tx96"/>
            <p:cNvSpPr/>
            <p:nvPr/>
          </p:nvSpPr>
          <p:spPr>
            <a:xfrm>
              <a:off x="6718241" y="1812821"/>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7" name="tx97"/>
            <p:cNvSpPr/>
            <p:nvPr/>
          </p:nvSpPr>
          <p:spPr>
            <a:xfrm>
              <a:off x="7397700" y="1814144"/>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-24</a:t>
              </a:r>
            </a:p>
          </p:txBody>
        </p:sp>
        <p:sp>
          <p:nvSpPr>
            <p:cNvPr id="98" name="tx98"/>
            <p:cNvSpPr/>
            <p:nvPr/>
          </p:nvSpPr>
          <p:spPr>
            <a:xfrm>
              <a:off x="7989462" y="18128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50870" y="1812768"/>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100" name="tx100"/>
            <p:cNvSpPr/>
            <p:nvPr/>
          </p:nvSpPr>
          <p:spPr>
            <a:xfrm>
              <a:off x="8786762" y="1814462"/>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101" name="tx101"/>
            <p:cNvSpPr/>
            <p:nvPr/>
          </p:nvSpPr>
          <p:spPr>
            <a:xfrm>
              <a:off x="8902429" y="221940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902429" y="221940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3" name="tx103"/>
            <p:cNvSpPr/>
            <p:nvPr/>
          </p:nvSpPr>
          <p:spPr>
            <a:xfrm>
              <a:off x="5003259" y="396255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04" name="tx104"/>
            <p:cNvSpPr/>
            <p:nvPr/>
          </p:nvSpPr>
          <p:spPr>
            <a:xfrm>
              <a:off x="5003259" y="3512190"/>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5" name="tx105"/>
            <p:cNvSpPr/>
            <p:nvPr/>
          </p:nvSpPr>
          <p:spPr>
            <a:xfrm>
              <a:off x="5003259" y="306196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6" name="tx106"/>
            <p:cNvSpPr/>
            <p:nvPr/>
          </p:nvSpPr>
          <p:spPr>
            <a:xfrm>
              <a:off x="5003259" y="261167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a:off x="5127474" y="216138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049780" y="171108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6" name="tx116"/>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601850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601850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819702"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582156"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6285602" y="4962980"/>
              <a:ext cx="44256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Nigeria</a:t>
              </a:r>
            </a:p>
          </p:txBody>
        </p:sp>
        <p:sp>
          <p:nvSpPr>
            <p:cNvPr id="122" name="tx122"/>
            <p:cNvSpPr/>
            <p:nvPr/>
          </p:nvSpPr>
          <p:spPr>
            <a:xfrm>
              <a:off x="7086801"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849256"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4" name="tx124"/>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64671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530579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796487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97625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663533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887395"/>
              <a:ext cx="6199220" cy="114824"/>
            </a:xfrm>
            <a:prstGeom prst="rect">
              <a:avLst/>
            </a:prstGeom>
            <a:solidFill>
              <a:srgbClr val="1CABE2">
                <a:alpha val="80000"/>
              </a:srgbClr>
            </a:solidFill>
          </p:spPr>
          <p:txBody>
            <a:bodyPr/>
            <a:lstStyle/>
            <a:p/>
          </p:txBody>
        </p:sp>
        <p:sp>
          <p:nvSpPr>
            <p:cNvPr id="135" name="rc135"/>
            <p:cNvSpPr/>
            <p:nvPr/>
          </p:nvSpPr>
          <p:spPr>
            <a:xfrm>
              <a:off x="1317178" y="5743865"/>
              <a:ext cx="7051014" cy="114824"/>
            </a:xfrm>
            <a:prstGeom prst="rect">
              <a:avLst/>
            </a:prstGeom>
            <a:solidFill>
              <a:srgbClr val="1CABE2">
                <a:alpha val="80000"/>
              </a:srgbClr>
            </a:solidFill>
          </p:spPr>
          <p:txBody>
            <a:bodyPr/>
            <a:lstStyle/>
            <a:p/>
          </p:txBody>
        </p:sp>
        <p:sp>
          <p:nvSpPr>
            <p:cNvPr id="136" name="rc136"/>
            <p:cNvSpPr/>
            <p:nvPr/>
          </p:nvSpPr>
          <p:spPr>
            <a:xfrm>
              <a:off x="1317178" y="5600334"/>
              <a:ext cx="7321564" cy="114824"/>
            </a:xfrm>
            <a:prstGeom prst="rect">
              <a:avLst/>
            </a:prstGeom>
            <a:solidFill>
              <a:srgbClr val="1CABE2">
                <a:alpha val="80000"/>
              </a:srgbClr>
            </a:solidFill>
          </p:spPr>
          <p:txBody>
            <a:bodyPr/>
            <a:lstStyle/>
            <a:p/>
          </p:txBody>
        </p:sp>
        <p:sp>
          <p:nvSpPr>
            <p:cNvPr id="137" name="tx137"/>
            <p:cNvSpPr/>
            <p:nvPr/>
          </p:nvSpPr>
          <p:spPr>
            <a:xfrm>
              <a:off x="7203099" y="5904315"/>
              <a:ext cx="24099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2.3m</a:t>
              </a:r>
            </a:p>
          </p:txBody>
        </p:sp>
        <p:sp>
          <p:nvSpPr>
            <p:cNvPr id="138" name="tx138"/>
            <p:cNvSpPr/>
            <p:nvPr/>
          </p:nvSpPr>
          <p:spPr>
            <a:xfrm>
              <a:off x="8054892" y="5762160"/>
              <a:ext cx="24099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2.7m</a:t>
              </a:r>
            </a:p>
          </p:txBody>
        </p:sp>
        <p:sp>
          <p:nvSpPr>
            <p:cNvPr id="139" name="tx139"/>
            <p:cNvSpPr/>
            <p:nvPr/>
          </p:nvSpPr>
          <p:spPr>
            <a:xfrm>
              <a:off x="8325443" y="5617306"/>
              <a:ext cx="24099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2.8m</a:t>
              </a:r>
            </a:p>
          </p:txBody>
        </p:sp>
        <p:sp>
          <p:nvSpPr>
            <p:cNvPr id="140" name="tx140"/>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3" name="tx143"/>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4" name="tx144"/>
            <p:cNvSpPr/>
            <p:nvPr/>
          </p:nvSpPr>
          <p:spPr>
            <a:xfrm>
              <a:off x="3354771" y="6088065"/>
              <a:ext cx="621487"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1,000,000</a:t>
              </a:r>
            </a:p>
          </p:txBody>
        </p:sp>
        <p:sp>
          <p:nvSpPr>
            <p:cNvPr id="145" name="tx145"/>
            <p:cNvSpPr/>
            <p:nvPr/>
          </p:nvSpPr>
          <p:spPr>
            <a:xfrm>
              <a:off x="6013851" y="6088065"/>
              <a:ext cx="621487"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2,000,000</a:t>
              </a:r>
            </a:p>
          </p:txBody>
        </p:sp>
        <p:sp>
          <p:nvSpPr>
            <p:cNvPr id="146" name="tx146"/>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7" name="tx14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Nigeria (62%) was 23 percentage points lower than the global average (85%) and 9 percentage points lower than the average across all WCAR countries (71%).
National DTP3 coverage was 4 percentage points lower than in 2019 (66%).
This equates to 2.8m un- and undervaccinated children in 2025 compared to 2.3m un- and undervaccinated children in 2019.</a:t>
            </a:r>
          </a:p>
        </p:txBody>
      </p:sp>
      <p:sp>
        <p:nvSpPr>
          <p:cNvPr id="15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Nigeria DTP3 coverage was 62% - this is 4 percentage points lower than in 2019 and lower than both the global and regional averages.</a:t>
            </a:r>
          </a:p>
        </p:txBody>
      </p:sp>
      <p:grpSp xmlns:pic="http://schemas.openxmlformats.org/drawingml/2006/picture">
        <p:nvGrpSpPr>
          <p:cNvPr id="151" name=""/>
          <p:cNvGrpSpPr/>
          <p:nvPr/>
        </p:nvGrpSpPr>
        <p:grpSpPr>
          <a:xfrm>
            <a:off x="292608" y="1005840"/>
            <a:ext cx="8595360" cy="28575"/>
            <a:chOff x="292608" y="1005840"/>
            <a:chExt cx="8595360" cy="28575"/>
          </a:xfrm>
        </p:grpSpPr>
        <p:sp>
          <p:nvSpPr>
            <p:cNvPr id="15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WCAR from lowest to highest coverage, and the rank of the top 10 countries with the most un- and undervaccinated children, based on absolute numbers.
In 2025, Nigeria ranked number 2 out of 24 countries for lowest DTP3 coverage (based on tied ranks).
Nigeria was in the top 10 countries with the most un- and undervaccinated children (rank=1).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Nigeria was among the countries with the lowest coverage and had the highest number of un- and undervaccinated children in the region, highlighting it as a key country requiring support.</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4140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0019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35899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7080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72959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98839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990769"/>
              <a:ext cx="239888" cy="221240"/>
            </a:xfrm>
            <a:prstGeom prst="rect">
              <a:avLst/>
            </a:prstGeom>
            <a:solidFill>
              <a:srgbClr val="80BD41">
                <a:alpha val="100000"/>
              </a:srgbClr>
            </a:solidFill>
          </p:spPr>
          <p:txBody>
            <a:bodyPr/>
            <a:lstStyle/>
            <a:p/>
          </p:txBody>
        </p:sp>
        <p:sp>
          <p:nvSpPr>
            <p:cNvPr id="24" name="rc24"/>
            <p:cNvSpPr/>
            <p:nvPr/>
          </p:nvSpPr>
          <p:spPr>
            <a:xfrm>
              <a:off x="1296273" y="3449111"/>
              <a:ext cx="239888" cy="541657"/>
            </a:xfrm>
            <a:prstGeom prst="rect">
              <a:avLst/>
            </a:prstGeom>
            <a:solidFill>
              <a:srgbClr val="1CABE2">
                <a:alpha val="100000"/>
              </a:srgbClr>
            </a:solidFill>
          </p:spPr>
          <p:txBody>
            <a:bodyPr/>
            <a:lstStyle/>
            <a:p/>
          </p:txBody>
        </p:sp>
        <p:sp>
          <p:nvSpPr>
            <p:cNvPr id="25" name="rc25"/>
            <p:cNvSpPr/>
            <p:nvPr/>
          </p:nvSpPr>
          <p:spPr>
            <a:xfrm>
              <a:off x="1562816" y="3999802"/>
              <a:ext cx="239888" cy="212207"/>
            </a:xfrm>
            <a:prstGeom prst="rect">
              <a:avLst/>
            </a:prstGeom>
            <a:solidFill>
              <a:srgbClr val="80BD41">
                <a:alpha val="100000"/>
              </a:srgbClr>
            </a:solidFill>
          </p:spPr>
          <p:txBody>
            <a:bodyPr/>
            <a:lstStyle/>
            <a:p/>
          </p:txBody>
        </p:sp>
        <p:sp>
          <p:nvSpPr>
            <p:cNvPr id="26" name="rc26"/>
            <p:cNvSpPr/>
            <p:nvPr/>
          </p:nvSpPr>
          <p:spPr>
            <a:xfrm>
              <a:off x="1562816" y="3426056"/>
              <a:ext cx="239888" cy="573745"/>
            </a:xfrm>
            <a:prstGeom prst="rect">
              <a:avLst/>
            </a:prstGeom>
            <a:solidFill>
              <a:srgbClr val="1CABE2">
                <a:alpha val="100000"/>
              </a:srgbClr>
            </a:solidFill>
          </p:spPr>
          <p:txBody>
            <a:bodyPr/>
            <a:lstStyle/>
            <a:p/>
          </p:txBody>
        </p:sp>
        <p:sp>
          <p:nvSpPr>
            <p:cNvPr id="27" name="rc27"/>
            <p:cNvSpPr/>
            <p:nvPr/>
          </p:nvSpPr>
          <p:spPr>
            <a:xfrm>
              <a:off x="1829360" y="4010219"/>
              <a:ext cx="239888" cy="201790"/>
            </a:xfrm>
            <a:prstGeom prst="rect">
              <a:avLst/>
            </a:prstGeom>
            <a:solidFill>
              <a:srgbClr val="80BD41">
                <a:alpha val="100000"/>
              </a:srgbClr>
            </a:solidFill>
          </p:spPr>
          <p:txBody>
            <a:bodyPr/>
            <a:lstStyle/>
            <a:p/>
          </p:txBody>
        </p:sp>
        <p:sp>
          <p:nvSpPr>
            <p:cNvPr id="28" name="rc28"/>
            <p:cNvSpPr/>
            <p:nvPr/>
          </p:nvSpPr>
          <p:spPr>
            <a:xfrm>
              <a:off x="1829360" y="3404848"/>
              <a:ext cx="239888" cy="605370"/>
            </a:xfrm>
            <a:prstGeom prst="rect">
              <a:avLst/>
            </a:prstGeom>
            <a:solidFill>
              <a:srgbClr val="1CABE2">
                <a:alpha val="100000"/>
              </a:srgbClr>
            </a:solidFill>
          </p:spPr>
          <p:txBody>
            <a:bodyPr/>
            <a:lstStyle/>
            <a:p/>
          </p:txBody>
        </p:sp>
        <p:sp>
          <p:nvSpPr>
            <p:cNvPr id="29" name="rc29"/>
            <p:cNvSpPr/>
            <p:nvPr/>
          </p:nvSpPr>
          <p:spPr>
            <a:xfrm>
              <a:off x="2095903" y="3971581"/>
              <a:ext cx="239888" cy="240428"/>
            </a:xfrm>
            <a:prstGeom prst="rect">
              <a:avLst/>
            </a:prstGeom>
            <a:solidFill>
              <a:srgbClr val="80BD41">
                <a:alpha val="100000"/>
              </a:srgbClr>
            </a:solidFill>
          </p:spPr>
          <p:txBody>
            <a:bodyPr/>
            <a:lstStyle/>
            <a:p/>
          </p:txBody>
        </p:sp>
        <p:sp>
          <p:nvSpPr>
            <p:cNvPr id="30" name="rc30"/>
            <p:cNvSpPr/>
            <p:nvPr/>
          </p:nvSpPr>
          <p:spPr>
            <a:xfrm>
              <a:off x="2095903" y="3382945"/>
              <a:ext cx="239888" cy="588635"/>
            </a:xfrm>
            <a:prstGeom prst="rect">
              <a:avLst/>
            </a:prstGeom>
            <a:solidFill>
              <a:srgbClr val="1CABE2">
                <a:alpha val="100000"/>
              </a:srgbClr>
            </a:solidFill>
          </p:spPr>
          <p:txBody>
            <a:bodyPr/>
            <a:lstStyle/>
            <a:p/>
          </p:txBody>
        </p:sp>
        <p:sp>
          <p:nvSpPr>
            <p:cNvPr id="31" name="rc31"/>
            <p:cNvSpPr/>
            <p:nvPr/>
          </p:nvSpPr>
          <p:spPr>
            <a:xfrm>
              <a:off x="2362446" y="3931908"/>
              <a:ext cx="239888" cy="280101"/>
            </a:xfrm>
            <a:prstGeom prst="rect">
              <a:avLst/>
            </a:prstGeom>
            <a:solidFill>
              <a:srgbClr val="80BD41">
                <a:alpha val="100000"/>
              </a:srgbClr>
            </a:solidFill>
          </p:spPr>
          <p:txBody>
            <a:bodyPr/>
            <a:lstStyle/>
            <a:p/>
          </p:txBody>
        </p:sp>
        <p:sp>
          <p:nvSpPr>
            <p:cNvPr id="32" name="rc32"/>
            <p:cNvSpPr/>
            <p:nvPr/>
          </p:nvSpPr>
          <p:spPr>
            <a:xfrm>
              <a:off x="2362446" y="3363216"/>
              <a:ext cx="239888" cy="568691"/>
            </a:xfrm>
            <a:prstGeom prst="rect">
              <a:avLst/>
            </a:prstGeom>
            <a:solidFill>
              <a:srgbClr val="1CABE2">
                <a:alpha val="100000"/>
              </a:srgbClr>
            </a:solidFill>
          </p:spPr>
          <p:txBody>
            <a:bodyPr/>
            <a:lstStyle/>
            <a:p/>
          </p:txBody>
        </p:sp>
        <p:sp>
          <p:nvSpPr>
            <p:cNvPr id="33" name="rc33"/>
            <p:cNvSpPr/>
            <p:nvPr/>
          </p:nvSpPr>
          <p:spPr>
            <a:xfrm>
              <a:off x="2628989" y="3898288"/>
              <a:ext cx="239888" cy="313721"/>
            </a:xfrm>
            <a:prstGeom prst="rect">
              <a:avLst/>
            </a:prstGeom>
            <a:solidFill>
              <a:srgbClr val="80BD41">
                <a:alpha val="100000"/>
              </a:srgbClr>
            </a:solidFill>
          </p:spPr>
          <p:txBody>
            <a:bodyPr/>
            <a:lstStyle/>
            <a:p/>
          </p:txBody>
        </p:sp>
        <p:sp>
          <p:nvSpPr>
            <p:cNvPr id="34" name="rc34"/>
            <p:cNvSpPr/>
            <p:nvPr/>
          </p:nvSpPr>
          <p:spPr>
            <a:xfrm>
              <a:off x="2628989" y="3340562"/>
              <a:ext cx="239888" cy="557726"/>
            </a:xfrm>
            <a:prstGeom prst="rect">
              <a:avLst/>
            </a:prstGeom>
            <a:solidFill>
              <a:srgbClr val="1CABE2">
                <a:alpha val="100000"/>
              </a:srgbClr>
            </a:solidFill>
          </p:spPr>
          <p:txBody>
            <a:bodyPr/>
            <a:lstStyle/>
            <a:p/>
          </p:txBody>
        </p:sp>
        <p:sp>
          <p:nvSpPr>
            <p:cNvPr id="35" name="rc35"/>
            <p:cNvSpPr/>
            <p:nvPr/>
          </p:nvSpPr>
          <p:spPr>
            <a:xfrm>
              <a:off x="2895532" y="3854951"/>
              <a:ext cx="239888" cy="357058"/>
            </a:xfrm>
            <a:prstGeom prst="rect">
              <a:avLst/>
            </a:prstGeom>
            <a:solidFill>
              <a:srgbClr val="80BD41">
                <a:alpha val="100000"/>
              </a:srgbClr>
            </a:solidFill>
          </p:spPr>
          <p:txBody>
            <a:bodyPr/>
            <a:lstStyle/>
            <a:p/>
          </p:txBody>
        </p:sp>
        <p:sp>
          <p:nvSpPr>
            <p:cNvPr id="36" name="rc36"/>
            <p:cNvSpPr/>
            <p:nvPr/>
          </p:nvSpPr>
          <p:spPr>
            <a:xfrm>
              <a:off x="2895532" y="3319364"/>
              <a:ext cx="239888" cy="535587"/>
            </a:xfrm>
            <a:prstGeom prst="rect">
              <a:avLst/>
            </a:prstGeom>
            <a:solidFill>
              <a:srgbClr val="1CABE2">
                <a:alpha val="100000"/>
              </a:srgbClr>
            </a:solidFill>
          </p:spPr>
          <p:txBody>
            <a:bodyPr/>
            <a:lstStyle/>
            <a:p/>
          </p:txBody>
        </p:sp>
        <p:sp>
          <p:nvSpPr>
            <p:cNvPr id="37" name="rc37"/>
            <p:cNvSpPr/>
            <p:nvPr/>
          </p:nvSpPr>
          <p:spPr>
            <a:xfrm>
              <a:off x="3162075" y="3828652"/>
              <a:ext cx="239888" cy="383357"/>
            </a:xfrm>
            <a:prstGeom prst="rect">
              <a:avLst/>
            </a:prstGeom>
            <a:solidFill>
              <a:srgbClr val="80BD41">
                <a:alpha val="100000"/>
              </a:srgbClr>
            </a:solidFill>
          </p:spPr>
          <p:txBody>
            <a:bodyPr/>
            <a:lstStyle/>
            <a:p/>
          </p:txBody>
        </p:sp>
        <p:sp>
          <p:nvSpPr>
            <p:cNvPr id="38" name="rc38"/>
            <p:cNvSpPr/>
            <p:nvPr/>
          </p:nvSpPr>
          <p:spPr>
            <a:xfrm>
              <a:off x="3162075" y="3299254"/>
              <a:ext cx="239888" cy="529398"/>
            </a:xfrm>
            <a:prstGeom prst="rect">
              <a:avLst/>
            </a:prstGeom>
            <a:solidFill>
              <a:srgbClr val="1CABE2">
                <a:alpha val="100000"/>
              </a:srgbClr>
            </a:solidFill>
          </p:spPr>
          <p:txBody>
            <a:bodyPr/>
            <a:lstStyle/>
            <a:p/>
          </p:txBody>
        </p:sp>
        <p:sp>
          <p:nvSpPr>
            <p:cNvPr id="39" name="rc39"/>
            <p:cNvSpPr/>
            <p:nvPr/>
          </p:nvSpPr>
          <p:spPr>
            <a:xfrm>
              <a:off x="3428618" y="3715251"/>
              <a:ext cx="239888" cy="496758"/>
            </a:xfrm>
            <a:prstGeom prst="rect">
              <a:avLst/>
            </a:prstGeom>
            <a:solidFill>
              <a:srgbClr val="80BD41">
                <a:alpha val="100000"/>
              </a:srgbClr>
            </a:solidFill>
          </p:spPr>
          <p:txBody>
            <a:bodyPr/>
            <a:lstStyle/>
            <a:p/>
          </p:txBody>
        </p:sp>
        <p:sp>
          <p:nvSpPr>
            <p:cNvPr id="40" name="rc40"/>
            <p:cNvSpPr/>
            <p:nvPr/>
          </p:nvSpPr>
          <p:spPr>
            <a:xfrm>
              <a:off x="3428618" y="3274730"/>
              <a:ext cx="239888" cy="440521"/>
            </a:xfrm>
            <a:prstGeom prst="rect">
              <a:avLst/>
            </a:prstGeom>
            <a:solidFill>
              <a:srgbClr val="1CABE2">
                <a:alpha val="100000"/>
              </a:srgbClr>
            </a:solidFill>
          </p:spPr>
          <p:txBody>
            <a:bodyPr/>
            <a:lstStyle/>
            <a:p/>
          </p:txBody>
        </p:sp>
        <p:sp>
          <p:nvSpPr>
            <p:cNvPr id="41" name="rc41"/>
            <p:cNvSpPr/>
            <p:nvPr/>
          </p:nvSpPr>
          <p:spPr>
            <a:xfrm>
              <a:off x="3695161" y="3608695"/>
              <a:ext cx="239888" cy="603314"/>
            </a:xfrm>
            <a:prstGeom prst="rect">
              <a:avLst/>
            </a:prstGeom>
            <a:solidFill>
              <a:srgbClr val="80BD41">
                <a:alpha val="100000"/>
              </a:srgbClr>
            </a:solidFill>
          </p:spPr>
          <p:txBody>
            <a:bodyPr/>
            <a:lstStyle/>
            <a:p/>
          </p:txBody>
        </p:sp>
        <p:sp>
          <p:nvSpPr>
            <p:cNvPr id="42" name="rc42"/>
            <p:cNvSpPr/>
            <p:nvPr/>
          </p:nvSpPr>
          <p:spPr>
            <a:xfrm>
              <a:off x="3695161" y="3254367"/>
              <a:ext cx="239888" cy="354327"/>
            </a:xfrm>
            <a:prstGeom prst="rect">
              <a:avLst/>
            </a:prstGeom>
            <a:solidFill>
              <a:srgbClr val="1CABE2">
                <a:alpha val="100000"/>
              </a:srgbClr>
            </a:solidFill>
          </p:spPr>
          <p:txBody>
            <a:bodyPr/>
            <a:lstStyle/>
            <a:p/>
          </p:txBody>
        </p:sp>
        <p:sp>
          <p:nvSpPr>
            <p:cNvPr id="43" name="rc43"/>
            <p:cNvSpPr/>
            <p:nvPr/>
          </p:nvSpPr>
          <p:spPr>
            <a:xfrm>
              <a:off x="3961705" y="3664798"/>
              <a:ext cx="239888" cy="547211"/>
            </a:xfrm>
            <a:prstGeom prst="rect">
              <a:avLst/>
            </a:prstGeom>
            <a:solidFill>
              <a:srgbClr val="80BD41">
                <a:alpha val="100000"/>
              </a:srgbClr>
            </a:solidFill>
          </p:spPr>
          <p:txBody>
            <a:bodyPr/>
            <a:lstStyle/>
            <a:p/>
          </p:txBody>
        </p:sp>
        <p:sp>
          <p:nvSpPr>
            <p:cNvPr id="44" name="rc44"/>
            <p:cNvSpPr/>
            <p:nvPr/>
          </p:nvSpPr>
          <p:spPr>
            <a:xfrm>
              <a:off x="3961705" y="3234846"/>
              <a:ext cx="239888" cy="429951"/>
            </a:xfrm>
            <a:prstGeom prst="rect">
              <a:avLst/>
            </a:prstGeom>
            <a:solidFill>
              <a:srgbClr val="1CABE2">
                <a:alpha val="100000"/>
              </a:srgbClr>
            </a:solidFill>
          </p:spPr>
          <p:txBody>
            <a:bodyPr/>
            <a:lstStyle/>
            <a:p/>
          </p:txBody>
        </p:sp>
        <p:sp>
          <p:nvSpPr>
            <p:cNvPr id="45" name="rc45"/>
            <p:cNvSpPr/>
            <p:nvPr/>
          </p:nvSpPr>
          <p:spPr>
            <a:xfrm>
              <a:off x="4228248" y="3723320"/>
              <a:ext cx="239888" cy="488689"/>
            </a:xfrm>
            <a:prstGeom prst="rect">
              <a:avLst/>
            </a:prstGeom>
            <a:solidFill>
              <a:srgbClr val="80BD41">
                <a:alpha val="100000"/>
              </a:srgbClr>
            </a:solidFill>
          </p:spPr>
          <p:txBody>
            <a:bodyPr/>
            <a:lstStyle/>
            <a:p/>
          </p:txBody>
        </p:sp>
        <p:sp>
          <p:nvSpPr>
            <p:cNvPr id="46" name="rc46"/>
            <p:cNvSpPr/>
            <p:nvPr/>
          </p:nvSpPr>
          <p:spPr>
            <a:xfrm>
              <a:off x="4228248" y="3214684"/>
              <a:ext cx="239888" cy="508635"/>
            </a:xfrm>
            <a:prstGeom prst="rect">
              <a:avLst/>
            </a:prstGeom>
            <a:solidFill>
              <a:srgbClr val="1CABE2">
                <a:alpha val="100000"/>
              </a:srgbClr>
            </a:solidFill>
          </p:spPr>
          <p:txBody>
            <a:bodyPr/>
            <a:lstStyle/>
            <a:p/>
          </p:txBody>
        </p:sp>
        <p:sp>
          <p:nvSpPr>
            <p:cNvPr id="47" name="rc47"/>
            <p:cNvSpPr/>
            <p:nvPr/>
          </p:nvSpPr>
          <p:spPr>
            <a:xfrm>
              <a:off x="4494791" y="3788092"/>
              <a:ext cx="239888" cy="423917"/>
            </a:xfrm>
            <a:prstGeom prst="rect">
              <a:avLst/>
            </a:prstGeom>
            <a:solidFill>
              <a:srgbClr val="80BD41">
                <a:alpha val="100000"/>
              </a:srgbClr>
            </a:solidFill>
          </p:spPr>
          <p:txBody>
            <a:bodyPr/>
            <a:lstStyle/>
            <a:p/>
          </p:txBody>
        </p:sp>
        <p:sp>
          <p:nvSpPr>
            <p:cNvPr id="48" name="rc48"/>
            <p:cNvSpPr/>
            <p:nvPr/>
          </p:nvSpPr>
          <p:spPr>
            <a:xfrm>
              <a:off x="4494791" y="3202682"/>
              <a:ext cx="239888" cy="585409"/>
            </a:xfrm>
            <a:prstGeom prst="rect">
              <a:avLst/>
            </a:prstGeom>
            <a:solidFill>
              <a:srgbClr val="1CABE2">
                <a:alpha val="100000"/>
              </a:srgbClr>
            </a:solidFill>
          </p:spPr>
          <p:txBody>
            <a:bodyPr/>
            <a:lstStyle/>
            <a:p/>
          </p:txBody>
        </p:sp>
        <p:sp>
          <p:nvSpPr>
            <p:cNvPr id="49" name="rc49"/>
            <p:cNvSpPr/>
            <p:nvPr/>
          </p:nvSpPr>
          <p:spPr>
            <a:xfrm>
              <a:off x="4761334" y="3773159"/>
              <a:ext cx="239888" cy="438850"/>
            </a:xfrm>
            <a:prstGeom prst="rect">
              <a:avLst/>
            </a:prstGeom>
            <a:solidFill>
              <a:srgbClr val="80BD41">
                <a:alpha val="100000"/>
              </a:srgbClr>
            </a:solidFill>
          </p:spPr>
          <p:txBody>
            <a:bodyPr/>
            <a:lstStyle/>
            <a:p/>
          </p:txBody>
        </p:sp>
        <p:sp>
          <p:nvSpPr>
            <p:cNvPr id="50" name="rc50"/>
            <p:cNvSpPr/>
            <p:nvPr/>
          </p:nvSpPr>
          <p:spPr>
            <a:xfrm>
              <a:off x="4761334" y="3191427"/>
              <a:ext cx="239888" cy="581732"/>
            </a:xfrm>
            <a:prstGeom prst="rect">
              <a:avLst/>
            </a:prstGeom>
            <a:solidFill>
              <a:srgbClr val="1CABE2">
                <a:alpha val="100000"/>
              </a:srgbClr>
            </a:solidFill>
          </p:spPr>
          <p:txBody>
            <a:bodyPr/>
            <a:lstStyle/>
            <a:p/>
          </p:txBody>
        </p:sp>
        <p:sp>
          <p:nvSpPr>
            <p:cNvPr id="51" name="rc51"/>
            <p:cNvSpPr/>
            <p:nvPr/>
          </p:nvSpPr>
          <p:spPr>
            <a:xfrm>
              <a:off x="5027877" y="3767328"/>
              <a:ext cx="239888" cy="444681"/>
            </a:xfrm>
            <a:prstGeom prst="rect">
              <a:avLst/>
            </a:prstGeom>
            <a:solidFill>
              <a:srgbClr val="80BD41">
                <a:alpha val="100000"/>
              </a:srgbClr>
            </a:solidFill>
          </p:spPr>
          <p:txBody>
            <a:bodyPr/>
            <a:lstStyle/>
            <a:p/>
          </p:txBody>
        </p:sp>
        <p:sp>
          <p:nvSpPr>
            <p:cNvPr id="52" name="rc52"/>
            <p:cNvSpPr/>
            <p:nvPr/>
          </p:nvSpPr>
          <p:spPr>
            <a:xfrm>
              <a:off x="5027877" y="3177867"/>
              <a:ext cx="239888" cy="589461"/>
            </a:xfrm>
            <a:prstGeom prst="rect">
              <a:avLst/>
            </a:prstGeom>
            <a:solidFill>
              <a:srgbClr val="1CABE2">
                <a:alpha val="100000"/>
              </a:srgbClr>
            </a:solidFill>
          </p:spPr>
          <p:txBody>
            <a:bodyPr/>
            <a:lstStyle/>
            <a:p/>
          </p:txBody>
        </p:sp>
        <p:sp>
          <p:nvSpPr>
            <p:cNvPr id="53" name="rc53"/>
            <p:cNvSpPr/>
            <p:nvPr/>
          </p:nvSpPr>
          <p:spPr>
            <a:xfrm>
              <a:off x="5294420" y="3776818"/>
              <a:ext cx="239888" cy="435190"/>
            </a:xfrm>
            <a:prstGeom prst="rect">
              <a:avLst/>
            </a:prstGeom>
            <a:solidFill>
              <a:srgbClr val="80BD41">
                <a:alpha val="100000"/>
              </a:srgbClr>
            </a:solidFill>
          </p:spPr>
          <p:txBody>
            <a:bodyPr/>
            <a:lstStyle/>
            <a:p/>
          </p:txBody>
        </p:sp>
        <p:sp>
          <p:nvSpPr>
            <p:cNvPr id="54" name="rc54"/>
            <p:cNvSpPr/>
            <p:nvPr/>
          </p:nvSpPr>
          <p:spPr>
            <a:xfrm>
              <a:off x="5294420" y="3175840"/>
              <a:ext cx="239888" cy="600977"/>
            </a:xfrm>
            <a:prstGeom prst="rect">
              <a:avLst/>
            </a:prstGeom>
            <a:solidFill>
              <a:srgbClr val="1CABE2">
                <a:alpha val="100000"/>
              </a:srgbClr>
            </a:solidFill>
          </p:spPr>
          <p:txBody>
            <a:bodyPr/>
            <a:lstStyle/>
            <a:p/>
          </p:txBody>
        </p:sp>
        <p:sp>
          <p:nvSpPr>
            <p:cNvPr id="55" name="rc55"/>
            <p:cNvSpPr/>
            <p:nvPr/>
          </p:nvSpPr>
          <p:spPr>
            <a:xfrm>
              <a:off x="5560963" y="3665836"/>
              <a:ext cx="239888" cy="546172"/>
            </a:xfrm>
            <a:prstGeom prst="rect">
              <a:avLst/>
            </a:prstGeom>
            <a:solidFill>
              <a:srgbClr val="80BD41">
                <a:alpha val="100000"/>
              </a:srgbClr>
            </a:solidFill>
          </p:spPr>
          <p:txBody>
            <a:bodyPr/>
            <a:lstStyle/>
            <a:p/>
          </p:txBody>
        </p:sp>
        <p:sp>
          <p:nvSpPr>
            <p:cNvPr id="56" name="rc56"/>
            <p:cNvSpPr/>
            <p:nvPr/>
          </p:nvSpPr>
          <p:spPr>
            <a:xfrm>
              <a:off x="5560963" y="3181494"/>
              <a:ext cx="239888" cy="484342"/>
            </a:xfrm>
            <a:prstGeom prst="rect">
              <a:avLst/>
            </a:prstGeom>
            <a:solidFill>
              <a:srgbClr val="1CABE2">
                <a:alpha val="100000"/>
              </a:srgbClr>
            </a:solidFill>
          </p:spPr>
          <p:txBody>
            <a:bodyPr/>
            <a:lstStyle/>
            <a:p/>
          </p:txBody>
        </p:sp>
        <p:sp>
          <p:nvSpPr>
            <p:cNvPr id="57" name="rc57"/>
            <p:cNvSpPr/>
            <p:nvPr/>
          </p:nvSpPr>
          <p:spPr>
            <a:xfrm>
              <a:off x="5827506" y="3647508"/>
              <a:ext cx="239888" cy="564500"/>
            </a:xfrm>
            <a:prstGeom prst="rect">
              <a:avLst/>
            </a:prstGeom>
            <a:solidFill>
              <a:srgbClr val="80BD41">
                <a:alpha val="100000"/>
              </a:srgbClr>
            </a:solidFill>
          </p:spPr>
          <p:txBody>
            <a:bodyPr/>
            <a:lstStyle/>
            <a:p/>
          </p:txBody>
        </p:sp>
        <p:sp>
          <p:nvSpPr>
            <p:cNvPr id="58" name="rc58"/>
            <p:cNvSpPr/>
            <p:nvPr/>
          </p:nvSpPr>
          <p:spPr>
            <a:xfrm>
              <a:off x="5827506" y="3185644"/>
              <a:ext cx="239888" cy="461864"/>
            </a:xfrm>
            <a:prstGeom prst="rect">
              <a:avLst/>
            </a:prstGeom>
            <a:solidFill>
              <a:srgbClr val="1CABE2">
                <a:alpha val="100000"/>
              </a:srgbClr>
            </a:solidFill>
          </p:spPr>
          <p:txBody>
            <a:bodyPr/>
            <a:lstStyle/>
            <a:p/>
          </p:txBody>
        </p:sp>
        <p:sp>
          <p:nvSpPr>
            <p:cNvPr id="59" name="rc59"/>
            <p:cNvSpPr/>
            <p:nvPr/>
          </p:nvSpPr>
          <p:spPr>
            <a:xfrm>
              <a:off x="6094049" y="3588365"/>
              <a:ext cx="239888" cy="623644"/>
            </a:xfrm>
            <a:prstGeom prst="rect">
              <a:avLst/>
            </a:prstGeom>
            <a:solidFill>
              <a:srgbClr val="80BD41">
                <a:alpha val="100000"/>
              </a:srgbClr>
            </a:solidFill>
          </p:spPr>
          <p:txBody>
            <a:bodyPr/>
            <a:lstStyle/>
            <a:p/>
          </p:txBody>
        </p:sp>
        <p:sp>
          <p:nvSpPr>
            <p:cNvPr id="60" name="rc60"/>
            <p:cNvSpPr/>
            <p:nvPr/>
          </p:nvSpPr>
          <p:spPr>
            <a:xfrm>
              <a:off x="6094049" y="3189641"/>
              <a:ext cx="239888" cy="398723"/>
            </a:xfrm>
            <a:prstGeom prst="rect">
              <a:avLst/>
            </a:prstGeom>
            <a:solidFill>
              <a:srgbClr val="1CABE2">
                <a:alpha val="100000"/>
              </a:srgbClr>
            </a:solidFill>
          </p:spPr>
          <p:txBody>
            <a:bodyPr/>
            <a:lstStyle/>
            <a:p/>
          </p:txBody>
        </p:sp>
        <p:sp>
          <p:nvSpPr>
            <p:cNvPr id="61" name="rc61"/>
            <p:cNvSpPr/>
            <p:nvPr/>
          </p:nvSpPr>
          <p:spPr>
            <a:xfrm>
              <a:off x="6360593" y="3541137"/>
              <a:ext cx="239888" cy="670872"/>
            </a:xfrm>
            <a:prstGeom prst="rect">
              <a:avLst/>
            </a:prstGeom>
            <a:solidFill>
              <a:srgbClr val="80BD41">
                <a:alpha val="100000"/>
              </a:srgbClr>
            </a:solidFill>
          </p:spPr>
          <p:txBody>
            <a:bodyPr/>
            <a:lstStyle/>
            <a:p/>
          </p:txBody>
        </p:sp>
        <p:sp>
          <p:nvSpPr>
            <p:cNvPr id="62" name="rc62"/>
            <p:cNvSpPr/>
            <p:nvPr/>
          </p:nvSpPr>
          <p:spPr>
            <a:xfrm>
              <a:off x="6360593" y="3195536"/>
              <a:ext cx="239888" cy="345600"/>
            </a:xfrm>
            <a:prstGeom prst="rect">
              <a:avLst/>
            </a:prstGeom>
            <a:solidFill>
              <a:srgbClr val="1CABE2">
                <a:alpha val="100000"/>
              </a:srgbClr>
            </a:solidFill>
          </p:spPr>
          <p:txBody>
            <a:bodyPr/>
            <a:lstStyle/>
            <a:p/>
          </p:txBody>
        </p:sp>
        <p:sp>
          <p:nvSpPr>
            <p:cNvPr id="63" name="rc63"/>
            <p:cNvSpPr/>
            <p:nvPr/>
          </p:nvSpPr>
          <p:spPr>
            <a:xfrm>
              <a:off x="6627136" y="3585371"/>
              <a:ext cx="239888" cy="626638"/>
            </a:xfrm>
            <a:prstGeom prst="rect">
              <a:avLst/>
            </a:prstGeom>
            <a:solidFill>
              <a:srgbClr val="80BD41">
                <a:alpha val="100000"/>
              </a:srgbClr>
            </a:solidFill>
          </p:spPr>
          <p:txBody>
            <a:bodyPr/>
            <a:lstStyle/>
            <a:p/>
          </p:txBody>
        </p:sp>
        <p:sp>
          <p:nvSpPr>
            <p:cNvPr id="64" name="rc64"/>
            <p:cNvSpPr/>
            <p:nvPr/>
          </p:nvSpPr>
          <p:spPr>
            <a:xfrm>
              <a:off x="6627136" y="3201302"/>
              <a:ext cx="239888" cy="384068"/>
            </a:xfrm>
            <a:prstGeom prst="rect">
              <a:avLst/>
            </a:prstGeom>
            <a:solidFill>
              <a:srgbClr val="1CABE2">
                <a:alpha val="100000"/>
              </a:srgbClr>
            </a:solidFill>
          </p:spPr>
          <p:txBody>
            <a:bodyPr/>
            <a:lstStyle/>
            <a:p/>
          </p:txBody>
        </p:sp>
        <p:sp>
          <p:nvSpPr>
            <p:cNvPr id="65" name="rc65"/>
            <p:cNvSpPr/>
            <p:nvPr/>
          </p:nvSpPr>
          <p:spPr>
            <a:xfrm>
              <a:off x="6893679" y="3698300"/>
              <a:ext cx="239888" cy="513709"/>
            </a:xfrm>
            <a:prstGeom prst="rect">
              <a:avLst/>
            </a:prstGeom>
            <a:solidFill>
              <a:srgbClr val="80BD41">
                <a:alpha val="100000"/>
              </a:srgbClr>
            </a:solidFill>
          </p:spPr>
          <p:txBody>
            <a:bodyPr/>
            <a:lstStyle/>
            <a:p/>
          </p:txBody>
        </p:sp>
        <p:sp>
          <p:nvSpPr>
            <p:cNvPr id="66" name="rc66"/>
            <p:cNvSpPr/>
            <p:nvPr/>
          </p:nvSpPr>
          <p:spPr>
            <a:xfrm>
              <a:off x="6893679" y="3184590"/>
              <a:ext cx="239888" cy="513709"/>
            </a:xfrm>
            <a:prstGeom prst="rect">
              <a:avLst/>
            </a:prstGeom>
            <a:solidFill>
              <a:srgbClr val="1CABE2">
                <a:alpha val="100000"/>
              </a:srgbClr>
            </a:solidFill>
          </p:spPr>
          <p:txBody>
            <a:bodyPr/>
            <a:lstStyle/>
            <a:p/>
          </p:txBody>
        </p:sp>
        <p:sp>
          <p:nvSpPr>
            <p:cNvPr id="67" name="rc67"/>
            <p:cNvSpPr/>
            <p:nvPr/>
          </p:nvSpPr>
          <p:spPr>
            <a:xfrm>
              <a:off x="7160222" y="3640491"/>
              <a:ext cx="239888" cy="571518"/>
            </a:xfrm>
            <a:prstGeom prst="rect">
              <a:avLst/>
            </a:prstGeom>
            <a:solidFill>
              <a:srgbClr val="80BD41">
                <a:alpha val="100000"/>
              </a:srgbClr>
            </a:solidFill>
          </p:spPr>
          <p:txBody>
            <a:bodyPr/>
            <a:lstStyle/>
            <a:p/>
          </p:txBody>
        </p:sp>
        <p:sp>
          <p:nvSpPr>
            <p:cNvPr id="68" name="rc68"/>
            <p:cNvSpPr/>
            <p:nvPr/>
          </p:nvSpPr>
          <p:spPr>
            <a:xfrm>
              <a:off x="7160222" y="3172884"/>
              <a:ext cx="239888" cy="467606"/>
            </a:xfrm>
            <a:prstGeom prst="rect">
              <a:avLst/>
            </a:prstGeom>
            <a:solidFill>
              <a:srgbClr val="1CABE2">
                <a:alpha val="100000"/>
              </a:srgbClr>
            </a:solidFill>
          </p:spPr>
          <p:txBody>
            <a:bodyPr/>
            <a:lstStyle/>
            <a:p/>
          </p:txBody>
        </p:sp>
        <p:sp>
          <p:nvSpPr>
            <p:cNvPr id="69" name="rc69"/>
            <p:cNvSpPr/>
            <p:nvPr/>
          </p:nvSpPr>
          <p:spPr>
            <a:xfrm>
              <a:off x="7426765" y="3547578"/>
              <a:ext cx="239888" cy="664431"/>
            </a:xfrm>
            <a:prstGeom prst="rect">
              <a:avLst/>
            </a:prstGeom>
            <a:solidFill>
              <a:srgbClr val="80BD41">
                <a:alpha val="100000"/>
              </a:srgbClr>
            </a:solidFill>
          </p:spPr>
          <p:txBody>
            <a:bodyPr/>
            <a:lstStyle/>
            <a:p/>
          </p:txBody>
        </p:sp>
        <p:sp>
          <p:nvSpPr>
            <p:cNvPr id="70" name="rc70"/>
            <p:cNvSpPr/>
            <p:nvPr/>
          </p:nvSpPr>
          <p:spPr>
            <a:xfrm>
              <a:off x="7426765" y="3157357"/>
              <a:ext cx="239888" cy="390221"/>
            </a:xfrm>
            <a:prstGeom prst="rect">
              <a:avLst/>
            </a:prstGeom>
            <a:solidFill>
              <a:srgbClr val="1CABE2">
                <a:alpha val="100000"/>
              </a:srgbClr>
            </a:solidFill>
          </p:spPr>
          <p:txBody>
            <a:bodyPr/>
            <a:lstStyle/>
            <a:p/>
          </p:txBody>
        </p:sp>
        <p:sp>
          <p:nvSpPr>
            <p:cNvPr id="71" name="rc71"/>
            <p:cNvSpPr/>
            <p:nvPr/>
          </p:nvSpPr>
          <p:spPr>
            <a:xfrm>
              <a:off x="7693308" y="3542698"/>
              <a:ext cx="239888" cy="669311"/>
            </a:xfrm>
            <a:prstGeom prst="rect">
              <a:avLst/>
            </a:prstGeom>
            <a:solidFill>
              <a:srgbClr val="80BD41">
                <a:alpha val="100000"/>
              </a:srgbClr>
            </a:solidFill>
          </p:spPr>
          <p:txBody>
            <a:bodyPr/>
            <a:lstStyle/>
            <a:p/>
          </p:txBody>
        </p:sp>
        <p:sp>
          <p:nvSpPr>
            <p:cNvPr id="72" name="rc72"/>
            <p:cNvSpPr/>
            <p:nvPr/>
          </p:nvSpPr>
          <p:spPr>
            <a:xfrm>
              <a:off x="7693308" y="3149610"/>
              <a:ext cx="239888" cy="393087"/>
            </a:xfrm>
            <a:prstGeom prst="rect">
              <a:avLst/>
            </a:prstGeom>
            <a:solidFill>
              <a:srgbClr val="1CABE2">
                <a:alpha val="100000"/>
              </a:srgbClr>
            </a:solidFill>
          </p:spPr>
          <p:txBody>
            <a:bodyPr/>
            <a:lstStyle/>
            <a:p/>
          </p:txBody>
        </p:sp>
        <p:sp>
          <p:nvSpPr>
            <p:cNvPr id="73" name="rc73"/>
            <p:cNvSpPr/>
            <p:nvPr/>
          </p:nvSpPr>
          <p:spPr>
            <a:xfrm>
              <a:off x="7959851" y="3546047"/>
              <a:ext cx="239888" cy="665962"/>
            </a:xfrm>
            <a:prstGeom prst="rect">
              <a:avLst/>
            </a:prstGeom>
            <a:solidFill>
              <a:srgbClr val="80BD41">
                <a:alpha val="100000"/>
              </a:srgbClr>
            </a:solidFill>
          </p:spPr>
          <p:txBody>
            <a:bodyPr/>
            <a:lstStyle/>
            <a:p/>
          </p:txBody>
        </p:sp>
        <p:sp>
          <p:nvSpPr>
            <p:cNvPr id="74" name="rc74"/>
            <p:cNvSpPr/>
            <p:nvPr/>
          </p:nvSpPr>
          <p:spPr>
            <a:xfrm>
              <a:off x="7959851" y="3137876"/>
              <a:ext cx="239888" cy="408170"/>
            </a:xfrm>
            <a:prstGeom prst="rect">
              <a:avLst/>
            </a:prstGeom>
            <a:solidFill>
              <a:srgbClr val="1CABE2">
                <a:alpha val="100000"/>
              </a:srgbClr>
            </a:solidFill>
          </p:spPr>
          <p:txBody>
            <a:bodyPr/>
            <a:lstStyle/>
            <a:p/>
          </p:txBody>
        </p:sp>
        <p:sp>
          <p:nvSpPr>
            <p:cNvPr id="75" name="pl75"/>
            <p:cNvSpPr/>
            <p:nvPr/>
          </p:nvSpPr>
          <p:spPr>
            <a:xfrm>
              <a:off x="1416218" y="2794153"/>
              <a:ext cx="6663577" cy="880789"/>
            </a:xfrm>
            <a:custGeom>
              <a:avLst/>
              <a:pathLst>
                <a:path w="6663577" h="880789">
                  <a:moveTo>
                    <a:pt x="0" y="794858"/>
                  </a:moveTo>
                  <a:lnTo>
                    <a:pt x="266543" y="837823"/>
                  </a:lnTo>
                  <a:lnTo>
                    <a:pt x="533086" y="880789"/>
                  </a:lnTo>
                  <a:lnTo>
                    <a:pt x="799629" y="794858"/>
                  </a:lnTo>
                  <a:lnTo>
                    <a:pt x="1066172" y="708927"/>
                  </a:lnTo>
                  <a:lnTo>
                    <a:pt x="1332715" y="644479"/>
                  </a:lnTo>
                  <a:lnTo>
                    <a:pt x="1599258" y="558549"/>
                  </a:lnTo>
                  <a:lnTo>
                    <a:pt x="1865801" y="515583"/>
                  </a:lnTo>
                  <a:lnTo>
                    <a:pt x="2132344" y="279274"/>
                  </a:lnTo>
                  <a:lnTo>
                    <a:pt x="2398888" y="64447"/>
                  </a:lnTo>
                  <a:lnTo>
                    <a:pt x="2665431" y="214826"/>
                  </a:lnTo>
                  <a:lnTo>
                    <a:pt x="2931974" y="365205"/>
                  </a:lnTo>
                  <a:lnTo>
                    <a:pt x="3198517" y="515583"/>
                  </a:lnTo>
                  <a:lnTo>
                    <a:pt x="3465060" y="494101"/>
                  </a:lnTo>
                  <a:lnTo>
                    <a:pt x="3731603" y="494101"/>
                  </a:lnTo>
                  <a:lnTo>
                    <a:pt x="3998146" y="515583"/>
                  </a:lnTo>
                  <a:lnTo>
                    <a:pt x="4264689" y="279274"/>
                  </a:lnTo>
                  <a:lnTo>
                    <a:pt x="4531233" y="236309"/>
                  </a:lnTo>
                  <a:lnTo>
                    <a:pt x="4797776" y="107413"/>
                  </a:lnTo>
                  <a:lnTo>
                    <a:pt x="5064319" y="0"/>
                  </a:lnTo>
                  <a:lnTo>
                    <a:pt x="5330862" y="85930"/>
                  </a:lnTo>
                  <a:lnTo>
                    <a:pt x="5597405" y="343722"/>
                  </a:lnTo>
                  <a:lnTo>
                    <a:pt x="5863948" y="236309"/>
                  </a:lnTo>
                  <a:lnTo>
                    <a:pt x="6130491" y="64447"/>
                  </a:lnTo>
                  <a:lnTo>
                    <a:pt x="6397034" y="64447"/>
                  </a:lnTo>
                  <a:lnTo>
                    <a:pt x="6663577" y="85930"/>
                  </a:lnTo>
                </a:path>
              </a:pathLst>
            </a:custGeom>
            <a:ln w="27101" cap="flat">
              <a:solidFill>
                <a:srgbClr val="0058AB">
                  <a:alpha val="100000"/>
                </a:srgbClr>
              </a:solidFill>
              <a:prstDash val="solid"/>
              <a:round/>
            </a:ln>
          </p:spPr>
          <p:txBody>
            <a:bodyPr/>
            <a:lstStyle/>
            <a:p/>
          </p:txBody>
        </p:sp>
        <p:sp>
          <p:nvSpPr>
            <p:cNvPr id="76" name="tx76"/>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29</a:t>
              </a:r>
            </a:p>
          </p:txBody>
        </p:sp>
        <p:sp>
          <p:nvSpPr>
            <p:cNvPr id="77" name="tx77"/>
            <p:cNvSpPr/>
            <p:nvPr/>
          </p:nvSpPr>
          <p:spPr>
            <a:xfrm>
              <a:off x="2688644"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36</a:t>
              </a:r>
            </a:p>
          </p:txBody>
        </p:sp>
        <p:sp>
          <p:nvSpPr>
            <p:cNvPr id="78" name="tx78"/>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56</a:t>
              </a:r>
            </a:p>
          </p:txBody>
        </p:sp>
        <p:sp>
          <p:nvSpPr>
            <p:cNvPr id="79" name="tx79"/>
            <p:cNvSpPr/>
            <p:nvPr/>
          </p:nvSpPr>
          <p:spPr>
            <a:xfrm>
              <a:off x="5354075" y="19428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42</a:t>
              </a:r>
            </a:p>
          </p:txBody>
        </p:sp>
        <p:sp>
          <p:nvSpPr>
            <p:cNvPr id="80" name="tx80"/>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66</a:t>
              </a:r>
            </a:p>
          </p:txBody>
        </p:sp>
        <p:sp>
          <p:nvSpPr>
            <p:cNvPr id="81" name="tx81"/>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82" name="tx82"/>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50</a:t>
              </a:r>
            </a:p>
          </p:txBody>
        </p:sp>
        <p:sp>
          <p:nvSpPr>
            <p:cNvPr id="83" name="tx83"/>
            <p:cNvSpPr/>
            <p:nvPr/>
          </p:nvSpPr>
          <p:spPr>
            <a:xfrm>
              <a:off x="7219877" y="1942914"/>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55</a:t>
              </a:r>
            </a:p>
          </p:txBody>
        </p:sp>
        <p:sp>
          <p:nvSpPr>
            <p:cNvPr id="84" name="tx84"/>
            <p:cNvSpPr/>
            <p:nvPr/>
          </p:nvSpPr>
          <p:spPr>
            <a:xfrm>
              <a:off x="7486420"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85" name="tx85"/>
            <p:cNvSpPr/>
            <p:nvPr/>
          </p:nvSpPr>
          <p:spPr>
            <a:xfrm>
              <a:off x="7752963"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86" name="tx86"/>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87" name="tx87"/>
            <p:cNvSpPr/>
            <p:nvPr/>
          </p:nvSpPr>
          <p:spPr>
            <a:xfrm>
              <a:off x="1324790" y="33131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5.15</a:t>
              </a:r>
            </a:p>
          </p:txBody>
        </p:sp>
        <p:sp>
          <p:nvSpPr>
            <p:cNvPr id="88" name="tx88"/>
            <p:cNvSpPr/>
            <p:nvPr/>
          </p:nvSpPr>
          <p:spPr>
            <a:xfrm>
              <a:off x="2657505" y="32046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5.88</a:t>
              </a:r>
            </a:p>
          </p:txBody>
        </p:sp>
        <p:sp>
          <p:nvSpPr>
            <p:cNvPr id="89" name="tx89"/>
            <p:cNvSpPr/>
            <p:nvPr/>
          </p:nvSpPr>
          <p:spPr>
            <a:xfrm>
              <a:off x="3990221" y="30989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6.59</a:t>
              </a:r>
            </a:p>
          </p:txBody>
        </p:sp>
        <p:sp>
          <p:nvSpPr>
            <p:cNvPr id="90" name="tx90"/>
            <p:cNvSpPr/>
            <p:nvPr/>
          </p:nvSpPr>
          <p:spPr>
            <a:xfrm>
              <a:off x="5322937" y="30399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6.99</a:t>
              </a:r>
            </a:p>
          </p:txBody>
        </p:sp>
        <p:sp>
          <p:nvSpPr>
            <p:cNvPr id="91" name="tx91"/>
            <p:cNvSpPr/>
            <p:nvPr/>
          </p:nvSpPr>
          <p:spPr>
            <a:xfrm>
              <a:off x="6389109" y="30596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6.86</a:t>
              </a:r>
            </a:p>
          </p:txBody>
        </p:sp>
        <p:sp>
          <p:nvSpPr>
            <p:cNvPr id="92" name="tx92"/>
            <p:cNvSpPr/>
            <p:nvPr/>
          </p:nvSpPr>
          <p:spPr>
            <a:xfrm>
              <a:off x="6655652" y="30653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6.82</a:t>
              </a:r>
            </a:p>
          </p:txBody>
        </p:sp>
        <p:sp>
          <p:nvSpPr>
            <p:cNvPr id="93" name="tx93"/>
            <p:cNvSpPr/>
            <p:nvPr/>
          </p:nvSpPr>
          <p:spPr>
            <a:xfrm>
              <a:off x="6922195" y="304861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6.93</a:t>
              </a:r>
            </a:p>
          </p:txBody>
        </p:sp>
        <p:sp>
          <p:nvSpPr>
            <p:cNvPr id="94" name="tx94"/>
            <p:cNvSpPr/>
            <p:nvPr/>
          </p:nvSpPr>
          <p:spPr>
            <a:xfrm>
              <a:off x="7188738" y="30369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7.01</a:t>
              </a:r>
            </a:p>
          </p:txBody>
        </p:sp>
        <p:sp>
          <p:nvSpPr>
            <p:cNvPr id="95" name="tx95"/>
            <p:cNvSpPr/>
            <p:nvPr/>
          </p:nvSpPr>
          <p:spPr>
            <a:xfrm>
              <a:off x="7455282" y="302257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7.11</a:t>
              </a:r>
            </a:p>
          </p:txBody>
        </p:sp>
        <p:sp>
          <p:nvSpPr>
            <p:cNvPr id="96" name="tx96"/>
            <p:cNvSpPr/>
            <p:nvPr/>
          </p:nvSpPr>
          <p:spPr>
            <a:xfrm>
              <a:off x="7721825" y="301483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7.17</a:t>
              </a:r>
            </a:p>
          </p:txBody>
        </p:sp>
        <p:sp>
          <p:nvSpPr>
            <p:cNvPr id="97" name="tx97"/>
            <p:cNvSpPr/>
            <p:nvPr/>
          </p:nvSpPr>
          <p:spPr>
            <a:xfrm>
              <a:off x="7988368" y="30019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7.25</a:t>
              </a:r>
            </a:p>
          </p:txBody>
        </p:sp>
        <p:sp>
          <p:nvSpPr>
            <p:cNvPr id="98" name="pl98"/>
            <p:cNvSpPr/>
            <p:nvPr/>
          </p:nvSpPr>
          <p:spPr>
            <a:xfrm>
              <a:off x="1416218" y="2063743"/>
              <a:ext cx="0" cy="1525269"/>
            </a:xfrm>
            <a:custGeom>
              <a:avLst/>
              <a:pathLst>
                <a:path w="0" h="1525269">
                  <a:moveTo>
                    <a:pt x="0" y="1525269"/>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48933" y="2063743"/>
              <a:ext cx="0" cy="1374890"/>
            </a:xfrm>
            <a:custGeom>
              <a:avLst/>
              <a:pathLst>
                <a:path w="0" h="1374890">
                  <a:moveTo>
                    <a:pt x="0" y="137489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081649" y="2063743"/>
              <a:ext cx="0" cy="945237"/>
            </a:xfrm>
            <a:custGeom>
              <a:avLst/>
              <a:pathLst>
                <a:path w="0" h="945237">
                  <a:moveTo>
                    <a:pt x="0" y="94523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14365" y="2063743"/>
              <a:ext cx="0" cy="1245994"/>
            </a:xfrm>
            <a:custGeom>
              <a:avLst/>
              <a:pathLst>
                <a:path w="0" h="1245994">
                  <a:moveTo>
                    <a:pt x="0" y="124599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80537" y="2063743"/>
              <a:ext cx="0" cy="730410"/>
            </a:xfrm>
            <a:custGeom>
              <a:avLst/>
              <a:pathLst>
                <a:path w="0" h="730410">
                  <a:moveTo>
                    <a:pt x="0" y="73041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47080" y="2063743"/>
              <a:ext cx="0" cy="816341"/>
            </a:xfrm>
            <a:custGeom>
              <a:avLst/>
              <a:pathLst>
                <a:path w="0" h="816341">
                  <a:moveTo>
                    <a:pt x="0" y="81634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13623" y="2063743"/>
              <a:ext cx="0" cy="1074133"/>
            </a:xfrm>
            <a:custGeom>
              <a:avLst/>
              <a:pathLst>
                <a:path w="0" h="1074133">
                  <a:moveTo>
                    <a:pt x="0" y="107413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0166" y="2063743"/>
              <a:ext cx="0" cy="966719"/>
            </a:xfrm>
            <a:custGeom>
              <a:avLst/>
              <a:pathLst>
                <a:path w="0" h="966719">
                  <a:moveTo>
                    <a:pt x="0" y="966719"/>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46709" y="2063743"/>
              <a:ext cx="0" cy="794858"/>
            </a:xfrm>
            <a:custGeom>
              <a:avLst/>
              <a:pathLst>
                <a:path w="0" h="794858">
                  <a:moveTo>
                    <a:pt x="0" y="794858"/>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3253" y="2063743"/>
              <a:ext cx="0" cy="794858"/>
            </a:xfrm>
            <a:custGeom>
              <a:avLst/>
              <a:pathLst>
                <a:path w="0" h="794858">
                  <a:moveTo>
                    <a:pt x="0" y="794858"/>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79796" y="2063743"/>
              <a:ext cx="0" cy="816341"/>
            </a:xfrm>
            <a:custGeom>
              <a:avLst/>
              <a:pathLst>
                <a:path w="0" h="816341">
                  <a:moveTo>
                    <a:pt x="0" y="816341"/>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24790" y="406634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1.49</a:t>
              </a:r>
            </a:p>
          </p:txBody>
        </p:sp>
        <p:sp>
          <p:nvSpPr>
            <p:cNvPr id="110" name="tx110"/>
            <p:cNvSpPr/>
            <p:nvPr/>
          </p:nvSpPr>
          <p:spPr>
            <a:xfrm>
              <a:off x="1324790" y="368484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3.65</a:t>
              </a:r>
            </a:p>
          </p:txBody>
        </p:sp>
        <p:sp>
          <p:nvSpPr>
            <p:cNvPr id="111" name="tx111"/>
            <p:cNvSpPr/>
            <p:nvPr/>
          </p:nvSpPr>
          <p:spPr>
            <a:xfrm>
              <a:off x="2657505" y="402124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2.12</a:t>
              </a:r>
            </a:p>
          </p:txBody>
        </p:sp>
        <p:sp>
          <p:nvSpPr>
            <p:cNvPr id="112" name="tx112"/>
            <p:cNvSpPr/>
            <p:nvPr/>
          </p:nvSpPr>
          <p:spPr>
            <a:xfrm>
              <a:off x="2657505" y="358433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3.76</a:t>
              </a:r>
            </a:p>
          </p:txBody>
        </p:sp>
        <p:sp>
          <p:nvSpPr>
            <p:cNvPr id="113" name="tx113"/>
            <p:cNvSpPr/>
            <p:nvPr/>
          </p:nvSpPr>
          <p:spPr>
            <a:xfrm>
              <a:off x="3990221" y="390330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3.69</a:t>
              </a:r>
            </a:p>
          </p:txBody>
        </p:sp>
        <p:sp>
          <p:nvSpPr>
            <p:cNvPr id="114" name="tx114"/>
            <p:cNvSpPr/>
            <p:nvPr/>
          </p:nvSpPr>
          <p:spPr>
            <a:xfrm>
              <a:off x="4016347" y="341477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a:t>
              </a:r>
            </a:p>
          </p:txBody>
        </p:sp>
        <p:sp>
          <p:nvSpPr>
            <p:cNvPr id="115" name="tx115"/>
            <p:cNvSpPr/>
            <p:nvPr/>
          </p:nvSpPr>
          <p:spPr>
            <a:xfrm>
              <a:off x="5322937" y="395936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2.94</a:t>
              </a:r>
            </a:p>
          </p:txBody>
        </p:sp>
        <p:sp>
          <p:nvSpPr>
            <p:cNvPr id="116" name="tx116"/>
            <p:cNvSpPr/>
            <p:nvPr/>
          </p:nvSpPr>
          <p:spPr>
            <a:xfrm>
              <a:off x="5322937" y="344128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4.05</a:t>
              </a:r>
            </a:p>
          </p:txBody>
        </p:sp>
        <p:sp>
          <p:nvSpPr>
            <p:cNvPr id="117" name="tx117"/>
            <p:cNvSpPr/>
            <p:nvPr/>
          </p:nvSpPr>
          <p:spPr>
            <a:xfrm>
              <a:off x="6389109" y="384147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4.53</a:t>
              </a:r>
            </a:p>
          </p:txBody>
        </p:sp>
        <p:sp>
          <p:nvSpPr>
            <p:cNvPr id="118" name="tx118"/>
            <p:cNvSpPr/>
            <p:nvPr/>
          </p:nvSpPr>
          <p:spPr>
            <a:xfrm>
              <a:off x="6389109" y="333324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2.33</a:t>
              </a:r>
            </a:p>
          </p:txBody>
        </p:sp>
        <p:sp>
          <p:nvSpPr>
            <p:cNvPr id="119" name="tx119"/>
            <p:cNvSpPr/>
            <p:nvPr/>
          </p:nvSpPr>
          <p:spPr>
            <a:xfrm>
              <a:off x="6655652" y="386359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4.23</a:t>
              </a:r>
            </a:p>
          </p:txBody>
        </p:sp>
        <p:sp>
          <p:nvSpPr>
            <p:cNvPr id="120" name="tx120"/>
            <p:cNvSpPr/>
            <p:nvPr/>
          </p:nvSpPr>
          <p:spPr>
            <a:xfrm>
              <a:off x="6655652" y="33582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2.59</a:t>
              </a:r>
            </a:p>
          </p:txBody>
        </p:sp>
        <p:sp>
          <p:nvSpPr>
            <p:cNvPr id="121" name="tx121"/>
            <p:cNvSpPr/>
            <p:nvPr/>
          </p:nvSpPr>
          <p:spPr>
            <a:xfrm>
              <a:off x="6922195" y="392006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3.47</a:t>
              </a:r>
            </a:p>
          </p:txBody>
        </p:sp>
        <p:sp>
          <p:nvSpPr>
            <p:cNvPr id="122" name="tx122"/>
            <p:cNvSpPr/>
            <p:nvPr/>
          </p:nvSpPr>
          <p:spPr>
            <a:xfrm>
              <a:off x="6922195" y="340635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3.47</a:t>
              </a:r>
            </a:p>
          </p:txBody>
        </p:sp>
        <p:sp>
          <p:nvSpPr>
            <p:cNvPr id="123" name="tx123"/>
            <p:cNvSpPr/>
            <p:nvPr/>
          </p:nvSpPr>
          <p:spPr>
            <a:xfrm>
              <a:off x="7188738" y="389115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3.86</a:t>
              </a:r>
            </a:p>
          </p:txBody>
        </p:sp>
        <p:sp>
          <p:nvSpPr>
            <p:cNvPr id="124" name="tx124"/>
            <p:cNvSpPr/>
            <p:nvPr/>
          </p:nvSpPr>
          <p:spPr>
            <a:xfrm>
              <a:off x="7188738" y="337159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3.15</a:t>
              </a:r>
            </a:p>
          </p:txBody>
        </p:sp>
        <p:sp>
          <p:nvSpPr>
            <p:cNvPr id="125" name="tx125"/>
            <p:cNvSpPr/>
            <p:nvPr/>
          </p:nvSpPr>
          <p:spPr>
            <a:xfrm>
              <a:off x="7455282" y="38447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4.48</a:t>
              </a:r>
            </a:p>
          </p:txBody>
        </p:sp>
        <p:sp>
          <p:nvSpPr>
            <p:cNvPr id="126" name="tx126"/>
            <p:cNvSpPr/>
            <p:nvPr/>
          </p:nvSpPr>
          <p:spPr>
            <a:xfrm>
              <a:off x="7455282" y="331737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2.63</a:t>
              </a:r>
            </a:p>
          </p:txBody>
        </p:sp>
        <p:sp>
          <p:nvSpPr>
            <p:cNvPr id="127" name="tx127"/>
            <p:cNvSpPr/>
            <p:nvPr/>
          </p:nvSpPr>
          <p:spPr>
            <a:xfrm>
              <a:off x="7721825" y="38423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4.52</a:t>
              </a:r>
            </a:p>
          </p:txBody>
        </p:sp>
        <p:sp>
          <p:nvSpPr>
            <p:cNvPr id="128" name="tx128"/>
            <p:cNvSpPr/>
            <p:nvPr/>
          </p:nvSpPr>
          <p:spPr>
            <a:xfrm>
              <a:off x="7721825" y="33111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2.65</a:t>
              </a:r>
            </a:p>
          </p:txBody>
        </p:sp>
        <p:sp>
          <p:nvSpPr>
            <p:cNvPr id="129" name="tx129"/>
            <p:cNvSpPr/>
            <p:nvPr/>
          </p:nvSpPr>
          <p:spPr>
            <a:xfrm>
              <a:off x="7988368" y="384398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4.49</a:t>
              </a:r>
            </a:p>
          </p:txBody>
        </p:sp>
        <p:sp>
          <p:nvSpPr>
            <p:cNvPr id="130" name="tx130"/>
            <p:cNvSpPr/>
            <p:nvPr/>
          </p:nvSpPr>
          <p:spPr>
            <a:xfrm>
              <a:off x="7988368" y="33069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2.75</a:t>
              </a:r>
            </a:p>
          </p:txBody>
        </p:sp>
        <p:sp>
          <p:nvSpPr>
            <p:cNvPr id="131" name="tx131"/>
            <p:cNvSpPr/>
            <p:nvPr/>
          </p:nvSpPr>
          <p:spPr>
            <a:xfrm>
              <a:off x="694404" y="4159895"/>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32" name="tx132"/>
            <p:cNvSpPr/>
            <p:nvPr/>
          </p:nvSpPr>
          <p:spPr>
            <a:xfrm>
              <a:off x="694404" y="3419097"/>
              <a:ext cx="19406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5M</a:t>
              </a:r>
            </a:p>
          </p:txBody>
        </p:sp>
        <p:sp>
          <p:nvSpPr>
            <p:cNvPr id="133" name="tx133"/>
            <p:cNvSpPr/>
            <p:nvPr/>
          </p:nvSpPr>
          <p:spPr>
            <a:xfrm>
              <a:off x="616710" y="2677482"/>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134" name="tx134"/>
            <p:cNvSpPr/>
            <p:nvPr/>
          </p:nvSpPr>
          <p:spPr>
            <a:xfrm>
              <a:off x="616710" y="1936275"/>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15M</a:t>
              </a:r>
            </a:p>
          </p:txBody>
        </p:sp>
        <p:sp>
          <p:nvSpPr>
            <p:cNvPr id="135" name="tx135"/>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192539" y="3018617"/>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52" name="tx152"/>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5" name="rc155"/>
            <p:cNvSpPr/>
            <p:nvPr/>
          </p:nvSpPr>
          <p:spPr>
            <a:xfrm>
              <a:off x="4433341" y="5080163"/>
              <a:ext cx="201456" cy="201456"/>
            </a:xfrm>
            <a:prstGeom prst="rect">
              <a:avLst/>
            </a:prstGeom>
            <a:solidFill>
              <a:srgbClr val="1CABE2">
                <a:alpha val="100000"/>
              </a:srgbClr>
            </a:solidFill>
          </p:spPr>
          <p:txBody>
            <a:bodyPr/>
            <a:lstStyle/>
            <a:p/>
          </p:txBody>
        </p:sp>
        <p:sp>
          <p:nvSpPr>
            <p:cNvPr id="156" name="rc156"/>
            <p:cNvSpPr/>
            <p:nvPr/>
          </p:nvSpPr>
          <p:spPr>
            <a:xfrm>
              <a:off x="5638429" y="5080163"/>
              <a:ext cx="201456" cy="201456"/>
            </a:xfrm>
            <a:prstGeom prst="rect">
              <a:avLst/>
            </a:prstGeom>
            <a:solidFill>
              <a:srgbClr val="80BD41">
                <a:alpha val="100000"/>
              </a:srgbClr>
            </a:solidFill>
          </p:spPr>
          <p:txBody>
            <a:bodyPr/>
            <a:lstStyle/>
            <a:p/>
          </p:txBody>
        </p:sp>
        <p:sp>
          <p:nvSpPr>
            <p:cNvPr id="157" name="tx157"/>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8" name="tx158"/>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0" name="tx160"/>
            <p:cNvSpPr/>
            <p:nvPr/>
          </p:nvSpPr>
          <p:spPr>
            <a:xfrm>
              <a:off x="951100" y="1582906"/>
              <a:ext cx="142592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Nigeria, 2000-2025</a:t>
              </a:r>
            </a:p>
          </p:txBody>
        </p:sp>
        <p:sp>
          <p:nvSpPr>
            <p:cNvPr id="161" name="pl161"/>
            <p:cNvSpPr/>
            <p:nvPr/>
          </p:nvSpPr>
          <p:spPr>
            <a:xfrm>
              <a:off x="220365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401841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583317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64793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11103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492579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674055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273" y="5840557"/>
              <a:ext cx="4106385" cy="124062"/>
            </a:xfrm>
            <a:prstGeom prst="rect">
              <a:avLst/>
            </a:prstGeom>
            <a:solidFill>
              <a:srgbClr val="80BD41">
                <a:alpha val="100000"/>
              </a:srgbClr>
            </a:solidFill>
          </p:spPr>
          <p:txBody>
            <a:bodyPr/>
            <a:lstStyle/>
            <a:p/>
          </p:txBody>
        </p:sp>
        <p:sp>
          <p:nvSpPr>
            <p:cNvPr id="173" name="rc173"/>
            <p:cNvSpPr/>
            <p:nvPr/>
          </p:nvSpPr>
          <p:spPr>
            <a:xfrm>
              <a:off x="5402659" y="5840557"/>
              <a:ext cx="2115410" cy="124062"/>
            </a:xfrm>
            <a:prstGeom prst="rect">
              <a:avLst/>
            </a:prstGeom>
            <a:solidFill>
              <a:srgbClr val="1CABE2">
                <a:alpha val="100000"/>
              </a:srgbClr>
            </a:solidFill>
          </p:spPr>
          <p:txBody>
            <a:bodyPr/>
            <a:lstStyle/>
            <a:p/>
          </p:txBody>
        </p:sp>
        <p:sp>
          <p:nvSpPr>
            <p:cNvPr id="174" name="rc174"/>
            <p:cNvSpPr/>
            <p:nvPr/>
          </p:nvSpPr>
          <p:spPr>
            <a:xfrm>
              <a:off x="1296273" y="5685479"/>
              <a:ext cx="4096830" cy="124062"/>
            </a:xfrm>
            <a:prstGeom prst="rect">
              <a:avLst/>
            </a:prstGeom>
            <a:solidFill>
              <a:srgbClr val="80BD41">
                <a:alpha val="100000"/>
              </a:srgbClr>
            </a:solidFill>
          </p:spPr>
          <p:txBody>
            <a:bodyPr/>
            <a:lstStyle/>
            <a:p/>
          </p:txBody>
        </p:sp>
        <p:sp>
          <p:nvSpPr>
            <p:cNvPr id="175" name="rc175"/>
            <p:cNvSpPr/>
            <p:nvPr/>
          </p:nvSpPr>
          <p:spPr>
            <a:xfrm>
              <a:off x="5393104" y="5685479"/>
              <a:ext cx="2406074" cy="124062"/>
            </a:xfrm>
            <a:prstGeom prst="rect">
              <a:avLst/>
            </a:prstGeom>
            <a:solidFill>
              <a:srgbClr val="1CABE2">
                <a:alpha val="100000"/>
              </a:srgbClr>
            </a:solidFill>
          </p:spPr>
          <p:txBody>
            <a:bodyPr/>
            <a:lstStyle/>
            <a:p/>
          </p:txBody>
        </p:sp>
        <p:sp>
          <p:nvSpPr>
            <p:cNvPr id="176" name="rc176"/>
            <p:cNvSpPr/>
            <p:nvPr/>
          </p:nvSpPr>
          <p:spPr>
            <a:xfrm>
              <a:off x="1296273" y="5530401"/>
              <a:ext cx="4076333" cy="124062"/>
            </a:xfrm>
            <a:prstGeom prst="rect">
              <a:avLst/>
            </a:prstGeom>
            <a:solidFill>
              <a:srgbClr val="80BD41">
                <a:alpha val="100000"/>
              </a:srgbClr>
            </a:solidFill>
          </p:spPr>
          <p:txBody>
            <a:bodyPr/>
            <a:lstStyle/>
            <a:p/>
          </p:txBody>
        </p:sp>
        <p:sp>
          <p:nvSpPr>
            <p:cNvPr id="177" name="rc177"/>
            <p:cNvSpPr/>
            <p:nvPr/>
          </p:nvSpPr>
          <p:spPr>
            <a:xfrm>
              <a:off x="5372606" y="5530401"/>
              <a:ext cx="2498397" cy="124062"/>
            </a:xfrm>
            <a:prstGeom prst="rect">
              <a:avLst/>
            </a:prstGeom>
            <a:solidFill>
              <a:srgbClr val="1CABE2">
                <a:alpha val="100000"/>
              </a:srgbClr>
            </a:solidFill>
          </p:spPr>
          <p:txBody>
            <a:bodyPr/>
            <a:lstStyle/>
            <a:p/>
          </p:txBody>
        </p:sp>
        <p:sp>
          <p:nvSpPr>
            <p:cNvPr id="178" name="tx178"/>
            <p:cNvSpPr/>
            <p:nvPr/>
          </p:nvSpPr>
          <p:spPr>
            <a:xfrm>
              <a:off x="7716632"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6.86</a:t>
              </a:r>
            </a:p>
          </p:txBody>
        </p:sp>
        <p:sp>
          <p:nvSpPr>
            <p:cNvPr id="179" name="tx179"/>
            <p:cNvSpPr/>
            <p:nvPr/>
          </p:nvSpPr>
          <p:spPr>
            <a:xfrm>
              <a:off x="8011798" y="5705786"/>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7.17</a:t>
              </a:r>
            </a:p>
          </p:txBody>
        </p:sp>
        <p:sp>
          <p:nvSpPr>
            <p:cNvPr id="180" name="tx180"/>
            <p:cNvSpPr/>
            <p:nvPr/>
          </p:nvSpPr>
          <p:spPr>
            <a:xfrm>
              <a:off x="8087213"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7.25</a:t>
              </a:r>
            </a:p>
          </p:txBody>
        </p:sp>
        <p:sp>
          <p:nvSpPr>
            <p:cNvPr id="181" name="tx181"/>
            <p:cNvSpPr/>
            <p:nvPr/>
          </p:nvSpPr>
          <p:spPr>
            <a:xfrm>
              <a:off x="3243972" y="58620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4.53</a:t>
              </a:r>
            </a:p>
          </p:txBody>
        </p:sp>
        <p:sp>
          <p:nvSpPr>
            <p:cNvPr id="182" name="tx182"/>
            <p:cNvSpPr/>
            <p:nvPr/>
          </p:nvSpPr>
          <p:spPr>
            <a:xfrm>
              <a:off x="6354870" y="58620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2.33</a:t>
              </a:r>
            </a:p>
          </p:txBody>
        </p:sp>
        <p:sp>
          <p:nvSpPr>
            <p:cNvPr id="183" name="tx183"/>
            <p:cNvSpPr/>
            <p:nvPr/>
          </p:nvSpPr>
          <p:spPr>
            <a:xfrm>
              <a:off x="3239195"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4.52</a:t>
              </a:r>
            </a:p>
          </p:txBody>
        </p:sp>
        <p:sp>
          <p:nvSpPr>
            <p:cNvPr id="184" name="tx184"/>
            <p:cNvSpPr/>
            <p:nvPr/>
          </p:nvSpPr>
          <p:spPr>
            <a:xfrm>
              <a:off x="6490648"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2.65</a:t>
              </a:r>
            </a:p>
          </p:txBody>
        </p:sp>
        <p:sp>
          <p:nvSpPr>
            <p:cNvPr id="185" name="tx185"/>
            <p:cNvSpPr/>
            <p:nvPr/>
          </p:nvSpPr>
          <p:spPr>
            <a:xfrm>
              <a:off x="3228946"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4.49</a:t>
              </a:r>
            </a:p>
          </p:txBody>
        </p:sp>
        <p:sp>
          <p:nvSpPr>
            <p:cNvPr id="186" name="tx186"/>
            <p:cNvSpPr/>
            <p:nvPr/>
          </p:nvSpPr>
          <p:spPr>
            <a:xfrm>
              <a:off x="6516311"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2.75</a:t>
              </a:r>
            </a:p>
          </p:txBody>
        </p:sp>
        <p:sp>
          <p:nvSpPr>
            <p:cNvPr id="187" name="tx187"/>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179834" y="6056151"/>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 M</a:t>
              </a:r>
            </a:p>
          </p:txBody>
        </p:sp>
        <p:sp>
          <p:nvSpPr>
            <p:cNvPr id="191" name="tx191"/>
            <p:cNvSpPr/>
            <p:nvPr/>
          </p:nvSpPr>
          <p:spPr>
            <a:xfrm>
              <a:off x="2994593" y="6057856"/>
              <a:ext cx="23287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 M</a:t>
              </a:r>
            </a:p>
          </p:txBody>
        </p:sp>
        <p:sp>
          <p:nvSpPr>
            <p:cNvPr id="192" name="tx192"/>
            <p:cNvSpPr/>
            <p:nvPr/>
          </p:nvSpPr>
          <p:spPr>
            <a:xfrm>
              <a:off x="4809352" y="6058265"/>
              <a:ext cx="232878"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 M</a:t>
              </a:r>
            </a:p>
          </p:txBody>
        </p:sp>
        <p:sp>
          <p:nvSpPr>
            <p:cNvPr id="193" name="tx193"/>
            <p:cNvSpPr/>
            <p:nvPr/>
          </p:nvSpPr>
          <p:spPr>
            <a:xfrm>
              <a:off x="6624112" y="6056151"/>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 M</a:t>
              </a:r>
            </a:p>
          </p:txBody>
        </p:sp>
        <p:sp>
          <p:nvSpPr>
            <p:cNvPr id="194" name="tx194"/>
            <p:cNvSpPr/>
            <p:nvPr/>
          </p:nvSpPr>
          <p:spPr>
            <a:xfrm>
              <a:off x="4107522" y="6191355"/>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95" name="tx195"/>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6" name="tx196"/>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(62%) was lower than in 2019 (66%).
The number of children vaccinated with DTP3 decreased 1% compared to in 2019.
The number of surviving infants increased approximately 6% compared to in 2019.
In 2025, fewer children were vaccinated than in 2019.
In 2025, there were 400,000 more surviving infants (target population) than in 2019.
For vaccine coverage to increase, the number of children vaccinated must increase at a faster rate than the population increases.</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199" name=""/>
          <p:cNvGrpSpPr/>
          <p:nvPr/>
        </p:nvGrpSpPr>
        <p:grpSpPr>
          <a:xfrm>
            <a:off x="292608" y="1005840"/>
            <a:ext cx="8595360" cy="28575"/>
            <a:chOff x="292608" y="1005840"/>
            <a:chExt cx="8595360" cy="28575"/>
          </a:xfrm>
        </p:grpSpPr>
        <p:sp>
          <p:nvSpPr>
            <p:cNvPr id="20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0182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8145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6109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4072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9164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712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5091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784199"/>
              <a:ext cx="239888" cy="427809"/>
            </a:xfrm>
            <a:prstGeom prst="rect">
              <a:avLst/>
            </a:prstGeom>
            <a:solidFill>
              <a:srgbClr val="E2231A">
                <a:alpha val="90196"/>
              </a:srgbClr>
            </a:solidFill>
          </p:spPr>
          <p:txBody>
            <a:bodyPr/>
            <a:lstStyle/>
            <a:p/>
          </p:txBody>
        </p:sp>
        <p:sp>
          <p:nvSpPr>
            <p:cNvPr id="25" name="rc25"/>
            <p:cNvSpPr/>
            <p:nvPr/>
          </p:nvSpPr>
          <p:spPr>
            <a:xfrm>
              <a:off x="1562816" y="3764693"/>
              <a:ext cx="239888" cy="447316"/>
            </a:xfrm>
            <a:prstGeom prst="rect">
              <a:avLst/>
            </a:prstGeom>
            <a:solidFill>
              <a:srgbClr val="E2231A">
                <a:alpha val="90196"/>
              </a:srgbClr>
            </a:solidFill>
          </p:spPr>
          <p:txBody>
            <a:bodyPr/>
            <a:lstStyle/>
            <a:p/>
          </p:txBody>
        </p:sp>
        <p:sp>
          <p:nvSpPr>
            <p:cNvPr id="26" name="rc26"/>
            <p:cNvSpPr/>
            <p:nvPr/>
          </p:nvSpPr>
          <p:spPr>
            <a:xfrm>
              <a:off x="1829360" y="3739111"/>
              <a:ext cx="239888" cy="472897"/>
            </a:xfrm>
            <a:prstGeom prst="rect">
              <a:avLst/>
            </a:prstGeom>
            <a:solidFill>
              <a:srgbClr val="E2231A">
                <a:alpha val="90196"/>
              </a:srgbClr>
            </a:solidFill>
          </p:spPr>
          <p:txBody>
            <a:bodyPr/>
            <a:lstStyle/>
            <a:p/>
          </p:txBody>
        </p:sp>
        <p:sp>
          <p:nvSpPr>
            <p:cNvPr id="27" name="rc27"/>
            <p:cNvSpPr/>
            <p:nvPr/>
          </p:nvSpPr>
          <p:spPr>
            <a:xfrm>
              <a:off x="2095903" y="3754035"/>
              <a:ext cx="239888" cy="457974"/>
            </a:xfrm>
            <a:prstGeom prst="rect">
              <a:avLst/>
            </a:prstGeom>
            <a:solidFill>
              <a:srgbClr val="E2231A">
                <a:alpha val="90196"/>
              </a:srgbClr>
            </a:solidFill>
          </p:spPr>
          <p:txBody>
            <a:bodyPr/>
            <a:lstStyle/>
            <a:p/>
          </p:txBody>
        </p:sp>
        <p:sp>
          <p:nvSpPr>
            <p:cNvPr id="28" name="rc28"/>
            <p:cNvSpPr/>
            <p:nvPr/>
          </p:nvSpPr>
          <p:spPr>
            <a:xfrm>
              <a:off x="2362446" y="3764449"/>
              <a:ext cx="239888" cy="447560"/>
            </a:xfrm>
            <a:prstGeom prst="rect">
              <a:avLst/>
            </a:prstGeom>
            <a:solidFill>
              <a:srgbClr val="E2231A">
                <a:alpha val="90196"/>
              </a:srgbClr>
            </a:solidFill>
          </p:spPr>
          <p:txBody>
            <a:bodyPr/>
            <a:lstStyle/>
            <a:p/>
          </p:txBody>
        </p:sp>
        <p:sp>
          <p:nvSpPr>
            <p:cNvPr id="29" name="rc29"/>
            <p:cNvSpPr/>
            <p:nvPr/>
          </p:nvSpPr>
          <p:spPr>
            <a:xfrm>
              <a:off x="2628989" y="3781678"/>
              <a:ext cx="239888" cy="430330"/>
            </a:xfrm>
            <a:prstGeom prst="rect">
              <a:avLst/>
            </a:prstGeom>
            <a:solidFill>
              <a:srgbClr val="E2231A">
                <a:alpha val="90196"/>
              </a:srgbClr>
            </a:solidFill>
          </p:spPr>
          <p:txBody>
            <a:bodyPr/>
            <a:lstStyle/>
            <a:p/>
          </p:txBody>
        </p:sp>
        <p:sp>
          <p:nvSpPr>
            <p:cNvPr id="30" name="rc30"/>
            <p:cNvSpPr/>
            <p:nvPr/>
          </p:nvSpPr>
          <p:spPr>
            <a:xfrm>
              <a:off x="2895532" y="3793624"/>
              <a:ext cx="239888" cy="418384"/>
            </a:xfrm>
            <a:prstGeom prst="rect">
              <a:avLst/>
            </a:prstGeom>
            <a:solidFill>
              <a:srgbClr val="E2231A">
                <a:alpha val="90196"/>
              </a:srgbClr>
            </a:solidFill>
          </p:spPr>
          <p:txBody>
            <a:bodyPr/>
            <a:lstStyle/>
            <a:p/>
          </p:txBody>
        </p:sp>
        <p:sp>
          <p:nvSpPr>
            <p:cNvPr id="31" name="rc31"/>
            <p:cNvSpPr/>
            <p:nvPr/>
          </p:nvSpPr>
          <p:spPr>
            <a:xfrm>
              <a:off x="3162075" y="3761280"/>
              <a:ext cx="239888" cy="450729"/>
            </a:xfrm>
            <a:prstGeom prst="rect">
              <a:avLst/>
            </a:prstGeom>
            <a:solidFill>
              <a:srgbClr val="E2231A">
                <a:alpha val="90196"/>
              </a:srgbClr>
            </a:solidFill>
          </p:spPr>
          <p:txBody>
            <a:bodyPr/>
            <a:lstStyle/>
            <a:p/>
          </p:txBody>
        </p:sp>
        <p:sp>
          <p:nvSpPr>
            <p:cNvPr id="32" name="rc32"/>
            <p:cNvSpPr/>
            <p:nvPr/>
          </p:nvSpPr>
          <p:spPr>
            <a:xfrm>
              <a:off x="3428618" y="3843307"/>
              <a:ext cx="239888" cy="368702"/>
            </a:xfrm>
            <a:prstGeom prst="rect">
              <a:avLst/>
            </a:prstGeom>
            <a:solidFill>
              <a:srgbClr val="E2231A">
                <a:alpha val="90196"/>
              </a:srgbClr>
            </a:solidFill>
          </p:spPr>
          <p:txBody>
            <a:bodyPr/>
            <a:lstStyle/>
            <a:p/>
          </p:txBody>
        </p:sp>
        <p:sp>
          <p:nvSpPr>
            <p:cNvPr id="33" name="rc33"/>
            <p:cNvSpPr/>
            <p:nvPr/>
          </p:nvSpPr>
          <p:spPr>
            <a:xfrm>
              <a:off x="3695161" y="3923463"/>
              <a:ext cx="239888" cy="288545"/>
            </a:xfrm>
            <a:prstGeom prst="rect">
              <a:avLst/>
            </a:prstGeom>
            <a:solidFill>
              <a:srgbClr val="E2231A">
                <a:alpha val="90196"/>
              </a:srgbClr>
            </a:solidFill>
          </p:spPr>
          <p:txBody>
            <a:bodyPr/>
            <a:lstStyle/>
            <a:p/>
          </p:txBody>
        </p:sp>
        <p:sp>
          <p:nvSpPr>
            <p:cNvPr id="34" name="rc34"/>
            <p:cNvSpPr/>
            <p:nvPr/>
          </p:nvSpPr>
          <p:spPr>
            <a:xfrm>
              <a:off x="3961705" y="3852153"/>
              <a:ext cx="239888" cy="359856"/>
            </a:xfrm>
            <a:prstGeom prst="rect">
              <a:avLst/>
            </a:prstGeom>
            <a:solidFill>
              <a:srgbClr val="E2231A">
                <a:alpha val="90196"/>
              </a:srgbClr>
            </a:solidFill>
          </p:spPr>
          <p:txBody>
            <a:bodyPr/>
            <a:lstStyle/>
            <a:p/>
          </p:txBody>
        </p:sp>
        <p:sp>
          <p:nvSpPr>
            <p:cNvPr id="35" name="rc35"/>
            <p:cNvSpPr/>
            <p:nvPr/>
          </p:nvSpPr>
          <p:spPr>
            <a:xfrm>
              <a:off x="4228248" y="3786297"/>
              <a:ext cx="239888" cy="425712"/>
            </a:xfrm>
            <a:prstGeom prst="rect">
              <a:avLst/>
            </a:prstGeom>
            <a:solidFill>
              <a:srgbClr val="E2231A">
                <a:alpha val="90196"/>
              </a:srgbClr>
            </a:solidFill>
          </p:spPr>
          <p:txBody>
            <a:bodyPr/>
            <a:lstStyle/>
            <a:p/>
          </p:txBody>
        </p:sp>
        <p:sp>
          <p:nvSpPr>
            <p:cNvPr id="36" name="rc36"/>
            <p:cNvSpPr/>
            <p:nvPr/>
          </p:nvSpPr>
          <p:spPr>
            <a:xfrm>
              <a:off x="4494791" y="3722039"/>
              <a:ext cx="239888" cy="489969"/>
            </a:xfrm>
            <a:prstGeom prst="rect">
              <a:avLst/>
            </a:prstGeom>
            <a:solidFill>
              <a:srgbClr val="E2231A">
                <a:alpha val="90196"/>
              </a:srgbClr>
            </a:solidFill>
          </p:spPr>
          <p:txBody>
            <a:bodyPr/>
            <a:lstStyle/>
            <a:p/>
          </p:txBody>
        </p:sp>
        <p:sp>
          <p:nvSpPr>
            <p:cNvPr id="37" name="rc37"/>
            <p:cNvSpPr/>
            <p:nvPr/>
          </p:nvSpPr>
          <p:spPr>
            <a:xfrm>
              <a:off x="4761334" y="3725118"/>
              <a:ext cx="239888" cy="486891"/>
            </a:xfrm>
            <a:prstGeom prst="rect">
              <a:avLst/>
            </a:prstGeom>
            <a:solidFill>
              <a:srgbClr val="E2231A">
                <a:alpha val="90196"/>
              </a:srgbClr>
            </a:solidFill>
          </p:spPr>
          <p:txBody>
            <a:bodyPr/>
            <a:lstStyle/>
            <a:p/>
          </p:txBody>
        </p:sp>
        <p:sp>
          <p:nvSpPr>
            <p:cNvPr id="38" name="rc38"/>
            <p:cNvSpPr/>
            <p:nvPr/>
          </p:nvSpPr>
          <p:spPr>
            <a:xfrm>
              <a:off x="5027877" y="3727304"/>
              <a:ext cx="239888" cy="484704"/>
            </a:xfrm>
            <a:prstGeom prst="rect">
              <a:avLst/>
            </a:prstGeom>
            <a:solidFill>
              <a:srgbClr val="E2231A">
                <a:alpha val="90196"/>
              </a:srgbClr>
            </a:solidFill>
          </p:spPr>
          <p:txBody>
            <a:bodyPr/>
            <a:lstStyle/>
            <a:p/>
          </p:txBody>
        </p:sp>
        <p:sp>
          <p:nvSpPr>
            <p:cNvPr id="39" name="rc39"/>
            <p:cNvSpPr/>
            <p:nvPr/>
          </p:nvSpPr>
          <p:spPr>
            <a:xfrm>
              <a:off x="5294420" y="3709010"/>
              <a:ext cx="239888" cy="502999"/>
            </a:xfrm>
            <a:prstGeom prst="rect">
              <a:avLst/>
            </a:prstGeom>
            <a:solidFill>
              <a:srgbClr val="E2231A">
                <a:alpha val="90196"/>
              </a:srgbClr>
            </a:solidFill>
          </p:spPr>
          <p:txBody>
            <a:bodyPr/>
            <a:lstStyle/>
            <a:p/>
          </p:txBody>
        </p:sp>
        <p:sp>
          <p:nvSpPr>
            <p:cNvPr id="40" name="rc40"/>
            <p:cNvSpPr/>
            <p:nvPr/>
          </p:nvSpPr>
          <p:spPr>
            <a:xfrm>
              <a:off x="5560963" y="3763505"/>
              <a:ext cx="239888" cy="448504"/>
            </a:xfrm>
            <a:prstGeom prst="rect">
              <a:avLst/>
            </a:prstGeom>
            <a:solidFill>
              <a:srgbClr val="E2231A">
                <a:alpha val="90196"/>
              </a:srgbClr>
            </a:solidFill>
          </p:spPr>
          <p:txBody>
            <a:bodyPr/>
            <a:lstStyle/>
            <a:p/>
          </p:txBody>
        </p:sp>
        <p:sp>
          <p:nvSpPr>
            <p:cNvPr id="41" name="rc41"/>
            <p:cNvSpPr/>
            <p:nvPr/>
          </p:nvSpPr>
          <p:spPr>
            <a:xfrm>
              <a:off x="5827506" y="3816853"/>
              <a:ext cx="239888" cy="395156"/>
            </a:xfrm>
            <a:prstGeom prst="rect">
              <a:avLst/>
            </a:prstGeom>
            <a:solidFill>
              <a:srgbClr val="E2231A">
                <a:alpha val="90196"/>
              </a:srgbClr>
            </a:solidFill>
          </p:spPr>
          <p:txBody>
            <a:bodyPr/>
            <a:lstStyle/>
            <a:p/>
          </p:txBody>
        </p:sp>
        <p:sp>
          <p:nvSpPr>
            <p:cNvPr id="42" name="rc42"/>
            <p:cNvSpPr/>
            <p:nvPr/>
          </p:nvSpPr>
          <p:spPr>
            <a:xfrm>
              <a:off x="6094049" y="3835506"/>
              <a:ext cx="239888" cy="376503"/>
            </a:xfrm>
            <a:prstGeom prst="rect">
              <a:avLst/>
            </a:prstGeom>
            <a:solidFill>
              <a:srgbClr val="E2231A">
                <a:alpha val="90196"/>
              </a:srgbClr>
            </a:solidFill>
          </p:spPr>
          <p:txBody>
            <a:bodyPr/>
            <a:lstStyle/>
            <a:p/>
          </p:txBody>
        </p:sp>
        <p:sp>
          <p:nvSpPr>
            <p:cNvPr id="43" name="rc43"/>
            <p:cNvSpPr/>
            <p:nvPr/>
          </p:nvSpPr>
          <p:spPr>
            <a:xfrm>
              <a:off x="6360593" y="3854692"/>
              <a:ext cx="239888" cy="357317"/>
            </a:xfrm>
            <a:prstGeom prst="rect">
              <a:avLst/>
            </a:prstGeom>
            <a:solidFill>
              <a:srgbClr val="E2231A">
                <a:alpha val="90196"/>
              </a:srgbClr>
            </a:solidFill>
          </p:spPr>
          <p:txBody>
            <a:bodyPr/>
            <a:lstStyle/>
            <a:p/>
          </p:txBody>
        </p:sp>
        <p:sp>
          <p:nvSpPr>
            <p:cNvPr id="44" name="rc44"/>
            <p:cNvSpPr/>
            <p:nvPr/>
          </p:nvSpPr>
          <p:spPr>
            <a:xfrm>
              <a:off x="6627136" y="3873637"/>
              <a:ext cx="239888" cy="338372"/>
            </a:xfrm>
            <a:prstGeom prst="rect">
              <a:avLst/>
            </a:prstGeom>
            <a:solidFill>
              <a:srgbClr val="E2231A">
                <a:alpha val="90196"/>
              </a:srgbClr>
            </a:solidFill>
          </p:spPr>
          <p:txBody>
            <a:bodyPr/>
            <a:lstStyle/>
            <a:p/>
          </p:txBody>
        </p:sp>
        <p:sp>
          <p:nvSpPr>
            <p:cNvPr id="45" name="rc45"/>
            <p:cNvSpPr/>
            <p:nvPr/>
          </p:nvSpPr>
          <p:spPr>
            <a:xfrm>
              <a:off x="6893679" y="3764852"/>
              <a:ext cx="239888" cy="447156"/>
            </a:xfrm>
            <a:prstGeom prst="rect">
              <a:avLst/>
            </a:prstGeom>
            <a:solidFill>
              <a:srgbClr val="E2231A">
                <a:alpha val="90196"/>
              </a:srgbClr>
            </a:solidFill>
          </p:spPr>
          <p:txBody>
            <a:bodyPr/>
            <a:lstStyle/>
            <a:p/>
          </p:txBody>
        </p:sp>
        <p:sp>
          <p:nvSpPr>
            <p:cNvPr id="46" name="rc46"/>
            <p:cNvSpPr/>
            <p:nvPr/>
          </p:nvSpPr>
          <p:spPr>
            <a:xfrm>
              <a:off x="7160222" y="3785849"/>
              <a:ext cx="239888" cy="426160"/>
            </a:xfrm>
            <a:prstGeom prst="rect">
              <a:avLst/>
            </a:prstGeom>
            <a:solidFill>
              <a:srgbClr val="E2231A">
                <a:alpha val="90196"/>
              </a:srgbClr>
            </a:solidFill>
          </p:spPr>
          <p:txBody>
            <a:bodyPr/>
            <a:lstStyle/>
            <a:p/>
          </p:txBody>
        </p:sp>
        <p:sp>
          <p:nvSpPr>
            <p:cNvPr id="47" name="rc47"/>
            <p:cNvSpPr/>
            <p:nvPr/>
          </p:nvSpPr>
          <p:spPr>
            <a:xfrm>
              <a:off x="7426765" y="3805962"/>
              <a:ext cx="239888" cy="406047"/>
            </a:xfrm>
            <a:prstGeom prst="rect">
              <a:avLst/>
            </a:prstGeom>
            <a:solidFill>
              <a:srgbClr val="E2231A">
                <a:alpha val="90196"/>
              </a:srgbClr>
            </a:solidFill>
          </p:spPr>
          <p:txBody>
            <a:bodyPr/>
            <a:lstStyle/>
            <a:p/>
          </p:txBody>
        </p:sp>
        <p:sp>
          <p:nvSpPr>
            <p:cNvPr id="48" name="rc48"/>
            <p:cNvSpPr/>
            <p:nvPr/>
          </p:nvSpPr>
          <p:spPr>
            <a:xfrm>
              <a:off x="7693308" y="3829656"/>
              <a:ext cx="239888" cy="382353"/>
            </a:xfrm>
            <a:prstGeom prst="rect">
              <a:avLst/>
            </a:prstGeom>
            <a:solidFill>
              <a:srgbClr val="E2231A">
                <a:alpha val="90196"/>
              </a:srgbClr>
            </a:solidFill>
          </p:spPr>
          <p:txBody>
            <a:bodyPr/>
            <a:lstStyle/>
            <a:p/>
          </p:txBody>
        </p:sp>
        <p:sp>
          <p:nvSpPr>
            <p:cNvPr id="49" name="rc49"/>
            <p:cNvSpPr/>
            <p:nvPr/>
          </p:nvSpPr>
          <p:spPr>
            <a:xfrm>
              <a:off x="7959851" y="3816442"/>
              <a:ext cx="239888" cy="395566"/>
            </a:xfrm>
            <a:prstGeom prst="rect">
              <a:avLst/>
            </a:prstGeom>
            <a:solidFill>
              <a:srgbClr val="E2231A">
                <a:alpha val="90196"/>
              </a:srgbClr>
            </a:solidFill>
          </p:spPr>
          <p:txBody>
            <a:bodyPr/>
            <a:lstStyle/>
            <a:p/>
          </p:txBody>
        </p:sp>
        <p:sp>
          <p:nvSpPr>
            <p:cNvPr id="50" name="rc50"/>
            <p:cNvSpPr/>
            <p:nvPr/>
          </p:nvSpPr>
          <p:spPr>
            <a:xfrm>
              <a:off x="6360593" y="3460116"/>
              <a:ext cx="239888" cy="394575"/>
            </a:xfrm>
            <a:prstGeom prst="rect">
              <a:avLst/>
            </a:prstGeom>
            <a:solidFill>
              <a:srgbClr val="B3B3B3">
                <a:alpha val="90196"/>
              </a:srgbClr>
            </a:solidFill>
          </p:spPr>
          <p:txBody>
            <a:bodyPr/>
            <a:lstStyle/>
            <a:p/>
          </p:txBody>
        </p:sp>
        <p:sp>
          <p:nvSpPr>
            <p:cNvPr id="51" name="rc51"/>
            <p:cNvSpPr/>
            <p:nvPr/>
          </p:nvSpPr>
          <p:spPr>
            <a:xfrm>
              <a:off x="6627136" y="3519885"/>
              <a:ext cx="239888" cy="353751"/>
            </a:xfrm>
            <a:prstGeom prst="rect">
              <a:avLst/>
            </a:prstGeom>
            <a:solidFill>
              <a:srgbClr val="B3B3B3">
                <a:alpha val="90196"/>
              </a:srgbClr>
            </a:solidFill>
          </p:spPr>
          <p:txBody>
            <a:bodyPr/>
            <a:lstStyle/>
            <a:p/>
          </p:txBody>
        </p:sp>
        <p:sp>
          <p:nvSpPr>
            <p:cNvPr id="52" name="rc52"/>
            <p:cNvSpPr/>
            <p:nvPr/>
          </p:nvSpPr>
          <p:spPr>
            <a:xfrm>
              <a:off x="6893679" y="3579720"/>
              <a:ext cx="239888" cy="185132"/>
            </a:xfrm>
            <a:prstGeom prst="rect">
              <a:avLst/>
            </a:prstGeom>
            <a:solidFill>
              <a:srgbClr val="B3B3B3">
                <a:alpha val="90196"/>
              </a:srgbClr>
            </a:solidFill>
          </p:spPr>
          <p:txBody>
            <a:bodyPr/>
            <a:lstStyle/>
            <a:p/>
          </p:txBody>
        </p:sp>
        <p:sp>
          <p:nvSpPr>
            <p:cNvPr id="53" name="rc53"/>
            <p:cNvSpPr/>
            <p:nvPr/>
          </p:nvSpPr>
          <p:spPr>
            <a:xfrm>
              <a:off x="7160222" y="3639525"/>
              <a:ext cx="239888" cy="146324"/>
            </a:xfrm>
            <a:prstGeom prst="rect">
              <a:avLst/>
            </a:prstGeom>
            <a:solidFill>
              <a:srgbClr val="B3B3B3">
                <a:alpha val="90196"/>
              </a:srgbClr>
            </a:solidFill>
          </p:spPr>
          <p:txBody>
            <a:bodyPr/>
            <a:lstStyle/>
            <a:p/>
          </p:txBody>
        </p:sp>
        <p:sp>
          <p:nvSpPr>
            <p:cNvPr id="54" name="rc54"/>
            <p:cNvSpPr/>
            <p:nvPr/>
          </p:nvSpPr>
          <p:spPr>
            <a:xfrm>
              <a:off x="7426765" y="3660167"/>
              <a:ext cx="239888" cy="145794"/>
            </a:xfrm>
            <a:prstGeom prst="rect">
              <a:avLst/>
            </a:prstGeom>
            <a:solidFill>
              <a:srgbClr val="B3B3B3">
                <a:alpha val="90196"/>
              </a:srgbClr>
            </a:solidFill>
          </p:spPr>
          <p:txBody>
            <a:bodyPr/>
            <a:lstStyle/>
            <a:p/>
          </p:txBody>
        </p:sp>
        <p:sp>
          <p:nvSpPr>
            <p:cNvPr id="55" name="rc55"/>
            <p:cNvSpPr/>
            <p:nvPr/>
          </p:nvSpPr>
          <p:spPr>
            <a:xfrm>
              <a:off x="7693308" y="3668387"/>
              <a:ext cx="239888" cy="161268"/>
            </a:xfrm>
            <a:prstGeom prst="rect">
              <a:avLst/>
            </a:prstGeom>
            <a:solidFill>
              <a:srgbClr val="B3B3B3">
                <a:alpha val="90196"/>
              </a:srgbClr>
            </a:solidFill>
          </p:spPr>
          <p:txBody>
            <a:bodyPr/>
            <a:lstStyle/>
            <a:p/>
          </p:txBody>
        </p:sp>
        <p:sp>
          <p:nvSpPr>
            <p:cNvPr id="56" name="rc56"/>
            <p:cNvSpPr/>
            <p:nvPr/>
          </p:nvSpPr>
          <p:spPr>
            <a:xfrm>
              <a:off x="7959851" y="3660683"/>
              <a:ext cx="239888" cy="155758"/>
            </a:xfrm>
            <a:prstGeom prst="rect">
              <a:avLst/>
            </a:prstGeom>
            <a:solidFill>
              <a:srgbClr val="B3B3B3">
                <a:alpha val="90196"/>
              </a:srgbClr>
            </a:solidFill>
          </p:spPr>
          <p:txBody>
            <a:bodyPr/>
            <a:lstStyle/>
            <a:p/>
          </p:txBody>
        </p:sp>
        <p:sp>
          <p:nvSpPr>
            <p:cNvPr id="57" name="pl57"/>
            <p:cNvSpPr/>
            <p:nvPr/>
          </p:nvSpPr>
          <p:spPr>
            <a:xfrm>
              <a:off x="1416218" y="2837119"/>
              <a:ext cx="6663577" cy="730410"/>
            </a:xfrm>
            <a:custGeom>
              <a:avLst/>
              <a:pathLst>
                <a:path w="6663577" h="730410">
                  <a:moveTo>
                    <a:pt x="0" y="665962"/>
                  </a:moveTo>
                  <a:lnTo>
                    <a:pt x="266543" y="687445"/>
                  </a:lnTo>
                  <a:lnTo>
                    <a:pt x="533086" y="730410"/>
                  </a:lnTo>
                  <a:lnTo>
                    <a:pt x="799629" y="644479"/>
                  </a:lnTo>
                  <a:lnTo>
                    <a:pt x="1066172" y="580031"/>
                  </a:lnTo>
                  <a:lnTo>
                    <a:pt x="1332715" y="494101"/>
                  </a:lnTo>
                  <a:lnTo>
                    <a:pt x="1599258" y="429653"/>
                  </a:lnTo>
                  <a:lnTo>
                    <a:pt x="1865801" y="494101"/>
                  </a:lnTo>
                  <a:lnTo>
                    <a:pt x="2132344" y="236309"/>
                  </a:lnTo>
                  <a:lnTo>
                    <a:pt x="2398888" y="0"/>
                  </a:lnTo>
                  <a:lnTo>
                    <a:pt x="2665431" y="171861"/>
                  </a:lnTo>
                  <a:lnTo>
                    <a:pt x="2931974" y="322239"/>
                  </a:lnTo>
                  <a:lnTo>
                    <a:pt x="3198517" y="472618"/>
                  </a:lnTo>
                  <a:lnTo>
                    <a:pt x="3465060" y="451135"/>
                  </a:lnTo>
                  <a:lnTo>
                    <a:pt x="3731603" y="429653"/>
                  </a:lnTo>
                  <a:lnTo>
                    <a:pt x="3998146" y="472618"/>
                  </a:lnTo>
                  <a:lnTo>
                    <a:pt x="4264689" y="343722"/>
                  </a:lnTo>
                  <a:lnTo>
                    <a:pt x="4531233" y="214826"/>
                  </a:lnTo>
                  <a:lnTo>
                    <a:pt x="4797776" y="171861"/>
                  </a:lnTo>
                  <a:lnTo>
                    <a:pt x="5064319" y="128895"/>
                  </a:lnTo>
                  <a:lnTo>
                    <a:pt x="5330862" y="85930"/>
                  </a:lnTo>
                  <a:lnTo>
                    <a:pt x="5597405" y="343722"/>
                  </a:lnTo>
                  <a:lnTo>
                    <a:pt x="5863948" y="279274"/>
                  </a:lnTo>
                  <a:lnTo>
                    <a:pt x="6130491" y="214826"/>
                  </a:lnTo>
                  <a:lnTo>
                    <a:pt x="6397034" y="150378"/>
                  </a:lnTo>
                  <a:lnTo>
                    <a:pt x="6663577" y="171861"/>
                  </a:lnTo>
                </a:path>
              </a:pathLst>
            </a:custGeom>
            <a:ln w="27101" cap="flat">
              <a:solidFill>
                <a:srgbClr val="3283FE">
                  <a:alpha val="100000"/>
                </a:srgbClr>
              </a:solidFill>
              <a:prstDash val="solid"/>
              <a:round/>
            </a:ln>
          </p:spPr>
          <p:txBody>
            <a:bodyPr/>
            <a:lstStyle/>
            <a:p/>
          </p:txBody>
        </p:sp>
        <p:sp>
          <p:nvSpPr>
            <p:cNvPr id="58" name="pl58"/>
            <p:cNvSpPr/>
            <p:nvPr/>
          </p:nvSpPr>
          <p:spPr>
            <a:xfrm>
              <a:off x="6480537" y="3460116"/>
              <a:ext cx="1599258" cy="558549"/>
            </a:xfrm>
            <a:custGeom>
              <a:avLst/>
              <a:pathLst>
                <a:path w="1599258" h="558549">
                  <a:moveTo>
                    <a:pt x="0" y="558549"/>
                  </a:moveTo>
                  <a:lnTo>
                    <a:pt x="266543" y="408170"/>
                  </a:lnTo>
                  <a:lnTo>
                    <a:pt x="533086" y="257791"/>
                  </a:lnTo>
                  <a:lnTo>
                    <a:pt x="799629" y="107413"/>
                  </a:lnTo>
                  <a:lnTo>
                    <a:pt x="1066172" y="42965"/>
                  </a:lnTo>
                  <a:lnTo>
                    <a:pt x="1332715" y="0"/>
                  </a:lnTo>
                  <a:lnTo>
                    <a:pt x="1599258" y="0"/>
                  </a:lnTo>
                </a:path>
              </a:pathLst>
            </a:custGeom>
            <a:ln w="27101" cap="flat">
              <a:solidFill>
                <a:srgbClr val="FFA500">
                  <a:alpha val="100000"/>
                </a:srgbClr>
              </a:solidFill>
              <a:prstDash val="solid"/>
              <a:round/>
            </a:ln>
          </p:spPr>
          <p:txBody>
            <a:bodyPr/>
            <a:lstStyle/>
            <a:p/>
          </p:txBody>
        </p:sp>
        <p:sp>
          <p:nvSpPr>
            <p:cNvPr id="59" name="tx59"/>
            <p:cNvSpPr/>
            <p:nvPr/>
          </p:nvSpPr>
          <p:spPr>
            <a:xfrm>
              <a:off x="1345880" y="332004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33</a:t>
              </a:r>
            </a:p>
          </p:txBody>
        </p:sp>
        <p:sp>
          <p:nvSpPr>
            <p:cNvPr id="60" name="tx60"/>
            <p:cNvSpPr/>
            <p:nvPr/>
          </p:nvSpPr>
          <p:spPr>
            <a:xfrm>
              <a:off x="2678595" y="314978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41</a:t>
              </a:r>
            </a:p>
          </p:txBody>
        </p:sp>
        <p:sp>
          <p:nvSpPr>
            <p:cNvPr id="61" name="tx61"/>
            <p:cNvSpPr/>
            <p:nvPr/>
          </p:nvSpPr>
          <p:spPr>
            <a:xfrm>
              <a:off x="4011311" y="282600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56</a:t>
              </a:r>
            </a:p>
          </p:txBody>
        </p:sp>
        <p:sp>
          <p:nvSpPr>
            <p:cNvPr id="62" name="tx62"/>
            <p:cNvSpPr/>
            <p:nvPr/>
          </p:nvSpPr>
          <p:spPr>
            <a:xfrm>
              <a:off x="5344027" y="312830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42</a:t>
              </a:r>
            </a:p>
          </p:txBody>
        </p:sp>
        <p:sp>
          <p:nvSpPr>
            <p:cNvPr id="63" name="tx63"/>
            <p:cNvSpPr/>
            <p:nvPr/>
          </p:nvSpPr>
          <p:spPr>
            <a:xfrm>
              <a:off x="6410199" y="27830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58</a:t>
              </a:r>
            </a:p>
          </p:txBody>
        </p:sp>
        <p:sp>
          <p:nvSpPr>
            <p:cNvPr id="64" name="tx64"/>
            <p:cNvSpPr/>
            <p:nvPr/>
          </p:nvSpPr>
          <p:spPr>
            <a:xfrm>
              <a:off x="6445368" y="4080123"/>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a:t>
              </a:r>
            </a:p>
          </p:txBody>
        </p:sp>
        <p:sp>
          <p:nvSpPr>
            <p:cNvPr id="65" name="tx65"/>
            <p:cNvSpPr/>
            <p:nvPr/>
          </p:nvSpPr>
          <p:spPr>
            <a:xfrm>
              <a:off x="6676742" y="274007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60</a:t>
              </a:r>
            </a:p>
          </p:txBody>
        </p:sp>
        <p:sp>
          <p:nvSpPr>
            <p:cNvPr id="66" name="tx66"/>
            <p:cNvSpPr/>
            <p:nvPr/>
          </p:nvSpPr>
          <p:spPr>
            <a:xfrm>
              <a:off x="6676742" y="39297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16</a:t>
              </a:r>
            </a:p>
          </p:txBody>
        </p:sp>
        <p:sp>
          <p:nvSpPr>
            <p:cNvPr id="67" name="tx67"/>
            <p:cNvSpPr/>
            <p:nvPr/>
          </p:nvSpPr>
          <p:spPr>
            <a:xfrm>
              <a:off x="6943285" y="299786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48</a:t>
              </a:r>
            </a:p>
          </p:txBody>
        </p:sp>
        <p:sp>
          <p:nvSpPr>
            <p:cNvPr id="68" name="tx68"/>
            <p:cNvSpPr/>
            <p:nvPr/>
          </p:nvSpPr>
          <p:spPr>
            <a:xfrm>
              <a:off x="6943285" y="37793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23</a:t>
              </a:r>
            </a:p>
          </p:txBody>
        </p:sp>
        <p:sp>
          <p:nvSpPr>
            <p:cNvPr id="69" name="tx69"/>
            <p:cNvSpPr/>
            <p:nvPr/>
          </p:nvSpPr>
          <p:spPr>
            <a:xfrm>
              <a:off x="7209828" y="29334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51</a:t>
              </a:r>
            </a:p>
          </p:txBody>
        </p:sp>
        <p:sp>
          <p:nvSpPr>
            <p:cNvPr id="70" name="tx70"/>
            <p:cNvSpPr/>
            <p:nvPr/>
          </p:nvSpPr>
          <p:spPr>
            <a:xfrm>
              <a:off x="7209828" y="362892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30</a:t>
              </a:r>
            </a:p>
          </p:txBody>
        </p:sp>
        <p:sp>
          <p:nvSpPr>
            <p:cNvPr id="71" name="tx71"/>
            <p:cNvSpPr/>
            <p:nvPr/>
          </p:nvSpPr>
          <p:spPr>
            <a:xfrm>
              <a:off x="7476372" y="2869338"/>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54</a:t>
              </a:r>
            </a:p>
          </p:txBody>
        </p:sp>
        <p:sp>
          <p:nvSpPr>
            <p:cNvPr id="72" name="tx72"/>
            <p:cNvSpPr/>
            <p:nvPr/>
          </p:nvSpPr>
          <p:spPr>
            <a:xfrm>
              <a:off x="7476372" y="356447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33</a:t>
              </a:r>
            </a:p>
          </p:txBody>
        </p:sp>
        <p:sp>
          <p:nvSpPr>
            <p:cNvPr id="73" name="tx73"/>
            <p:cNvSpPr/>
            <p:nvPr/>
          </p:nvSpPr>
          <p:spPr>
            <a:xfrm>
              <a:off x="7742915" y="280606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57</a:t>
              </a:r>
            </a:p>
          </p:txBody>
        </p:sp>
        <p:sp>
          <p:nvSpPr>
            <p:cNvPr id="74" name="tx74"/>
            <p:cNvSpPr/>
            <p:nvPr/>
          </p:nvSpPr>
          <p:spPr>
            <a:xfrm>
              <a:off x="7742915" y="352151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35</a:t>
              </a:r>
            </a:p>
          </p:txBody>
        </p:sp>
        <p:sp>
          <p:nvSpPr>
            <p:cNvPr id="75" name="tx75"/>
            <p:cNvSpPr/>
            <p:nvPr/>
          </p:nvSpPr>
          <p:spPr>
            <a:xfrm>
              <a:off x="8009458" y="282600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56</a:t>
              </a:r>
            </a:p>
          </p:txBody>
        </p:sp>
        <p:sp>
          <p:nvSpPr>
            <p:cNvPr id="76" name="tx76"/>
            <p:cNvSpPr/>
            <p:nvPr/>
          </p:nvSpPr>
          <p:spPr>
            <a:xfrm>
              <a:off x="8009458" y="352151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35</a:t>
              </a:r>
            </a:p>
          </p:txBody>
        </p:sp>
        <p:sp>
          <p:nvSpPr>
            <p:cNvPr id="77" name="tx77"/>
            <p:cNvSpPr/>
            <p:nvPr/>
          </p:nvSpPr>
          <p:spPr>
            <a:xfrm>
              <a:off x="1340869" y="395761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78" name="tx78"/>
            <p:cNvSpPr/>
            <p:nvPr/>
          </p:nvSpPr>
          <p:spPr>
            <a:xfrm>
              <a:off x="2673584" y="395635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79" name="tx79"/>
            <p:cNvSpPr/>
            <p:nvPr/>
          </p:nvSpPr>
          <p:spPr>
            <a:xfrm>
              <a:off x="4006300" y="399164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80" name="tx80"/>
            <p:cNvSpPr/>
            <p:nvPr/>
          </p:nvSpPr>
          <p:spPr>
            <a:xfrm>
              <a:off x="5339016" y="392139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81" name="tx81"/>
            <p:cNvSpPr/>
            <p:nvPr/>
          </p:nvSpPr>
          <p:spPr>
            <a:xfrm>
              <a:off x="6405188" y="399291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82" name="tx82"/>
            <p:cNvSpPr/>
            <p:nvPr/>
          </p:nvSpPr>
          <p:spPr>
            <a:xfrm>
              <a:off x="6671731" y="400370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83" name="tx83"/>
            <p:cNvSpPr/>
            <p:nvPr/>
          </p:nvSpPr>
          <p:spPr>
            <a:xfrm>
              <a:off x="6938274" y="394793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84" name="tx84"/>
            <p:cNvSpPr/>
            <p:nvPr/>
          </p:nvSpPr>
          <p:spPr>
            <a:xfrm>
              <a:off x="7204817" y="395843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85" name="tx85"/>
            <p:cNvSpPr/>
            <p:nvPr/>
          </p:nvSpPr>
          <p:spPr>
            <a:xfrm>
              <a:off x="7471361" y="396849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86" name="tx86"/>
            <p:cNvSpPr/>
            <p:nvPr/>
          </p:nvSpPr>
          <p:spPr>
            <a:xfrm>
              <a:off x="7737904" y="398033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87" name="tx87"/>
            <p:cNvSpPr/>
            <p:nvPr/>
          </p:nvSpPr>
          <p:spPr>
            <a:xfrm>
              <a:off x="8004447" y="397373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88" name="tx88"/>
            <p:cNvSpPr/>
            <p:nvPr/>
          </p:nvSpPr>
          <p:spPr>
            <a:xfrm>
              <a:off x="6405188" y="361691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89" name="tx89"/>
            <p:cNvSpPr/>
            <p:nvPr/>
          </p:nvSpPr>
          <p:spPr>
            <a:xfrm>
              <a:off x="6671731" y="365632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90" name="tx90"/>
            <p:cNvSpPr/>
            <p:nvPr/>
          </p:nvSpPr>
          <p:spPr>
            <a:xfrm>
              <a:off x="6938274" y="363184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91" name="tx91"/>
            <p:cNvSpPr/>
            <p:nvPr/>
          </p:nvSpPr>
          <p:spPr>
            <a:xfrm>
              <a:off x="7204817" y="367357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92" name="tx92"/>
            <p:cNvSpPr/>
            <p:nvPr/>
          </p:nvSpPr>
          <p:spPr>
            <a:xfrm>
              <a:off x="7471361" y="369394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93" name="tx93"/>
            <p:cNvSpPr/>
            <p:nvPr/>
          </p:nvSpPr>
          <p:spPr>
            <a:xfrm>
              <a:off x="7737904" y="370852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94" name="tx94"/>
            <p:cNvSpPr/>
            <p:nvPr/>
          </p:nvSpPr>
          <p:spPr>
            <a:xfrm>
              <a:off x="8004447" y="369807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95" name="tx95"/>
            <p:cNvSpPr/>
            <p:nvPr/>
          </p:nvSpPr>
          <p:spPr>
            <a:xfrm>
              <a:off x="6405188" y="334207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96" name="tx96"/>
            <p:cNvSpPr/>
            <p:nvPr/>
          </p:nvSpPr>
          <p:spPr>
            <a:xfrm>
              <a:off x="6671731" y="340184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97" name="tx97"/>
            <p:cNvSpPr/>
            <p:nvPr/>
          </p:nvSpPr>
          <p:spPr>
            <a:xfrm>
              <a:off x="6938274" y="346168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98" name="tx98"/>
            <p:cNvSpPr/>
            <p:nvPr/>
          </p:nvSpPr>
          <p:spPr>
            <a:xfrm>
              <a:off x="7204817" y="352148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99" name="tx99"/>
            <p:cNvSpPr/>
            <p:nvPr/>
          </p:nvSpPr>
          <p:spPr>
            <a:xfrm>
              <a:off x="7471361" y="3543769"/>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100" name="tx100"/>
            <p:cNvSpPr/>
            <p:nvPr/>
          </p:nvSpPr>
          <p:spPr>
            <a:xfrm>
              <a:off x="7737904" y="3551989"/>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101" name="tx101"/>
            <p:cNvSpPr/>
            <p:nvPr/>
          </p:nvSpPr>
          <p:spPr>
            <a:xfrm>
              <a:off x="8004447" y="3544286"/>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102" name="tx102"/>
            <p:cNvSpPr/>
            <p:nvPr/>
          </p:nvSpPr>
          <p:spPr>
            <a:xfrm>
              <a:off x="694404" y="4159895"/>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03" name="tx103"/>
            <p:cNvSpPr/>
            <p:nvPr/>
          </p:nvSpPr>
          <p:spPr>
            <a:xfrm>
              <a:off x="694404" y="3539937"/>
              <a:ext cx="19406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5M</a:t>
              </a:r>
            </a:p>
          </p:txBody>
        </p:sp>
        <p:sp>
          <p:nvSpPr>
            <p:cNvPr id="104" name="tx104"/>
            <p:cNvSpPr/>
            <p:nvPr/>
          </p:nvSpPr>
          <p:spPr>
            <a:xfrm>
              <a:off x="616710" y="2919161"/>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105" name="tx105"/>
            <p:cNvSpPr/>
            <p:nvPr/>
          </p:nvSpPr>
          <p:spPr>
            <a:xfrm>
              <a:off x="616710" y="2298795"/>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15M</a:t>
              </a:r>
            </a:p>
          </p:txBody>
        </p:sp>
        <p:sp>
          <p:nvSpPr>
            <p:cNvPr id="106" name="tx106"/>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8" name="tx108"/>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9" name="tx109"/>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0" name="tx110"/>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1" name="tx111"/>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2" name="tx112"/>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3" name="tx113"/>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4" name="tx114"/>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5" name="tx115"/>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6" name="tx116"/>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7" name="tx117"/>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8" name="tx118"/>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9" name="tx119"/>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0" name="tx120"/>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1" name="tx121"/>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2" name="tx122"/>
            <p:cNvSpPr/>
            <p:nvPr/>
          </p:nvSpPr>
          <p:spPr>
            <a:xfrm rot="-5400000">
              <a:off x="-759388" y="3018617"/>
              <a:ext cx="241466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 and under-vaccinated (millions) (#)</a:t>
              </a:r>
            </a:p>
          </p:txBody>
        </p:sp>
        <p:sp>
          <p:nvSpPr>
            <p:cNvPr id="123" name="tx123"/>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24" name="pl124"/>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25" name="pl125"/>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26" name="tx126"/>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7" name="tx127"/>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8" name="rc128"/>
            <p:cNvSpPr/>
            <p:nvPr/>
          </p:nvSpPr>
          <p:spPr>
            <a:xfrm>
              <a:off x="4678790" y="5080163"/>
              <a:ext cx="201456" cy="201456"/>
            </a:xfrm>
            <a:prstGeom prst="rect">
              <a:avLst/>
            </a:prstGeom>
            <a:solidFill>
              <a:srgbClr val="E2231A">
                <a:alpha val="90196"/>
              </a:srgbClr>
            </a:solidFill>
          </p:spPr>
          <p:txBody>
            <a:bodyPr/>
            <a:lstStyle/>
            <a:p/>
          </p:txBody>
        </p:sp>
        <p:sp>
          <p:nvSpPr>
            <p:cNvPr id="129" name="rc129"/>
            <p:cNvSpPr/>
            <p:nvPr/>
          </p:nvSpPr>
          <p:spPr>
            <a:xfrm>
              <a:off x="5642950" y="5080163"/>
              <a:ext cx="201456" cy="201456"/>
            </a:xfrm>
            <a:prstGeom prst="rect">
              <a:avLst/>
            </a:prstGeom>
            <a:solidFill>
              <a:srgbClr val="B3B3B3">
                <a:alpha val="90196"/>
              </a:srgbClr>
            </a:solidFill>
          </p:spPr>
          <p:txBody>
            <a:bodyPr/>
            <a:lstStyle/>
            <a:p/>
          </p:txBody>
        </p:sp>
        <p:sp>
          <p:nvSpPr>
            <p:cNvPr id="130" name="tx130"/>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1" name="tx131"/>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2" name="tx132"/>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33" name="tx133"/>
            <p:cNvSpPr/>
            <p:nvPr/>
          </p:nvSpPr>
          <p:spPr>
            <a:xfrm>
              <a:off x="951100" y="1582906"/>
              <a:ext cx="142592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Nigeria, 2000-2025</a:t>
              </a:r>
            </a:p>
          </p:txBody>
        </p:sp>
        <p:sp>
          <p:nvSpPr>
            <p:cNvPr id="134" name="pl134"/>
            <p:cNvSpPr/>
            <p:nvPr/>
          </p:nvSpPr>
          <p:spPr>
            <a:xfrm>
              <a:off x="243544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5" name="pl135"/>
            <p:cNvSpPr/>
            <p:nvPr/>
          </p:nvSpPr>
          <p:spPr>
            <a:xfrm>
              <a:off x="471379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6" name="pl136"/>
            <p:cNvSpPr/>
            <p:nvPr/>
          </p:nvSpPr>
          <p:spPr>
            <a:xfrm>
              <a:off x="699213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7" name="pl137"/>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8" name="pl138"/>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9" name="pl139"/>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0" name="pl140"/>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357461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85296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813130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4" name="rc144"/>
            <p:cNvSpPr/>
            <p:nvPr/>
          </p:nvSpPr>
          <p:spPr>
            <a:xfrm>
              <a:off x="1296273" y="5840557"/>
              <a:ext cx="3280692" cy="124062"/>
            </a:xfrm>
            <a:prstGeom prst="rect">
              <a:avLst/>
            </a:prstGeom>
            <a:solidFill>
              <a:srgbClr val="E2231A">
                <a:alpha val="90196"/>
              </a:srgbClr>
            </a:solidFill>
          </p:spPr>
          <p:txBody>
            <a:bodyPr/>
            <a:lstStyle/>
            <a:p/>
          </p:txBody>
        </p:sp>
        <p:sp>
          <p:nvSpPr>
            <p:cNvPr id="145" name="rc145"/>
            <p:cNvSpPr/>
            <p:nvPr/>
          </p:nvSpPr>
          <p:spPr>
            <a:xfrm>
              <a:off x="1296273" y="5685479"/>
              <a:ext cx="3510559" cy="124062"/>
            </a:xfrm>
            <a:prstGeom prst="rect">
              <a:avLst/>
            </a:prstGeom>
            <a:solidFill>
              <a:srgbClr val="E2231A">
                <a:alpha val="90196"/>
              </a:srgbClr>
            </a:solidFill>
          </p:spPr>
          <p:txBody>
            <a:bodyPr/>
            <a:lstStyle/>
            <a:p/>
          </p:txBody>
        </p:sp>
        <p:sp>
          <p:nvSpPr>
            <p:cNvPr id="146" name="rc146"/>
            <p:cNvSpPr/>
            <p:nvPr/>
          </p:nvSpPr>
          <p:spPr>
            <a:xfrm>
              <a:off x="1296273" y="5530401"/>
              <a:ext cx="3631876" cy="124062"/>
            </a:xfrm>
            <a:prstGeom prst="rect">
              <a:avLst/>
            </a:prstGeom>
            <a:solidFill>
              <a:srgbClr val="E2231A">
                <a:alpha val="90196"/>
              </a:srgbClr>
            </a:solidFill>
          </p:spPr>
          <p:txBody>
            <a:bodyPr/>
            <a:lstStyle/>
            <a:p/>
          </p:txBody>
        </p:sp>
        <p:sp>
          <p:nvSpPr>
            <p:cNvPr id="147" name="rc147"/>
            <p:cNvSpPr/>
            <p:nvPr/>
          </p:nvSpPr>
          <p:spPr>
            <a:xfrm>
              <a:off x="4576966" y="5840557"/>
              <a:ext cx="3622774" cy="124062"/>
            </a:xfrm>
            <a:prstGeom prst="rect">
              <a:avLst/>
            </a:prstGeom>
            <a:solidFill>
              <a:srgbClr val="B3B3B3">
                <a:alpha val="90196"/>
              </a:srgbClr>
            </a:solidFill>
          </p:spPr>
          <p:txBody>
            <a:bodyPr/>
            <a:lstStyle/>
            <a:p/>
          </p:txBody>
        </p:sp>
        <p:sp>
          <p:nvSpPr>
            <p:cNvPr id="148" name="rc148"/>
            <p:cNvSpPr/>
            <p:nvPr/>
          </p:nvSpPr>
          <p:spPr>
            <a:xfrm>
              <a:off x="4806832" y="5685479"/>
              <a:ext cx="1480678" cy="124062"/>
            </a:xfrm>
            <a:prstGeom prst="rect">
              <a:avLst/>
            </a:prstGeom>
            <a:solidFill>
              <a:srgbClr val="B3B3B3">
                <a:alpha val="90196"/>
              </a:srgbClr>
            </a:solidFill>
          </p:spPr>
          <p:txBody>
            <a:bodyPr/>
            <a:lstStyle/>
            <a:p/>
          </p:txBody>
        </p:sp>
        <p:sp>
          <p:nvSpPr>
            <p:cNvPr id="149" name="rc149"/>
            <p:cNvSpPr/>
            <p:nvPr/>
          </p:nvSpPr>
          <p:spPr>
            <a:xfrm>
              <a:off x="4928150" y="5530401"/>
              <a:ext cx="1430091" cy="124062"/>
            </a:xfrm>
            <a:prstGeom prst="rect">
              <a:avLst/>
            </a:prstGeom>
            <a:solidFill>
              <a:srgbClr val="B3B3B3">
                <a:alpha val="90196"/>
              </a:srgbClr>
            </a:solidFill>
          </p:spPr>
          <p:txBody>
            <a:bodyPr/>
            <a:lstStyle/>
            <a:p/>
          </p:txBody>
        </p:sp>
        <p:sp>
          <p:nvSpPr>
            <p:cNvPr id="150" name="tx150"/>
            <p:cNvSpPr/>
            <p:nvPr/>
          </p:nvSpPr>
          <p:spPr>
            <a:xfrm>
              <a:off x="8280112" y="585945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6.1</a:t>
              </a:r>
            </a:p>
          </p:txBody>
        </p:sp>
        <p:sp>
          <p:nvSpPr>
            <p:cNvPr id="151" name="tx151"/>
            <p:cNvSpPr/>
            <p:nvPr/>
          </p:nvSpPr>
          <p:spPr>
            <a:xfrm>
              <a:off x="6367883" y="5706125"/>
              <a:ext cx="160744"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4.4</a:t>
              </a:r>
            </a:p>
          </p:txBody>
        </p:sp>
        <p:sp>
          <p:nvSpPr>
            <p:cNvPr id="152" name="tx152"/>
            <p:cNvSpPr/>
            <p:nvPr/>
          </p:nvSpPr>
          <p:spPr>
            <a:xfrm>
              <a:off x="6438614" y="5551047"/>
              <a:ext cx="160744"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4.4</a:t>
              </a:r>
            </a:p>
          </p:txBody>
        </p:sp>
        <p:sp>
          <p:nvSpPr>
            <p:cNvPr id="153" name="tx153"/>
            <p:cNvSpPr/>
            <p:nvPr/>
          </p:nvSpPr>
          <p:spPr>
            <a:xfrm>
              <a:off x="2856247" y="585945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2.9</a:t>
              </a:r>
            </a:p>
          </p:txBody>
        </p:sp>
        <p:sp>
          <p:nvSpPr>
            <p:cNvPr id="154" name="tx154"/>
            <p:cNvSpPr/>
            <p:nvPr/>
          </p:nvSpPr>
          <p:spPr>
            <a:xfrm>
              <a:off x="2971181" y="5704318"/>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3.1</a:t>
              </a:r>
            </a:p>
          </p:txBody>
        </p:sp>
        <p:sp>
          <p:nvSpPr>
            <p:cNvPr id="155" name="tx155"/>
            <p:cNvSpPr/>
            <p:nvPr/>
          </p:nvSpPr>
          <p:spPr>
            <a:xfrm>
              <a:off x="3031839" y="554924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3.2</a:t>
              </a:r>
            </a:p>
          </p:txBody>
        </p:sp>
        <p:sp>
          <p:nvSpPr>
            <p:cNvPr id="156" name="tx156"/>
            <p:cNvSpPr/>
            <p:nvPr/>
          </p:nvSpPr>
          <p:spPr>
            <a:xfrm>
              <a:off x="6307981" y="585939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3.2</a:t>
              </a:r>
            </a:p>
          </p:txBody>
        </p:sp>
        <p:sp>
          <p:nvSpPr>
            <p:cNvPr id="157" name="tx157"/>
            <p:cNvSpPr/>
            <p:nvPr/>
          </p:nvSpPr>
          <p:spPr>
            <a:xfrm>
              <a:off x="5466799" y="5704318"/>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a:t>
              </a:r>
            </a:p>
          </p:txBody>
        </p:sp>
        <p:sp>
          <p:nvSpPr>
            <p:cNvPr id="158" name="tx158"/>
            <p:cNvSpPr/>
            <p:nvPr/>
          </p:nvSpPr>
          <p:spPr>
            <a:xfrm>
              <a:off x="5562824" y="554924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a:t>
              </a:r>
            </a:p>
          </p:txBody>
        </p:sp>
        <p:sp>
          <p:nvSpPr>
            <p:cNvPr id="159" name="tx159"/>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0" name="tx160"/>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1" name="tx161"/>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2" name="tx162"/>
            <p:cNvSpPr/>
            <p:nvPr/>
          </p:nvSpPr>
          <p:spPr>
            <a:xfrm>
              <a:off x="1199241" y="6056151"/>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63" name="tx163"/>
            <p:cNvSpPr/>
            <p:nvPr/>
          </p:nvSpPr>
          <p:spPr>
            <a:xfrm>
              <a:off x="3477585" y="6057856"/>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64" name="tx164"/>
            <p:cNvSpPr/>
            <p:nvPr/>
          </p:nvSpPr>
          <p:spPr>
            <a:xfrm>
              <a:off x="5755930" y="6058265"/>
              <a:ext cx="19406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4M</a:t>
              </a:r>
            </a:p>
          </p:txBody>
        </p:sp>
        <p:sp>
          <p:nvSpPr>
            <p:cNvPr id="165" name="tx165"/>
            <p:cNvSpPr/>
            <p:nvPr/>
          </p:nvSpPr>
          <p:spPr>
            <a:xfrm>
              <a:off x="8034275" y="6056151"/>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6M</a:t>
              </a:r>
            </a:p>
          </p:txBody>
        </p:sp>
        <p:sp>
          <p:nvSpPr>
            <p:cNvPr id="166" name="tx166"/>
            <p:cNvSpPr/>
            <p:nvPr/>
          </p:nvSpPr>
          <p:spPr>
            <a:xfrm>
              <a:off x="3587194" y="6191355"/>
              <a:ext cx="232162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(millions)</a:t>
              </a:r>
            </a:p>
          </p:txBody>
        </p:sp>
        <p:sp>
          <p:nvSpPr>
            <p:cNvPr id="167" name="tx167"/>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8" name="tx168"/>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relatively constant (within 1%) at 56%. This is lower than in 2019, where coverage was 58%.
3.2m children missed their routine first dose of measles vaccine.
MCV2 is typically administered to children between 18 months and five years old. MCV2 coverage remained constant at 35% in 2025.</a:t>
            </a:r>
          </a:p>
        </p:txBody>
      </p:sp>
      <p:sp>
        <p:nvSpPr>
          <p:cNvPr id="17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relatively constant (within 1%) at 57% in 2025 - below the 95% level needed to prevent outbreaks and, leaving 3.2m children without any protection against measles. MCV2 coverage also remained constant at 35% - below the IA2030 target of 90%.</a:t>
            </a:r>
          </a:p>
        </p:txBody>
      </p:sp>
      <p:grpSp xmlns:pic="http://schemas.openxmlformats.org/drawingml/2006/picture">
        <p:nvGrpSpPr>
          <p:cNvPr id="171" name=""/>
          <p:cNvGrpSpPr/>
          <p:nvPr/>
        </p:nvGrpSpPr>
        <p:grpSpPr>
          <a:xfrm>
            <a:off x="292608" y="1097280"/>
            <a:ext cx="8595360" cy="28575"/>
            <a:chOff x="292608" y="1097280"/>
            <a:chExt cx="8595360" cy="28575"/>
          </a:xfrm>
        </p:grpSpPr>
        <p:sp>
          <p:nvSpPr>
            <p:cNvPr id="172"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3"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659928"/>
              <a:ext cx="3397293" cy="743625"/>
            </a:xfrm>
            <a:custGeom>
              <a:avLst/>
              <a:pathLst>
                <a:path w="3397293" h="743625">
                  <a:moveTo>
                    <a:pt x="0" y="678011"/>
                  </a:moveTo>
                  <a:lnTo>
                    <a:pt x="135891" y="699883"/>
                  </a:lnTo>
                  <a:lnTo>
                    <a:pt x="271783" y="743625"/>
                  </a:lnTo>
                  <a:lnTo>
                    <a:pt x="407675" y="656140"/>
                  </a:lnTo>
                  <a:lnTo>
                    <a:pt x="543566" y="590526"/>
                  </a:lnTo>
                  <a:lnTo>
                    <a:pt x="679458" y="503041"/>
                  </a:lnTo>
                  <a:lnTo>
                    <a:pt x="815350" y="437426"/>
                  </a:lnTo>
                  <a:lnTo>
                    <a:pt x="951242" y="503041"/>
                  </a:lnTo>
                  <a:lnTo>
                    <a:pt x="1087133" y="240584"/>
                  </a:lnTo>
                  <a:lnTo>
                    <a:pt x="1223025" y="0"/>
                  </a:lnTo>
                  <a:lnTo>
                    <a:pt x="1358917" y="174970"/>
                  </a:lnTo>
                  <a:lnTo>
                    <a:pt x="1494809" y="328070"/>
                  </a:lnTo>
                  <a:lnTo>
                    <a:pt x="1630700" y="481169"/>
                  </a:lnTo>
                  <a:lnTo>
                    <a:pt x="1766592" y="459298"/>
                  </a:lnTo>
                  <a:lnTo>
                    <a:pt x="1902484" y="437426"/>
                  </a:lnTo>
                  <a:lnTo>
                    <a:pt x="2038375" y="481169"/>
                  </a:lnTo>
                  <a:lnTo>
                    <a:pt x="2174267" y="349941"/>
                  </a:lnTo>
                  <a:lnTo>
                    <a:pt x="2310159" y="218713"/>
                  </a:lnTo>
                  <a:lnTo>
                    <a:pt x="2446051" y="174970"/>
                  </a:lnTo>
                  <a:lnTo>
                    <a:pt x="2581942" y="131228"/>
                  </a:lnTo>
                  <a:lnTo>
                    <a:pt x="2717834" y="87485"/>
                  </a:lnTo>
                  <a:lnTo>
                    <a:pt x="2853726" y="349941"/>
                  </a:lnTo>
                  <a:lnTo>
                    <a:pt x="2989618" y="284327"/>
                  </a:lnTo>
                  <a:lnTo>
                    <a:pt x="3125509" y="218713"/>
                  </a:lnTo>
                  <a:lnTo>
                    <a:pt x="3261401" y="153099"/>
                  </a:lnTo>
                  <a:lnTo>
                    <a:pt x="3397293" y="17497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572443"/>
              <a:ext cx="3397293" cy="590526"/>
            </a:xfrm>
            <a:custGeom>
              <a:avLst/>
              <a:pathLst>
                <a:path w="3397293" h="590526">
                  <a:moveTo>
                    <a:pt x="0" y="590526"/>
                  </a:moveTo>
                  <a:lnTo>
                    <a:pt x="135891" y="546783"/>
                  </a:lnTo>
                  <a:lnTo>
                    <a:pt x="271783" y="524912"/>
                  </a:lnTo>
                  <a:lnTo>
                    <a:pt x="407675" y="437426"/>
                  </a:lnTo>
                  <a:lnTo>
                    <a:pt x="543566" y="349941"/>
                  </a:lnTo>
                  <a:lnTo>
                    <a:pt x="679458" y="262456"/>
                  </a:lnTo>
                  <a:lnTo>
                    <a:pt x="815350" y="218713"/>
                  </a:lnTo>
                  <a:lnTo>
                    <a:pt x="951242" y="218713"/>
                  </a:lnTo>
                  <a:lnTo>
                    <a:pt x="1087133" y="131228"/>
                  </a:lnTo>
                  <a:lnTo>
                    <a:pt x="1223025" y="0"/>
                  </a:lnTo>
                  <a:lnTo>
                    <a:pt x="1358917" y="65614"/>
                  </a:lnTo>
                  <a:lnTo>
                    <a:pt x="1494809" y="131228"/>
                  </a:lnTo>
                  <a:lnTo>
                    <a:pt x="1630700" y="153099"/>
                  </a:lnTo>
                  <a:lnTo>
                    <a:pt x="1766592" y="153099"/>
                  </a:lnTo>
                  <a:lnTo>
                    <a:pt x="1902484" y="174970"/>
                  </a:lnTo>
                  <a:lnTo>
                    <a:pt x="2038375" y="174970"/>
                  </a:lnTo>
                  <a:lnTo>
                    <a:pt x="2174267" y="131228"/>
                  </a:lnTo>
                  <a:lnTo>
                    <a:pt x="2310159" y="87485"/>
                  </a:lnTo>
                  <a:lnTo>
                    <a:pt x="2446051" y="87485"/>
                  </a:lnTo>
                  <a:lnTo>
                    <a:pt x="2581942" y="65614"/>
                  </a:lnTo>
                  <a:lnTo>
                    <a:pt x="2717834" y="87485"/>
                  </a:lnTo>
                  <a:lnTo>
                    <a:pt x="2853726" y="174970"/>
                  </a:lnTo>
                  <a:lnTo>
                    <a:pt x="2989618" y="174970"/>
                  </a:lnTo>
                  <a:lnTo>
                    <a:pt x="3125509" y="131228"/>
                  </a:lnTo>
                  <a:lnTo>
                    <a:pt x="3261401" y="65614"/>
                  </a:lnTo>
                  <a:lnTo>
                    <a:pt x="3397293" y="87485"/>
                  </a:lnTo>
                </a:path>
              </a:pathLst>
            </a:custGeom>
            <a:ln w="27101" cap="flat">
              <a:solidFill>
                <a:srgbClr val="961A49">
                  <a:alpha val="100000"/>
                </a:srgbClr>
              </a:solidFill>
              <a:prstDash val="solid"/>
              <a:round/>
            </a:ln>
          </p:spPr>
          <p:txBody>
            <a:bodyPr/>
            <a:lstStyle/>
            <a:p/>
          </p:txBody>
        </p:sp>
        <p:sp>
          <p:nvSpPr>
            <p:cNvPr id="24" name="pl24"/>
            <p:cNvSpPr/>
            <p:nvPr/>
          </p:nvSpPr>
          <p:spPr>
            <a:xfrm>
              <a:off x="1120965" y="2659928"/>
              <a:ext cx="3397293" cy="743625"/>
            </a:xfrm>
            <a:custGeom>
              <a:avLst/>
              <a:pathLst>
                <a:path w="3397293" h="743625">
                  <a:moveTo>
                    <a:pt x="0" y="678011"/>
                  </a:moveTo>
                  <a:lnTo>
                    <a:pt x="135891" y="699883"/>
                  </a:lnTo>
                  <a:lnTo>
                    <a:pt x="271783" y="743625"/>
                  </a:lnTo>
                  <a:lnTo>
                    <a:pt x="407675" y="656140"/>
                  </a:lnTo>
                  <a:lnTo>
                    <a:pt x="543566" y="590526"/>
                  </a:lnTo>
                  <a:lnTo>
                    <a:pt x="679458" y="503041"/>
                  </a:lnTo>
                  <a:lnTo>
                    <a:pt x="815350" y="437426"/>
                  </a:lnTo>
                  <a:lnTo>
                    <a:pt x="951242" y="503041"/>
                  </a:lnTo>
                  <a:lnTo>
                    <a:pt x="1087133" y="240584"/>
                  </a:lnTo>
                  <a:lnTo>
                    <a:pt x="1223025" y="0"/>
                  </a:lnTo>
                  <a:lnTo>
                    <a:pt x="1358917" y="174970"/>
                  </a:lnTo>
                  <a:lnTo>
                    <a:pt x="1494809" y="328070"/>
                  </a:lnTo>
                  <a:lnTo>
                    <a:pt x="1630700" y="481169"/>
                  </a:lnTo>
                  <a:lnTo>
                    <a:pt x="1766592" y="459298"/>
                  </a:lnTo>
                  <a:lnTo>
                    <a:pt x="1902484" y="437426"/>
                  </a:lnTo>
                  <a:lnTo>
                    <a:pt x="2038375" y="481169"/>
                  </a:lnTo>
                  <a:lnTo>
                    <a:pt x="2174267" y="349941"/>
                  </a:lnTo>
                  <a:lnTo>
                    <a:pt x="2310159" y="218713"/>
                  </a:lnTo>
                  <a:lnTo>
                    <a:pt x="2446051" y="174970"/>
                  </a:lnTo>
                  <a:lnTo>
                    <a:pt x="2581942" y="131228"/>
                  </a:lnTo>
                  <a:lnTo>
                    <a:pt x="2717834" y="87485"/>
                  </a:lnTo>
                  <a:lnTo>
                    <a:pt x="2853726" y="349941"/>
                  </a:lnTo>
                  <a:lnTo>
                    <a:pt x="2989618" y="284327"/>
                  </a:lnTo>
                  <a:lnTo>
                    <a:pt x="3125509" y="218713"/>
                  </a:lnTo>
                  <a:lnTo>
                    <a:pt x="3261401" y="153099"/>
                  </a:lnTo>
                  <a:lnTo>
                    <a:pt x="3397293" y="17497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509123"/>
            </a:xfrm>
            <a:custGeom>
              <a:avLst/>
              <a:pathLst>
                <a:path w="0" h="1509123">
                  <a:moveTo>
                    <a:pt x="0" y="0"/>
                  </a:moveTo>
                  <a:lnTo>
                    <a:pt x="0" y="1509123"/>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334152"/>
            </a:xfrm>
            <a:custGeom>
              <a:avLst/>
              <a:pathLst>
                <a:path w="0" h="1334152">
                  <a:moveTo>
                    <a:pt x="0" y="0"/>
                  </a:moveTo>
                  <a:lnTo>
                    <a:pt x="0" y="1334152"/>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006082"/>
            </a:xfrm>
            <a:custGeom>
              <a:avLst/>
              <a:pathLst>
                <a:path w="0" h="1006082">
                  <a:moveTo>
                    <a:pt x="0" y="0"/>
                  </a:moveTo>
                  <a:lnTo>
                    <a:pt x="0" y="1006082"/>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312280"/>
            </a:xfrm>
            <a:custGeom>
              <a:avLst/>
              <a:pathLst>
                <a:path w="0" h="1312280">
                  <a:moveTo>
                    <a:pt x="0" y="0"/>
                  </a:moveTo>
                  <a:lnTo>
                    <a:pt x="0" y="1312280"/>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962339"/>
            </a:xfrm>
            <a:custGeom>
              <a:avLst/>
              <a:pathLst>
                <a:path w="0" h="962339">
                  <a:moveTo>
                    <a:pt x="0" y="0"/>
                  </a:moveTo>
                  <a:lnTo>
                    <a:pt x="0" y="962339"/>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984210"/>
            </a:xfrm>
            <a:custGeom>
              <a:avLst/>
              <a:pathLst>
                <a:path w="0" h="984210">
                  <a:moveTo>
                    <a:pt x="0" y="0"/>
                  </a:moveTo>
                  <a:lnTo>
                    <a:pt x="0" y="984210"/>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006082"/>
            </a:xfrm>
            <a:custGeom>
              <a:avLst/>
              <a:pathLst>
                <a:path w="0" h="1006082">
                  <a:moveTo>
                    <a:pt x="0" y="0"/>
                  </a:moveTo>
                  <a:lnTo>
                    <a:pt x="0" y="1006082"/>
                  </a:lnTo>
                </a:path>
              </a:pathLst>
            </a:custGeom>
            <a:ln w="13550" cap="flat">
              <a:solidFill>
                <a:srgbClr val="0058AB">
                  <a:alpha val="100000"/>
                </a:srgbClr>
              </a:solidFill>
              <a:prstDash val="dot"/>
              <a:round/>
            </a:ln>
          </p:spPr>
          <p:txBody>
            <a:bodyPr/>
            <a:lstStyle/>
            <a:p/>
          </p:txBody>
        </p:sp>
        <p:sp>
          <p:nvSpPr>
            <p:cNvPr id="32" name="pl32"/>
            <p:cNvSpPr/>
            <p:nvPr/>
          </p:nvSpPr>
          <p:spPr>
            <a:xfrm>
              <a:off x="1120965" y="2659928"/>
              <a:ext cx="3397293" cy="743625"/>
            </a:xfrm>
            <a:custGeom>
              <a:avLst/>
              <a:pathLst>
                <a:path w="3397293" h="743625">
                  <a:moveTo>
                    <a:pt x="0" y="678011"/>
                  </a:moveTo>
                  <a:lnTo>
                    <a:pt x="135891" y="699883"/>
                  </a:lnTo>
                  <a:lnTo>
                    <a:pt x="271783" y="743625"/>
                  </a:lnTo>
                  <a:lnTo>
                    <a:pt x="407675" y="656140"/>
                  </a:lnTo>
                  <a:lnTo>
                    <a:pt x="543566" y="590526"/>
                  </a:lnTo>
                  <a:lnTo>
                    <a:pt x="679458" y="503041"/>
                  </a:lnTo>
                  <a:lnTo>
                    <a:pt x="815350" y="437426"/>
                  </a:lnTo>
                  <a:lnTo>
                    <a:pt x="951242" y="503041"/>
                  </a:lnTo>
                  <a:lnTo>
                    <a:pt x="1087133" y="240584"/>
                  </a:lnTo>
                  <a:lnTo>
                    <a:pt x="1223025" y="0"/>
                  </a:lnTo>
                  <a:lnTo>
                    <a:pt x="1358917" y="174970"/>
                  </a:lnTo>
                  <a:lnTo>
                    <a:pt x="1494809" y="328070"/>
                  </a:lnTo>
                  <a:lnTo>
                    <a:pt x="1630700" y="481169"/>
                  </a:lnTo>
                  <a:lnTo>
                    <a:pt x="1766592" y="459298"/>
                  </a:lnTo>
                  <a:lnTo>
                    <a:pt x="1902484" y="437426"/>
                  </a:lnTo>
                  <a:lnTo>
                    <a:pt x="2038375" y="481169"/>
                  </a:lnTo>
                  <a:lnTo>
                    <a:pt x="2174267" y="349941"/>
                  </a:lnTo>
                  <a:lnTo>
                    <a:pt x="2310159" y="218713"/>
                  </a:lnTo>
                  <a:lnTo>
                    <a:pt x="2446051" y="174970"/>
                  </a:lnTo>
                  <a:lnTo>
                    <a:pt x="2581942" y="131228"/>
                  </a:lnTo>
                  <a:lnTo>
                    <a:pt x="2717834" y="87485"/>
                  </a:lnTo>
                  <a:lnTo>
                    <a:pt x="2853726" y="349941"/>
                  </a:lnTo>
                  <a:lnTo>
                    <a:pt x="2989618" y="284327"/>
                  </a:lnTo>
                  <a:lnTo>
                    <a:pt x="3125509" y="218713"/>
                  </a:lnTo>
                  <a:lnTo>
                    <a:pt x="3261401" y="153099"/>
                  </a:lnTo>
                  <a:lnTo>
                    <a:pt x="3397293" y="17497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33</a:t>
              </a:r>
            </a:p>
          </p:txBody>
        </p:sp>
        <p:sp>
          <p:nvSpPr>
            <p:cNvPr id="34" name="tx34"/>
            <p:cNvSpPr/>
            <p:nvPr/>
          </p:nvSpPr>
          <p:spPr>
            <a:xfrm>
              <a:off x="1740134"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41</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56</a:t>
              </a:r>
            </a:p>
          </p:txBody>
        </p:sp>
        <p:sp>
          <p:nvSpPr>
            <p:cNvPr id="36" name="tx36"/>
            <p:cNvSpPr/>
            <p:nvPr/>
          </p:nvSpPr>
          <p:spPr>
            <a:xfrm>
              <a:off x="3099051"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42</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58</a:t>
              </a:r>
            </a:p>
          </p:txBody>
        </p:sp>
        <p:sp>
          <p:nvSpPr>
            <p:cNvPr id="38" name="tx38"/>
            <p:cNvSpPr/>
            <p:nvPr/>
          </p:nvSpPr>
          <p:spPr>
            <a:xfrm>
              <a:off x="4322076"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57</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56</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6194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64</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0180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0180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0300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6545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68903" y="4962980"/>
              <a:ext cx="44256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Nigeria</a:t>
              </a:r>
            </a:p>
          </p:txBody>
        </p:sp>
        <p:sp>
          <p:nvSpPr>
            <p:cNvPr id="60" name="tx60"/>
            <p:cNvSpPr/>
            <p:nvPr/>
          </p:nvSpPr>
          <p:spPr>
            <a:xfrm>
              <a:off x="2770102"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32557"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582775" y="1403693"/>
              <a:ext cx="247367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Nigeria, 2000-2025</a:t>
              </a:r>
            </a:p>
          </p:txBody>
        </p:sp>
        <p:sp>
          <p:nvSpPr>
            <p:cNvPr id="63" name="pl63"/>
            <p:cNvSpPr/>
            <p:nvPr/>
          </p:nvSpPr>
          <p:spPr>
            <a:xfrm>
              <a:off x="5267799" y="390311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8118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85925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33732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8153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16408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6421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1202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5982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0763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2285133"/>
              <a:ext cx="3397293" cy="1774561"/>
            </a:xfrm>
            <a:custGeom>
              <a:avLst/>
              <a:pathLst>
                <a:path w="3397293" h="1774561">
                  <a:moveTo>
                    <a:pt x="0" y="1617982"/>
                  </a:moveTo>
                  <a:lnTo>
                    <a:pt x="135891" y="1670175"/>
                  </a:lnTo>
                  <a:lnTo>
                    <a:pt x="271783" y="1774561"/>
                  </a:lnTo>
                  <a:lnTo>
                    <a:pt x="407675" y="1565789"/>
                  </a:lnTo>
                  <a:lnTo>
                    <a:pt x="543566" y="1409210"/>
                  </a:lnTo>
                  <a:lnTo>
                    <a:pt x="679458" y="1200438"/>
                  </a:lnTo>
                  <a:lnTo>
                    <a:pt x="815350" y="1043859"/>
                  </a:lnTo>
                  <a:lnTo>
                    <a:pt x="951242" y="1200438"/>
                  </a:lnTo>
                  <a:lnTo>
                    <a:pt x="1087133" y="574122"/>
                  </a:lnTo>
                  <a:lnTo>
                    <a:pt x="1223025" y="0"/>
                  </a:lnTo>
                  <a:lnTo>
                    <a:pt x="1358917" y="417543"/>
                  </a:lnTo>
                  <a:lnTo>
                    <a:pt x="1494809" y="782894"/>
                  </a:lnTo>
                  <a:lnTo>
                    <a:pt x="1630700" y="1148245"/>
                  </a:lnTo>
                  <a:lnTo>
                    <a:pt x="1766592" y="1096052"/>
                  </a:lnTo>
                  <a:lnTo>
                    <a:pt x="1902484" y="1043859"/>
                  </a:lnTo>
                  <a:lnTo>
                    <a:pt x="2038375" y="1148245"/>
                  </a:lnTo>
                  <a:lnTo>
                    <a:pt x="2174267" y="835087"/>
                  </a:lnTo>
                  <a:lnTo>
                    <a:pt x="2310159" y="521929"/>
                  </a:lnTo>
                  <a:lnTo>
                    <a:pt x="2446051" y="417543"/>
                  </a:lnTo>
                  <a:lnTo>
                    <a:pt x="2581942" y="313157"/>
                  </a:lnTo>
                  <a:lnTo>
                    <a:pt x="2717834" y="208771"/>
                  </a:lnTo>
                  <a:lnTo>
                    <a:pt x="2853726" y="835087"/>
                  </a:lnTo>
                  <a:lnTo>
                    <a:pt x="2989618" y="678508"/>
                  </a:lnTo>
                  <a:lnTo>
                    <a:pt x="3125509" y="521929"/>
                  </a:lnTo>
                  <a:lnTo>
                    <a:pt x="3261401" y="365350"/>
                  </a:lnTo>
                  <a:lnTo>
                    <a:pt x="3397293" y="417543"/>
                  </a:lnTo>
                </a:path>
              </a:pathLst>
            </a:custGeom>
            <a:ln w="27101" cap="flat">
              <a:solidFill>
                <a:srgbClr val="0058AB">
                  <a:alpha val="100000"/>
                </a:srgbClr>
              </a:solidFill>
              <a:prstDash val="solid"/>
              <a:round/>
            </a:ln>
          </p:spPr>
          <p:txBody>
            <a:bodyPr/>
            <a:lstStyle/>
            <a:p/>
          </p:txBody>
        </p:sp>
        <p:sp>
          <p:nvSpPr>
            <p:cNvPr id="81" name="pl81"/>
            <p:cNvSpPr/>
            <p:nvPr/>
          </p:nvSpPr>
          <p:spPr>
            <a:xfrm>
              <a:off x="5437664" y="2598291"/>
              <a:ext cx="3397293" cy="782894"/>
            </a:xfrm>
            <a:custGeom>
              <a:avLst/>
              <a:pathLst>
                <a:path w="3397293" h="782894">
                  <a:moveTo>
                    <a:pt x="0" y="782894"/>
                  </a:moveTo>
                  <a:lnTo>
                    <a:pt x="135891" y="730701"/>
                  </a:lnTo>
                  <a:lnTo>
                    <a:pt x="271783" y="730701"/>
                  </a:lnTo>
                  <a:lnTo>
                    <a:pt x="407675" y="678508"/>
                  </a:lnTo>
                  <a:lnTo>
                    <a:pt x="543566" y="574122"/>
                  </a:lnTo>
                  <a:lnTo>
                    <a:pt x="679458" y="469736"/>
                  </a:lnTo>
                  <a:lnTo>
                    <a:pt x="815350" y="365350"/>
                  </a:lnTo>
                  <a:lnTo>
                    <a:pt x="951242" y="365350"/>
                  </a:lnTo>
                  <a:lnTo>
                    <a:pt x="1087133" y="260964"/>
                  </a:lnTo>
                  <a:lnTo>
                    <a:pt x="1223025" y="156578"/>
                  </a:lnTo>
                  <a:lnTo>
                    <a:pt x="1358917" y="104385"/>
                  </a:lnTo>
                  <a:lnTo>
                    <a:pt x="1494809" y="104385"/>
                  </a:lnTo>
                  <a:lnTo>
                    <a:pt x="1630700" y="104385"/>
                  </a:lnTo>
                  <a:lnTo>
                    <a:pt x="1766592" y="104385"/>
                  </a:lnTo>
                  <a:lnTo>
                    <a:pt x="1902484" y="104385"/>
                  </a:lnTo>
                  <a:lnTo>
                    <a:pt x="2038375" y="104385"/>
                  </a:lnTo>
                  <a:lnTo>
                    <a:pt x="2174267" y="52192"/>
                  </a:lnTo>
                  <a:lnTo>
                    <a:pt x="2310159" y="52192"/>
                  </a:lnTo>
                  <a:lnTo>
                    <a:pt x="2446051" y="0"/>
                  </a:lnTo>
                  <a:lnTo>
                    <a:pt x="2581942" y="0"/>
                  </a:lnTo>
                  <a:lnTo>
                    <a:pt x="2717834" y="156578"/>
                  </a:lnTo>
                  <a:lnTo>
                    <a:pt x="2853726" y="260964"/>
                  </a:lnTo>
                  <a:lnTo>
                    <a:pt x="2989618" y="156578"/>
                  </a:lnTo>
                  <a:lnTo>
                    <a:pt x="3125509" y="156578"/>
                  </a:lnTo>
                  <a:lnTo>
                    <a:pt x="3261401" y="104385"/>
                  </a:lnTo>
                  <a:lnTo>
                    <a:pt x="3397293" y="104385"/>
                  </a:lnTo>
                </a:path>
              </a:pathLst>
            </a:custGeom>
            <a:ln w="27101" cap="flat">
              <a:solidFill>
                <a:srgbClr val="80BD41">
                  <a:alpha val="100000"/>
                </a:srgbClr>
              </a:solidFill>
              <a:prstDash val="solid"/>
              <a:round/>
            </a:ln>
          </p:spPr>
          <p:txBody>
            <a:bodyPr/>
            <a:lstStyle/>
            <a:p/>
          </p:txBody>
        </p:sp>
        <p:sp>
          <p:nvSpPr>
            <p:cNvPr id="82" name="pl82"/>
            <p:cNvSpPr/>
            <p:nvPr/>
          </p:nvSpPr>
          <p:spPr>
            <a:xfrm>
              <a:off x="5437664" y="2441712"/>
              <a:ext cx="3397293" cy="1409210"/>
            </a:xfrm>
            <a:custGeom>
              <a:avLst/>
              <a:pathLst>
                <a:path w="3397293" h="1409210">
                  <a:moveTo>
                    <a:pt x="0" y="1409210"/>
                  </a:moveTo>
                  <a:lnTo>
                    <a:pt x="135891" y="1304824"/>
                  </a:lnTo>
                  <a:lnTo>
                    <a:pt x="271783" y="1252631"/>
                  </a:lnTo>
                  <a:lnTo>
                    <a:pt x="407675" y="1043859"/>
                  </a:lnTo>
                  <a:lnTo>
                    <a:pt x="543566" y="835087"/>
                  </a:lnTo>
                  <a:lnTo>
                    <a:pt x="679458" y="626315"/>
                  </a:lnTo>
                  <a:lnTo>
                    <a:pt x="815350" y="521929"/>
                  </a:lnTo>
                  <a:lnTo>
                    <a:pt x="951242" y="521929"/>
                  </a:lnTo>
                  <a:lnTo>
                    <a:pt x="1087133" y="313157"/>
                  </a:lnTo>
                  <a:lnTo>
                    <a:pt x="1223025" y="0"/>
                  </a:lnTo>
                  <a:lnTo>
                    <a:pt x="1358917" y="156578"/>
                  </a:lnTo>
                  <a:lnTo>
                    <a:pt x="1494809" y="313157"/>
                  </a:lnTo>
                  <a:lnTo>
                    <a:pt x="1630700" y="365350"/>
                  </a:lnTo>
                  <a:lnTo>
                    <a:pt x="1766592" y="365350"/>
                  </a:lnTo>
                  <a:lnTo>
                    <a:pt x="1902484" y="417543"/>
                  </a:lnTo>
                  <a:lnTo>
                    <a:pt x="2038375" y="417543"/>
                  </a:lnTo>
                  <a:lnTo>
                    <a:pt x="2174267" y="313157"/>
                  </a:lnTo>
                  <a:lnTo>
                    <a:pt x="2310159" y="208771"/>
                  </a:lnTo>
                  <a:lnTo>
                    <a:pt x="2446051" y="208771"/>
                  </a:lnTo>
                  <a:lnTo>
                    <a:pt x="2581942" y="156578"/>
                  </a:lnTo>
                  <a:lnTo>
                    <a:pt x="2717834" y="208771"/>
                  </a:lnTo>
                  <a:lnTo>
                    <a:pt x="2853726" y="417543"/>
                  </a:lnTo>
                  <a:lnTo>
                    <a:pt x="2989618" y="417543"/>
                  </a:lnTo>
                  <a:lnTo>
                    <a:pt x="3125509" y="313157"/>
                  </a:lnTo>
                  <a:lnTo>
                    <a:pt x="3261401" y="156578"/>
                  </a:lnTo>
                  <a:lnTo>
                    <a:pt x="3397293" y="208771"/>
                  </a:lnTo>
                </a:path>
              </a:pathLst>
            </a:custGeom>
            <a:ln w="27101" cap="flat">
              <a:solidFill>
                <a:srgbClr val="961A49">
                  <a:alpha val="100000"/>
                </a:srgbClr>
              </a:solidFill>
              <a:prstDash val="solid"/>
              <a:round/>
            </a:ln>
          </p:spPr>
          <p:txBody>
            <a:bodyPr/>
            <a:lstStyle/>
            <a:p/>
          </p:txBody>
        </p:sp>
        <p:sp>
          <p:nvSpPr>
            <p:cNvPr id="83" name="pl83"/>
            <p:cNvSpPr/>
            <p:nvPr/>
          </p:nvSpPr>
          <p:spPr>
            <a:xfrm>
              <a:off x="5437664" y="2598291"/>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2285133"/>
              <a:ext cx="3397293" cy="1774561"/>
            </a:xfrm>
            <a:custGeom>
              <a:avLst/>
              <a:pathLst>
                <a:path w="3397293" h="1774561">
                  <a:moveTo>
                    <a:pt x="0" y="1617982"/>
                  </a:moveTo>
                  <a:lnTo>
                    <a:pt x="135891" y="1670175"/>
                  </a:lnTo>
                  <a:lnTo>
                    <a:pt x="271783" y="1774561"/>
                  </a:lnTo>
                  <a:lnTo>
                    <a:pt x="407675" y="1565789"/>
                  </a:lnTo>
                  <a:lnTo>
                    <a:pt x="543566" y="1409210"/>
                  </a:lnTo>
                  <a:lnTo>
                    <a:pt x="679458" y="1200438"/>
                  </a:lnTo>
                  <a:lnTo>
                    <a:pt x="815350" y="1043859"/>
                  </a:lnTo>
                  <a:lnTo>
                    <a:pt x="951242" y="1200438"/>
                  </a:lnTo>
                  <a:lnTo>
                    <a:pt x="1087133" y="574122"/>
                  </a:lnTo>
                  <a:lnTo>
                    <a:pt x="1223025" y="0"/>
                  </a:lnTo>
                  <a:lnTo>
                    <a:pt x="1358917" y="417543"/>
                  </a:lnTo>
                  <a:lnTo>
                    <a:pt x="1494809" y="782894"/>
                  </a:lnTo>
                  <a:lnTo>
                    <a:pt x="1630700" y="1148245"/>
                  </a:lnTo>
                  <a:lnTo>
                    <a:pt x="1766592" y="1096052"/>
                  </a:lnTo>
                  <a:lnTo>
                    <a:pt x="1902484" y="1043859"/>
                  </a:lnTo>
                  <a:lnTo>
                    <a:pt x="2038375" y="1148245"/>
                  </a:lnTo>
                  <a:lnTo>
                    <a:pt x="2174267" y="835087"/>
                  </a:lnTo>
                  <a:lnTo>
                    <a:pt x="2310159" y="521929"/>
                  </a:lnTo>
                  <a:lnTo>
                    <a:pt x="2446051" y="417543"/>
                  </a:lnTo>
                  <a:lnTo>
                    <a:pt x="2581942" y="313157"/>
                  </a:lnTo>
                  <a:lnTo>
                    <a:pt x="2717834" y="208771"/>
                  </a:lnTo>
                  <a:lnTo>
                    <a:pt x="2853726" y="835087"/>
                  </a:lnTo>
                  <a:lnTo>
                    <a:pt x="2989618" y="678508"/>
                  </a:lnTo>
                  <a:lnTo>
                    <a:pt x="3125509" y="521929"/>
                  </a:lnTo>
                  <a:lnTo>
                    <a:pt x="3261401" y="365350"/>
                  </a:lnTo>
                  <a:lnTo>
                    <a:pt x="3397293" y="417543"/>
                  </a:lnTo>
                </a:path>
              </a:pathLst>
            </a:custGeom>
            <a:ln w="43362" cap="flat">
              <a:solidFill>
                <a:srgbClr val="000000">
                  <a:alpha val="100000"/>
                </a:srgbClr>
              </a:solidFill>
              <a:prstDash val="solid"/>
              <a:round/>
            </a:ln>
          </p:spPr>
          <p:txBody>
            <a:bodyPr/>
            <a:lstStyle/>
            <a:p/>
          </p:txBody>
        </p:sp>
        <p:sp>
          <p:nvSpPr>
            <p:cNvPr id="85" name="pl85"/>
            <p:cNvSpPr/>
            <p:nvPr/>
          </p:nvSpPr>
          <p:spPr>
            <a:xfrm>
              <a:off x="5437664" y="2201624"/>
              <a:ext cx="0" cy="1701491"/>
            </a:xfrm>
            <a:custGeom>
              <a:avLst/>
              <a:pathLst>
                <a:path w="0" h="1701491">
                  <a:moveTo>
                    <a:pt x="0" y="170149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201624"/>
              <a:ext cx="0" cy="1283947"/>
            </a:xfrm>
            <a:custGeom>
              <a:avLst/>
              <a:pathLst>
                <a:path w="0" h="1283947">
                  <a:moveTo>
                    <a:pt x="0" y="128394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2201624"/>
              <a:ext cx="0" cy="501052"/>
            </a:xfrm>
            <a:custGeom>
              <a:avLst/>
              <a:pathLst>
                <a:path w="0" h="501052">
                  <a:moveTo>
                    <a:pt x="0" y="50105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201624"/>
              <a:ext cx="0" cy="1231754"/>
            </a:xfrm>
            <a:custGeom>
              <a:avLst/>
              <a:pathLst>
                <a:path w="0" h="1231754">
                  <a:moveTo>
                    <a:pt x="0" y="123175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201624"/>
              <a:ext cx="0" cy="396666"/>
            </a:xfrm>
            <a:custGeom>
              <a:avLst/>
              <a:pathLst>
                <a:path w="0" h="396666">
                  <a:moveTo>
                    <a:pt x="0" y="396666"/>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201624"/>
              <a:ext cx="0" cy="448859"/>
            </a:xfrm>
            <a:custGeom>
              <a:avLst/>
              <a:pathLst>
                <a:path w="0" h="448859">
                  <a:moveTo>
                    <a:pt x="0" y="448859"/>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201624"/>
              <a:ext cx="0" cy="501052"/>
            </a:xfrm>
            <a:custGeom>
              <a:avLst/>
              <a:pathLst>
                <a:path w="0" h="501052">
                  <a:moveTo>
                    <a:pt x="0" y="50105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2285133"/>
              <a:ext cx="3397293" cy="1774561"/>
            </a:xfrm>
            <a:custGeom>
              <a:avLst/>
              <a:pathLst>
                <a:path w="3397293" h="1774561">
                  <a:moveTo>
                    <a:pt x="0" y="1617982"/>
                  </a:moveTo>
                  <a:lnTo>
                    <a:pt x="135891" y="1670175"/>
                  </a:lnTo>
                  <a:lnTo>
                    <a:pt x="271783" y="1774561"/>
                  </a:lnTo>
                  <a:lnTo>
                    <a:pt x="407675" y="1565789"/>
                  </a:lnTo>
                  <a:lnTo>
                    <a:pt x="543566" y="1409210"/>
                  </a:lnTo>
                  <a:lnTo>
                    <a:pt x="679458" y="1200438"/>
                  </a:lnTo>
                  <a:lnTo>
                    <a:pt x="815350" y="1043859"/>
                  </a:lnTo>
                  <a:lnTo>
                    <a:pt x="951242" y="1200438"/>
                  </a:lnTo>
                  <a:lnTo>
                    <a:pt x="1087133" y="574122"/>
                  </a:lnTo>
                  <a:lnTo>
                    <a:pt x="1223025" y="0"/>
                  </a:lnTo>
                  <a:lnTo>
                    <a:pt x="1358917" y="417543"/>
                  </a:lnTo>
                  <a:lnTo>
                    <a:pt x="1494809" y="782894"/>
                  </a:lnTo>
                  <a:lnTo>
                    <a:pt x="1630700" y="1148245"/>
                  </a:lnTo>
                  <a:lnTo>
                    <a:pt x="1766592" y="1096052"/>
                  </a:lnTo>
                  <a:lnTo>
                    <a:pt x="1902484" y="1043859"/>
                  </a:lnTo>
                  <a:lnTo>
                    <a:pt x="2038375" y="1148245"/>
                  </a:lnTo>
                  <a:lnTo>
                    <a:pt x="2174267" y="835087"/>
                  </a:lnTo>
                  <a:lnTo>
                    <a:pt x="2310159" y="521929"/>
                  </a:lnTo>
                  <a:lnTo>
                    <a:pt x="2446051" y="417543"/>
                  </a:lnTo>
                  <a:lnTo>
                    <a:pt x="2581942" y="313157"/>
                  </a:lnTo>
                  <a:lnTo>
                    <a:pt x="2717834" y="208771"/>
                  </a:lnTo>
                  <a:lnTo>
                    <a:pt x="2853726" y="835087"/>
                  </a:lnTo>
                  <a:lnTo>
                    <a:pt x="2989618" y="678508"/>
                  </a:lnTo>
                  <a:lnTo>
                    <a:pt x="3125509" y="521929"/>
                  </a:lnTo>
                  <a:lnTo>
                    <a:pt x="3261401" y="365350"/>
                  </a:lnTo>
                  <a:lnTo>
                    <a:pt x="3397293" y="417543"/>
                  </a:lnTo>
                </a:path>
              </a:pathLst>
            </a:custGeom>
            <a:ln w="27101" cap="flat">
              <a:solidFill>
                <a:srgbClr val="0058AB">
                  <a:alpha val="100000"/>
                </a:srgbClr>
              </a:solidFill>
              <a:prstDash val="solid"/>
              <a:round/>
            </a:ln>
          </p:spPr>
          <p:txBody>
            <a:bodyPr/>
            <a:lstStyle/>
            <a:p/>
          </p:txBody>
        </p:sp>
        <p:sp>
          <p:nvSpPr>
            <p:cNvPr id="93" name="tx93"/>
            <p:cNvSpPr/>
            <p:nvPr/>
          </p:nvSpPr>
          <p:spPr>
            <a:xfrm>
              <a:off x="5359324" y="2140306"/>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-25</a:t>
              </a:r>
            </a:p>
          </p:txBody>
        </p:sp>
        <p:sp>
          <p:nvSpPr>
            <p:cNvPr id="94" name="tx94"/>
            <p:cNvSpPr/>
            <p:nvPr/>
          </p:nvSpPr>
          <p:spPr>
            <a:xfrm>
              <a:off x="6038783" y="2141630"/>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-17</a:t>
              </a:r>
            </a:p>
          </p:txBody>
        </p:sp>
        <p:sp>
          <p:nvSpPr>
            <p:cNvPr id="95" name="tx95"/>
            <p:cNvSpPr/>
            <p:nvPr/>
          </p:nvSpPr>
          <p:spPr>
            <a:xfrm>
              <a:off x="6748386" y="214163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7397700" y="2140306"/>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-16</a:t>
              </a:r>
            </a:p>
          </p:txBody>
        </p:sp>
        <p:sp>
          <p:nvSpPr>
            <p:cNvPr id="97" name="tx97"/>
            <p:cNvSpPr/>
            <p:nvPr/>
          </p:nvSpPr>
          <p:spPr>
            <a:xfrm>
              <a:off x="7989462" y="214030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50870" y="214163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9" name="tx99"/>
            <p:cNvSpPr/>
            <p:nvPr/>
          </p:nvSpPr>
          <p:spPr>
            <a:xfrm>
              <a:off x="8786762" y="214163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0" name="tx100"/>
            <p:cNvSpPr/>
            <p:nvPr/>
          </p:nvSpPr>
          <p:spPr>
            <a:xfrm>
              <a:off x="8902429" y="266356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1" name="tx101"/>
            <p:cNvSpPr/>
            <p:nvPr/>
          </p:nvSpPr>
          <p:spPr>
            <a:xfrm>
              <a:off x="8902429" y="261136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2" name="tx102"/>
            <p:cNvSpPr/>
            <p:nvPr/>
          </p:nvSpPr>
          <p:spPr>
            <a:xfrm>
              <a:off x="5003259" y="4111898"/>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3" name="tx103"/>
            <p:cNvSpPr/>
            <p:nvPr/>
          </p:nvSpPr>
          <p:spPr>
            <a:xfrm>
              <a:off x="5003259" y="359003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a:off x="5003259" y="306810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127474" y="254617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049780" y="202424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601850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01850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819702"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582156"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285602" y="4962980"/>
              <a:ext cx="44256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Nigeria</a:t>
              </a:r>
            </a:p>
          </p:txBody>
        </p:sp>
        <p:sp>
          <p:nvSpPr>
            <p:cNvPr id="120" name="tx120"/>
            <p:cNvSpPr/>
            <p:nvPr/>
          </p:nvSpPr>
          <p:spPr>
            <a:xfrm>
              <a:off x="7086801"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849256"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2" name="tx122"/>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46541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76189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705837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61365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91013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20661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87395"/>
              <a:ext cx="6613606" cy="114824"/>
            </a:xfrm>
            <a:prstGeom prst="rect">
              <a:avLst/>
            </a:prstGeom>
            <a:solidFill>
              <a:srgbClr val="E2231A">
                <a:alpha val="80000"/>
              </a:srgbClr>
            </a:solidFill>
          </p:spPr>
          <p:txBody>
            <a:bodyPr/>
            <a:lstStyle/>
            <a:p/>
          </p:txBody>
        </p:sp>
        <p:sp>
          <p:nvSpPr>
            <p:cNvPr id="134" name="rc134"/>
            <p:cNvSpPr/>
            <p:nvPr/>
          </p:nvSpPr>
          <p:spPr>
            <a:xfrm>
              <a:off x="1317178" y="5743865"/>
              <a:ext cx="7076999" cy="114824"/>
            </a:xfrm>
            <a:prstGeom prst="rect">
              <a:avLst/>
            </a:prstGeom>
            <a:solidFill>
              <a:srgbClr val="E2231A">
                <a:alpha val="80000"/>
              </a:srgbClr>
            </a:solidFill>
          </p:spPr>
          <p:txBody>
            <a:bodyPr/>
            <a:lstStyle/>
            <a:p/>
          </p:txBody>
        </p:sp>
        <p:sp>
          <p:nvSpPr>
            <p:cNvPr id="135" name="rc135"/>
            <p:cNvSpPr/>
            <p:nvPr/>
          </p:nvSpPr>
          <p:spPr>
            <a:xfrm>
              <a:off x="1317178" y="5600334"/>
              <a:ext cx="7321564" cy="114824"/>
            </a:xfrm>
            <a:prstGeom prst="rect">
              <a:avLst/>
            </a:prstGeom>
            <a:solidFill>
              <a:srgbClr val="E2231A">
                <a:alpha val="80000"/>
              </a:srgbClr>
            </a:solidFill>
          </p:spPr>
          <p:txBody>
            <a:bodyPr/>
            <a:lstStyle/>
            <a:p/>
          </p:txBody>
        </p:sp>
        <p:sp>
          <p:nvSpPr>
            <p:cNvPr id="136" name="tx136"/>
            <p:cNvSpPr/>
            <p:nvPr/>
          </p:nvSpPr>
          <p:spPr>
            <a:xfrm>
              <a:off x="7617485" y="5904368"/>
              <a:ext cx="24099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2.9m</a:t>
              </a:r>
            </a:p>
          </p:txBody>
        </p:sp>
        <p:sp>
          <p:nvSpPr>
            <p:cNvPr id="137" name="tx137"/>
            <p:cNvSpPr/>
            <p:nvPr/>
          </p:nvSpPr>
          <p:spPr>
            <a:xfrm>
              <a:off x="8080877" y="5760784"/>
              <a:ext cx="24099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3.1m</a:t>
              </a:r>
            </a:p>
          </p:txBody>
        </p:sp>
        <p:sp>
          <p:nvSpPr>
            <p:cNvPr id="138" name="tx138"/>
            <p:cNvSpPr/>
            <p:nvPr/>
          </p:nvSpPr>
          <p:spPr>
            <a:xfrm>
              <a:off x="8325443" y="5617253"/>
              <a:ext cx="24099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3.2m</a:t>
              </a:r>
            </a:p>
          </p:txBody>
        </p:sp>
        <p:sp>
          <p:nvSpPr>
            <p:cNvPr id="139" name="tx139"/>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2" name="tx142"/>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2992169" y="6088065"/>
              <a:ext cx="621487"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1,000,000</a:t>
              </a:r>
            </a:p>
          </p:txBody>
        </p:sp>
        <p:sp>
          <p:nvSpPr>
            <p:cNvPr id="144" name="tx144"/>
            <p:cNvSpPr/>
            <p:nvPr/>
          </p:nvSpPr>
          <p:spPr>
            <a:xfrm>
              <a:off x="5288647" y="6088065"/>
              <a:ext cx="621487"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2,000,000</a:t>
              </a:r>
            </a:p>
          </p:txBody>
        </p:sp>
        <p:sp>
          <p:nvSpPr>
            <p:cNvPr id="145" name="tx145"/>
            <p:cNvSpPr/>
            <p:nvPr/>
          </p:nvSpPr>
          <p:spPr>
            <a:xfrm>
              <a:off x="7585125" y="6088065"/>
              <a:ext cx="621487"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3,000,000</a:t>
              </a:r>
            </a:p>
          </p:txBody>
        </p:sp>
        <p:sp>
          <p:nvSpPr>
            <p:cNvPr id="146" name="tx146"/>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7" name="tx14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Nigeria (56%) was 28 percentage points lower than the global average (84%) and 8 percentage points lower than the average across all WCAR countries (64%).
National MCV1 coverage was 2 percentage points lower than in 2019 (58%).
This equates to 3.2m unvaccinated children in 2025 compared to 2.9m unvaccinated children in 2019.</a:t>
            </a:r>
          </a:p>
        </p:txBody>
      </p:sp>
      <p:sp>
        <p:nvSpPr>
          <p:cNvPr id="15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Nigeria MCV1 coverage was 56% - this is 2 percentage points lower than in 2019 and lower than both the global and regional averages.</a:t>
            </a:r>
          </a:p>
        </p:txBody>
      </p:sp>
      <p:grpSp xmlns:pic="http://schemas.openxmlformats.org/drawingml/2006/picture">
        <p:nvGrpSpPr>
          <p:cNvPr id="151" name=""/>
          <p:cNvGrpSpPr/>
          <p:nvPr/>
        </p:nvGrpSpPr>
        <p:grpSpPr>
          <a:xfrm>
            <a:off x="292608" y="1005840"/>
            <a:ext cx="8595360" cy="28575"/>
            <a:chOff x="292608" y="1005840"/>
            <a:chExt cx="8595360" cy="28575"/>
          </a:xfrm>
        </p:grpSpPr>
        <p:sp>
          <p:nvSpPr>
            <p:cNvPr id="15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WCAR from lowest to highest coverage, and the rank of the top 10 countries with the most unvaccinated children, based on absolute numbers.
In 2025, Nigeria ranked number 4 out of 24 countries for lowest MCV1 coverage (based on tied ranks).
Nigeria was in the top 10 countries with the most unvaccinated children (rank=1).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Nigeria was among the countries with the highest coverage, but had the highest number of unvaccinated children in the region, contributing the most to the unvaccinated burden.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2239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5114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37988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5367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76551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99426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4046059"/>
              <a:ext cx="239888" cy="261962"/>
            </a:xfrm>
            <a:prstGeom prst="rect">
              <a:avLst/>
            </a:prstGeom>
            <a:solidFill>
              <a:srgbClr val="80BD41">
                <a:alpha val="100000"/>
              </a:srgbClr>
            </a:solidFill>
          </p:spPr>
          <p:txBody>
            <a:bodyPr/>
            <a:lstStyle/>
            <a:p/>
          </p:txBody>
        </p:sp>
        <p:sp>
          <p:nvSpPr>
            <p:cNvPr id="24" name="rc24"/>
            <p:cNvSpPr/>
            <p:nvPr/>
          </p:nvSpPr>
          <p:spPr>
            <a:xfrm>
              <a:off x="1296273" y="3514197"/>
              <a:ext cx="239888" cy="531862"/>
            </a:xfrm>
            <a:prstGeom prst="rect">
              <a:avLst/>
            </a:prstGeom>
            <a:solidFill>
              <a:srgbClr val="E2231A">
                <a:alpha val="100000"/>
              </a:srgbClr>
            </a:solidFill>
          </p:spPr>
          <p:txBody>
            <a:bodyPr/>
            <a:lstStyle/>
            <a:p/>
          </p:txBody>
        </p:sp>
        <p:sp>
          <p:nvSpPr>
            <p:cNvPr id="25" name="rc25"/>
            <p:cNvSpPr/>
            <p:nvPr/>
          </p:nvSpPr>
          <p:spPr>
            <a:xfrm>
              <a:off x="1562816" y="4046321"/>
              <a:ext cx="239888" cy="261700"/>
            </a:xfrm>
            <a:prstGeom prst="rect">
              <a:avLst/>
            </a:prstGeom>
            <a:solidFill>
              <a:srgbClr val="80BD41">
                <a:alpha val="100000"/>
              </a:srgbClr>
            </a:solidFill>
          </p:spPr>
          <p:txBody>
            <a:bodyPr/>
            <a:lstStyle/>
            <a:p/>
          </p:txBody>
        </p:sp>
        <p:sp>
          <p:nvSpPr>
            <p:cNvPr id="26" name="rc26"/>
            <p:cNvSpPr/>
            <p:nvPr/>
          </p:nvSpPr>
          <p:spPr>
            <a:xfrm>
              <a:off x="1562816" y="3490208"/>
              <a:ext cx="239888" cy="556113"/>
            </a:xfrm>
            <a:prstGeom prst="rect">
              <a:avLst/>
            </a:prstGeom>
            <a:solidFill>
              <a:srgbClr val="E2231A">
                <a:alpha val="100000"/>
              </a:srgbClr>
            </a:solidFill>
          </p:spPr>
          <p:txBody>
            <a:bodyPr/>
            <a:lstStyle/>
            <a:p/>
          </p:txBody>
        </p:sp>
        <p:sp>
          <p:nvSpPr>
            <p:cNvPr id="27" name="rc27"/>
            <p:cNvSpPr/>
            <p:nvPr/>
          </p:nvSpPr>
          <p:spPr>
            <a:xfrm>
              <a:off x="1829360" y="4056057"/>
              <a:ext cx="239888" cy="251964"/>
            </a:xfrm>
            <a:prstGeom prst="rect">
              <a:avLst/>
            </a:prstGeom>
            <a:solidFill>
              <a:srgbClr val="80BD41">
                <a:alpha val="100000"/>
              </a:srgbClr>
            </a:solidFill>
          </p:spPr>
          <p:txBody>
            <a:bodyPr/>
            <a:lstStyle/>
            <a:p/>
          </p:txBody>
        </p:sp>
        <p:sp>
          <p:nvSpPr>
            <p:cNvPr id="28" name="rc28"/>
            <p:cNvSpPr/>
            <p:nvPr/>
          </p:nvSpPr>
          <p:spPr>
            <a:xfrm>
              <a:off x="1829360" y="3468140"/>
              <a:ext cx="239888" cy="587917"/>
            </a:xfrm>
            <a:prstGeom prst="rect">
              <a:avLst/>
            </a:prstGeom>
            <a:solidFill>
              <a:srgbClr val="E2231A">
                <a:alpha val="100000"/>
              </a:srgbClr>
            </a:solidFill>
          </p:spPr>
          <p:txBody>
            <a:bodyPr/>
            <a:lstStyle/>
            <a:p/>
          </p:txBody>
        </p:sp>
        <p:sp>
          <p:nvSpPr>
            <p:cNvPr id="29" name="rc29"/>
            <p:cNvSpPr/>
            <p:nvPr/>
          </p:nvSpPr>
          <p:spPr>
            <a:xfrm>
              <a:off x="2095903" y="4014712"/>
              <a:ext cx="239888" cy="293308"/>
            </a:xfrm>
            <a:prstGeom prst="rect">
              <a:avLst/>
            </a:prstGeom>
            <a:solidFill>
              <a:srgbClr val="80BD41">
                <a:alpha val="100000"/>
              </a:srgbClr>
            </a:solidFill>
          </p:spPr>
          <p:txBody>
            <a:bodyPr/>
            <a:lstStyle/>
            <a:p/>
          </p:txBody>
        </p:sp>
        <p:sp>
          <p:nvSpPr>
            <p:cNvPr id="30" name="rc30"/>
            <p:cNvSpPr/>
            <p:nvPr/>
          </p:nvSpPr>
          <p:spPr>
            <a:xfrm>
              <a:off x="2095903" y="3445349"/>
              <a:ext cx="239888" cy="569363"/>
            </a:xfrm>
            <a:prstGeom prst="rect">
              <a:avLst/>
            </a:prstGeom>
            <a:solidFill>
              <a:srgbClr val="E2231A">
                <a:alpha val="100000"/>
              </a:srgbClr>
            </a:solidFill>
          </p:spPr>
          <p:txBody>
            <a:bodyPr/>
            <a:lstStyle/>
            <a:p/>
          </p:txBody>
        </p:sp>
        <p:sp>
          <p:nvSpPr>
            <p:cNvPr id="31" name="rc31"/>
            <p:cNvSpPr/>
            <p:nvPr/>
          </p:nvSpPr>
          <p:spPr>
            <a:xfrm>
              <a:off x="2362446" y="3981237"/>
              <a:ext cx="239888" cy="326784"/>
            </a:xfrm>
            <a:prstGeom prst="rect">
              <a:avLst/>
            </a:prstGeom>
            <a:solidFill>
              <a:srgbClr val="80BD41">
                <a:alpha val="100000"/>
              </a:srgbClr>
            </a:solidFill>
          </p:spPr>
          <p:txBody>
            <a:bodyPr/>
            <a:lstStyle/>
            <a:p/>
          </p:txBody>
        </p:sp>
        <p:sp>
          <p:nvSpPr>
            <p:cNvPr id="32" name="rc32"/>
            <p:cNvSpPr/>
            <p:nvPr/>
          </p:nvSpPr>
          <p:spPr>
            <a:xfrm>
              <a:off x="2362446" y="3424820"/>
              <a:ext cx="239888" cy="556416"/>
            </a:xfrm>
            <a:prstGeom prst="rect">
              <a:avLst/>
            </a:prstGeom>
            <a:solidFill>
              <a:srgbClr val="E2231A">
                <a:alpha val="100000"/>
              </a:srgbClr>
            </a:solidFill>
          </p:spPr>
          <p:txBody>
            <a:bodyPr/>
            <a:lstStyle/>
            <a:p/>
          </p:txBody>
        </p:sp>
        <p:sp>
          <p:nvSpPr>
            <p:cNvPr id="33" name="rc33"/>
            <p:cNvSpPr/>
            <p:nvPr/>
          </p:nvSpPr>
          <p:spPr>
            <a:xfrm>
              <a:off x="2628989" y="3936244"/>
              <a:ext cx="239888" cy="371777"/>
            </a:xfrm>
            <a:prstGeom prst="rect">
              <a:avLst/>
            </a:prstGeom>
            <a:solidFill>
              <a:srgbClr val="80BD41">
                <a:alpha val="100000"/>
              </a:srgbClr>
            </a:solidFill>
          </p:spPr>
          <p:txBody>
            <a:bodyPr/>
            <a:lstStyle/>
            <a:p/>
          </p:txBody>
        </p:sp>
        <p:sp>
          <p:nvSpPr>
            <p:cNvPr id="34" name="rc34"/>
            <p:cNvSpPr/>
            <p:nvPr/>
          </p:nvSpPr>
          <p:spPr>
            <a:xfrm>
              <a:off x="2628989" y="3401247"/>
              <a:ext cx="239888" cy="534996"/>
            </a:xfrm>
            <a:prstGeom prst="rect">
              <a:avLst/>
            </a:prstGeom>
            <a:solidFill>
              <a:srgbClr val="E2231A">
                <a:alpha val="100000"/>
              </a:srgbClr>
            </a:solidFill>
          </p:spPr>
          <p:txBody>
            <a:bodyPr/>
            <a:lstStyle/>
            <a:p/>
          </p:txBody>
        </p:sp>
        <p:sp>
          <p:nvSpPr>
            <p:cNvPr id="35" name="rc35"/>
            <p:cNvSpPr/>
            <p:nvPr/>
          </p:nvSpPr>
          <p:spPr>
            <a:xfrm>
              <a:off x="2895532" y="3899335"/>
              <a:ext cx="239888" cy="408685"/>
            </a:xfrm>
            <a:prstGeom prst="rect">
              <a:avLst/>
            </a:prstGeom>
            <a:solidFill>
              <a:srgbClr val="80BD41">
                <a:alpha val="100000"/>
              </a:srgbClr>
            </a:solidFill>
          </p:spPr>
          <p:txBody>
            <a:bodyPr/>
            <a:lstStyle/>
            <a:p/>
          </p:txBody>
        </p:sp>
        <p:sp>
          <p:nvSpPr>
            <p:cNvPr id="36" name="rc36"/>
            <p:cNvSpPr/>
            <p:nvPr/>
          </p:nvSpPr>
          <p:spPr>
            <a:xfrm>
              <a:off x="2895532" y="3379190"/>
              <a:ext cx="239888" cy="520145"/>
            </a:xfrm>
            <a:prstGeom prst="rect">
              <a:avLst/>
            </a:prstGeom>
            <a:solidFill>
              <a:srgbClr val="E2231A">
                <a:alpha val="100000"/>
              </a:srgbClr>
            </a:solidFill>
          </p:spPr>
          <p:txBody>
            <a:bodyPr/>
            <a:lstStyle/>
            <a:p/>
          </p:txBody>
        </p:sp>
        <p:sp>
          <p:nvSpPr>
            <p:cNvPr id="37" name="rc37"/>
            <p:cNvSpPr/>
            <p:nvPr/>
          </p:nvSpPr>
          <p:spPr>
            <a:xfrm>
              <a:off x="3162075" y="3918621"/>
              <a:ext cx="239888" cy="389400"/>
            </a:xfrm>
            <a:prstGeom prst="rect">
              <a:avLst/>
            </a:prstGeom>
            <a:solidFill>
              <a:srgbClr val="80BD41">
                <a:alpha val="100000"/>
              </a:srgbClr>
            </a:solidFill>
          </p:spPr>
          <p:txBody>
            <a:bodyPr/>
            <a:lstStyle/>
            <a:p/>
          </p:txBody>
        </p:sp>
        <p:sp>
          <p:nvSpPr>
            <p:cNvPr id="38" name="rc38"/>
            <p:cNvSpPr/>
            <p:nvPr/>
          </p:nvSpPr>
          <p:spPr>
            <a:xfrm>
              <a:off x="3162075" y="3358265"/>
              <a:ext cx="239888" cy="560356"/>
            </a:xfrm>
            <a:prstGeom prst="rect">
              <a:avLst/>
            </a:prstGeom>
            <a:solidFill>
              <a:srgbClr val="E2231A">
                <a:alpha val="100000"/>
              </a:srgbClr>
            </a:solidFill>
          </p:spPr>
          <p:txBody>
            <a:bodyPr/>
            <a:lstStyle/>
            <a:p/>
          </p:txBody>
        </p:sp>
        <p:sp>
          <p:nvSpPr>
            <p:cNvPr id="39" name="rc39"/>
            <p:cNvSpPr/>
            <p:nvPr/>
          </p:nvSpPr>
          <p:spPr>
            <a:xfrm>
              <a:off x="3428618" y="3791126"/>
              <a:ext cx="239888" cy="516895"/>
            </a:xfrm>
            <a:prstGeom prst="rect">
              <a:avLst/>
            </a:prstGeom>
            <a:solidFill>
              <a:srgbClr val="80BD41">
                <a:alpha val="100000"/>
              </a:srgbClr>
            </a:solidFill>
          </p:spPr>
          <p:txBody>
            <a:bodyPr/>
            <a:lstStyle/>
            <a:p/>
          </p:txBody>
        </p:sp>
        <p:sp>
          <p:nvSpPr>
            <p:cNvPr id="40" name="rc40"/>
            <p:cNvSpPr/>
            <p:nvPr/>
          </p:nvSpPr>
          <p:spPr>
            <a:xfrm>
              <a:off x="3428618" y="3332747"/>
              <a:ext cx="239888" cy="458378"/>
            </a:xfrm>
            <a:prstGeom prst="rect">
              <a:avLst/>
            </a:prstGeom>
            <a:solidFill>
              <a:srgbClr val="E2231A">
                <a:alpha val="100000"/>
              </a:srgbClr>
            </a:solidFill>
          </p:spPr>
          <p:txBody>
            <a:bodyPr/>
            <a:lstStyle/>
            <a:p/>
          </p:txBody>
        </p:sp>
        <p:sp>
          <p:nvSpPr>
            <p:cNvPr id="41" name="rc41"/>
            <p:cNvSpPr/>
            <p:nvPr/>
          </p:nvSpPr>
          <p:spPr>
            <a:xfrm>
              <a:off x="3695161" y="3670285"/>
              <a:ext cx="239888" cy="637736"/>
            </a:xfrm>
            <a:prstGeom prst="rect">
              <a:avLst/>
            </a:prstGeom>
            <a:solidFill>
              <a:srgbClr val="80BD41">
                <a:alpha val="100000"/>
              </a:srgbClr>
            </a:solidFill>
          </p:spPr>
          <p:txBody>
            <a:bodyPr/>
            <a:lstStyle/>
            <a:p/>
          </p:txBody>
        </p:sp>
        <p:sp>
          <p:nvSpPr>
            <p:cNvPr id="42" name="rc42"/>
            <p:cNvSpPr/>
            <p:nvPr/>
          </p:nvSpPr>
          <p:spPr>
            <a:xfrm>
              <a:off x="3695161" y="3311559"/>
              <a:ext cx="239888" cy="358726"/>
            </a:xfrm>
            <a:prstGeom prst="rect">
              <a:avLst/>
            </a:prstGeom>
            <a:solidFill>
              <a:srgbClr val="E2231A">
                <a:alpha val="100000"/>
              </a:srgbClr>
            </a:solidFill>
          </p:spPr>
          <p:txBody>
            <a:bodyPr/>
            <a:lstStyle/>
            <a:p/>
          </p:txBody>
        </p:sp>
        <p:sp>
          <p:nvSpPr>
            <p:cNvPr id="43" name="rc43"/>
            <p:cNvSpPr/>
            <p:nvPr/>
          </p:nvSpPr>
          <p:spPr>
            <a:xfrm>
              <a:off x="3961705" y="3738627"/>
              <a:ext cx="239888" cy="569394"/>
            </a:xfrm>
            <a:prstGeom prst="rect">
              <a:avLst/>
            </a:prstGeom>
            <a:solidFill>
              <a:srgbClr val="80BD41">
                <a:alpha val="100000"/>
              </a:srgbClr>
            </a:solidFill>
          </p:spPr>
          <p:txBody>
            <a:bodyPr/>
            <a:lstStyle/>
            <a:p/>
          </p:txBody>
        </p:sp>
        <p:sp>
          <p:nvSpPr>
            <p:cNvPr id="44" name="rc44"/>
            <p:cNvSpPr/>
            <p:nvPr/>
          </p:nvSpPr>
          <p:spPr>
            <a:xfrm>
              <a:off x="3961705" y="3291246"/>
              <a:ext cx="239888" cy="447381"/>
            </a:xfrm>
            <a:prstGeom prst="rect">
              <a:avLst/>
            </a:prstGeom>
            <a:solidFill>
              <a:srgbClr val="E2231A">
                <a:alpha val="100000"/>
              </a:srgbClr>
            </a:solidFill>
          </p:spPr>
          <p:txBody>
            <a:bodyPr/>
            <a:lstStyle/>
            <a:p/>
          </p:txBody>
        </p:sp>
        <p:sp>
          <p:nvSpPr>
            <p:cNvPr id="45" name="rc45"/>
            <p:cNvSpPr/>
            <p:nvPr/>
          </p:nvSpPr>
          <p:spPr>
            <a:xfrm>
              <a:off x="4228248" y="3799522"/>
              <a:ext cx="239888" cy="508499"/>
            </a:xfrm>
            <a:prstGeom prst="rect">
              <a:avLst/>
            </a:prstGeom>
            <a:solidFill>
              <a:srgbClr val="80BD41">
                <a:alpha val="100000"/>
              </a:srgbClr>
            </a:solidFill>
          </p:spPr>
          <p:txBody>
            <a:bodyPr/>
            <a:lstStyle/>
            <a:p/>
          </p:txBody>
        </p:sp>
        <p:sp>
          <p:nvSpPr>
            <p:cNvPr id="46" name="rc46"/>
            <p:cNvSpPr/>
            <p:nvPr/>
          </p:nvSpPr>
          <p:spPr>
            <a:xfrm>
              <a:off x="4228248" y="3270267"/>
              <a:ext cx="239888" cy="529254"/>
            </a:xfrm>
            <a:prstGeom prst="rect">
              <a:avLst/>
            </a:prstGeom>
            <a:solidFill>
              <a:srgbClr val="E2231A">
                <a:alpha val="100000"/>
              </a:srgbClr>
            </a:solidFill>
          </p:spPr>
          <p:txBody>
            <a:bodyPr/>
            <a:lstStyle/>
            <a:p/>
          </p:txBody>
        </p:sp>
        <p:sp>
          <p:nvSpPr>
            <p:cNvPr id="47" name="rc47"/>
            <p:cNvSpPr/>
            <p:nvPr/>
          </p:nvSpPr>
          <p:spPr>
            <a:xfrm>
              <a:off x="4494791" y="3866919"/>
              <a:ext cx="239888" cy="441102"/>
            </a:xfrm>
            <a:prstGeom prst="rect">
              <a:avLst/>
            </a:prstGeom>
            <a:solidFill>
              <a:srgbClr val="80BD41">
                <a:alpha val="100000"/>
              </a:srgbClr>
            </a:solidFill>
          </p:spPr>
          <p:txBody>
            <a:bodyPr/>
            <a:lstStyle/>
            <a:p/>
          </p:txBody>
        </p:sp>
        <p:sp>
          <p:nvSpPr>
            <p:cNvPr id="48" name="rc48"/>
            <p:cNvSpPr/>
            <p:nvPr/>
          </p:nvSpPr>
          <p:spPr>
            <a:xfrm>
              <a:off x="4494791" y="3257778"/>
              <a:ext cx="239888" cy="609141"/>
            </a:xfrm>
            <a:prstGeom prst="rect">
              <a:avLst/>
            </a:prstGeom>
            <a:solidFill>
              <a:srgbClr val="E2231A">
                <a:alpha val="100000"/>
              </a:srgbClr>
            </a:solidFill>
          </p:spPr>
          <p:txBody>
            <a:bodyPr/>
            <a:lstStyle/>
            <a:p/>
          </p:txBody>
        </p:sp>
        <p:sp>
          <p:nvSpPr>
            <p:cNvPr id="49" name="rc49"/>
            <p:cNvSpPr/>
            <p:nvPr/>
          </p:nvSpPr>
          <p:spPr>
            <a:xfrm>
              <a:off x="4761334" y="3851381"/>
              <a:ext cx="239888" cy="456640"/>
            </a:xfrm>
            <a:prstGeom prst="rect">
              <a:avLst/>
            </a:prstGeom>
            <a:solidFill>
              <a:srgbClr val="80BD41">
                <a:alpha val="100000"/>
              </a:srgbClr>
            </a:solidFill>
          </p:spPr>
          <p:txBody>
            <a:bodyPr/>
            <a:lstStyle/>
            <a:p/>
          </p:txBody>
        </p:sp>
        <p:sp>
          <p:nvSpPr>
            <p:cNvPr id="50" name="rc50"/>
            <p:cNvSpPr/>
            <p:nvPr/>
          </p:nvSpPr>
          <p:spPr>
            <a:xfrm>
              <a:off x="4761334" y="3246067"/>
              <a:ext cx="239888" cy="605314"/>
            </a:xfrm>
            <a:prstGeom prst="rect">
              <a:avLst/>
            </a:prstGeom>
            <a:solidFill>
              <a:srgbClr val="E2231A">
                <a:alpha val="100000"/>
              </a:srgbClr>
            </a:solidFill>
          </p:spPr>
          <p:txBody>
            <a:bodyPr/>
            <a:lstStyle/>
            <a:p/>
          </p:txBody>
        </p:sp>
        <p:sp>
          <p:nvSpPr>
            <p:cNvPr id="51" name="rc51"/>
            <p:cNvSpPr/>
            <p:nvPr/>
          </p:nvSpPr>
          <p:spPr>
            <a:xfrm>
              <a:off x="5027877" y="3834553"/>
              <a:ext cx="239888" cy="473468"/>
            </a:xfrm>
            <a:prstGeom prst="rect">
              <a:avLst/>
            </a:prstGeom>
            <a:solidFill>
              <a:srgbClr val="80BD41">
                <a:alpha val="100000"/>
              </a:srgbClr>
            </a:solidFill>
          </p:spPr>
          <p:txBody>
            <a:bodyPr/>
            <a:lstStyle/>
            <a:p/>
          </p:txBody>
        </p:sp>
        <p:sp>
          <p:nvSpPr>
            <p:cNvPr id="52" name="rc52"/>
            <p:cNvSpPr/>
            <p:nvPr/>
          </p:nvSpPr>
          <p:spPr>
            <a:xfrm>
              <a:off x="5027877" y="3231957"/>
              <a:ext cx="239888" cy="602595"/>
            </a:xfrm>
            <a:prstGeom prst="rect">
              <a:avLst/>
            </a:prstGeom>
            <a:solidFill>
              <a:srgbClr val="E2231A">
                <a:alpha val="100000"/>
              </a:srgbClr>
            </a:solidFill>
          </p:spPr>
          <p:txBody>
            <a:bodyPr/>
            <a:lstStyle/>
            <a:p/>
          </p:txBody>
        </p:sp>
        <p:sp>
          <p:nvSpPr>
            <p:cNvPr id="53" name="rc53"/>
            <p:cNvSpPr/>
            <p:nvPr/>
          </p:nvSpPr>
          <p:spPr>
            <a:xfrm>
              <a:off x="5294420" y="3855189"/>
              <a:ext cx="239888" cy="452832"/>
            </a:xfrm>
            <a:prstGeom prst="rect">
              <a:avLst/>
            </a:prstGeom>
            <a:solidFill>
              <a:srgbClr val="80BD41">
                <a:alpha val="100000"/>
              </a:srgbClr>
            </a:solidFill>
          </p:spPr>
          <p:txBody>
            <a:bodyPr/>
            <a:lstStyle/>
            <a:p/>
          </p:txBody>
        </p:sp>
        <p:sp>
          <p:nvSpPr>
            <p:cNvPr id="54" name="rc54"/>
            <p:cNvSpPr/>
            <p:nvPr/>
          </p:nvSpPr>
          <p:spPr>
            <a:xfrm>
              <a:off x="5294420" y="3229848"/>
              <a:ext cx="239888" cy="625340"/>
            </a:xfrm>
            <a:prstGeom prst="rect">
              <a:avLst/>
            </a:prstGeom>
            <a:solidFill>
              <a:srgbClr val="E2231A">
                <a:alpha val="100000"/>
              </a:srgbClr>
            </a:solidFill>
          </p:spPr>
          <p:txBody>
            <a:bodyPr/>
            <a:lstStyle/>
            <a:p/>
          </p:txBody>
        </p:sp>
        <p:sp>
          <p:nvSpPr>
            <p:cNvPr id="55" name="rc55"/>
            <p:cNvSpPr/>
            <p:nvPr/>
          </p:nvSpPr>
          <p:spPr>
            <a:xfrm>
              <a:off x="5560963" y="3793322"/>
              <a:ext cx="239888" cy="514699"/>
            </a:xfrm>
            <a:prstGeom prst="rect">
              <a:avLst/>
            </a:prstGeom>
            <a:solidFill>
              <a:srgbClr val="80BD41">
                <a:alpha val="100000"/>
              </a:srgbClr>
            </a:solidFill>
          </p:spPr>
          <p:txBody>
            <a:bodyPr/>
            <a:lstStyle/>
            <a:p/>
          </p:txBody>
        </p:sp>
        <p:sp>
          <p:nvSpPr>
            <p:cNvPr id="56" name="rc56"/>
            <p:cNvSpPr/>
            <p:nvPr/>
          </p:nvSpPr>
          <p:spPr>
            <a:xfrm>
              <a:off x="5560963" y="3235731"/>
              <a:ext cx="239888" cy="557590"/>
            </a:xfrm>
            <a:prstGeom prst="rect">
              <a:avLst/>
            </a:prstGeom>
            <a:solidFill>
              <a:srgbClr val="E2231A">
                <a:alpha val="100000"/>
              </a:srgbClr>
            </a:solidFill>
          </p:spPr>
          <p:txBody>
            <a:bodyPr/>
            <a:lstStyle/>
            <a:p/>
          </p:txBody>
        </p:sp>
        <p:sp>
          <p:nvSpPr>
            <p:cNvPr id="57" name="rc57"/>
            <p:cNvSpPr/>
            <p:nvPr/>
          </p:nvSpPr>
          <p:spPr>
            <a:xfrm>
              <a:off x="5827506" y="3731317"/>
              <a:ext cx="239888" cy="576704"/>
            </a:xfrm>
            <a:prstGeom prst="rect">
              <a:avLst/>
            </a:prstGeom>
            <a:solidFill>
              <a:srgbClr val="80BD41">
                <a:alpha val="100000"/>
              </a:srgbClr>
            </a:solidFill>
          </p:spPr>
          <p:txBody>
            <a:bodyPr/>
            <a:lstStyle/>
            <a:p/>
          </p:txBody>
        </p:sp>
        <p:sp>
          <p:nvSpPr>
            <p:cNvPr id="58" name="rc58"/>
            <p:cNvSpPr/>
            <p:nvPr/>
          </p:nvSpPr>
          <p:spPr>
            <a:xfrm>
              <a:off x="5827506" y="3240050"/>
              <a:ext cx="239888" cy="491266"/>
            </a:xfrm>
            <a:prstGeom prst="rect">
              <a:avLst/>
            </a:prstGeom>
            <a:solidFill>
              <a:srgbClr val="E2231A">
                <a:alpha val="100000"/>
              </a:srgbClr>
            </a:solidFill>
          </p:spPr>
          <p:txBody>
            <a:bodyPr/>
            <a:lstStyle/>
            <a:p/>
          </p:txBody>
        </p:sp>
        <p:sp>
          <p:nvSpPr>
            <p:cNvPr id="59" name="rc59"/>
            <p:cNvSpPr/>
            <p:nvPr/>
          </p:nvSpPr>
          <p:spPr>
            <a:xfrm>
              <a:off x="6094049" y="3712286"/>
              <a:ext cx="239888" cy="595734"/>
            </a:xfrm>
            <a:prstGeom prst="rect">
              <a:avLst/>
            </a:prstGeom>
            <a:solidFill>
              <a:srgbClr val="80BD41">
                <a:alpha val="100000"/>
              </a:srgbClr>
            </a:solidFill>
          </p:spPr>
          <p:txBody>
            <a:bodyPr/>
            <a:lstStyle/>
            <a:p/>
          </p:txBody>
        </p:sp>
        <p:sp>
          <p:nvSpPr>
            <p:cNvPr id="60" name="rc60"/>
            <p:cNvSpPr/>
            <p:nvPr/>
          </p:nvSpPr>
          <p:spPr>
            <a:xfrm>
              <a:off x="6094049" y="3244209"/>
              <a:ext cx="239888" cy="468077"/>
            </a:xfrm>
            <a:prstGeom prst="rect">
              <a:avLst/>
            </a:prstGeom>
            <a:solidFill>
              <a:srgbClr val="E2231A">
                <a:alpha val="100000"/>
              </a:srgbClr>
            </a:solidFill>
          </p:spPr>
          <p:txBody>
            <a:bodyPr/>
            <a:lstStyle/>
            <a:p/>
          </p:txBody>
        </p:sp>
        <p:sp>
          <p:nvSpPr>
            <p:cNvPr id="61" name="rc61"/>
            <p:cNvSpPr/>
            <p:nvPr/>
          </p:nvSpPr>
          <p:spPr>
            <a:xfrm>
              <a:off x="6360593" y="3694568"/>
              <a:ext cx="239888" cy="613453"/>
            </a:xfrm>
            <a:prstGeom prst="rect">
              <a:avLst/>
            </a:prstGeom>
            <a:solidFill>
              <a:srgbClr val="80BD41">
                <a:alpha val="100000"/>
              </a:srgbClr>
            </a:solidFill>
          </p:spPr>
          <p:txBody>
            <a:bodyPr/>
            <a:lstStyle/>
            <a:p/>
          </p:txBody>
        </p:sp>
        <p:sp>
          <p:nvSpPr>
            <p:cNvPr id="62" name="rc62"/>
            <p:cNvSpPr/>
            <p:nvPr/>
          </p:nvSpPr>
          <p:spPr>
            <a:xfrm>
              <a:off x="6360593" y="3250343"/>
              <a:ext cx="239888" cy="444225"/>
            </a:xfrm>
            <a:prstGeom prst="rect">
              <a:avLst/>
            </a:prstGeom>
            <a:solidFill>
              <a:srgbClr val="E2231A">
                <a:alpha val="100000"/>
              </a:srgbClr>
            </a:solidFill>
          </p:spPr>
          <p:txBody>
            <a:bodyPr/>
            <a:lstStyle/>
            <a:p/>
          </p:txBody>
        </p:sp>
        <p:sp>
          <p:nvSpPr>
            <p:cNvPr id="63" name="rc63"/>
            <p:cNvSpPr/>
            <p:nvPr/>
          </p:nvSpPr>
          <p:spPr>
            <a:xfrm>
              <a:off x="6627136" y="3677014"/>
              <a:ext cx="239888" cy="631007"/>
            </a:xfrm>
            <a:prstGeom prst="rect">
              <a:avLst/>
            </a:prstGeom>
            <a:solidFill>
              <a:srgbClr val="80BD41">
                <a:alpha val="100000"/>
              </a:srgbClr>
            </a:solidFill>
          </p:spPr>
          <p:txBody>
            <a:bodyPr/>
            <a:lstStyle/>
            <a:p/>
          </p:txBody>
        </p:sp>
        <p:sp>
          <p:nvSpPr>
            <p:cNvPr id="64" name="rc64"/>
            <p:cNvSpPr/>
            <p:nvPr/>
          </p:nvSpPr>
          <p:spPr>
            <a:xfrm>
              <a:off x="6627136" y="3256342"/>
              <a:ext cx="239888" cy="420671"/>
            </a:xfrm>
            <a:prstGeom prst="rect">
              <a:avLst/>
            </a:prstGeom>
            <a:solidFill>
              <a:srgbClr val="E2231A">
                <a:alpha val="100000"/>
              </a:srgbClr>
            </a:solidFill>
          </p:spPr>
          <p:txBody>
            <a:bodyPr/>
            <a:lstStyle/>
            <a:p/>
          </p:txBody>
        </p:sp>
        <p:sp>
          <p:nvSpPr>
            <p:cNvPr id="65" name="rc65"/>
            <p:cNvSpPr/>
            <p:nvPr/>
          </p:nvSpPr>
          <p:spPr>
            <a:xfrm>
              <a:off x="6893679" y="3794869"/>
              <a:ext cx="239888" cy="513152"/>
            </a:xfrm>
            <a:prstGeom prst="rect">
              <a:avLst/>
            </a:prstGeom>
            <a:solidFill>
              <a:srgbClr val="80BD41">
                <a:alpha val="100000"/>
              </a:srgbClr>
            </a:solidFill>
          </p:spPr>
          <p:txBody>
            <a:bodyPr/>
            <a:lstStyle/>
            <a:p/>
          </p:txBody>
        </p:sp>
        <p:sp>
          <p:nvSpPr>
            <p:cNvPr id="66" name="rc66"/>
            <p:cNvSpPr/>
            <p:nvPr/>
          </p:nvSpPr>
          <p:spPr>
            <a:xfrm>
              <a:off x="6893679" y="3238953"/>
              <a:ext cx="239888" cy="555915"/>
            </a:xfrm>
            <a:prstGeom prst="rect">
              <a:avLst/>
            </a:prstGeom>
            <a:solidFill>
              <a:srgbClr val="E2231A">
                <a:alpha val="100000"/>
              </a:srgbClr>
            </a:solidFill>
          </p:spPr>
          <p:txBody>
            <a:bodyPr/>
            <a:lstStyle/>
            <a:p/>
          </p:txBody>
        </p:sp>
        <p:sp>
          <p:nvSpPr>
            <p:cNvPr id="67" name="rc67"/>
            <p:cNvSpPr/>
            <p:nvPr/>
          </p:nvSpPr>
          <p:spPr>
            <a:xfrm>
              <a:off x="7160222" y="3756584"/>
              <a:ext cx="239888" cy="551436"/>
            </a:xfrm>
            <a:prstGeom prst="rect">
              <a:avLst/>
            </a:prstGeom>
            <a:solidFill>
              <a:srgbClr val="80BD41">
                <a:alpha val="100000"/>
              </a:srgbClr>
            </a:solidFill>
          </p:spPr>
          <p:txBody>
            <a:bodyPr/>
            <a:lstStyle/>
            <a:p/>
          </p:txBody>
        </p:sp>
        <p:sp>
          <p:nvSpPr>
            <p:cNvPr id="68" name="rc68"/>
            <p:cNvSpPr/>
            <p:nvPr/>
          </p:nvSpPr>
          <p:spPr>
            <a:xfrm>
              <a:off x="7160222" y="3226773"/>
              <a:ext cx="239888" cy="529811"/>
            </a:xfrm>
            <a:prstGeom prst="rect">
              <a:avLst/>
            </a:prstGeom>
            <a:solidFill>
              <a:srgbClr val="E2231A">
                <a:alpha val="100000"/>
              </a:srgbClr>
            </a:solidFill>
          </p:spPr>
          <p:txBody>
            <a:bodyPr/>
            <a:lstStyle/>
            <a:p/>
          </p:txBody>
        </p:sp>
        <p:sp>
          <p:nvSpPr>
            <p:cNvPr id="69" name="rc69"/>
            <p:cNvSpPr/>
            <p:nvPr/>
          </p:nvSpPr>
          <p:spPr>
            <a:xfrm>
              <a:off x="7426765" y="3715422"/>
              <a:ext cx="239888" cy="592599"/>
            </a:xfrm>
            <a:prstGeom prst="rect">
              <a:avLst/>
            </a:prstGeom>
            <a:solidFill>
              <a:srgbClr val="80BD41">
                <a:alpha val="100000"/>
              </a:srgbClr>
            </a:solidFill>
          </p:spPr>
          <p:txBody>
            <a:bodyPr/>
            <a:lstStyle/>
            <a:p/>
          </p:txBody>
        </p:sp>
        <p:sp>
          <p:nvSpPr>
            <p:cNvPr id="70" name="rc70"/>
            <p:cNvSpPr/>
            <p:nvPr/>
          </p:nvSpPr>
          <p:spPr>
            <a:xfrm>
              <a:off x="7426765" y="3210616"/>
              <a:ext cx="239888" cy="504806"/>
            </a:xfrm>
            <a:prstGeom prst="rect">
              <a:avLst/>
            </a:prstGeom>
            <a:solidFill>
              <a:srgbClr val="E2231A">
                <a:alpha val="100000"/>
              </a:srgbClr>
            </a:solidFill>
          </p:spPr>
          <p:txBody>
            <a:bodyPr/>
            <a:lstStyle/>
            <a:p/>
          </p:txBody>
        </p:sp>
        <p:sp>
          <p:nvSpPr>
            <p:cNvPr id="71" name="rc71"/>
            <p:cNvSpPr/>
            <p:nvPr/>
          </p:nvSpPr>
          <p:spPr>
            <a:xfrm>
              <a:off x="7693308" y="3677905"/>
              <a:ext cx="239888" cy="630115"/>
            </a:xfrm>
            <a:prstGeom prst="rect">
              <a:avLst/>
            </a:prstGeom>
            <a:solidFill>
              <a:srgbClr val="80BD41">
                <a:alpha val="100000"/>
              </a:srgbClr>
            </a:solidFill>
          </p:spPr>
          <p:txBody>
            <a:bodyPr/>
            <a:lstStyle/>
            <a:p/>
          </p:txBody>
        </p:sp>
        <p:sp>
          <p:nvSpPr>
            <p:cNvPr id="72" name="rc72"/>
            <p:cNvSpPr/>
            <p:nvPr/>
          </p:nvSpPr>
          <p:spPr>
            <a:xfrm>
              <a:off x="7693308" y="3202555"/>
              <a:ext cx="239888" cy="475350"/>
            </a:xfrm>
            <a:prstGeom prst="rect">
              <a:avLst/>
            </a:prstGeom>
            <a:solidFill>
              <a:srgbClr val="E2231A">
                <a:alpha val="100000"/>
              </a:srgbClr>
            </a:solidFill>
          </p:spPr>
          <p:txBody>
            <a:bodyPr/>
            <a:lstStyle/>
            <a:p/>
          </p:txBody>
        </p:sp>
        <p:sp>
          <p:nvSpPr>
            <p:cNvPr id="73" name="rc73"/>
            <p:cNvSpPr/>
            <p:nvPr/>
          </p:nvSpPr>
          <p:spPr>
            <a:xfrm>
              <a:off x="7959851" y="3682123"/>
              <a:ext cx="239888" cy="625898"/>
            </a:xfrm>
            <a:prstGeom prst="rect">
              <a:avLst/>
            </a:prstGeom>
            <a:solidFill>
              <a:srgbClr val="80BD41">
                <a:alpha val="100000"/>
              </a:srgbClr>
            </a:solidFill>
          </p:spPr>
          <p:txBody>
            <a:bodyPr/>
            <a:lstStyle/>
            <a:p/>
          </p:txBody>
        </p:sp>
        <p:sp>
          <p:nvSpPr>
            <p:cNvPr id="74" name="rc74"/>
            <p:cNvSpPr/>
            <p:nvPr/>
          </p:nvSpPr>
          <p:spPr>
            <a:xfrm>
              <a:off x="7959851" y="3190345"/>
              <a:ext cx="239888" cy="491777"/>
            </a:xfrm>
            <a:prstGeom prst="rect">
              <a:avLst/>
            </a:prstGeom>
            <a:solidFill>
              <a:srgbClr val="E2231A">
                <a:alpha val="100000"/>
              </a:srgbClr>
            </a:solidFill>
          </p:spPr>
          <p:txBody>
            <a:bodyPr/>
            <a:lstStyle/>
            <a:p/>
          </p:txBody>
        </p:sp>
        <p:sp>
          <p:nvSpPr>
            <p:cNvPr id="75" name="pl75"/>
            <p:cNvSpPr/>
            <p:nvPr/>
          </p:nvSpPr>
          <p:spPr>
            <a:xfrm>
              <a:off x="1416218" y="2877396"/>
              <a:ext cx="6663577" cy="760019"/>
            </a:xfrm>
            <a:custGeom>
              <a:avLst/>
              <a:pathLst>
                <a:path w="6663577" h="760019">
                  <a:moveTo>
                    <a:pt x="0" y="692959"/>
                  </a:moveTo>
                  <a:lnTo>
                    <a:pt x="266543" y="715312"/>
                  </a:lnTo>
                  <a:lnTo>
                    <a:pt x="533086" y="760019"/>
                  </a:lnTo>
                  <a:lnTo>
                    <a:pt x="799629" y="670605"/>
                  </a:lnTo>
                  <a:lnTo>
                    <a:pt x="1066172" y="603545"/>
                  </a:lnTo>
                  <a:lnTo>
                    <a:pt x="1332715" y="514130"/>
                  </a:lnTo>
                  <a:lnTo>
                    <a:pt x="1599258" y="447070"/>
                  </a:lnTo>
                  <a:lnTo>
                    <a:pt x="1865801" y="514130"/>
                  </a:lnTo>
                  <a:lnTo>
                    <a:pt x="2132344" y="245888"/>
                  </a:lnTo>
                  <a:lnTo>
                    <a:pt x="2398888" y="0"/>
                  </a:lnTo>
                  <a:lnTo>
                    <a:pt x="2665431" y="178828"/>
                  </a:lnTo>
                  <a:lnTo>
                    <a:pt x="2931974" y="335302"/>
                  </a:lnTo>
                  <a:lnTo>
                    <a:pt x="3198517" y="491777"/>
                  </a:lnTo>
                  <a:lnTo>
                    <a:pt x="3465060" y="469423"/>
                  </a:lnTo>
                  <a:lnTo>
                    <a:pt x="3731603" y="447070"/>
                  </a:lnTo>
                  <a:lnTo>
                    <a:pt x="3998146" y="491777"/>
                  </a:lnTo>
                  <a:lnTo>
                    <a:pt x="4264689" y="357656"/>
                  </a:lnTo>
                  <a:lnTo>
                    <a:pt x="4531233" y="223535"/>
                  </a:lnTo>
                  <a:lnTo>
                    <a:pt x="4797776" y="178828"/>
                  </a:lnTo>
                  <a:lnTo>
                    <a:pt x="5064319" y="134121"/>
                  </a:lnTo>
                  <a:lnTo>
                    <a:pt x="5330862" y="89414"/>
                  </a:lnTo>
                  <a:lnTo>
                    <a:pt x="5597405" y="357656"/>
                  </a:lnTo>
                  <a:lnTo>
                    <a:pt x="5863948" y="290595"/>
                  </a:lnTo>
                  <a:lnTo>
                    <a:pt x="6130491" y="223535"/>
                  </a:lnTo>
                  <a:lnTo>
                    <a:pt x="6397034" y="156474"/>
                  </a:lnTo>
                  <a:lnTo>
                    <a:pt x="6663577" y="178828"/>
                  </a:lnTo>
                </a:path>
              </a:pathLst>
            </a:custGeom>
            <a:ln w="27101" cap="flat">
              <a:solidFill>
                <a:srgbClr val="0058AB">
                  <a:alpha val="100000"/>
                </a:srgbClr>
              </a:solidFill>
              <a:prstDash val="solid"/>
              <a:round/>
            </a:ln>
          </p:spPr>
          <p:txBody>
            <a:bodyPr/>
            <a:lstStyle/>
            <a:p/>
          </p:txBody>
        </p:sp>
        <p:sp>
          <p:nvSpPr>
            <p:cNvPr id="76" name="tx76"/>
            <p:cNvSpPr/>
            <p:nvPr/>
          </p:nvSpPr>
          <p:spPr>
            <a:xfrm>
              <a:off x="1355928"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33</a:t>
              </a:r>
            </a:p>
          </p:txBody>
        </p:sp>
        <p:sp>
          <p:nvSpPr>
            <p:cNvPr id="77" name="tx77"/>
            <p:cNvSpPr/>
            <p:nvPr/>
          </p:nvSpPr>
          <p:spPr>
            <a:xfrm>
              <a:off x="2688644"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41</a:t>
              </a:r>
            </a:p>
          </p:txBody>
        </p:sp>
        <p:sp>
          <p:nvSpPr>
            <p:cNvPr id="78" name="tx78"/>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56</a:t>
              </a:r>
            </a:p>
          </p:txBody>
        </p:sp>
        <p:sp>
          <p:nvSpPr>
            <p:cNvPr id="79" name="tx79"/>
            <p:cNvSpPr/>
            <p:nvPr/>
          </p:nvSpPr>
          <p:spPr>
            <a:xfrm>
              <a:off x="5354075"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42</a:t>
              </a:r>
            </a:p>
          </p:txBody>
        </p:sp>
        <p:sp>
          <p:nvSpPr>
            <p:cNvPr id="80" name="tx80"/>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58</a:t>
              </a:r>
            </a:p>
          </p:txBody>
        </p:sp>
        <p:sp>
          <p:nvSpPr>
            <p:cNvPr id="81" name="tx81"/>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60</a:t>
              </a:r>
            </a:p>
          </p:txBody>
        </p:sp>
        <p:sp>
          <p:nvSpPr>
            <p:cNvPr id="82" name="tx82"/>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48</a:t>
              </a:r>
            </a:p>
          </p:txBody>
        </p:sp>
        <p:sp>
          <p:nvSpPr>
            <p:cNvPr id="83" name="tx83"/>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51</a:t>
              </a:r>
            </a:p>
          </p:txBody>
        </p:sp>
        <p:sp>
          <p:nvSpPr>
            <p:cNvPr id="84" name="tx84"/>
            <p:cNvSpPr/>
            <p:nvPr/>
          </p:nvSpPr>
          <p:spPr>
            <a:xfrm>
              <a:off x="7486420" y="1949040"/>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54</a:t>
              </a:r>
            </a:p>
          </p:txBody>
        </p:sp>
        <p:sp>
          <p:nvSpPr>
            <p:cNvPr id="85" name="tx85"/>
            <p:cNvSpPr/>
            <p:nvPr/>
          </p:nvSpPr>
          <p:spPr>
            <a:xfrm>
              <a:off x="7752963"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57</a:t>
              </a:r>
            </a:p>
          </p:txBody>
        </p:sp>
        <p:sp>
          <p:nvSpPr>
            <p:cNvPr id="86" name="tx86"/>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56</a:t>
              </a:r>
            </a:p>
          </p:txBody>
        </p:sp>
        <p:sp>
          <p:nvSpPr>
            <p:cNvPr id="87" name="tx87"/>
            <p:cNvSpPr/>
            <p:nvPr/>
          </p:nvSpPr>
          <p:spPr>
            <a:xfrm>
              <a:off x="1324790" y="33782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5.15</a:t>
              </a:r>
            </a:p>
          </p:txBody>
        </p:sp>
        <p:sp>
          <p:nvSpPr>
            <p:cNvPr id="88" name="tx88"/>
            <p:cNvSpPr/>
            <p:nvPr/>
          </p:nvSpPr>
          <p:spPr>
            <a:xfrm>
              <a:off x="2657505" y="32653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5.88</a:t>
              </a:r>
            </a:p>
          </p:txBody>
        </p:sp>
        <p:sp>
          <p:nvSpPr>
            <p:cNvPr id="89" name="tx89"/>
            <p:cNvSpPr/>
            <p:nvPr/>
          </p:nvSpPr>
          <p:spPr>
            <a:xfrm>
              <a:off x="3990221" y="31553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6.59</a:t>
              </a:r>
            </a:p>
          </p:txBody>
        </p:sp>
        <p:sp>
          <p:nvSpPr>
            <p:cNvPr id="90" name="tx90"/>
            <p:cNvSpPr/>
            <p:nvPr/>
          </p:nvSpPr>
          <p:spPr>
            <a:xfrm>
              <a:off x="5322937" y="30939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6.99</a:t>
              </a:r>
            </a:p>
          </p:txBody>
        </p:sp>
        <p:sp>
          <p:nvSpPr>
            <p:cNvPr id="91" name="tx91"/>
            <p:cNvSpPr/>
            <p:nvPr/>
          </p:nvSpPr>
          <p:spPr>
            <a:xfrm>
              <a:off x="6389109" y="311441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6.86</a:t>
              </a:r>
            </a:p>
          </p:txBody>
        </p:sp>
        <p:sp>
          <p:nvSpPr>
            <p:cNvPr id="92" name="tx92"/>
            <p:cNvSpPr/>
            <p:nvPr/>
          </p:nvSpPr>
          <p:spPr>
            <a:xfrm>
              <a:off x="6655652" y="312041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6.82</a:t>
              </a:r>
            </a:p>
          </p:txBody>
        </p:sp>
        <p:sp>
          <p:nvSpPr>
            <p:cNvPr id="93" name="tx93"/>
            <p:cNvSpPr/>
            <p:nvPr/>
          </p:nvSpPr>
          <p:spPr>
            <a:xfrm>
              <a:off x="6922195" y="310298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6.93</a:t>
              </a:r>
            </a:p>
          </p:txBody>
        </p:sp>
        <p:sp>
          <p:nvSpPr>
            <p:cNvPr id="94" name="tx94"/>
            <p:cNvSpPr/>
            <p:nvPr/>
          </p:nvSpPr>
          <p:spPr>
            <a:xfrm>
              <a:off x="7188738" y="309084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7.01</a:t>
              </a:r>
            </a:p>
          </p:txBody>
        </p:sp>
        <p:sp>
          <p:nvSpPr>
            <p:cNvPr id="95" name="tx95"/>
            <p:cNvSpPr/>
            <p:nvPr/>
          </p:nvSpPr>
          <p:spPr>
            <a:xfrm>
              <a:off x="7455282" y="307583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7.11</a:t>
              </a:r>
            </a:p>
          </p:txBody>
        </p:sp>
        <p:sp>
          <p:nvSpPr>
            <p:cNvPr id="96" name="tx96"/>
            <p:cNvSpPr/>
            <p:nvPr/>
          </p:nvSpPr>
          <p:spPr>
            <a:xfrm>
              <a:off x="7721825" y="306777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7.17</a:t>
              </a:r>
            </a:p>
          </p:txBody>
        </p:sp>
        <p:sp>
          <p:nvSpPr>
            <p:cNvPr id="97" name="tx97"/>
            <p:cNvSpPr/>
            <p:nvPr/>
          </p:nvSpPr>
          <p:spPr>
            <a:xfrm>
              <a:off x="7988368" y="30544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7.25</a:t>
              </a:r>
            </a:p>
          </p:txBody>
        </p:sp>
        <p:sp>
          <p:nvSpPr>
            <p:cNvPr id="98" name="pl98"/>
            <p:cNvSpPr/>
            <p:nvPr/>
          </p:nvSpPr>
          <p:spPr>
            <a:xfrm>
              <a:off x="1416218" y="2072669"/>
              <a:ext cx="0" cy="1497685"/>
            </a:xfrm>
            <a:custGeom>
              <a:avLst/>
              <a:pathLst>
                <a:path w="0" h="1497685">
                  <a:moveTo>
                    <a:pt x="0" y="1497685"/>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48933" y="2072669"/>
              <a:ext cx="0" cy="1318857"/>
            </a:xfrm>
            <a:custGeom>
              <a:avLst/>
              <a:pathLst>
                <a:path w="0" h="1318857">
                  <a:moveTo>
                    <a:pt x="0" y="131885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081649" y="2072669"/>
              <a:ext cx="0" cy="983554"/>
            </a:xfrm>
            <a:custGeom>
              <a:avLst/>
              <a:pathLst>
                <a:path w="0" h="983554">
                  <a:moveTo>
                    <a:pt x="0" y="98355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14365" y="2072669"/>
              <a:ext cx="0" cy="1296504"/>
            </a:xfrm>
            <a:custGeom>
              <a:avLst/>
              <a:pathLst>
                <a:path w="0" h="1296504">
                  <a:moveTo>
                    <a:pt x="0" y="129650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80537" y="2072669"/>
              <a:ext cx="0" cy="938847"/>
            </a:xfrm>
            <a:custGeom>
              <a:avLst/>
              <a:pathLst>
                <a:path w="0" h="938847">
                  <a:moveTo>
                    <a:pt x="0" y="93884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47080" y="2072669"/>
              <a:ext cx="0" cy="894140"/>
            </a:xfrm>
            <a:custGeom>
              <a:avLst/>
              <a:pathLst>
                <a:path w="0" h="894140">
                  <a:moveTo>
                    <a:pt x="0" y="89414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13623" y="2072669"/>
              <a:ext cx="0" cy="1162383"/>
            </a:xfrm>
            <a:custGeom>
              <a:avLst/>
              <a:pathLst>
                <a:path w="0" h="1162383">
                  <a:moveTo>
                    <a:pt x="0" y="116238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0166" y="2072669"/>
              <a:ext cx="0" cy="1095322"/>
            </a:xfrm>
            <a:custGeom>
              <a:avLst/>
              <a:pathLst>
                <a:path w="0" h="1095322">
                  <a:moveTo>
                    <a:pt x="0" y="1095322"/>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46709" y="2072669"/>
              <a:ext cx="0" cy="1028261"/>
            </a:xfrm>
            <a:custGeom>
              <a:avLst/>
              <a:pathLst>
                <a:path w="0" h="1028261">
                  <a:moveTo>
                    <a:pt x="0" y="1028261"/>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3253" y="2072669"/>
              <a:ext cx="0" cy="961201"/>
            </a:xfrm>
            <a:custGeom>
              <a:avLst/>
              <a:pathLst>
                <a:path w="0" h="961201">
                  <a:moveTo>
                    <a:pt x="0" y="961201"/>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79796" y="2072669"/>
              <a:ext cx="0" cy="983554"/>
            </a:xfrm>
            <a:custGeom>
              <a:avLst/>
              <a:pathLst>
                <a:path w="0" h="983554">
                  <a:moveTo>
                    <a:pt x="0" y="983554"/>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50915" y="414313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10" name="tx110"/>
            <p:cNvSpPr/>
            <p:nvPr/>
          </p:nvSpPr>
          <p:spPr>
            <a:xfrm>
              <a:off x="1324790" y="374503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3.45</a:t>
              </a:r>
            </a:p>
          </p:txBody>
        </p:sp>
        <p:sp>
          <p:nvSpPr>
            <p:cNvPr id="111" name="tx111"/>
            <p:cNvSpPr/>
            <p:nvPr/>
          </p:nvSpPr>
          <p:spPr>
            <a:xfrm>
              <a:off x="2657505" y="408823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2.41</a:t>
              </a:r>
            </a:p>
          </p:txBody>
        </p:sp>
        <p:sp>
          <p:nvSpPr>
            <p:cNvPr id="112" name="tx112"/>
            <p:cNvSpPr/>
            <p:nvPr/>
          </p:nvSpPr>
          <p:spPr>
            <a:xfrm>
              <a:off x="2657505" y="363365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3.47</a:t>
              </a:r>
            </a:p>
          </p:txBody>
        </p:sp>
        <p:sp>
          <p:nvSpPr>
            <p:cNvPr id="113" name="tx113"/>
            <p:cNvSpPr/>
            <p:nvPr/>
          </p:nvSpPr>
          <p:spPr>
            <a:xfrm>
              <a:off x="3990221" y="398823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3.69</a:t>
              </a:r>
            </a:p>
          </p:txBody>
        </p:sp>
        <p:sp>
          <p:nvSpPr>
            <p:cNvPr id="114" name="tx114"/>
            <p:cNvSpPr/>
            <p:nvPr/>
          </p:nvSpPr>
          <p:spPr>
            <a:xfrm>
              <a:off x="4016347" y="347988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a:t>
              </a:r>
            </a:p>
          </p:txBody>
        </p:sp>
        <p:sp>
          <p:nvSpPr>
            <p:cNvPr id="115" name="tx115"/>
            <p:cNvSpPr/>
            <p:nvPr/>
          </p:nvSpPr>
          <p:spPr>
            <a:xfrm>
              <a:off x="5322937" y="40465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2.94</a:t>
              </a:r>
            </a:p>
          </p:txBody>
        </p:sp>
        <p:sp>
          <p:nvSpPr>
            <p:cNvPr id="116" name="tx116"/>
            <p:cNvSpPr/>
            <p:nvPr/>
          </p:nvSpPr>
          <p:spPr>
            <a:xfrm>
              <a:off x="5322937" y="35074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4.05</a:t>
              </a:r>
            </a:p>
          </p:txBody>
        </p:sp>
        <p:sp>
          <p:nvSpPr>
            <p:cNvPr id="117" name="tx117"/>
            <p:cNvSpPr/>
            <p:nvPr/>
          </p:nvSpPr>
          <p:spPr>
            <a:xfrm>
              <a:off x="6389109" y="396620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3.98</a:t>
              </a:r>
            </a:p>
          </p:txBody>
        </p:sp>
        <p:sp>
          <p:nvSpPr>
            <p:cNvPr id="118" name="tx118"/>
            <p:cNvSpPr/>
            <p:nvPr/>
          </p:nvSpPr>
          <p:spPr>
            <a:xfrm>
              <a:off x="6389109" y="343740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2.88</a:t>
              </a:r>
            </a:p>
          </p:txBody>
        </p:sp>
        <p:sp>
          <p:nvSpPr>
            <p:cNvPr id="119" name="tx119"/>
            <p:cNvSpPr/>
            <p:nvPr/>
          </p:nvSpPr>
          <p:spPr>
            <a:xfrm>
              <a:off x="6655652" y="395746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4.09</a:t>
              </a:r>
            </a:p>
          </p:txBody>
        </p:sp>
        <p:sp>
          <p:nvSpPr>
            <p:cNvPr id="120" name="tx120"/>
            <p:cNvSpPr/>
            <p:nvPr/>
          </p:nvSpPr>
          <p:spPr>
            <a:xfrm>
              <a:off x="6655652" y="343158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2.73</a:t>
              </a:r>
            </a:p>
          </p:txBody>
        </p:sp>
        <p:sp>
          <p:nvSpPr>
            <p:cNvPr id="121" name="tx121"/>
            <p:cNvSpPr/>
            <p:nvPr/>
          </p:nvSpPr>
          <p:spPr>
            <a:xfrm>
              <a:off x="6922195" y="401635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3.33</a:t>
              </a:r>
            </a:p>
          </p:txBody>
        </p:sp>
        <p:sp>
          <p:nvSpPr>
            <p:cNvPr id="122" name="tx122"/>
            <p:cNvSpPr/>
            <p:nvPr/>
          </p:nvSpPr>
          <p:spPr>
            <a:xfrm>
              <a:off x="6948321" y="348181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a:t>
              </a:r>
            </a:p>
          </p:txBody>
        </p:sp>
        <p:sp>
          <p:nvSpPr>
            <p:cNvPr id="123" name="tx123"/>
            <p:cNvSpPr/>
            <p:nvPr/>
          </p:nvSpPr>
          <p:spPr>
            <a:xfrm>
              <a:off x="7188738" y="399720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3.57</a:t>
              </a:r>
            </a:p>
          </p:txBody>
        </p:sp>
        <p:sp>
          <p:nvSpPr>
            <p:cNvPr id="124" name="tx124"/>
            <p:cNvSpPr/>
            <p:nvPr/>
          </p:nvSpPr>
          <p:spPr>
            <a:xfrm>
              <a:off x="7188738" y="345658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3.43</a:t>
              </a:r>
            </a:p>
          </p:txBody>
        </p:sp>
        <p:sp>
          <p:nvSpPr>
            <p:cNvPr id="125" name="tx125"/>
            <p:cNvSpPr/>
            <p:nvPr/>
          </p:nvSpPr>
          <p:spPr>
            <a:xfrm>
              <a:off x="7455282" y="397662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3.84</a:t>
              </a:r>
            </a:p>
          </p:txBody>
        </p:sp>
        <p:sp>
          <p:nvSpPr>
            <p:cNvPr id="126" name="tx126"/>
            <p:cNvSpPr/>
            <p:nvPr/>
          </p:nvSpPr>
          <p:spPr>
            <a:xfrm>
              <a:off x="7455282" y="342792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3.27</a:t>
              </a:r>
            </a:p>
          </p:txBody>
        </p:sp>
        <p:sp>
          <p:nvSpPr>
            <p:cNvPr id="127" name="tx127"/>
            <p:cNvSpPr/>
            <p:nvPr/>
          </p:nvSpPr>
          <p:spPr>
            <a:xfrm>
              <a:off x="7721825" y="39579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4.09</a:t>
              </a:r>
            </a:p>
          </p:txBody>
        </p:sp>
        <p:sp>
          <p:nvSpPr>
            <p:cNvPr id="128" name="tx128"/>
            <p:cNvSpPr/>
            <p:nvPr/>
          </p:nvSpPr>
          <p:spPr>
            <a:xfrm>
              <a:off x="7721825" y="340513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3.08</a:t>
              </a:r>
            </a:p>
          </p:txBody>
        </p:sp>
        <p:sp>
          <p:nvSpPr>
            <p:cNvPr id="129" name="tx129"/>
            <p:cNvSpPr/>
            <p:nvPr/>
          </p:nvSpPr>
          <p:spPr>
            <a:xfrm>
              <a:off x="7988368" y="396002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4.06</a:t>
              </a:r>
            </a:p>
          </p:txBody>
        </p:sp>
        <p:sp>
          <p:nvSpPr>
            <p:cNvPr id="130" name="tx130"/>
            <p:cNvSpPr/>
            <p:nvPr/>
          </p:nvSpPr>
          <p:spPr>
            <a:xfrm>
              <a:off x="7988368" y="340114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3.19</a:t>
              </a:r>
            </a:p>
          </p:txBody>
        </p:sp>
        <p:sp>
          <p:nvSpPr>
            <p:cNvPr id="131" name="tx131"/>
            <p:cNvSpPr/>
            <p:nvPr/>
          </p:nvSpPr>
          <p:spPr>
            <a:xfrm>
              <a:off x="694404" y="4255907"/>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32" name="tx132"/>
            <p:cNvSpPr/>
            <p:nvPr/>
          </p:nvSpPr>
          <p:spPr>
            <a:xfrm>
              <a:off x="694404" y="3485063"/>
              <a:ext cx="19406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5M</a:t>
              </a:r>
            </a:p>
          </p:txBody>
        </p:sp>
        <p:sp>
          <p:nvSpPr>
            <p:cNvPr id="133" name="tx133"/>
            <p:cNvSpPr/>
            <p:nvPr/>
          </p:nvSpPr>
          <p:spPr>
            <a:xfrm>
              <a:off x="616710" y="2713400"/>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134" name="tx134"/>
            <p:cNvSpPr/>
            <p:nvPr/>
          </p:nvSpPr>
          <p:spPr>
            <a:xfrm>
              <a:off x="616710" y="1942147"/>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15M</a:t>
              </a:r>
            </a:p>
          </p:txBody>
        </p:sp>
        <p:sp>
          <p:nvSpPr>
            <p:cNvPr id="135" name="tx135"/>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192539" y="3068909"/>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52" name="tx152"/>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5" name="rc155"/>
            <p:cNvSpPr/>
            <p:nvPr/>
          </p:nvSpPr>
          <p:spPr>
            <a:xfrm>
              <a:off x="4448859" y="5180747"/>
              <a:ext cx="201456" cy="201456"/>
            </a:xfrm>
            <a:prstGeom prst="rect">
              <a:avLst/>
            </a:prstGeom>
            <a:solidFill>
              <a:srgbClr val="E2231A">
                <a:alpha val="100000"/>
              </a:srgbClr>
            </a:solidFill>
          </p:spPr>
          <p:txBody>
            <a:bodyPr/>
            <a:lstStyle/>
            <a:p/>
          </p:txBody>
        </p:sp>
        <p:sp>
          <p:nvSpPr>
            <p:cNvPr id="156" name="rc156"/>
            <p:cNvSpPr/>
            <p:nvPr/>
          </p:nvSpPr>
          <p:spPr>
            <a:xfrm>
              <a:off x="5653947" y="5180747"/>
              <a:ext cx="201456" cy="201456"/>
            </a:xfrm>
            <a:prstGeom prst="rect">
              <a:avLst/>
            </a:prstGeom>
            <a:solidFill>
              <a:srgbClr val="80BD41">
                <a:alpha val="100000"/>
              </a:srgbClr>
            </a:solidFill>
          </p:spPr>
          <p:txBody>
            <a:bodyPr/>
            <a:lstStyle/>
            <a:p/>
          </p:txBody>
        </p:sp>
        <p:sp>
          <p:nvSpPr>
            <p:cNvPr id="157" name="tx157"/>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8" name="tx158"/>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0" name="tx160"/>
            <p:cNvSpPr/>
            <p:nvPr/>
          </p:nvSpPr>
          <p:spPr>
            <a:xfrm>
              <a:off x="951100" y="1582906"/>
              <a:ext cx="142592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Nigeria, 2000-2025</a:t>
              </a:r>
            </a:p>
          </p:txBody>
        </p:sp>
        <p:sp>
          <p:nvSpPr>
            <p:cNvPr id="161" name="pl161"/>
            <p:cNvSpPr/>
            <p:nvPr/>
          </p:nvSpPr>
          <p:spPr>
            <a:xfrm>
              <a:off x="220365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401841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583317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64793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11103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492579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674055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273" y="5954972"/>
              <a:ext cx="3608641" cy="129091"/>
            </a:xfrm>
            <a:prstGeom prst="rect">
              <a:avLst/>
            </a:prstGeom>
            <a:solidFill>
              <a:srgbClr val="80BD41">
                <a:alpha val="100000"/>
              </a:srgbClr>
            </a:solidFill>
          </p:spPr>
          <p:txBody>
            <a:bodyPr/>
            <a:lstStyle/>
            <a:p/>
          </p:txBody>
        </p:sp>
        <p:sp>
          <p:nvSpPr>
            <p:cNvPr id="173" name="rc173"/>
            <p:cNvSpPr/>
            <p:nvPr/>
          </p:nvSpPr>
          <p:spPr>
            <a:xfrm>
              <a:off x="4904915" y="5954972"/>
              <a:ext cx="2613154" cy="129091"/>
            </a:xfrm>
            <a:prstGeom prst="rect">
              <a:avLst/>
            </a:prstGeom>
            <a:solidFill>
              <a:srgbClr val="E2231A">
                <a:alpha val="100000"/>
              </a:srgbClr>
            </a:solidFill>
          </p:spPr>
          <p:txBody>
            <a:bodyPr/>
            <a:lstStyle/>
            <a:p/>
          </p:txBody>
        </p:sp>
        <p:sp>
          <p:nvSpPr>
            <p:cNvPr id="174" name="rc174"/>
            <p:cNvSpPr/>
            <p:nvPr/>
          </p:nvSpPr>
          <p:spPr>
            <a:xfrm>
              <a:off x="1296273" y="5793607"/>
              <a:ext cx="3706656" cy="129091"/>
            </a:xfrm>
            <a:prstGeom prst="rect">
              <a:avLst/>
            </a:prstGeom>
            <a:solidFill>
              <a:srgbClr val="80BD41">
                <a:alpha val="100000"/>
              </a:srgbClr>
            </a:solidFill>
          </p:spPr>
          <p:txBody>
            <a:bodyPr/>
            <a:lstStyle/>
            <a:p/>
          </p:txBody>
        </p:sp>
        <p:sp>
          <p:nvSpPr>
            <p:cNvPr id="175" name="rc175"/>
            <p:cNvSpPr/>
            <p:nvPr/>
          </p:nvSpPr>
          <p:spPr>
            <a:xfrm>
              <a:off x="5002930" y="5793607"/>
              <a:ext cx="2796249" cy="129091"/>
            </a:xfrm>
            <a:prstGeom prst="rect">
              <a:avLst/>
            </a:prstGeom>
            <a:solidFill>
              <a:srgbClr val="E2231A">
                <a:alpha val="100000"/>
              </a:srgbClr>
            </a:solidFill>
          </p:spPr>
          <p:txBody>
            <a:bodyPr/>
            <a:lstStyle/>
            <a:p/>
          </p:txBody>
        </p:sp>
        <p:sp>
          <p:nvSpPr>
            <p:cNvPr id="176" name="rc176"/>
            <p:cNvSpPr/>
            <p:nvPr/>
          </p:nvSpPr>
          <p:spPr>
            <a:xfrm>
              <a:off x="1296273" y="5632243"/>
              <a:ext cx="3681848" cy="129091"/>
            </a:xfrm>
            <a:prstGeom prst="rect">
              <a:avLst/>
            </a:prstGeom>
            <a:solidFill>
              <a:srgbClr val="80BD41">
                <a:alpha val="100000"/>
              </a:srgbClr>
            </a:solidFill>
          </p:spPr>
          <p:txBody>
            <a:bodyPr/>
            <a:lstStyle/>
            <a:p/>
          </p:txBody>
        </p:sp>
        <p:sp>
          <p:nvSpPr>
            <p:cNvPr id="177" name="rc177"/>
            <p:cNvSpPr/>
            <p:nvPr/>
          </p:nvSpPr>
          <p:spPr>
            <a:xfrm>
              <a:off x="4978122" y="5632243"/>
              <a:ext cx="2892881" cy="129091"/>
            </a:xfrm>
            <a:prstGeom prst="rect">
              <a:avLst/>
            </a:prstGeom>
            <a:solidFill>
              <a:srgbClr val="E2231A">
                <a:alpha val="100000"/>
              </a:srgbClr>
            </a:solidFill>
          </p:spPr>
          <p:txBody>
            <a:bodyPr/>
            <a:lstStyle/>
            <a:p/>
          </p:txBody>
        </p:sp>
        <p:sp>
          <p:nvSpPr>
            <p:cNvPr id="178" name="tx178"/>
            <p:cNvSpPr/>
            <p:nvPr/>
          </p:nvSpPr>
          <p:spPr>
            <a:xfrm>
              <a:off x="7716632" y="597638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6.86</a:t>
              </a:r>
            </a:p>
          </p:txBody>
        </p:sp>
        <p:sp>
          <p:nvSpPr>
            <p:cNvPr id="179" name="tx179"/>
            <p:cNvSpPr/>
            <p:nvPr/>
          </p:nvSpPr>
          <p:spPr>
            <a:xfrm>
              <a:off x="8011798" y="5816428"/>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7.17</a:t>
              </a:r>
            </a:p>
          </p:txBody>
        </p:sp>
        <p:sp>
          <p:nvSpPr>
            <p:cNvPr id="180" name="tx180"/>
            <p:cNvSpPr/>
            <p:nvPr/>
          </p:nvSpPr>
          <p:spPr>
            <a:xfrm>
              <a:off x="8087213" y="56536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7.25</a:t>
              </a:r>
            </a:p>
          </p:txBody>
        </p:sp>
        <p:sp>
          <p:nvSpPr>
            <p:cNvPr id="181" name="tx181"/>
            <p:cNvSpPr/>
            <p:nvPr/>
          </p:nvSpPr>
          <p:spPr>
            <a:xfrm>
              <a:off x="2995100"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3.98</a:t>
              </a:r>
            </a:p>
          </p:txBody>
        </p:sp>
        <p:sp>
          <p:nvSpPr>
            <p:cNvPr id="182" name="tx182"/>
            <p:cNvSpPr/>
            <p:nvPr/>
          </p:nvSpPr>
          <p:spPr>
            <a:xfrm>
              <a:off x="6105998"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2.88</a:t>
              </a:r>
            </a:p>
          </p:txBody>
        </p:sp>
        <p:sp>
          <p:nvSpPr>
            <p:cNvPr id="183" name="tx183"/>
            <p:cNvSpPr/>
            <p:nvPr/>
          </p:nvSpPr>
          <p:spPr>
            <a:xfrm>
              <a:off x="3044108"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4.09</a:t>
              </a:r>
            </a:p>
          </p:txBody>
        </p:sp>
        <p:sp>
          <p:nvSpPr>
            <p:cNvPr id="184" name="tx184"/>
            <p:cNvSpPr/>
            <p:nvPr/>
          </p:nvSpPr>
          <p:spPr>
            <a:xfrm>
              <a:off x="6295561" y="581766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3.08</a:t>
              </a:r>
            </a:p>
          </p:txBody>
        </p:sp>
        <p:sp>
          <p:nvSpPr>
            <p:cNvPr id="185" name="tx185"/>
            <p:cNvSpPr/>
            <p:nvPr/>
          </p:nvSpPr>
          <p:spPr>
            <a:xfrm>
              <a:off x="3031704"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4.06</a:t>
              </a:r>
            </a:p>
          </p:txBody>
        </p:sp>
        <p:sp>
          <p:nvSpPr>
            <p:cNvPr id="186" name="tx186"/>
            <p:cNvSpPr/>
            <p:nvPr/>
          </p:nvSpPr>
          <p:spPr>
            <a:xfrm>
              <a:off x="6319069"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3.19</a:t>
              </a:r>
            </a:p>
          </p:txBody>
        </p:sp>
        <p:sp>
          <p:nvSpPr>
            <p:cNvPr id="187" name="tx187"/>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179834" y="6176852"/>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 M</a:t>
              </a:r>
            </a:p>
          </p:txBody>
        </p:sp>
        <p:sp>
          <p:nvSpPr>
            <p:cNvPr id="191" name="tx191"/>
            <p:cNvSpPr/>
            <p:nvPr/>
          </p:nvSpPr>
          <p:spPr>
            <a:xfrm>
              <a:off x="2994593" y="6178557"/>
              <a:ext cx="23287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 M</a:t>
              </a:r>
            </a:p>
          </p:txBody>
        </p:sp>
        <p:sp>
          <p:nvSpPr>
            <p:cNvPr id="192" name="tx192"/>
            <p:cNvSpPr/>
            <p:nvPr/>
          </p:nvSpPr>
          <p:spPr>
            <a:xfrm>
              <a:off x="4809352" y="6178966"/>
              <a:ext cx="232878"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 M</a:t>
              </a:r>
            </a:p>
          </p:txBody>
        </p:sp>
        <p:sp>
          <p:nvSpPr>
            <p:cNvPr id="193" name="tx193"/>
            <p:cNvSpPr/>
            <p:nvPr/>
          </p:nvSpPr>
          <p:spPr>
            <a:xfrm>
              <a:off x="6624112" y="6176852"/>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 M</a:t>
              </a:r>
            </a:p>
          </p:txBody>
        </p:sp>
        <p:sp>
          <p:nvSpPr>
            <p:cNvPr id="194" name="tx194"/>
            <p:cNvSpPr/>
            <p:nvPr/>
          </p:nvSpPr>
          <p:spPr>
            <a:xfrm>
              <a:off x="4107522" y="6312056"/>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95" name="tx195"/>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(56%) was lower than in 2019 (58%).
The number of children vaccinated with MCV1 increased 2% compared to in 2019.
The number of surviving infants increased approximately 6% compared to in 2019.
In 2025, 100,000 more children were vaccinated than in 2019.
In 2025, there were 400,000 more surviving infants (target population) than in 2019.
For vaccine coverage to increase, the number of children vaccinated must increase at a faster rate than the population increases.</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198" name=""/>
          <p:cNvGrpSpPr/>
          <p:nvPr/>
        </p:nvGrpSpPr>
        <p:grpSpPr>
          <a:xfrm>
            <a:off x="292608" y="1005840"/>
            <a:ext cx="8595360" cy="28575"/>
            <a:chOff x="292608" y="1005840"/>
            <a:chExt cx="8595360" cy="28575"/>
          </a:xfrm>
        </p:grpSpPr>
        <p:sp>
          <p:nvSpPr>
            <p:cNvPr id="19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29806" y="4489394"/>
              <a:ext cx="7605886" cy="0"/>
            </a:xfrm>
            <a:custGeom>
              <a:avLst/>
              <a:pathLst>
                <a:path w="7605886" h="0">
                  <a:moveTo>
                    <a:pt x="0" y="0"/>
                  </a:moveTo>
                  <a:lnTo>
                    <a:pt x="7605886" y="0"/>
                  </a:lnTo>
                  <a:lnTo>
                    <a:pt x="7605886" y="0"/>
                  </a:lnTo>
                </a:path>
              </a:pathLst>
            </a:custGeom>
            <a:ln w="6775" cap="flat">
              <a:solidFill>
                <a:srgbClr val="EBEBEB">
                  <a:alpha val="100000"/>
                </a:srgbClr>
              </a:solidFill>
              <a:prstDash val="solid"/>
              <a:round/>
            </a:ln>
          </p:spPr>
          <p:txBody>
            <a:bodyPr/>
            <a:lstStyle/>
            <a:p/>
          </p:txBody>
        </p:sp>
        <p:sp>
          <p:nvSpPr>
            <p:cNvPr id="5" name="pl5"/>
            <p:cNvSpPr/>
            <p:nvPr/>
          </p:nvSpPr>
          <p:spPr>
            <a:xfrm>
              <a:off x="1029806" y="3657269"/>
              <a:ext cx="7605886" cy="0"/>
            </a:xfrm>
            <a:custGeom>
              <a:avLst/>
              <a:pathLst>
                <a:path w="7605886" h="0">
                  <a:moveTo>
                    <a:pt x="0" y="0"/>
                  </a:moveTo>
                  <a:lnTo>
                    <a:pt x="7605886" y="0"/>
                  </a:lnTo>
                  <a:lnTo>
                    <a:pt x="7605886" y="0"/>
                  </a:lnTo>
                </a:path>
              </a:pathLst>
            </a:custGeom>
            <a:ln w="6775" cap="flat">
              <a:solidFill>
                <a:srgbClr val="EBEBEB">
                  <a:alpha val="100000"/>
                </a:srgbClr>
              </a:solidFill>
              <a:prstDash val="solid"/>
              <a:round/>
            </a:ln>
          </p:spPr>
          <p:txBody>
            <a:bodyPr/>
            <a:lstStyle/>
            <a:p/>
          </p:txBody>
        </p:sp>
        <p:sp>
          <p:nvSpPr>
            <p:cNvPr id="6" name="pl6"/>
            <p:cNvSpPr/>
            <p:nvPr/>
          </p:nvSpPr>
          <p:spPr>
            <a:xfrm>
              <a:off x="1029806" y="2825145"/>
              <a:ext cx="7605886" cy="0"/>
            </a:xfrm>
            <a:custGeom>
              <a:avLst/>
              <a:pathLst>
                <a:path w="7605886" h="0">
                  <a:moveTo>
                    <a:pt x="0" y="0"/>
                  </a:moveTo>
                  <a:lnTo>
                    <a:pt x="7605886" y="0"/>
                  </a:lnTo>
                  <a:lnTo>
                    <a:pt x="7605886" y="0"/>
                  </a:lnTo>
                </a:path>
              </a:pathLst>
            </a:custGeom>
            <a:ln w="6775" cap="flat">
              <a:solidFill>
                <a:srgbClr val="EBEBEB">
                  <a:alpha val="100000"/>
                </a:srgbClr>
              </a:solidFill>
              <a:prstDash val="solid"/>
              <a:round/>
            </a:ln>
          </p:spPr>
          <p:txBody>
            <a:bodyPr/>
            <a:lstStyle/>
            <a:p/>
          </p:txBody>
        </p:sp>
        <p:sp>
          <p:nvSpPr>
            <p:cNvPr id="7" name="pl7"/>
            <p:cNvSpPr/>
            <p:nvPr/>
          </p:nvSpPr>
          <p:spPr>
            <a:xfrm>
              <a:off x="1029806" y="1993021"/>
              <a:ext cx="7605886" cy="0"/>
            </a:xfrm>
            <a:custGeom>
              <a:avLst/>
              <a:pathLst>
                <a:path w="7605886" h="0">
                  <a:moveTo>
                    <a:pt x="0" y="0"/>
                  </a:moveTo>
                  <a:lnTo>
                    <a:pt x="7605886" y="0"/>
                  </a:lnTo>
                  <a:lnTo>
                    <a:pt x="7605886" y="0"/>
                  </a:lnTo>
                </a:path>
              </a:pathLst>
            </a:custGeom>
            <a:ln w="6775" cap="flat">
              <a:solidFill>
                <a:srgbClr val="EBEBEB">
                  <a:alpha val="100000"/>
                </a:srgbClr>
              </a:solidFill>
              <a:prstDash val="solid"/>
              <a:round/>
            </a:ln>
          </p:spPr>
          <p:txBody>
            <a:bodyPr/>
            <a:lstStyle/>
            <a:p/>
          </p:txBody>
        </p:sp>
        <p:sp>
          <p:nvSpPr>
            <p:cNvPr id="8" name="pl8"/>
            <p:cNvSpPr/>
            <p:nvPr/>
          </p:nvSpPr>
          <p:spPr>
            <a:xfrm>
              <a:off x="1029806" y="4905456"/>
              <a:ext cx="7605886" cy="0"/>
            </a:xfrm>
            <a:custGeom>
              <a:avLst/>
              <a:pathLst>
                <a:path w="7605886" h="0">
                  <a:moveTo>
                    <a:pt x="0" y="0"/>
                  </a:moveTo>
                  <a:lnTo>
                    <a:pt x="7605886" y="0"/>
                  </a:lnTo>
                  <a:lnTo>
                    <a:pt x="7605886" y="0"/>
                  </a:lnTo>
                </a:path>
              </a:pathLst>
            </a:custGeom>
            <a:ln w="13550" cap="flat">
              <a:solidFill>
                <a:srgbClr val="EBEBEB">
                  <a:alpha val="100000"/>
                </a:srgbClr>
              </a:solidFill>
              <a:prstDash val="solid"/>
              <a:round/>
            </a:ln>
          </p:spPr>
          <p:txBody>
            <a:bodyPr/>
            <a:lstStyle/>
            <a:p/>
          </p:txBody>
        </p:sp>
        <p:sp>
          <p:nvSpPr>
            <p:cNvPr id="9" name="pl9"/>
            <p:cNvSpPr/>
            <p:nvPr/>
          </p:nvSpPr>
          <p:spPr>
            <a:xfrm>
              <a:off x="1029806" y="4073332"/>
              <a:ext cx="7605886" cy="0"/>
            </a:xfrm>
            <a:custGeom>
              <a:avLst/>
              <a:pathLst>
                <a:path w="7605886" h="0">
                  <a:moveTo>
                    <a:pt x="0" y="0"/>
                  </a:moveTo>
                  <a:lnTo>
                    <a:pt x="7605886" y="0"/>
                  </a:lnTo>
                  <a:lnTo>
                    <a:pt x="7605886" y="0"/>
                  </a:lnTo>
                </a:path>
              </a:pathLst>
            </a:custGeom>
            <a:ln w="13550" cap="flat">
              <a:solidFill>
                <a:srgbClr val="EBEBEB">
                  <a:alpha val="100000"/>
                </a:srgbClr>
              </a:solidFill>
              <a:prstDash val="solid"/>
              <a:round/>
            </a:ln>
          </p:spPr>
          <p:txBody>
            <a:bodyPr/>
            <a:lstStyle/>
            <a:p/>
          </p:txBody>
        </p:sp>
        <p:sp>
          <p:nvSpPr>
            <p:cNvPr id="10" name="pl10"/>
            <p:cNvSpPr/>
            <p:nvPr/>
          </p:nvSpPr>
          <p:spPr>
            <a:xfrm>
              <a:off x="1029806" y="3241207"/>
              <a:ext cx="7605886" cy="0"/>
            </a:xfrm>
            <a:custGeom>
              <a:avLst/>
              <a:pathLst>
                <a:path w="7605886" h="0">
                  <a:moveTo>
                    <a:pt x="0" y="0"/>
                  </a:moveTo>
                  <a:lnTo>
                    <a:pt x="7605886" y="0"/>
                  </a:lnTo>
                  <a:lnTo>
                    <a:pt x="7605886" y="0"/>
                  </a:lnTo>
                </a:path>
              </a:pathLst>
            </a:custGeom>
            <a:ln w="13550" cap="flat">
              <a:solidFill>
                <a:srgbClr val="EBEBEB">
                  <a:alpha val="100000"/>
                </a:srgbClr>
              </a:solidFill>
              <a:prstDash val="solid"/>
              <a:round/>
            </a:ln>
          </p:spPr>
          <p:txBody>
            <a:bodyPr/>
            <a:lstStyle/>
            <a:p/>
          </p:txBody>
        </p:sp>
        <p:sp>
          <p:nvSpPr>
            <p:cNvPr id="11" name="pl11"/>
            <p:cNvSpPr/>
            <p:nvPr/>
          </p:nvSpPr>
          <p:spPr>
            <a:xfrm>
              <a:off x="1029806" y="2409083"/>
              <a:ext cx="7605886" cy="0"/>
            </a:xfrm>
            <a:custGeom>
              <a:avLst/>
              <a:pathLst>
                <a:path w="7605886" h="0">
                  <a:moveTo>
                    <a:pt x="0" y="0"/>
                  </a:moveTo>
                  <a:lnTo>
                    <a:pt x="7605886" y="0"/>
                  </a:lnTo>
                  <a:lnTo>
                    <a:pt x="7605886" y="0"/>
                  </a:lnTo>
                </a:path>
              </a:pathLst>
            </a:custGeom>
            <a:ln w="13550" cap="flat">
              <a:solidFill>
                <a:srgbClr val="EBEBEB">
                  <a:alpha val="100000"/>
                </a:srgbClr>
              </a:solidFill>
              <a:prstDash val="solid"/>
              <a:round/>
            </a:ln>
          </p:spPr>
          <p:txBody>
            <a:bodyPr/>
            <a:lstStyle/>
            <a:p/>
          </p:txBody>
        </p:sp>
        <p:sp>
          <p:nvSpPr>
            <p:cNvPr id="12" name="pl12"/>
            <p:cNvSpPr/>
            <p:nvPr/>
          </p:nvSpPr>
          <p:spPr>
            <a:xfrm>
              <a:off x="1304717"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762903"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221089"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679275"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137461"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595647"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53833"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512019"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970205"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428391"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886576"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344762"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02948"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261134"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098534" y="4839751"/>
              <a:ext cx="412367" cy="65704"/>
            </a:xfrm>
            <a:prstGeom prst="rect">
              <a:avLst/>
            </a:prstGeom>
            <a:solidFill>
              <a:srgbClr val="1CABE2">
                <a:alpha val="100000"/>
              </a:srgbClr>
            </a:solidFill>
          </p:spPr>
          <p:txBody>
            <a:bodyPr/>
            <a:lstStyle/>
            <a:p/>
          </p:txBody>
        </p:sp>
        <p:sp>
          <p:nvSpPr>
            <p:cNvPr id="27" name="rc27"/>
            <p:cNvSpPr/>
            <p:nvPr/>
          </p:nvSpPr>
          <p:spPr>
            <a:xfrm>
              <a:off x="1556720" y="3982663"/>
              <a:ext cx="412367" cy="922792"/>
            </a:xfrm>
            <a:prstGeom prst="rect">
              <a:avLst/>
            </a:prstGeom>
            <a:solidFill>
              <a:srgbClr val="1CABE2">
                <a:alpha val="100000"/>
              </a:srgbClr>
            </a:solidFill>
          </p:spPr>
          <p:txBody>
            <a:bodyPr/>
            <a:lstStyle/>
            <a:p/>
          </p:txBody>
        </p:sp>
        <p:sp>
          <p:nvSpPr>
            <p:cNvPr id="28" name="rc28"/>
            <p:cNvSpPr/>
            <p:nvPr/>
          </p:nvSpPr>
          <p:spPr>
            <a:xfrm>
              <a:off x="2014906" y="4791338"/>
              <a:ext cx="412367" cy="114117"/>
            </a:xfrm>
            <a:prstGeom prst="rect">
              <a:avLst/>
            </a:prstGeom>
            <a:solidFill>
              <a:srgbClr val="1CABE2">
                <a:alpha val="100000"/>
              </a:srgbClr>
            </a:solidFill>
          </p:spPr>
          <p:txBody>
            <a:bodyPr/>
            <a:lstStyle/>
            <a:p/>
          </p:txBody>
        </p:sp>
        <p:sp>
          <p:nvSpPr>
            <p:cNvPr id="29" name="rc29"/>
            <p:cNvSpPr/>
            <p:nvPr/>
          </p:nvSpPr>
          <p:spPr>
            <a:xfrm>
              <a:off x="2473091" y="4699239"/>
              <a:ext cx="412367" cy="206217"/>
            </a:xfrm>
            <a:prstGeom prst="rect">
              <a:avLst/>
            </a:prstGeom>
            <a:solidFill>
              <a:srgbClr val="1CABE2">
                <a:alpha val="100000"/>
              </a:srgbClr>
            </a:solidFill>
          </p:spPr>
          <p:txBody>
            <a:bodyPr/>
            <a:lstStyle/>
            <a:p/>
          </p:txBody>
        </p:sp>
        <p:sp>
          <p:nvSpPr>
            <p:cNvPr id="30" name="rc30"/>
            <p:cNvSpPr/>
            <p:nvPr/>
          </p:nvSpPr>
          <p:spPr>
            <a:xfrm>
              <a:off x="2931277" y="4612864"/>
              <a:ext cx="412367" cy="292591"/>
            </a:xfrm>
            <a:prstGeom prst="rect">
              <a:avLst/>
            </a:prstGeom>
            <a:solidFill>
              <a:srgbClr val="1CABE2">
                <a:alpha val="100000"/>
              </a:srgbClr>
            </a:solidFill>
          </p:spPr>
          <p:txBody>
            <a:bodyPr/>
            <a:lstStyle/>
            <a:p/>
          </p:txBody>
        </p:sp>
        <p:sp>
          <p:nvSpPr>
            <p:cNvPr id="31" name="rc31"/>
            <p:cNvSpPr/>
            <p:nvPr/>
          </p:nvSpPr>
          <p:spPr>
            <a:xfrm>
              <a:off x="3389463" y="4719260"/>
              <a:ext cx="412367" cy="186196"/>
            </a:xfrm>
            <a:prstGeom prst="rect">
              <a:avLst/>
            </a:prstGeom>
            <a:solidFill>
              <a:srgbClr val="1CABE2">
                <a:alpha val="100000"/>
              </a:srgbClr>
            </a:solidFill>
          </p:spPr>
          <p:txBody>
            <a:bodyPr/>
            <a:lstStyle/>
            <a:p/>
          </p:txBody>
        </p:sp>
        <p:sp>
          <p:nvSpPr>
            <p:cNvPr id="32" name="rc32"/>
            <p:cNvSpPr/>
            <p:nvPr/>
          </p:nvSpPr>
          <p:spPr>
            <a:xfrm>
              <a:off x="3847649" y="4791688"/>
              <a:ext cx="412367" cy="113768"/>
            </a:xfrm>
            <a:prstGeom prst="rect">
              <a:avLst/>
            </a:prstGeom>
            <a:solidFill>
              <a:srgbClr val="1CABE2">
                <a:alpha val="100000"/>
              </a:srgbClr>
            </a:solidFill>
          </p:spPr>
          <p:txBody>
            <a:bodyPr/>
            <a:lstStyle/>
            <a:p/>
          </p:txBody>
        </p:sp>
        <p:sp>
          <p:nvSpPr>
            <p:cNvPr id="33" name="rc33"/>
            <p:cNvSpPr/>
            <p:nvPr/>
          </p:nvSpPr>
          <p:spPr>
            <a:xfrm>
              <a:off x="4305835" y="4434440"/>
              <a:ext cx="412367" cy="471015"/>
            </a:xfrm>
            <a:prstGeom prst="rect">
              <a:avLst/>
            </a:prstGeom>
            <a:solidFill>
              <a:srgbClr val="1CABE2">
                <a:alpha val="100000"/>
              </a:srgbClr>
            </a:solidFill>
          </p:spPr>
          <p:txBody>
            <a:bodyPr/>
            <a:lstStyle/>
            <a:p/>
          </p:txBody>
        </p:sp>
        <p:sp>
          <p:nvSpPr>
            <p:cNvPr id="34" name="rc34"/>
            <p:cNvSpPr/>
            <p:nvPr/>
          </p:nvSpPr>
          <p:spPr>
            <a:xfrm>
              <a:off x="4764021" y="4735253"/>
              <a:ext cx="412367" cy="170202"/>
            </a:xfrm>
            <a:prstGeom prst="rect">
              <a:avLst/>
            </a:prstGeom>
            <a:solidFill>
              <a:srgbClr val="1CABE2">
                <a:alpha val="100000"/>
              </a:srgbClr>
            </a:solidFill>
          </p:spPr>
          <p:txBody>
            <a:bodyPr/>
            <a:lstStyle/>
            <a:p/>
          </p:txBody>
        </p:sp>
        <p:sp>
          <p:nvSpPr>
            <p:cNvPr id="35" name="rc35"/>
            <p:cNvSpPr/>
            <p:nvPr/>
          </p:nvSpPr>
          <p:spPr>
            <a:xfrm>
              <a:off x="5222207" y="4724535"/>
              <a:ext cx="412367" cy="180920"/>
            </a:xfrm>
            <a:prstGeom prst="rect">
              <a:avLst/>
            </a:prstGeom>
            <a:solidFill>
              <a:srgbClr val="1CABE2">
                <a:alpha val="100000"/>
              </a:srgbClr>
            </a:solidFill>
          </p:spPr>
          <p:txBody>
            <a:bodyPr/>
            <a:lstStyle/>
            <a:p/>
          </p:txBody>
        </p:sp>
        <p:sp>
          <p:nvSpPr>
            <p:cNvPr id="36" name="rc36"/>
            <p:cNvSpPr/>
            <p:nvPr/>
          </p:nvSpPr>
          <p:spPr>
            <a:xfrm>
              <a:off x="5680393" y="4560158"/>
              <a:ext cx="412367" cy="345298"/>
            </a:xfrm>
            <a:prstGeom prst="rect">
              <a:avLst/>
            </a:prstGeom>
            <a:solidFill>
              <a:srgbClr val="1CABE2">
                <a:alpha val="100000"/>
              </a:srgbClr>
            </a:solidFill>
          </p:spPr>
          <p:txBody>
            <a:bodyPr/>
            <a:lstStyle/>
            <a:p/>
          </p:txBody>
        </p:sp>
        <p:sp>
          <p:nvSpPr>
            <p:cNvPr id="37" name="rc37"/>
            <p:cNvSpPr/>
            <p:nvPr/>
          </p:nvSpPr>
          <p:spPr>
            <a:xfrm>
              <a:off x="6138579" y="4702018"/>
              <a:ext cx="412367" cy="203437"/>
            </a:xfrm>
            <a:prstGeom prst="rect">
              <a:avLst/>
            </a:prstGeom>
            <a:solidFill>
              <a:srgbClr val="1CABE2">
                <a:alpha val="100000"/>
              </a:srgbClr>
            </a:solidFill>
          </p:spPr>
          <p:txBody>
            <a:bodyPr/>
            <a:lstStyle/>
            <a:p/>
          </p:txBody>
        </p:sp>
        <p:sp>
          <p:nvSpPr>
            <p:cNvPr id="38" name="rc38"/>
            <p:cNvSpPr/>
            <p:nvPr/>
          </p:nvSpPr>
          <p:spPr>
            <a:xfrm>
              <a:off x="6596765" y="4723254"/>
              <a:ext cx="412367" cy="182201"/>
            </a:xfrm>
            <a:prstGeom prst="rect">
              <a:avLst/>
            </a:prstGeom>
            <a:solidFill>
              <a:srgbClr val="1CABE2">
                <a:alpha val="100000"/>
              </a:srgbClr>
            </a:solidFill>
          </p:spPr>
          <p:txBody>
            <a:bodyPr/>
            <a:lstStyle/>
            <a:p/>
          </p:txBody>
        </p:sp>
        <p:sp>
          <p:nvSpPr>
            <p:cNvPr id="39" name="rc39"/>
            <p:cNvSpPr/>
            <p:nvPr/>
          </p:nvSpPr>
          <p:spPr>
            <a:xfrm>
              <a:off x="7054951" y="4585504"/>
              <a:ext cx="412367" cy="319951"/>
            </a:xfrm>
            <a:prstGeom prst="rect">
              <a:avLst/>
            </a:prstGeom>
            <a:solidFill>
              <a:srgbClr val="1CABE2">
                <a:alpha val="100000"/>
              </a:srgbClr>
            </a:solidFill>
          </p:spPr>
          <p:txBody>
            <a:bodyPr/>
            <a:lstStyle/>
            <a:p/>
          </p:txBody>
        </p:sp>
        <p:sp>
          <p:nvSpPr>
            <p:cNvPr id="40" name="pl40"/>
            <p:cNvSpPr/>
            <p:nvPr/>
          </p:nvSpPr>
          <p:spPr>
            <a:xfrm>
              <a:off x="1304717" y="3059871"/>
              <a:ext cx="5956416" cy="553675"/>
            </a:xfrm>
            <a:custGeom>
              <a:avLst/>
              <a:pathLst>
                <a:path w="5956416" h="553675">
                  <a:moveTo>
                    <a:pt x="0" y="553675"/>
                  </a:moveTo>
                  <a:lnTo>
                    <a:pt x="458185" y="522915"/>
                  </a:lnTo>
                  <a:lnTo>
                    <a:pt x="916371" y="492155"/>
                  </a:lnTo>
                  <a:lnTo>
                    <a:pt x="1374557" y="553675"/>
                  </a:lnTo>
                  <a:lnTo>
                    <a:pt x="1832743" y="369116"/>
                  </a:lnTo>
                  <a:lnTo>
                    <a:pt x="2290929" y="184558"/>
                  </a:lnTo>
                  <a:lnTo>
                    <a:pt x="2749115" y="123038"/>
                  </a:lnTo>
                  <a:lnTo>
                    <a:pt x="3207301" y="61519"/>
                  </a:lnTo>
                  <a:lnTo>
                    <a:pt x="3665487" y="0"/>
                  </a:lnTo>
                  <a:lnTo>
                    <a:pt x="4123673" y="369116"/>
                  </a:lnTo>
                  <a:lnTo>
                    <a:pt x="4581859" y="276837"/>
                  </a:lnTo>
                  <a:lnTo>
                    <a:pt x="5040045" y="184558"/>
                  </a:lnTo>
                  <a:lnTo>
                    <a:pt x="5498230" y="92279"/>
                  </a:lnTo>
                  <a:lnTo>
                    <a:pt x="5956416" y="123038"/>
                  </a:lnTo>
                </a:path>
              </a:pathLst>
            </a:custGeom>
            <a:ln w="27101" cap="flat">
              <a:solidFill>
                <a:srgbClr val="00833D">
                  <a:alpha val="100000"/>
                </a:srgbClr>
              </a:solidFill>
              <a:prstDash val="solid"/>
              <a:round/>
            </a:ln>
          </p:spPr>
          <p:txBody>
            <a:bodyPr/>
            <a:lstStyle/>
            <a:p/>
          </p:txBody>
        </p:sp>
        <p:sp>
          <p:nvSpPr>
            <p:cNvPr id="41" name="pl41"/>
            <p:cNvSpPr/>
            <p:nvPr/>
          </p:nvSpPr>
          <p:spPr>
            <a:xfrm>
              <a:off x="4512019" y="3828865"/>
              <a:ext cx="2749115" cy="799753"/>
            </a:xfrm>
            <a:custGeom>
              <a:avLst/>
              <a:pathLst>
                <a:path w="2749115" h="799753">
                  <a:moveTo>
                    <a:pt x="0" y="799753"/>
                  </a:moveTo>
                  <a:lnTo>
                    <a:pt x="458185" y="584435"/>
                  </a:lnTo>
                  <a:lnTo>
                    <a:pt x="916371" y="369116"/>
                  </a:lnTo>
                  <a:lnTo>
                    <a:pt x="1374557" y="153798"/>
                  </a:lnTo>
                  <a:lnTo>
                    <a:pt x="1832743" y="61519"/>
                  </a:lnTo>
                  <a:lnTo>
                    <a:pt x="2290929" y="0"/>
                  </a:lnTo>
                  <a:lnTo>
                    <a:pt x="2749115" y="0"/>
                  </a:lnTo>
                </a:path>
              </a:pathLst>
            </a:custGeom>
            <a:ln w="27101" cap="flat">
              <a:solidFill>
                <a:srgbClr val="002759">
                  <a:alpha val="100000"/>
                </a:srgbClr>
              </a:solidFill>
              <a:prstDash val="solid"/>
              <a:round/>
            </a:ln>
          </p:spPr>
          <p:txBody>
            <a:bodyPr/>
            <a:lstStyle/>
            <a:p/>
          </p:txBody>
        </p:sp>
        <p:sp>
          <p:nvSpPr>
            <p:cNvPr id="42" name="pt42"/>
            <p:cNvSpPr/>
            <p:nvPr/>
          </p:nvSpPr>
          <p:spPr>
            <a:xfrm>
              <a:off x="1273116" y="358194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1731302" y="355118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189488" y="352042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647674" y="358194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105860" y="339738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564046" y="321282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4022232" y="31513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4480417" y="308978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4938603" y="302827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5396789" y="339738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5854975" y="330510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6313161" y="321282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6771347" y="312054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7229533" y="31513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4480417" y="459701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4938603" y="438169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5396789" y="416638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5854975" y="395106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6313161" y="385878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6771347" y="379726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7229533" y="379726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tx63"/>
            <p:cNvSpPr/>
            <p:nvPr/>
          </p:nvSpPr>
          <p:spPr>
            <a:xfrm>
              <a:off x="1155515" y="4694479"/>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3,948</a:t>
              </a:r>
            </a:p>
          </p:txBody>
        </p:sp>
        <p:sp>
          <p:nvSpPr>
            <p:cNvPr id="64" name="tx64"/>
            <p:cNvSpPr/>
            <p:nvPr/>
          </p:nvSpPr>
          <p:spPr>
            <a:xfrm>
              <a:off x="1580541" y="3837391"/>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55,448</a:t>
              </a:r>
            </a:p>
          </p:txBody>
        </p:sp>
        <p:sp>
          <p:nvSpPr>
            <p:cNvPr id="65" name="tx65"/>
            <p:cNvSpPr/>
            <p:nvPr/>
          </p:nvSpPr>
          <p:spPr>
            <a:xfrm>
              <a:off x="2071887" y="4646066"/>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6,857</a:t>
              </a:r>
            </a:p>
          </p:txBody>
        </p:sp>
        <p:sp>
          <p:nvSpPr>
            <p:cNvPr id="66" name="tx66"/>
            <p:cNvSpPr/>
            <p:nvPr/>
          </p:nvSpPr>
          <p:spPr>
            <a:xfrm>
              <a:off x="2496913" y="4553967"/>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12,391</a:t>
              </a:r>
            </a:p>
          </p:txBody>
        </p:sp>
        <p:sp>
          <p:nvSpPr>
            <p:cNvPr id="67" name="tx67"/>
            <p:cNvSpPr/>
            <p:nvPr/>
          </p:nvSpPr>
          <p:spPr>
            <a:xfrm>
              <a:off x="2955099" y="4467592"/>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17,581</a:t>
              </a:r>
            </a:p>
          </p:txBody>
        </p:sp>
        <p:sp>
          <p:nvSpPr>
            <p:cNvPr id="68" name="tx68"/>
            <p:cNvSpPr/>
            <p:nvPr/>
          </p:nvSpPr>
          <p:spPr>
            <a:xfrm>
              <a:off x="3413285" y="4573987"/>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11,188</a:t>
              </a:r>
            </a:p>
          </p:txBody>
        </p:sp>
        <p:sp>
          <p:nvSpPr>
            <p:cNvPr id="69" name="tx69"/>
            <p:cNvSpPr/>
            <p:nvPr/>
          </p:nvSpPr>
          <p:spPr>
            <a:xfrm>
              <a:off x="3904630" y="4646416"/>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6,836</a:t>
              </a:r>
            </a:p>
          </p:txBody>
        </p:sp>
        <p:sp>
          <p:nvSpPr>
            <p:cNvPr id="70" name="tx70"/>
            <p:cNvSpPr/>
            <p:nvPr/>
          </p:nvSpPr>
          <p:spPr>
            <a:xfrm>
              <a:off x="4329657" y="4289168"/>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28,302</a:t>
              </a:r>
            </a:p>
          </p:txBody>
        </p:sp>
        <p:sp>
          <p:nvSpPr>
            <p:cNvPr id="71" name="tx71"/>
            <p:cNvSpPr/>
            <p:nvPr/>
          </p:nvSpPr>
          <p:spPr>
            <a:xfrm>
              <a:off x="4787843" y="4589981"/>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10,227</a:t>
              </a:r>
            </a:p>
          </p:txBody>
        </p:sp>
        <p:sp>
          <p:nvSpPr>
            <p:cNvPr id="72" name="tx72"/>
            <p:cNvSpPr/>
            <p:nvPr/>
          </p:nvSpPr>
          <p:spPr>
            <a:xfrm>
              <a:off x="5246029" y="4579263"/>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10,871</a:t>
              </a:r>
            </a:p>
          </p:txBody>
        </p:sp>
        <p:sp>
          <p:nvSpPr>
            <p:cNvPr id="73" name="tx73"/>
            <p:cNvSpPr/>
            <p:nvPr/>
          </p:nvSpPr>
          <p:spPr>
            <a:xfrm>
              <a:off x="5704215" y="4414885"/>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20,748</a:t>
              </a:r>
            </a:p>
          </p:txBody>
        </p:sp>
        <p:sp>
          <p:nvSpPr>
            <p:cNvPr id="74" name="tx74"/>
            <p:cNvSpPr/>
            <p:nvPr/>
          </p:nvSpPr>
          <p:spPr>
            <a:xfrm>
              <a:off x="6162401" y="4556746"/>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12,224</a:t>
              </a:r>
            </a:p>
          </p:txBody>
        </p:sp>
        <p:sp>
          <p:nvSpPr>
            <p:cNvPr id="75" name="tx75"/>
            <p:cNvSpPr/>
            <p:nvPr/>
          </p:nvSpPr>
          <p:spPr>
            <a:xfrm>
              <a:off x="6620586" y="4577982"/>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10,948</a:t>
              </a:r>
            </a:p>
          </p:txBody>
        </p:sp>
        <p:sp>
          <p:nvSpPr>
            <p:cNvPr id="76" name="tx76"/>
            <p:cNvSpPr/>
            <p:nvPr/>
          </p:nvSpPr>
          <p:spPr>
            <a:xfrm>
              <a:off x="7078772" y="4440232"/>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19,225</a:t>
              </a:r>
            </a:p>
          </p:txBody>
        </p:sp>
        <p:sp>
          <p:nvSpPr>
            <p:cNvPr id="77" name="pl77"/>
            <p:cNvSpPr/>
            <p:nvPr/>
          </p:nvSpPr>
          <p:spPr>
            <a:xfrm>
              <a:off x="7280333" y="3182911"/>
              <a:ext cx="581970" cy="35"/>
            </a:xfrm>
            <a:custGeom>
              <a:avLst/>
              <a:pathLst>
                <a:path w="581970" h="35">
                  <a:moveTo>
                    <a:pt x="581970" y="35"/>
                  </a:moveTo>
                  <a:lnTo>
                    <a:pt x="0" y="0"/>
                  </a:lnTo>
                </a:path>
              </a:pathLst>
            </a:custGeom>
          </p:spPr>
          <p:txBody>
            <a:bodyPr/>
            <a:lstStyle/>
            <a:p/>
          </p:txBody>
        </p:sp>
        <p:sp>
          <p:nvSpPr>
            <p:cNvPr id="78" name="pl78"/>
            <p:cNvSpPr/>
            <p:nvPr/>
          </p:nvSpPr>
          <p:spPr>
            <a:xfrm>
              <a:off x="7280333" y="3828866"/>
              <a:ext cx="581970" cy="45"/>
            </a:xfrm>
            <a:custGeom>
              <a:avLst/>
              <a:pathLst>
                <a:path w="581970" h="45">
                  <a:moveTo>
                    <a:pt x="581970" y="45"/>
                  </a:moveTo>
                  <a:lnTo>
                    <a:pt x="0" y="0"/>
                  </a:lnTo>
                </a:path>
              </a:pathLst>
            </a:custGeom>
          </p:spPr>
          <p:txBody>
            <a:bodyPr/>
            <a:lstStyle/>
            <a:p/>
          </p:txBody>
        </p:sp>
        <p:sp>
          <p:nvSpPr>
            <p:cNvPr id="79" name="pg79"/>
            <p:cNvSpPr/>
            <p:nvPr/>
          </p:nvSpPr>
          <p:spPr>
            <a:xfrm>
              <a:off x="7793724" y="3094547"/>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0" name="tx80"/>
            <p:cNvSpPr/>
            <p:nvPr/>
          </p:nvSpPr>
          <p:spPr>
            <a:xfrm>
              <a:off x="7816584" y="3135667"/>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56%</a:t>
              </a:r>
            </a:p>
          </p:txBody>
        </p:sp>
        <p:sp>
          <p:nvSpPr>
            <p:cNvPr id="81" name="pg81"/>
            <p:cNvSpPr/>
            <p:nvPr/>
          </p:nvSpPr>
          <p:spPr>
            <a:xfrm>
              <a:off x="7793724" y="3740512"/>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2" name="tx82"/>
            <p:cNvSpPr/>
            <p:nvPr/>
          </p:nvSpPr>
          <p:spPr>
            <a:xfrm>
              <a:off x="7816584" y="3781633"/>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35%</a:t>
              </a:r>
            </a:p>
          </p:txBody>
        </p:sp>
        <p:sp>
          <p:nvSpPr>
            <p:cNvPr id="83" name="rc83"/>
            <p:cNvSpPr/>
            <p:nvPr/>
          </p:nvSpPr>
          <p:spPr>
            <a:xfrm>
              <a:off x="1029806" y="1578789"/>
              <a:ext cx="7605886" cy="3485079"/>
            </a:xfrm>
            <a:prstGeom prst="rect">
              <a:avLst/>
            </a:prstGeom>
            <a:ln w="13550" cap="rnd">
              <a:solidFill>
                <a:srgbClr val="BEBEBE">
                  <a:alpha val="100000"/>
                </a:srgbClr>
              </a:solidFill>
              <a:prstDash val="solid"/>
              <a:round/>
            </a:ln>
          </p:spPr>
          <p:txBody>
            <a:bodyPr/>
            <a:lstStyle/>
            <a:p/>
          </p:txBody>
        </p:sp>
        <p:sp>
          <p:nvSpPr>
            <p:cNvPr id="84" name="tx84"/>
            <p:cNvSpPr/>
            <p:nvPr/>
          </p:nvSpPr>
          <p:spPr>
            <a:xfrm>
              <a:off x="896544" y="4858079"/>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5" name="tx85"/>
            <p:cNvSpPr/>
            <p:nvPr/>
          </p:nvSpPr>
          <p:spPr>
            <a:xfrm>
              <a:off x="578734" y="4009522"/>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50,000</a:t>
              </a:r>
            </a:p>
          </p:txBody>
        </p:sp>
        <p:sp>
          <p:nvSpPr>
            <p:cNvPr id="86" name="tx86"/>
            <p:cNvSpPr/>
            <p:nvPr/>
          </p:nvSpPr>
          <p:spPr>
            <a:xfrm>
              <a:off x="508103" y="3177397"/>
              <a:ext cx="459072"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100,000</a:t>
              </a:r>
            </a:p>
          </p:txBody>
        </p:sp>
        <p:sp>
          <p:nvSpPr>
            <p:cNvPr id="87" name="tx87"/>
            <p:cNvSpPr/>
            <p:nvPr/>
          </p:nvSpPr>
          <p:spPr>
            <a:xfrm>
              <a:off x="508103" y="2345273"/>
              <a:ext cx="459072"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150,000</a:t>
              </a:r>
            </a:p>
          </p:txBody>
        </p:sp>
        <p:sp>
          <p:nvSpPr>
            <p:cNvPr id="88" name="tx88"/>
            <p:cNvSpPr/>
            <p:nvPr/>
          </p:nvSpPr>
          <p:spPr>
            <a:xfrm>
              <a:off x="8698322" y="4858079"/>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9" name="tx89"/>
            <p:cNvSpPr/>
            <p:nvPr/>
          </p:nvSpPr>
          <p:spPr>
            <a:xfrm>
              <a:off x="8698322" y="455048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0" name="tx90"/>
            <p:cNvSpPr/>
            <p:nvPr/>
          </p:nvSpPr>
          <p:spPr>
            <a:xfrm>
              <a:off x="8698322" y="424288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1" name="tx91"/>
            <p:cNvSpPr/>
            <p:nvPr/>
          </p:nvSpPr>
          <p:spPr>
            <a:xfrm>
              <a:off x="8698322" y="3935224"/>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2" name="tx92"/>
            <p:cNvSpPr/>
            <p:nvPr/>
          </p:nvSpPr>
          <p:spPr>
            <a:xfrm>
              <a:off x="8698322" y="362768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3" name="tx93"/>
            <p:cNvSpPr/>
            <p:nvPr/>
          </p:nvSpPr>
          <p:spPr>
            <a:xfrm>
              <a:off x="8698322" y="332009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4" name="tx94"/>
            <p:cNvSpPr/>
            <p:nvPr/>
          </p:nvSpPr>
          <p:spPr>
            <a:xfrm>
              <a:off x="8698322" y="301249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5" name="tx95"/>
            <p:cNvSpPr/>
            <p:nvPr/>
          </p:nvSpPr>
          <p:spPr>
            <a:xfrm>
              <a:off x="8698322" y="27048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6" name="tx96"/>
            <p:cNvSpPr/>
            <p:nvPr/>
          </p:nvSpPr>
          <p:spPr>
            <a:xfrm>
              <a:off x="8698322" y="239729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7" name="tx97"/>
            <p:cNvSpPr/>
            <p:nvPr/>
          </p:nvSpPr>
          <p:spPr>
            <a:xfrm>
              <a:off x="8698322" y="208970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8" name="tx98"/>
            <p:cNvSpPr/>
            <p:nvPr/>
          </p:nvSpPr>
          <p:spPr>
            <a:xfrm>
              <a:off x="8698322" y="1782104"/>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9" name="tx99"/>
            <p:cNvSpPr/>
            <p:nvPr/>
          </p:nvSpPr>
          <p:spPr>
            <a:xfrm rot="-5400000">
              <a:off x="1137193" y="5245468"/>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0" name="tx100"/>
            <p:cNvSpPr/>
            <p:nvPr/>
          </p:nvSpPr>
          <p:spPr>
            <a:xfrm rot="-5400000">
              <a:off x="1595348" y="5245437"/>
              <a:ext cx="33194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1" name="tx101"/>
            <p:cNvSpPr/>
            <p:nvPr/>
          </p:nvSpPr>
          <p:spPr>
            <a:xfrm rot="-5400000">
              <a:off x="2078865"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2" name="tx102"/>
            <p:cNvSpPr/>
            <p:nvPr/>
          </p:nvSpPr>
          <p:spPr>
            <a:xfrm rot="-5400000">
              <a:off x="2537051"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3" name="tx103"/>
            <p:cNvSpPr/>
            <p:nvPr/>
          </p:nvSpPr>
          <p:spPr>
            <a:xfrm rot="-5400000">
              <a:off x="2969936" y="5245468"/>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4" name="tx104"/>
            <p:cNvSpPr/>
            <p:nvPr/>
          </p:nvSpPr>
          <p:spPr>
            <a:xfrm rot="-5400000">
              <a:off x="3453423"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5" name="tx105"/>
            <p:cNvSpPr/>
            <p:nvPr/>
          </p:nvSpPr>
          <p:spPr>
            <a:xfrm rot="-5400000">
              <a:off x="3886308" y="5245468"/>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6" name="tx106"/>
            <p:cNvSpPr/>
            <p:nvPr/>
          </p:nvSpPr>
          <p:spPr>
            <a:xfrm rot="-5400000">
              <a:off x="4344494" y="5245468"/>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7" name="tx107"/>
            <p:cNvSpPr/>
            <p:nvPr/>
          </p:nvSpPr>
          <p:spPr>
            <a:xfrm rot="-5400000">
              <a:off x="4797595" y="5250553"/>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8" name="tx108"/>
            <p:cNvSpPr/>
            <p:nvPr/>
          </p:nvSpPr>
          <p:spPr>
            <a:xfrm rot="-5400000">
              <a:off x="5255781" y="5250553"/>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9" name="tx109"/>
            <p:cNvSpPr/>
            <p:nvPr/>
          </p:nvSpPr>
          <p:spPr>
            <a:xfrm rot="-5400000">
              <a:off x="5713967" y="5250553"/>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0" name="tx110"/>
            <p:cNvSpPr/>
            <p:nvPr/>
          </p:nvSpPr>
          <p:spPr>
            <a:xfrm rot="-5400000">
              <a:off x="6172122" y="5250522"/>
              <a:ext cx="34211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1" name="tx111"/>
            <p:cNvSpPr/>
            <p:nvPr/>
          </p:nvSpPr>
          <p:spPr>
            <a:xfrm rot="-5400000">
              <a:off x="6605627" y="5275265"/>
              <a:ext cx="391541"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2" name="tx112"/>
            <p:cNvSpPr/>
            <p:nvPr/>
          </p:nvSpPr>
          <p:spPr>
            <a:xfrm rot="-5400000">
              <a:off x="7088525" y="5250553"/>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13" name="tx113"/>
            <p:cNvSpPr/>
            <p:nvPr/>
          </p:nvSpPr>
          <p:spPr>
            <a:xfrm rot="-5400000">
              <a:off x="-415232" y="3269657"/>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4" name="tx114"/>
            <p:cNvSpPr/>
            <p:nvPr/>
          </p:nvSpPr>
          <p:spPr>
            <a:xfrm rot="5400000">
              <a:off x="8341156" y="3255776"/>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5" name="pl115"/>
            <p:cNvSpPr/>
            <p:nvPr/>
          </p:nvSpPr>
          <p:spPr>
            <a:xfrm>
              <a:off x="2783544"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16" name="pt116"/>
            <p:cNvSpPr/>
            <p:nvPr/>
          </p:nvSpPr>
          <p:spPr>
            <a:xfrm>
              <a:off x="2839726"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17" name="pl117"/>
            <p:cNvSpPr/>
            <p:nvPr/>
          </p:nvSpPr>
          <p:spPr>
            <a:xfrm>
              <a:off x="4143817"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18" name="pt118"/>
            <p:cNvSpPr/>
            <p:nvPr/>
          </p:nvSpPr>
          <p:spPr>
            <a:xfrm>
              <a:off x="4199998"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19" name="tx119"/>
            <p:cNvSpPr/>
            <p:nvPr/>
          </p:nvSpPr>
          <p:spPr>
            <a:xfrm>
              <a:off x="3050644"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0" name="tx120"/>
            <p:cNvSpPr/>
            <p:nvPr/>
          </p:nvSpPr>
          <p:spPr>
            <a:xfrm>
              <a:off x="4410916"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1" name="rc121"/>
            <p:cNvSpPr/>
            <p:nvPr/>
          </p:nvSpPr>
          <p:spPr>
            <a:xfrm>
              <a:off x="5699910" y="5900002"/>
              <a:ext cx="201456" cy="201456"/>
            </a:xfrm>
            <a:prstGeom prst="rect">
              <a:avLst/>
            </a:prstGeom>
            <a:solidFill>
              <a:srgbClr val="1CABE2">
                <a:alpha val="100000"/>
              </a:srgbClr>
            </a:solidFill>
          </p:spPr>
          <p:txBody>
            <a:bodyPr/>
            <a:lstStyle/>
            <a:p/>
          </p:txBody>
        </p:sp>
        <p:sp>
          <p:nvSpPr>
            <p:cNvPr id="122" name="tx122"/>
            <p:cNvSpPr/>
            <p:nvPr/>
          </p:nvSpPr>
          <p:spPr>
            <a:xfrm>
              <a:off x="5979955"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23" name="tx123"/>
            <p:cNvSpPr/>
            <p:nvPr/>
          </p:nvSpPr>
          <p:spPr>
            <a:xfrm>
              <a:off x="2134681" y="1334104"/>
              <a:ext cx="539613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Nigeria, 2012-2025</a:t>
              </a:r>
            </a:p>
          </p:txBody>
        </p:sp>
        <p:sp>
          <p:nvSpPr>
            <p:cNvPr id="124" name="tx124"/>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5" name="tx125"/>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26" name="tx126"/>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27" name="tx127"/>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2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19,225 confirmed measles cases in Nigeria. In the same year, MCV1 coverage was 56% and MCV2 coverage was 35%.
The number of cases in 2025 was 76% more than in 2024 (n=10,948).
The highest number of measles cases was reported in 2013 (n=55,448). In this year, MCV1 coverage was 43%.
Nigeria reported measles vaccine stockouts in 2006, 2012, 2013, 2016, 2018, 2019, and 2024.
There were measles-containing vaccine supplementary immunization activities/campaigns in 2020, 2021, 2022, 2023, 2024, and 2025.</a:t>
            </a:r>
          </a:p>
        </p:txBody>
      </p:sp>
      <p:sp>
        <p:nvSpPr>
          <p:cNvPr id="12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Nigeria experienced an increase in measles cases compared with 2024, while MCV1 coverage was 56% and MCV2 coverage was 35%.</a:t>
            </a:r>
          </a:p>
        </p:txBody>
      </p:sp>
      <p:grpSp xmlns:pic="http://schemas.openxmlformats.org/drawingml/2006/picture">
        <p:nvGrpSpPr>
          <p:cNvPr id="130" name=""/>
          <p:cNvGrpSpPr/>
          <p:nvPr/>
        </p:nvGrpSpPr>
        <p:grpSpPr>
          <a:xfrm>
            <a:off x="292608" y="1097280"/>
            <a:ext cx="8595360" cy="28575"/>
            <a:chOff x="292608" y="1097280"/>
            <a:chExt cx="8595360" cy="28575"/>
          </a:xfrm>
        </p:grpSpPr>
        <p:sp>
          <p:nvSpPr>
            <p:cNvPr id="131"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2"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50871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35919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63124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90329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217534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472316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99521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326726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253932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943464" y="2393730"/>
              <a:ext cx="3520101" cy="2547821"/>
            </a:xfrm>
            <a:custGeom>
              <a:avLst/>
              <a:pathLst>
                <a:path w="3520101" h="2547821">
                  <a:moveTo>
                    <a:pt x="0" y="582359"/>
                  </a:moveTo>
                  <a:lnTo>
                    <a:pt x="140804" y="363974"/>
                  </a:lnTo>
                  <a:lnTo>
                    <a:pt x="281608" y="0"/>
                  </a:lnTo>
                  <a:lnTo>
                    <a:pt x="422412" y="436769"/>
                  </a:lnTo>
                  <a:lnTo>
                    <a:pt x="563216" y="1019128"/>
                  </a:lnTo>
                  <a:lnTo>
                    <a:pt x="704020" y="1237513"/>
                  </a:lnTo>
                  <a:lnTo>
                    <a:pt x="844824" y="1747077"/>
                  </a:lnTo>
                  <a:lnTo>
                    <a:pt x="985628" y="1674282"/>
                  </a:lnTo>
                  <a:lnTo>
                    <a:pt x="1126432" y="1892667"/>
                  </a:lnTo>
                  <a:lnTo>
                    <a:pt x="1267236" y="2038256"/>
                  </a:lnTo>
                  <a:lnTo>
                    <a:pt x="1408040" y="2547821"/>
                  </a:lnTo>
                  <a:lnTo>
                    <a:pt x="1548844" y="2183846"/>
                  </a:lnTo>
                  <a:lnTo>
                    <a:pt x="1689648" y="1747077"/>
                  </a:lnTo>
                  <a:lnTo>
                    <a:pt x="1830452" y="2183846"/>
                  </a:lnTo>
                  <a:lnTo>
                    <a:pt x="1971256" y="2329436"/>
                  </a:lnTo>
                  <a:lnTo>
                    <a:pt x="2112061" y="2038256"/>
                  </a:lnTo>
                  <a:lnTo>
                    <a:pt x="2252865" y="1965461"/>
                  </a:lnTo>
                  <a:lnTo>
                    <a:pt x="2393669" y="1965461"/>
                  </a:lnTo>
                  <a:lnTo>
                    <a:pt x="2534473" y="2183846"/>
                  </a:lnTo>
                  <a:lnTo>
                    <a:pt x="2675277" y="2475026"/>
                  </a:lnTo>
                  <a:lnTo>
                    <a:pt x="2816081" y="2256641"/>
                  </a:lnTo>
                  <a:lnTo>
                    <a:pt x="2956885" y="2183846"/>
                  </a:lnTo>
                  <a:lnTo>
                    <a:pt x="3097689" y="2111051"/>
                  </a:lnTo>
                  <a:lnTo>
                    <a:pt x="3238493" y="2256641"/>
                  </a:lnTo>
                  <a:lnTo>
                    <a:pt x="3379297" y="2256641"/>
                  </a:lnTo>
                  <a:lnTo>
                    <a:pt x="3520101" y="2256641"/>
                  </a:lnTo>
                </a:path>
              </a:pathLst>
            </a:custGeom>
            <a:ln w="27101" cap="flat">
              <a:solidFill>
                <a:srgbClr val="0058AB">
                  <a:alpha val="80000"/>
                </a:srgbClr>
              </a:solidFill>
              <a:prstDash val="solid"/>
              <a:round/>
            </a:ln>
          </p:spPr>
          <p:txBody>
            <a:bodyPr/>
            <a:lstStyle/>
            <a:p/>
          </p:txBody>
        </p:sp>
        <p:sp>
          <p:nvSpPr>
            <p:cNvPr id="22" name="pl22"/>
            <p:cNvSpPr/>
            <p:nvPr/>
          </p:nvSpPr>
          <p:spPr>
            <a:xfrm>
              <a:off x="943464" y="4504782"/>
              <a:ext cx="3520101" cy="655153"/>
            </a:xfrm>
            <a:custGeom>
              <a:avLst/>
              <a:pathLst>
                <a:path w="3520101" h="655153">
                  <a:moveTo>
                    <a:pt x="0" y="0"/>
                  </a:moveTo>
                  <a:lnTo>
                    <a:pt x="140804" y="72794"/>
                  </a:lnTo>
                  <a:lnTo>
                    <a:pt x="281608" y="0"/>
                  </a:lnTo>
                  <a:lnTo>
                    <a:pt x="422412" y="145589"/>
                  </a:lnTo>
                  <a:lnTo>
                    <a:pt x="563216" y="218384"/>
                  </a:lnTo>
                  <a:lnTo>
                    <a:pt x="704020" y="145589"/>
                  </a:lnTo>
                  <a:lnTo>
                    <a:pt x="844824" y="218384"/>
                  </a:lnTo>
                  <a:lnTo>
                    <a:pt x="985628" y="218384"/>
                  </a:lnTo>
                  <a:lnTo>
                    <a:pt x="1126432" y="363974"/>
                  </a:lnTo>
                  <a:lnTo>
                    <a:pt x="1267236" y="436769"/>
                  </a:lnTo>
                  <a:lnTo>
                    <a:pt x="1408040" y="509564"/>
                  </a:lnTo>
                  <a:lnTo>
                    <a:pt x="1548844" y="509564"/>
                  </a:lnTo>
                  <a:lnTo>
                    <a:pt x="1689648" y="509564"/>
                  </a:lnTo>
                  <a:lnTo>
                    <a:pt x="1830452" y="509564"/>
                  </a:lnTo>
                  <a:lnTo>
                    <a:pt x="1971256" y="582359"/>
                  </a:lnTo>
                  <a:lnTo>
                    <a:pt x="2112061" y="582359"/>
                  </a:lnTo>
                  <a:lnTo>
                    <a:pt x="2252865" y="582359"/>
                  </a:lnTo>
                  <a:lnTo>
                    <a:pt x="2393669" y="582359"/>
                  </a:lnTo>
                  <a:lnTo>
                    <a:pt x="2534473" y="655153"/>
                  </a:lnTo>
                  <a:lnTo>
                    <a:pt x="2675277" y="655153"/>
                  </a:lnTo>
                  <a:lnTo>
                    <a:pt x="2816081" y="582359"/>
                  </a:lnTo>
                  <a:lnTo>
                    <a:pt x="2956885" y="509564"/>
                  </a:lnTo>
                  <a:lnTo>
                    <a:pt x="3097689" y="509564"/>
                  </a:lnTo>
                  <a:lnTo>
                    <a:pt x="3238493" y="509564"/>
                  </a:lnTo>
                  <a:lnTo>
                    <a:pt x="3379297" y="582359"/>
                  </a:lnTo>
                  <a:lnTo>
                    <a:pt x="3520101" y="582359"/>
                  </a:lnTo>
                </a:path>
              </a:pathLst>
            </a:custGeom>
            <a:ln w="27101" cap="flat">
              <a:solidFill>
                <a:srgbClr val="1CABE2">
                  <a:alpha val="80000"/>
                </a:srgbClr>
              </a:solidFill>
              <a:prstDash val="solid"/>
              <a:round/>
            </a:ln>
          </p:spPr>
          <p:txBody>
            <a:bodyPr/>
            <a:lstStyle/>
            <a:p/>
          </p:txBody>
        </p:sp>
        <p:sp>
          <p:nvSpPr>
            <p:cNvPr id="23" name="pl23"/>
            <p:cNvSpPr/>
            <p:nvPr/>
          </p:nvSpPr>
          <p:spPr>
            <a:xfrm>
              <a:off x="943464" y="3340064"/>
              <a:ext cx="3520101" cy="1383102"/>
            </a:xfrm>
            <a:custGeom>
              <a:avLst/>
              <a:pathLst>
                <a:path w="3520101" h="1383102">
                  <a:moveTo>
                    <a:pt x="0" y="72794"/>
                  </a:moveTo>
                  <a:lnTo>
                    <a:pt x="140804" y="0"/>
                  </a:lnTo>
                  <a:lnTo>
                    <a:pt x="281608" y="218384"/>
                  </a:lnTo>
                  <a:lnTo>
                    <a:pt x="422412" y="436769"/>
                  </a:lnTo>
                  <a:lnTo>
                    <a:pt x="563216" y="655153"/>
                  </a:lnTo>
                  <a:lnTo>
                    <a:pt x="704020" y="946333"/>
                  </a:lnTo>
                  <a:lnTo>
                    <a:pt x="844824" y="1019128"/>
                  </a:lnTo>
                  <a:lnTo>
                    <a:pt x="985628" y="1091923"/>
                  </a:lnTo>
                  <a:lnTo>
                    <a:pt x="1126432" y="1164718"/>
                  </a:lnTo>
                  <a:lnTo>
                    <a:pt x="1267236" y="1237513"/>
                  </a:lnTo>
                  <a:lnTo>
                    <a:pt x="1408040" y="1383102"/>
                  </a:lnTo>
                  <a:lnTo>
                    <a:pt x="1548844" y="1237513"/>
                  </a:lnTo>
                  <a:lnTo>
                    <a:pt x="1689648" y="1237513"/>
                  </a:lnTo>
                  <a:lnTo>
                    <a:pt x="1830452" y="1310307"/>
                  </a:lnTo>
                  <a:lnTo>
                    <a:pt x="1971256" y="1310307"/>
                  </a:lnTo>
                  <a:lnTo>
                    <a:pt x="2112061" y="1164718"/>
                  </a:lnTo>
                  <a:lnTo>
                    <a:pt x="2252865" y="1237513"/>
                  </a:lnTo>
                  <a:lnTo>
                    <a:pt x="2393669" y="1237513"/>
                  </a:lnTo>
                  <a:lnTo>
                    <a:pt x="2534473" y="1310307"/>
                  </a:lnTo>
                  <a:lnTo>
                    <a:pt x="2675277" y="1383102"/>
                  </a:lnTo>
                  <a:lnTo>
                    <a:pt x="2816081" y="1237513"/>
                  </a:lnTo>
                  <a:lnTo>
                    <a:pt x="2956885" y="1164718"/>
                  </a:lnTo>
                  <a:lnTo>
                    <a:pt x="3097689" y="1164718"/>
                  </a:lnTo>
                  <a:lnTo>
                    <a:pt x="3238493" y="1164718"/>
                  </a:lnTo>
                  <a:lnTo>
                    <a:pt x="3379297" y="1237513"/>
                  </a:lnTo>
                  <a:lnTo>
                    <a:pt x="3520101" y="1237513"/>
                  </a:lnTo>
                </a:path>
              </a:pathLst>
            </a:custGeom>
            <a:ln w="27101" cap="flat">
              <a:solidFill>
                <a:srgbClr val="00833D">
                  <a:alpha val="80000"/>
                </a:srgbClr>
              </a:solidFill>
              <a:prstDash val="solid"/>
              <a:round/>
            </a:ln>
          </p:spPr>
          <p:txBody>
            <a:bodyPr/>
            <a:lstStyle/>
            <a:p/>
          </p:txBody>
        </p:sp>
        <p:sp>
          <p:nvSpPr>
            <p:cNvPr id="24" name="pl24"/>
            <p:cNvSpPr/>
            <p:nvPr/>
          </p:nvSpPr>
          <p:spPr>
            <a:xfrm>
              <a:off x="943464" y="2393730"/>
              <a:ext cx="3520101" cy="2547821"/>
            </a:xfrm>
            <a:custGeom>
              <a:avLst/>
              <a:pathLst>
                <a:path w="3520101" h="2547821">
                  <a:moveTo>
                    <a:pt x="0" y="582359"/>
                  </a:moveTo>
                  <a:lnTo>
                    <a:pt x="140804" y="363974"/>
                  </a:lnTo>
                  <a:lnTo>
                    <a:pt x="281608" y="0"/>
                  </a:lnTo>
                  <a:lnTo>
                    <a:pt x="422412" y="436769"/>
                  </a:lnTo>
                  <a:lnTo>
                    <a:pt x="563216" y="1019128"/>
                  </a:lnTo>
                  <a:lnTo>
                    <a:pt x="704020" y="1237513"/>
                  </a:lnTo>
                  <a:lnTo>
                    <a:pt x="844824" y="1747077"/>
                  </a:lnTo>
                  <a:lnTo>
                    <a:pt x="985628" y="1674282"/>
                  </a:lnTo>
                  <a:lnTo>
                    <a:pt x="1126432" y="1892667"/>
                  </a:lnTo>
                  <a:lnTo>
                    <a:pt x="1267236" y="2038256"/>
                  </a:lnTo>
                  <a:lnTo>
                    <a:pt x="1408040" y="2547821"/>
                  </a:lnTo>
                  <a:lnTo>
                    <a:pt x="1548844" y="2183846"/>
                  </a:lnTo>
                  <a:lnTo>
                    <a:pt x="1689648" y="1747077"/>
                  </a:lnTo>
                  <a:lnTo>
                    <a:pt x="1830452" y="2183846"/>
                  </a:lnTo>
                  <a:lnTo>
                    <a:pt x="1971256" y="2329436"/>
                  </a:lnTo>
                  <a:lnTo>
                    <a:pt x="2112061" y="2038256"/>
                  </a:lnTo>
                  <a:lnTo>
                    <a:pt x="2252865" y="1965461"/>
                  </a:lnTo>
                  <a:lnTo>
                    <a:pt x="2393669" y="1965461"/>
                  </a:lnTo>
                  <a:lnTo>
                    <a:pt x="2534473" y="2183846"/>
                  </a:lnTo>
                  <a:lnTo>
                    <a:pt x="2675277" y="2475026"/>
                  </a:lnTo>
                  <a:lnTo>
                    <a:pt x="2816081" y="2256641"/>
                  </a:lnTo>
                  <a:lnTo>
                    <a:pt x="2956885" y="2183846"/>
                  </a:lnTo>
                  <a:lnTo>
                    <a:pt x="3097689" y="2111051"/>
                  </a:lnTo>
                  <a:lnTo>
                    <a:pt x="3238493" y="2256641"/>
                  </a:lnTo>
                  <a:lnTo>
                    <a:pt x="3379297" y="2256641"/>
                  </a:lnTo>
                  <a:lnTo>
                    <a:pt x="3520101" y="2256641"/>
                  </a:lnTo>
                </a:path>
              </a:pathLst>
            </a:custGeom>
            <a:ln w="43362" cap="flat">
              <a:solidFill>
                <a:srgbClr val="000000">
                  <a:alpha val="100000"/>
                </a:srgbClr>
              </a:solidFill>
              <a:prstDash val="solid"/>
              <a:round/>
            </a:ln>
          </p:spPr>
          <p:txBody>
            <a:bodyPr/>
            <a:lstStyle/>
            <a:p/>
          </p:txBody>
        </p:sp>
        <p:sp>
          <p:nvSpPr>
            <p:cNvPr id="25" name="pl25"/>
            <p:cNvSpPr/>
            <p:nvPr/>
          </p:nvSpPr>
          <p:spPr>
            <a:xfrm>
              <a:off x="943464" y="2393730"/>
              <a:ext cx="3520101" cy="2547821"/>
            </a:xfrm>
            <a:custGeom>
              <a:avLst/>
              <a:pathLst>
                <a:path w="3520101" h="2547821">
                  <a:moveTo>
                    <a:pt x="0" y="582359"/>
                  </a:moveTo>
                  <a:lnTo>
                    <a:pt x="140804" y="363974"/>
                  </a:lnTo>
                  <a:lnTo>
                    <a:pt x="281608" y="0"/>
                  </a:lnTo>
                  <a:lnTo>
                    <a:pt x="422412" y="436769"/>
                  </a:lnTo>
                  <a:lnTo>
                    <a:pt x="563216" y="1019128"/>
                  </a:lnTo>
                  <a:lnTo>
                    <a:pt x="704020" y="1237513"/>
                  </a:lnTo>
                  <a:lnTo>
                    <a:pt x="844824" y="1747077"/>
                  </a:lnTo>
                  <a:lnTo>
                    <a:pt x="985628" y="1674282"/>
                  </a:lnTo>
                  <a:lnTo>
                    <a:pt x="1126432" y="1892667"/>
                  </a:lnTo>
                  <a:lnTo>
                    <a:pt x="1267236" y="2038256"/>
                  </a:lnTo>
                  <a:lnTo>
                    <a:pt x="1408040" y="2547821"/>
                  </a:lnTo>
                  <a:lnTo>
                    <a:pt x="1548844" y="2183846"/>
                  </a:lnTo>
                  <a:lnTo>
                    <a:pt x="1689648" y="1747077"/>
                  </a:lnTo>
                  <a:lnTo>
                    <a:pt x="1830452" y="2183846"/>
                  </a:lnTo>
                  <a:lnTo>
                    <a:pt x="1971256" y="2329436"/>
                  </a:lnTo>
                  <a:lnTo>
                    <a:pt x="2112061" y="2038256"/>
                  </a:lnTo>
                  <a:lnTo>
                    <a:pt x="2252865" y="1965461"/>
                  </a:lnTo>
                  <a:lnTo>
                    <a:pt x="2393669" y="1965461"/>
                  </a:lnTo>
                  <a:lnTo>
                    <a:pt x="2534473" y="2183846"/>
                  </a:lnTo>
                  <a:lnTo>
                    <a:pt x="2675277" y="2475026"/>
                  </a:lnTo>
                  <a:lnTo>
                    <a:pt x="2816081" y="2256641"/>
                  </a:lnTo>
                  <a:lnTo>
                    <a:pt x="2956885" y="2183846"/>
                  </a:lnTo>
                  <a:lnTo>
                    <a:pt x="3097689" y="2111051"/>
                  </a:lnTo>
                  <a:lnTo>
                    <a:pt x="3238493" y="2256641"/>
                  </a:lnTo>
                  <a:lnTo>
                    <a:pt x="3379297" y="2256641"/>
                  </a:lnTo>
                  <a:lnTo>
                    <a:pt x="3520101" y="2256641"/>
                  </a:lnTo>
                </a:path>
              </a:pathLst>
            </a:custGeom>
            <a:ln w="27101" cap="flat">
              <a:solidFill>
                <a:srgbClr val="0058AB">
                  <a:alpha val="100000"/>
                </a:srgbClr>
              </a:solidFill>
              <a:prstDash val="solid"/>
              <a:round/>
            </a:ln>
          </p:spPr>
          <p:txBody>
            <a:bodyPr/>
            <a:lstStyle/>
            <a:p/>
          </p:txBody>
        </p:sp>
        <p:sp>
          <p:nvSpPr>
            <p:cNvPr id="26" name="pl26"/>
            <p:cNvSpPr/>
            <p:nvPr/>
          </p:nvSpPr>
          <p:spPr>
            <a:xfrm>
              <a:off x="943464" y="2757705"/>
              <a:ext cx="0" cy="218384"/>
            </a:xfrm>
            <a:custGeom>
              <a:avLst/>
              <a:pathLst>
                <a:path w="0" h="218384">
                  <a:moveTo>
                    <a:pt x="0" y="218384"/>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47484" y="3412859"/>
              <a:ext cx="0" cy="218384"/>
            </a:xfrm>
            <a:custGeom>
              <a:avLst/>
              <a:pathLst>
                <a:path w="0" h="218384">
                  <a:moveTo>
                    <a:pt x="0" y="218384"/>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351504" y="4723167"/>
              <a:ext cx="0" cy="218384"/>
            </a:xfrm>
            <a:custGeom>
              <a:avLst/>
              <a:pathLst>
                <a:path w="0" h="218384">
                  <a:moveTo>
                    <a:pt x="0" y="218384"/>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055525" y="4213603"/>
              <a:ext cx="0" cy="218384"/>
            </a:xfrm>
            <a:custGeom>
              <a:avLst/>
              <a:pathLst>
                <a:path w="0" h="218384">
                  <a:moveTo>
                    <a:pt x="0" y="218384"/>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618741" y="4650372"/>
              <a:ext cx="0" cy="218384"/>
            </a:xfrm>
            <a:custGeom>
              <a:avLst/>
              <a:pathLst>
                <a:path w="0" h="218384">
                  <a:moveTo>
                    <a:pt x="0" y="218384"/>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22761" y="4431987"/>
              <a:ext cx="0" cy="218384"/>
            </a:xfrm>
            <a:custGeom>
              <a:avLst/>
              <a:pathLst>
                <a:path w="0" h="218384">
                  <a:moveTo>
                    <a:pt x="0" y="218384"/>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3565" y="4431987"/>
              <a:ext cx="0" cy="218384"/>
            </a:xfrm>
            <a:custGeom>
              <a:avLst/>
              <a:pathLst>
                <a:path w="0" h="218384">
                  <a:moveTo>
                    <a:pt x="0" y="218384"/>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56840" y="269113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887193" y="2719911"/>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34</a:t>
              </a:r>
            </a:p>
          </p:txBody>
        </p:sp>
        <p:sp>
          <p:nvSpPr>
            <p:cNvPr id="35" name="pg35"/>
            <p:cNvSpPr/>
            <p:nvPr/>
          </p:nvSpPr>
          <p:spPr>
            <a:xfrm>
              <a:off x="1560860" y="334629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591214" y="3375115"/>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25</a:t>
              </a:r>
            </a:p>
          </p:txBody>
        </p:sp>
        <p:sp>
          <p:nvSpPr>
            <p:cNvPr id="37" name="pg37"/>
            <p:cNvSpPr/>
            <p:nvPr/>
          </p:nvSpPr>
          <p:spPr>
            <a:xfrm>
              <a:off x="2293016" y="465660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23369" y="4687893"/>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39" name="pg39"/>
            <p:cNvSpPr/>
            <p:nvPr/>
          </p:nvSpPr>
          <p:spPr>
            <a:xfrm>
              <a:off x="2968901" y="414703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2999254" y="4177094"/>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41" name="pg41"/>
            <p:cNvSpPr/>
            <p:nvPr/>
          </p:nvSpPr>
          <p:spPr>
            <a:xfrm>
              <a:off x="3560252" y="458380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590606" y="461262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43" name="pg43"/>
            <p:cNvSpPr/>
            <p:nvPr/>
          </p:nvSpPr>
          <p:spPr>
            <a:xfrm>
              <a:off x="4236138" y="436542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66491" y="4395478"/>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45" name="pg45"/>
            <p:cNvSpPr/>
            <p:nvPr/>
          </p:nvSpPr>
          <p:spPr>
            <a:xfrm>
              <a:off x="4376942" y="436542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07295" y="4395478"/>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47" name="tx47"/>
            <p:cNvSpPr/>
            <p:nvPr/>
          </p:nvSpPr>
          <p:spPr>
            <a:xfrm>
              <a:off x="4523855" y="504807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84145" y="453846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12</a:t>
              </a:r>
            </a:p>
          </p:txBody>
        </p:sp>
        <p:sp>
          <p:nvSpPr>
            <p:cNvPr id="49" name="tx49"/>
            <p:cNvSpPr/>
            <p:nvPr/>
          </p:nvSpPr>
          <p:spPr>
            <a:xfrm>
              <a:off x="577692" y="46805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0" name="tx50"/>
            <p:cNvSpPr/>
            <p:nvPr/>
          </p:nvSpPr>
          <p:spPr>
            <a:xfrm>
              <a:off x="577692" y="395257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1" name="tx51"/>
            <p:cNvSpPr/>
            <p:nvPr/>
          </p:nvSpPr>
          <p:spPr>
            <a:xfrm>
              <a:off x="577692" y="3224574"/>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2" name="tx52"/>
            <p:cNvSpPr/>
            <p:nvPr/>
          </p:nvSpPr>
          <p:spPr>
            <a:xfrm>
              <a:off x="577692" y="249668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53" name="tx53"/>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9" name="tx59"/>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0" name="tx60"/>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1" name="pl61"/>
            <p:cNvSpPr/>
            <p:nvPr/>
          </p:nvSpPr>
          <p:spPr>
            <a:xfrm>
              <a:off x="1585707"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585707"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386906"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3149360"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852806" y="6093143"/>
              <a:ext cx="44256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Nigeria</a:t>
              </a:r>
            </a:p>
          </p:txBody>
        </p:sp>
        <p:sp>
          <p:nvSpPr>
            <p:cNvPr id="66" name="tx66"/>
            <p:cNvSpPr/>
            <p:nvPr/>
          </p:nvSpPr>
          <p:spPr>
            <a:xfrm>
              <a:off x="2654005"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416460" y="6119132"/>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8" name="tx68"/>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9" name="pl69"/>
            <p:cNvSpPr/>
            <p:nvPr/>
          </p:nvSpPr>
          <p:spPr>
            <a:xfrm>
              <a:off x="5132709" y="50871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435919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363124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290329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217534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472316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399521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326726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132709" y="253932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5308715" y="3267269"/>
              <a:ext cx="3520101" cy="1674282"/>
            </a:xfrm>
            <a:custGeom>
              <a:avLst/>
              <a:pathLst>
                <a:path w="3520101" h="1674282">
                  <a:moveTo>
                    <a:pt x="0" y="363974"/>
                  </a:moveTo>
                  <a:lnTo>
                    <a:pt x="140804" y="291179"/>
                  </a:lnTo>
                  <a:lnTo>
                    <a:pt x="281608" y="0"/>
                  </a:lnTo>
                  <a:lnTo>
                    <a:pt x="422412" y="436769"/>
                  </a:lnTo>
                  <a:lnTo>
                    <a:pt x="563216" y="727948"/>
                  </a:lnTo>
                  <a:lnTo>
                    <a:pt x="704020" y="1091923"/>
                  </a:lnTo>
                  <a:lnTo>
                    <a:pt x="844824" y="1455897"/>
                  </a:lnTo>
                  <a:lnTo>
                    <a:pt x="985628" y="655153"/>
                  </a:lnTo>
                  <a:lnTo>
                    <a:pt x="1126432" y="1019128"/>
                  </a:lnTo>
                  <a:lnTo>
                    <a:pt x="1267236" y="1310307"/>
                  </a:lnTo>
                  <a:lnTo>
                    <a:pt x="1408040" y="1674282"/>
                  </a:lnTo>
                  <a:lnTo>
                    <a:pt x="1548844" y="1310307"/>
                  </a:lnTo>
                  <a:lnTo>
                    <a:pt x="1689648" y="873538"/>
                  </a:lnTo>
                  <a:lnTo>
                    <a:pt x="1830452" y="1310307"/>
                  </a:lnTo>
                  <a:lnTo>
                    <a:pt x="1971256" y="1601487"/>
                  </a:lnTo>
                  <a:lnTo>
                    <a:pt x="2112061" y="1164718"/>
                  </a:lnTo>
                  <a:lnTo>
                    <a:pt x="2252865" y="509564"/>
                  </a:lnTo>
                  <a:lnTo>
                    <a:pt x="2393669" y="946333"/>
                  </a:lnTo>
                  <a:lnTo>
                    <a:pt x="2534473" y="800743"/>
                  </a:lnTo>
                  <a:lnTo>
                    <a:pt x="2675277" y="800743"/>
                  </a:lnTo>
                  <a:lnTo>
                    <a:pt x="2816081" y="1164718"/>
                  </a:lnTo>
                  <a:lnTo>
                    <a:pt x="2956885" y="1019128"/>
                  </a:lnTo>
                  <a:lnTo>
                    <a:pt x="3097689" y="800743"/>
                  </a:lnTo>
                  <a:lnTo>
                    <a:pt x="3238493" y="436769"/>
                  </a:lnTo>
                  <a:lnTo>
                    <a:pt x="3379297" y="727948"/>
                  </a:lnTo>
                  <a:lnTo>
                    <a:pt x="3520101" y="727948"/>
                  </a:lnTo>
                </a:path>
              </a:pathLst>
            </a:custGeom>
            <a:ln w="27101" cap="flat">
              <a:solidFill>
                <a:srgbClr val="0058AB">
                  <a:alpha val="80000"/>
                </a:srgbClr>
              </a:solidFill>
              <a:prstDash val="solid"/>
              <a:round/>
            </a:ln>
          </p:spPr>
          <p:txBody>
            <a:bodyPr/>
            <a:lstStyle/>
            <a:p/>
          </p:txBody>
        </p:sp>
        <p:sp>
          <p:nvSpPr>
            <p:cNvPr id="86" name="pl86"/>
            <p:cNvSpPr/>
            <p:nvPr/>
          </p:nvSpPr>
          <p:spPr>
            <a:xfrm>
              <a:off x="5308715" y="4431987"/>
              <a:ext cx="3520101" cy="655153"/>
            </a:xfrm>
            <a:custGeom>
              <a:avLst/>
              <a:pathLst>
                <a:path w="3520101" h="655153">
                  <a:moveTo>
                    <a:pt x="0" y="0"/>
                  </a:moveTo>
                  <a:lnTo>
                    <a:pt x="140804" y="72794"/>
                  </a:lnTo>
                  <a:lnTo>
                    <a:pt x="281608" y="72794"/>
                  </a:lnTo>
                  <a:lnTo>
                    <a:pt x="422412" y="145589"/>
                  </a:lnTo>
                  <a:lnTo>
                    <a:pt x="563216" y="218384"/>
                  </a:lnTo>
                  <a:lnTo>
                    <a:pt x="704020" y="218384"/>
                  </a:lnTo>
                  <a:lnTo>
                    <a:pt x="844824" y="291179"/>
                  </a:lnTo>
                  <a:lnTo>
                    <a:pt x="985628" y="363974"/>
                  </a:lnTo>
                  <a:lnTo>
                    <a:pt x="1126432" y="436769"/>
                  </a:lnTo>
                  <a:lnTo>
                    <a:pt x="1267236" y="509564"/>
                  </a:lnTo>
                  <a:lnTo>
                    <a:pt x="1408040" y="582359"/>
                  </a:lnTo>
                  <a:lnTo>
                    <a:pt x="1548844" y="582359"/>
                  </a:lnTo>
                  <a:lnTo>
                    <a:pt x="1689648" y="582359"/>
                  </a:lnTo>
                  <a:lnTo>
                    <a:pt x="1830452" y="582359"/>
                  </a:lnTo>
                  <a:lnTo>
                    <a:pt x="1971256" y="582359"/>
                  </a:lnTo>
                  <a:lnTo>
                    <a:pt x="2112061" y="655153"/>
                  </a:lnTo>
                  <a:lnTo>
                    <a:pt x="2252865" y="582359"/>
                  </a:lnTo>
                  <a:lnTo>
                    <a:pt x="2393669" y="582359"/>
                  </a:lnTo>
                  <a:lnTo>
                    <a:pt x="2534473" y="655153"/>
                  </a:lnTo>
                  <a:lnTo>
                    <a:pt x="2675277" y="655153"/>
                  </a:lnTo>
                  <a:lnTo>
                    <a:pt x="2816081" y="655153"/>
                  </a:lnTo>
                  <a:lnTo>
                    <a:pt x="2956885" y="582359"/>
                  </a:lnTo>
                  <a:lnTo>
                    <a:pt x="3097689" y="509564"/>
                  </a:lnTo>
                  <a:lnTo>
                    <a:pt x="3238493" y="509564"/>
                  </a:lnTo>
                  <a:lnTo>
                    <a:pt x="3379297" y="582359"/>
                  </a:lnTo>
                  <a:lnTo>
                    <a:pt x="3520101" y="582359"/>
                  </a:lnTo>
                </a:path>
              </a:pathLst>
            </a:custGeom>
            <a:ln w="27101" cap="flat">
              <a:solidFill>
                <a:srgbClr val="1CABE2">
                  <a:alpha val="80000"/>
                </a:srgbClr>
              </a:solidFill>
              <a:prstDash val="solid"/>
              <a:round/>
            </a:ln>
          </p:spPr>
          <p:txBody>
            <a:bodyPr/>
            <a:lstStyle/>
            <a:p/>
          </p:txBody>
        </p:sp>
        <p:sp>
          <p:nvSpPr>
            <p:cNvPr id="87" name="pl87"/>
            <p:cNvSpPr/>
            <p:nvPr/>
          </p:nvSpPr>
          <p:spPr>
            <a:xfrm>
              <a:off x="5308715" y="3485654"/>
              <a:ext cx="3520101" cy="1164718"/>
            </a:xfrm>
            <a:custGeom>
              <a:avLst/>
              <a:pathLst>
                <a:path w="3520101" h="1164718">
                  <a:moveTo>
                    <a:pt x="0" y="0"/>
                  </a:moveTo>
                  <a:lnTo>
                    <a:pt x="140804" y="145589"/>
                  </a:lnTo>
                  <a:lnTo>
                    <a:pt x="281608" y="218384"/>
                  </a:lnTo>
                  <a:lnTo>
                    <a:pt x="422412" y="509564"/>
                  </a:lnTo>
                  <a:lnTo>
                    <a:pt x="563216" y="655153"/>
                  </a:lnTo>
                  <a:lnTo>
                    <a:pt x="704020" y="873538"/>
                  </a:lnTo>
                  <a:lnTo>
                    <a:pt x="844824" y="946333"/>
                  </a:lnTo>
                  <a:lnTo>
                    <a:pt x="985628" y="655153"/>
                  </a:lnTo>
                  <a:lnTo>
                    <a:pt x="1126432" y="727948"/>
                  </a:lnTo>
                  <a:lnTo>
                    <a:pt x="1267236" y="873538"/>
                  </a:lnTo>
                  <a:lnTo>
                    <a:pt x="1408040" y="1164718"/>
                  </a:lnTo>
                  <a:lnTo>
                    <a:pt x="1548844" y="946333"/>
                  </a:lnTo>
                  <a:lnTo>
                    <a:pt x="1689648" y="946333"/>
                  </a:lnTo>
                  <a:lnTo>
                    <a:pt x="1830452" y="1091923"/>
                  </a:lnTo>
                  <a:lnTo>
                    <a:pt x="1971256" y="946333"/>
                  </a:lnTo>
                  <a:lnTo>
                    <a:pt x="2112061" y="800743"/>
                  </a:lnTo>
                  <a:lnTo>
                    <a:pt x="2252865" y="582359"/>
                  </a:lnTo>
                  <a:lnTo>
                    <a:pt x="2393669" y="727948"/>
                  </a:lnTo>
                  <a:lnTo>
                    <a:pt x="2534473" y="655153"/>
                  </a:lnTo>
                  <a:lnTo>
                    <a:pt x="2675277" y="655153"/>
                  </a:lnTo>
                  <a:lnTo>
                    <a:pt x="2816081" y="655153"/>
                  </a:lnTo>
                  <a:lnTo>
                    <a:pt x="2956885" y="509564"/>
                  </a:lnTo>
                  <a:lnTo>
                    <a:pt x="3097689" y="363974"/>
                  </a:lnTo>
                  <a:lnTo>
                    <a:pt x="3238493" y="363974"/>
                  </a:lnTo>
                  <a:lnTo>
                    <a:pt x="3379297" y="509564"/>
                  </a:lnTo>
                  <a:lnTo>
                    <a:pt x="3520101" y="436769"/>
                  </a:lnTo>
                </a:path>
              </a:pathLst>
            </a:custGeom>
            <a:ln w="27101" cap="flat">
              <a:solidFill>
                <a:srgbClr val="00833D">
                  <a:alpha val="80000"/>
                </a:srgbClr>
              </a:solidFill>
              <a:prstDash val="solid"/>
              <a:round/>
            </a:ln>
          </p:spPr>
          <p:txBody>
            <a:bodyPr/>
            <a:lstStyle/>
            <a:p/>
          </p:txBody>
        </p:sp>
        <p:sp>
          <p:nvSpPr>
            <p:cNvPr id="88" name="pl88"/>
            <p:cNvSpPr/>
            <p:nvPr/>
          </p:nvSpPr>
          <p:spPr>
            <a:xfrm>
              <a:off x="5308715" y="3267269"/>
              <a:ext cx="3520101" cy="1674282"/>
            </a:xfrm>
            <a:custGeom>
              <a:avLst/>
              <a:pathLst>
                <a:path w="3520101" h="1674282">
                  <a:moveTo>
                    <a:pt x="0" y="363974"/>
                  </a:moveTo>
                  <a:lnTo>
                    <a:pt x="140804" y="291179"/>
                  </a:lnTo>
                  <a:lnTo>
                    <a:pt x="281608" y="0"/>
                  </a:lnTo>
                  <a:lnTo>
                    <a:pt x="422412" y="436769"/>
                  </a:lnTo>
                  <a:lnTo>
                    <a:pt x="563216" y="727948"/>
                  </a:lnTo>
                  <a:lnTo>
                    <a:pt x="704020" y="1091923"/>
                  </a:lnTo>
                  <a:lnTo>
                    <a:pt x="844824" y="1455897"/>
                  </a:lnTo>
                  <a:lnTo>
                    <a:pt x="985628" y="655153"/>
                  </a:lnTo>
                  <a:lnTo>
                    <a:pt x="1126432" y="1019128"/>
                  </a:lnTo>
                  <a:lnTo>
                    <a:pt x="1267236" y="1310307"/>
                  </a:lnTo>
                  <a:lnTo>
                    <a:pt x="1408040" y="1674282"/>
                  </a:lnTo>
                  <a:lnTo>
                    <a:pt x="1548844" y="1310307"/>
                  </a:lnTo>
                  <a:lnTo>
                    <a:pt x="1689648" y="873538"/>
                  </a:lnTo>
                  <a:lnTo>
                    <a:pt x="1830452" y="1310307"/>
                  </a:lnTo>
                  <a:lnTo>
                    <a:pt x="1971256" y="1601487"/>
                  </a:lnTo>
                  <a:lnTo>
                    <a:pt x="2112061" y="1164718"/>
                  </a:lnTo>
                  <a:lnTo>
                    <a:pt x="2252865" y="509564"/>
                  </a:lnTo>
                  <a:lnTo>
                    <a:pt x="2393669" y="946333"/>
                  </a:lnTo>
                  <a:lnTo>
                    <a:pt x="2534473" y="800743"/>
                  </a:lnTo>
                  <a:lnTo>
                    <a:pt x="2675277" y="800743"/>
                  </a:lnTo>
                  <a:lnTo>
                    <a:pt x="2816081" y="1164718"/>
                  </a:lnTo>
                  <a:lnTo>
                    <a:pt x="2956885" y="1019128"/>
                  </a:lnTo>
                  <a:lnTo>
                    <a:pt x="3097689" y="800743"/>
                  </a:lnTo>
                  <a:lnTo>
                    <a:pt x="3238493" y="436769"/>
                  </a:lnTo>
                  <a:lnTo>
                    <a:pt x="3379297" y="727948"/>
                  </a:lnTo>
                  <a:lnTo>
                    <a:pt x="3520101" y="727948"/>
                  </a:lnTo>
                </a:path>
              </a:pathLst>
            </a:custGeom>
            <a:ln w="43362" cap="flat">
              <a:solidFill>
                <a:srgbClr val="000000">
                  <a:alpha val="100000"/>
                </a:srgbClr>
              </a:solidFill>
              <a:prstDash val="solid"/>
              <a:round/>
            </a:ln>
          </p:spPr>
          <p:txBody>
            <a:bodyPr/>
            <a:lstStyle/>
            <a:p/>
          </p:txBody>
        </p:sp>
        <p:sp>
          <p:nvSpPr>
            <p:cNvPr id="89" name="pl89"/>
            <p:cNvSpPr/>
            <p:nvPr/>
          </p:nvSpPr>
          <p:spPr>
            <a:xfrm>
              <a:off x="5308715" y="3267269"/>
              <a:ext cx="3520101" cy="1674282"/>
            </a:xfrm>
            <a:custGeom>
              <a:avLst/>
              <a:pathLst>
                <a:path w="3520101" h="1674282">
                  <a:moveTo>
                    <a:pt x="0" y="363974"/>
                  </a:moveTo>
                  <a:lnTo>
                    <a:pt x="140804" y="291179"/>
                  </a:lnTo>
                  <a:lnTo>
                    <a:pt x="281608" y="0"/>
                  </a:lnTo>
                  <a:lnTo>
                    <a:pt x="422412" y="436769"/>
                  </a:lnTo>
                  <a:lnTo>
                    <a:pt x="563216" y="727948"/>
                  </a:lnTo>
                  <a:lnTo>
                    <a:pt x="704020" y="1091923"/>
                  </a:lnTo>
                  <a:lnTo>
                    <a:pt x="844824" y="1455897"/>
                  </a:lnTo>
                  <a:lnTo>
                    <a:pt x="985628" y="655153"/>
                  </a:lnTo>
                  <a:lnTo>
                    <a:pt x="1126432" y="1019128"/>
                  </a:lnTo>
                  <a:lnTo>
                    <a:pt x="1267236" y="1310307"/>
                  </a:lnTo>
                  <a:lnTo>
                    <a:pt x="1408040" y="1674282"/>
                  </a:lnTo>
                  <a:lnTo>
                    <a:pt x="1548844" y="1310307"/>
                  </a:lnTo>
                  <a:lnTo>
                    <a:pt x="1689648" y="873538"/>
                  </a:lnTo>
                  <a:lnTo>
                    <a:pt x="1830452" y="1310307"/>
                  </a:lnTo>
                  <a:lnTo>
                    <a:pt x="1971256" y="1601487"/>
                  </a:lnTo>
                  <a:lnTo>
                    <a:pt x="2112061" y="1164718"/>
                  </a:lnTo>
                  <a:lnTo>
                    <a:pt x="2252865" y="509564"/>
                  </a:lnTo>
                  <a:lnTo>
                    <a:pt x="2393669" y="946333"/>
                  </a:lnTo>
                  <a:lnTo>
                    <a:pt x="2534473" y="800743"/>
                  </a:lnTo>
                  <a:lnTo>
                    <a:pt x="2675277" y="800743"/>
                  </a:lnTo>
                  <a:lnTo>
                    <a:pt x="2816081" y="1164718"/>
                  </a:lnTo>
                  <a:lnTo>
                    <a:pt x="2956885" y="1019128"/>
                  </a:lnTo>
                  <a:lnTo>
                    <a:pt x="3097689" y="800743"/>
                  </a:lnTo>
                  <a:lnTo>
                    <a:pt x="3238493" y="436769"/>
                  </a:lnTo>
                  <a:lnTo>
                    <a:pt x="3379297" y="727948"/>
                  </a:lnTo>
                  <a:lnTo>
                    <a:pt x="3520101" y="727948"/>
                  </a:lnTo>
                </a:path>
              </a:pathLst>
            </a:custGeom>
            <a:ln w="27101" cap="flat">
              <a:solidFill>
                <a:srgbClr val="0058AB">
                  <a:alpha val="100000"/>
                </a:srgbClr>
              </a:solidFill>
              <a:prstDash val="solid"/>
              <a:round/>
            </a:ln>
          </p:spPr>
          <p:txBody>
            <a:bodyPr/>
            <a:lstStyle/>
            <a:p/>
          </p:txBody>
        </p:sp>
        <p:sp>
          <p:nvSpPr>
            <p:cNvPr id="90" name="pl90"/>
            <p:cNvSpPr/>
            <p:nvPr/>
          </p:nvSpPr>
          <p:spPr>
            <a:xfrm>
              <a:off x="5308715" y="3412859"/>
              <a:ext cx="0" cy="218384"/>
            </a:xfrm>
            <a:custGeom>
              <a:avLst/>
              <a:pathLst>
                <a:path w="0" h="218384">
                  <a:moveTo>
                    <a:pt x="0" y="218384"/>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12735" y="4140808"/>
              <a:ext cx="0" cy="218384"/>
            </a:xfrm>
            <a:custGeom>
              <a:avLst/>
              <a:pathLst>
                <a:path w="0" h="218384">
                  <a:moveTo>
                    <a:pt x="0" y="218384"/>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16755" y="4723167"/>
              <a:ext cx="0" cy="218384"/>
            </a:xfrm>
            <a:custGeom>
              <a:avLst/>
              <a:pathLst>
                <a:path w="0" h="218384">
                  <a:moveTo>
                    <a:pt x="0" y="218384"/>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420776" y="4213603"/>
              <a:ext cx="0" cy="218384"/>
            </a:xfrm>
            <a:custGeom>
              <a:avLst/>
              <a:pathLst>
                <a:path w="0" h="218384">
                  <a:moveTo>
                    <a:pt x="0" y="218384"/>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7983992" y="3849628"/>
              <a:ext cx="0" cy="218384"/>
            </a:xfrm>
            <a:custGeom>
              <a:avLst/>
              <a:pathLst>
                <a:path w="0" h="218384">
                  <a:moveTo>
                    <a:pt x="0" y="218384"/>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8012" y="3776833"/>
              <a:ext cx="0" cy="218384"/>
            </a:xfrm>
            <a:custGeom>
              <a:avLst/>
              <a:pathLst>
                <a:path w="0" h="218384">
                  <a:moveTo>
                    <a:pt x="0" y="218384"/>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28816" y="3776833"/>
              <a:ext cx="0" cy="218384"/>
            </a:xfrm>
            <a:custGeom>
              <a:avLst/>
              <a:pathLst>
                <a:path w="0" h="218384">
                  <a:moveTo>
                    <a:pt x="0" y="218384"/>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22091" y="334629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252444" y="3375115"/>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25</a:t>
              </a:r>
            </a:p>
          </p:txBody>
        </p:sp>
        <p:sp>
          <p:nvSpPr>
            <p:cNvPr id="99" name="pg99"/>
            <p:cNvSpPr/>
            <p:nvPr/>
          </p:nvSpPr>
          <p:spPr>
            <a:xfrm>
              <a:off x="5926111" y="407424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5956465" y="4103064"/>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15</a:t>
              </a:r>
            </a:p>
          </p:txBody>
        </p:sp>
        <p:sp>
          <p:nvSpPr>
            <p:cNvPr id="101" name="pg101"/>
            <p:cNvSpPr/>
            <p:nvPr/>
          </p:nvSpPr>
          <p:spPr>
            <a:xfrm>
              <a:off x="6658267" y="465660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688620" y="4687893"/>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103" name="pg103"/>
            <p:cNvSpPr/>
            <p:nvPr/>
          </p:nvSpPr>
          <p:spPr>
            <a:xfrm>
              <a:off x="7334152" y="414703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364505" y="4177094"/>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105" name="pg105"/>
            <p:cNvSpPr/>
            <p:nvPr/>
          </p:nvSpPr>
          <p:spPr>
            <a:xfrm>
              <a:off x="7897368" y="378306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7927722" y="3811884"/>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19</a:t>
              </a:r>
            </a:p>
          </p:txBody>
        </p:sp>
        <p:sp>
          <p:nvSpPr>
            <p:cNvPr id="107" name="pg107"/>
            <p:cNvSpPr/>
            <p:nvPr/>
          </p:nvSpPr>
          <p:spPr>
            <a:xfrm>
              <a:off x="8601388" y="371026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31742" y="3739089"/>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20</a:t>
              </a:r>
            </a:p>
          </p:txBody>
        </p:sp>
        <p:sp>
          <p:nvSpPr>
            <p:cNvPr id="109" name="pg109"/>
            <p:cNvSpPr/>
            <p:nvPr/>
          </p:nvSpPr>
          <p:spPr>
            <a:xfrm>
              <a:off x="8742193" y="371026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772546" y="3739089"/>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20</a:t>
              </a:r>
            </a:p>
          </p:txBody>
        </p:sp>
        <p:sp>
          <p:nvSpPr>
            <p:cNvPr id="111" name="tx111"/>
            <p:cNvSpPr/>
            <p:nvPr/>
          </p:nvSpPr>
          <p:spPr>
            <a:xfrm>
              <a:off x="8889106" y="497390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949396" y="388330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21</a:t>
              </a:r>
            </a:p>
          </p:txBody>
        </p:sp>
        <p:sp>
          <p:nvSpPr>
            <p:cNvPr id="113" name="tx113"/>
            <p:cNvSpPr/>
            <p:nvPr/>
          </p:nvSpPr>
          <p:spPr>
            <a:xfrm>
              <a:off x="4942943" y="46805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4" name="tx114"/>
            <p:cNvSpPr/>
            <p:nvPr/>
          </p:nvSpPr>
          <p:spPr>
            <a:xfrm>
              <a:off x="4942943" y="395257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5" name="tx115"/>
            <p:cNvSpPr/>
            <p:nvPr/>
          </p:nvSpPr>
          <p:spPr>
            <a:xfrm>
              <a:off x="4942943" y="3224574"/>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6" name="tx116"/>
            <p:cNvSpPr/>
            <p:nvPr/>
          </p:nvSpPr>
          <p:spPr>
            <a:xfrm>
              <a:off x="4942943" y="249668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117" name="tx117"/>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3" name="tx123"/>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4" name="tx124"/>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5" name="pl125"/>
            <p:cNvSpPr/>
            <p:nvPr/>
          </p:nvSpPr>
          <p:spPr>
            <a:xfrm>
              <a:off x="5950958"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5950958"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752157"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514611"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6218057" y="6093143"/>
              <a:ext cx="44256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Nigeria</a:t>
              </a:r>
            </a:p>
          </p:txBody>
        </p:sp>
        <p:sp>
          <p:nvSpPr>
            <p:cNvPr id="130" name="tx130"/>
            <p:cNvSpPr/>
            <p:nvPr/>
          </p:nvSpPr>
          <p:spPr>
            <a:xfrm>
              <a:off x="7019256"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781711" y="6119132"/>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32" name="tx132"/>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3" name="tx133"/>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4" name="tx134"/>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5" name="tx135"/>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11% of children who received DTP1 did not receive DTP3 (left), and 20% of children who received DTP1 did not receive MCV1 (right).
The high DTP drop-out rate implies poor ability to provide a complete series of vaccines early in life. The high DTP-MCV drop-out rate implies poor retention in immunization programmes and ability to provide a full course of vaccines in infancy (up to one year).
In 2025, Nigeria DTP drop-out was higher than the global rate, while DTP-MCV drop-out was higher than the global rate.</a:t>
            </a:r>
          </a:p>
        </p:txBody>
      </p:sp>
      <p:sp>
        <p:nvSpPr>
          <p:cNvPr id="13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 and DTP3/MCV1 drop-out was high in Nigeria, indicating poor retention of children in immunization programmes, and the need for stronger follow-up of those initially reached.</a:t>
            </a:r>
          </a:p>
        </p:txBody>
      </p:sp>
      <p:grpSp xmlns:pic="http://schemas.openxmlformats.org/drawingml/2006/picture">
        <p:nvGrpSpPr>
          <p:cNvPr id="138" name=""/>
          <p:cNvGrpSpPr/>
          <p:nvPr/>
        </p:nvGrpSpPr>
        <p:grpSpPr>
          <a:xfrm>
            <a:off x="292608" y="1097280"/>
            <a:ext cx="8595360" cy="28575"/>
            <a:chOff x="292608" y="1097280"/>
            <a:chExt cx="8595360" cy="28575"/>
          </a:xfrm>
        </p:grpSpPr>
        <p:sp>
          <p:nvSpPr>
            <p:cNvPr id="13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142919"/>
              <a:ext cx="2135265" cy="322423"/>
            </a:xfrm>
            <a:custGeom>
              <a:avLst/>
              <a:pathLst>
                <a:path w="2135265" h="322423">
                  <a:moveTo>
                    <a:pt x="0" y="271514"/>
                  </a:moveTo>
                  <a:lnTo>
                    <a:pt x="85410" y="296969"/>
                  </a:lnTo>
                  <a:lnTo>
                    <a:pt x="170821" y="322423"/>
                  </a:lnTo>
                  <a:lnTo>
                    <a:pt x="256231" y="288484"/>
                  </a:lnTo>
                  <a:lnTo>
                    <a:pt x="341642" y="263029"/>
                  </a:lnTo>
                  <a:lnTo>
                    <a:pt x="427053" y="229090"/>
                  </a:lnTo>
                  <a:lnTo>
                    <a:pt x="512463" y="203636"/>
                  </a:lnTo>
                  <a:lnTo>
                    <a:pt x="597874" y="195151"/>
                  </a:lnTo>
                  <a:lnTo>
                    <a:pt x="683284" y="93333"/>
                  </a:lnTo>
                  <a:lnTo>
                    <a:pt x="768695" y="0"/>
                  </a:lnTo>
                  <a:lnTo>
                    <a:pt x="854106" y="118787"/>
                  </a:lnTo>
                  <a:lnTo>
                    <a:pt x="939516" y="161211"/>
                  </a:lnTo>
                  <a:lnTo>
                    <a:pt x="1024927" y="212120"/>
                  </a:lnTo>
                  <a:lnTo>
                    <a:pt x="1110337" y="212120"/>
                  </a:lnTo>
                  <a:lnTo>
                    <a:pt x="1195748" y="212120"/>
                  </a:lnTo>
                  <a:lnTo>
                    <a:pt x="1281159" y="195151"/>
                  </a:lnTo>
                  <a:lnTo>
                    <a:pt x="1366569" y="101818"/>
                  </a:lnTo>
                  <a:lnTo>
                    <a:pt x="1451980" y="76363"/>
                  </a:lnTo>
                  <a:lnTo>
                    <a:pt x="1537390" y="42424"/>
                  </a:lnTo>
                  <a:lnTo>
                    <a:pt x="1622801" y="8484"/>
                  </a:lnTo>
                  <a:lnTo>
                    <a:pt x="1708212" y="16969"/>
                  </a:lnTo>
                  <a:lnTo>
                    <a:pt x="1793622" y="135757"/>
                  </a:lnTo>
                  <a:lnTo>
                    <a:pt x="1879033" y="76363"/>
                  </a:lnTo>
                  <a:lnTo>
                    <a:pt x="1964443" y="42424"/>
                  </a:lnTo>
                  <a:lnTo>
                    <a:pt x="2049854" y="59393"/>
                  </a:lnTo>
                  <a:lnTo>
                    <a:pt x="2135265" y="67878"/>
                  </a:lnTo>
                </a:path>
              </a:pathLst>
            </a:custGeom>
            <a:ln w="27101" cap="flat">
              <a:solidFill>
                <a:srgbClr val="1CABE2">
                  <a:alpha val="100000"/>
                </a:srgbClr>
              </a:solidFill>
              <a:prstDash val="solid"/>
              <a:round/>
            </a:ln>
          </p:spPr>
          <p:txBody>
            <a:bodyPr/>
            <a:lstStyle/>
            <a:p/>
          </p:txBody>
        </p:sp>
        <p:sp>
          <p:nvSpPr>
            <p:cNvPr id="24" name="pt24"/>
            <p:cNvSpPr/>
            <p:nvPr/>
          </p:nvSpPr>
          <p:spPr>
            <a:xfrm>
              <a:off x="1038054" y="239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4218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4472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4133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38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235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32850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1635928" y="232001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1721338" y="22182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224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28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33698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2148391" y="233698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2233802" y="233698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319213" y="232001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404623" y="222668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490034" y="220123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16729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2660855" y="213335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2746266" y="21418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260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20123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1672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18426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3173319" y="21927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2323643"/>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44</a:t>
              </a:r>
            </a:p>
          </p:txBody>
        </p:sp>
        <p:sp>
          <p:nvSpPr>
            <p:cNvPr id="51" name="tx51"/>
            <p:cNvSpPr/>
            <p:nvPr/>
          </p:nvSpPr>
          <p:spPr>
            <a:xfrm>
              <a:off x="3223926" y="21185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52" name="tx52"/>
            <p:cNvSpPr/>
            <p:nvPr/>
          </p:nvSpPr>
          <p:spPr>
            <a:xfrm>
              <a:off x="2624645" y="201144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53" name="tx53"/>
            <p:cNvSpPr/>
            <p:nvPr/>
          </p:nvSpPr>
          <p:spPr>
            <a:xfrm>
              <a:off x="3051698" y="20611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3504944"/>
              <a:ext cx="854106" cy="237575"/>
            </a:xfrm>
            <a:custGeom>
              <a:avLst/>
              <a:pathLst>
                <a:path w="854106" h="237575">
                  <a:moveTo>
                    <a:pt x="0" y="237575"/>
                  </a:moveTo>
                  <a:lnTo>
                    <a:pt x="85410" y="152727"/>
                  </a:lnTo>
                  <a:lnTo>
                    <a:pt x="170821" y="144242"/>
                  </a:lnTo>
                  <a:lnTo>
                    <a:pt x="256231" y="93333"/>
                  </a:lnTo>
                  <a:lnTo>
                    <a:pt x="341642" y="33939"/>
                  </a:lnTo>
                  <a:lnTo>
                    <a:pt x="427053" y="67878"/>
                  </a:lnTo>
                  <a:lnTo>
                    <a:pt x="512463" y="161211"/>
                  </a:lnTo>
                  <a:lnTo>
                    <a:pt x="597874" y="127272"/>
                  </a:lnTo>
                  <a:lnTo>
                    <a:pt x="683284" y="0"/>
                  </a:lnTo>
                  <a:lnTo>
                    <a:pt x="768695" y="25454"/>
                  </a:lnTo>
                  <a:lnTo>
                    <a:pt x="854106" y="8484"/>
                  </a:lnTo>
                </a:path>
              </a:pathLst>
            </a:custGeom>
            <a:ln w="27101" cap="flat">
              <a:solidFill>
                <a:srgbClr val="1CABE2">
                  <a:alpha val="100000"/>
                </a:srgbClr>
              </a:solidFill>
              <a:prstDash val="solid"/>
              <a:round/>
            </a:ln>
          </p:spPr>
          <p:txBody>
            <a:bodyPr/>
            <a:lstStyle/>
            <a:p/>
          </p:txBody>
        </p:sp>
        <p:sp>
          <p:nvSpPr>
            <p:cNvPr id="74" name="pt74"/>
            <p:cNvSpPr/>
            <p:nvPr/>
          </p:nvSpPr>
          <p:spPr>
            <a:xfrm>
              <a:off x="2319213" y="372446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5" name="pt75"/>
            <p:cNvSpPr/>
            <p:nvPr/>
          </p:nvSpPr>
          <p:spPr>
            <a:xfrm>
              <a:off x="2404623" y="363962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6" name="pt76"/>
            <p:cNvSpPr/>
            <p:nvPr/>
          </p:nvSpPr>
          <p:spPr>
            <a:xfrm>
              <a:off x="2490034" y="363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575444" y="358022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8" name="pt78"/>
            <p:cNvSpPr/>
            <p:nvPr/>
          </p:nvSpPr>
          <p:spPr>
            <a:xfrm>
              <a:off x="2660855" y="352083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9" name="pt79"/>
            <p:cNvSpPr/>
            <p:nvPr/>
          </p:nvSpPr>
          <p:spPr>
            <a:xfrm>
              <a:off x="2746266" y="355477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831676" y="36481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2917087" y="361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02498" y="3486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087908" y="351234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4" name="pt84"/>
            <p:cNvSpPr/>
            <p:nvPr/>
          </p:nvSpPr>
          <p:spPr>
            <a:xfrm>
              <a:off x="3173319" y="34953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185333" y="3651443"/>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42</a:t>
              </a:r>
            </a:p>
          </p:txBody>
        </p:sp>
        <p:sp>
          <p:nvSpPr>
            <p:cNvPr id="86" name="tx86"/>
            <p:cNvSpPr/>
            <p:nvPr/>
          </p:nvSpPr>
          <p:spPr>
            <a:xfrm>
              <a:off x="3223926" y="34211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87" name="tx87"/>
            <p:cNvSpPr/>
            <p:nvPr/>
          </p:nvSpPr>
          <p:spPr>
            <a:xfrm>
              <a:off x="2624645" y="339772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88" name="tx88"/>
            <p:cNvSpPr/>
            <p:nvPr/>
          </p:nvSpPr>
          <p:spPr>
            <a:xfrm>
              <a:off x="3051698" y="338924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89" name="pl89"/>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2935138" y="4951818"/>
              <a:ext cx="256231" cy="305454"/>
            </a:xfrm>
            <a:custGeom>
              <a:avLst/>
              <a:pathLst>
                <a:path w="256231" h="305454">
                  <a:moveTo>
                    <a:pt x="0" y="305454"/>
                  </a:moveTo>
                  <a:lnTo>
                    <a:pt x="85410" y="42424"/>
                  </a:lnTo>
                  <a:lnTo>
                    <a:pt x="170821" y="0"/>
                  </a:lnTo>
                  <a:lnTo>
                    <a:pt x="256231" y="59393"/>
                  </a:lnTo>
                </a:path>
              </a:pathLst>
            </a:custGeom>
            <a:ln w="27101" cap="flat">
              <a:solidFill>
                <a:srgbClr val="1CABE2">
                  <a:alpha val="100000"/>
                </a:srgbClr>
              </a:solidFill>
              <a:prstDash val="solid"/>
              <a:round/>
            </a:ln>
          </p:spPr>
          <p:txBody>
            <a:bodyPr/>
            <a:lstStyle/>
            <a:p/>
          </p:txBody>
        </p:sp>
        <p:sp>
          <p:nvSpPr>
            <p:cNvPr id="109" name="pt109"/>
            <p:cNvSpPr/>
            <p:nvPr/>
          </p:nvSpPr>
          <p:spPr>
            <a:xfrm>
              <a:off x="2917087" y="52392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3002498" y="49761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3087908" y="493376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2" name="pt112"/>
            <p:cNvSpPr/>
            <p:nvPr/>
          </p:nvSpPr>
          <p:spPr>
            <a:xfrm>
              <a:off x="3173319" y="499316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3" name="tx113"/>
            <p:cNvSpPr/>
            <p:nvPr/>
          </p:nvSpPr>
          <p:spPr>
            <a:xfrm>
              <a:off x="2783208" y="51650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18</a:t>
              </a:r>
            </a:p>
          </p:txBody>
        </p:sp>
        <p:sp>
          <p:nvSpPr>
            <p:cNvPr id="114" name="tx114"/>
            <p:cNvSpPr/>
            <p:nvPr/>
          </p:nvSpPr>
          <p:spPr>
            <a:xfrm>
              <a:off x="3223926" y="4920421"/>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47</a:t>
              </a:r>
            </a:p>
          </p:txBody>
        </p:sp>
        <p:sp>
          <p:nvSpPr>
            <p:cNvPr id="115" name="tx115"/>
            <p:cNvSpPr/>
            <p:nvPr/>
          </p:nvSpPr>
          <p:spPr>
            <a:xfrm>
              <a:off x="3051698" y="4810950"/>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54</a:t>
              </a:r>
            </a:p>
          </p:txBody>
        </p:sp>
        <p:sp>
          <p:nvSpPr>
            <p:cNvPr id="116" name="pl116"/>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7" name="pl117"/>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8" name="pl118"/>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9" name="pl119"/>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0" name="pl120"/>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1" name="pl121"/>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2" name="pl122"/>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3" name="pl123"/>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4" name="pl124"/>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5" name="pl125"/>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6" name="pl126"/>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7" name="pl127"/>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8" name="pl128"/>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3850292" y="2168373"/>
              <a:ext cx="2135265" cy="254545"/>
            </a:xfrm>
            <a:custGeom>
              <a:avLst/>
              <a:pathLst>
                <a:path w="2135265" h="254545">
                  <a:moveTo>
                    <a:pt x="0" y="246060"/>
                  </a:moveTo>
                  <a:lnTo>
                    <a:pt x="85410" y="254545"/>
                  </a:lnTo>
                  <a:lnTo>
                    <a:pt x="170821" y="254545"/>
                  </a:lnTo>
                  <a:lnTo>
                    <a:pt x="256231" y="237575"/>
                  </a:lnTo>
                  <a:lnTo>
                    <a:pt x="341642" y="229090"/>
                  </a:lnTo>
                  <a:lnTo>
                    <a:pt x="427053" y="212120"/>
                  </a:lnTo>
                  <a:lnTo>
                    <a:pt x="512463" y="203636"/>
                  </a:lnTo>
                  <a:lnTo>
                    <a:pt x="597874" y="178181"/>
                  </a:lnTo>
                  <a:lnTo>
                    <a:pt x="683284" y="84848"/>
                  </a:lnTo>
                  <a:lnTo>
                    <a:pt x="768695" y="0"/>
                  </a:lnTo>
                  <a:lnTo>
                    <a:pt x="854106" y="110302"/>
                  </a:lnTo>
                  <a:lnTo>
                    <a:pt x="939516" y="144242"/>
                  </a:lnTo>
                  <a:lnTo>
                    <a:pt x="1024927" y="186666"/>
                  </a:lnTo>
                  <a:lnTo>
                    <a:pt x="1110337" y="203636"/>
                  </a:lnTo>
                  <a:lnTo>
                    <a:pt x="1195748" y="212120"/>
                  </a:lnTo>
                  <a:lnTo>
                    <a:pt x="1281159" y="203636"/>
                  </a:lnTo>
                  <a:lnTo>
                    <a:pt x="1366569" y="93333"/>
                  </a:lnTo>
                  <a:lnTo>
                    <a:pt x="1451980" y="67878"/>
                  </a:lnTo>
                  <a:lnTo>
                    <a:pt x="1537390" y="33939"/>
                  </a:lnTo>
                  <a:lnTo>
                    <a:pt x="1622801" y="8484"/>
                  </a:lnTo>
                  <a:lnTo>
                    <a:pt x="1708212" y="25454"/>
                  </a:lnTo>
                  <a:lnTo>
                    <a:pt x="1793622" y="135757"/>
                  </a:lnTo>
                  <a:lnTo>
                    <a:pt x="1879033" y="84848"/>
                  </a:lnTo>
                  <a:lnTo>
                    <a:pt x="1964443" y="16969"/>
                  </a:lnTo>
                  <a:lnTo>
                    <a:pt x="2049854" y="16969"/>
                  </a:lnTo>
                  <a:lnTo>
                    <a:pt x="2135265" y="25454"/>
                  </a:lnTo>
                </a:path>
              </a:pathLst>
            </a:custGeom>
            <a:ln w="27101" cap="flat">
              <a:solidFill>
                <a:srgbClr val="1CABE2">
                  <a:alpha val="100000"/>
                </a:srgbClr>
              </a:solidFill>
              <a:prstDash val="solid"/>
              <a:round/>
            </a:ln>
          </p:spPr>
          <p:txBody>
            <a:bodyPr/>
            <a:lstStyle/>
            <a:p/>
          </p:txBody>
        </p:sp>
        <p:sp>
          <p:nvSpPr>
            <p:cNvPr id="136" name="pt136"/>
            <p:cNvSpPr/>
            <p:nvPr/>
          </p:nvSpPr>
          <p:spPr>
            <a:xfrm>
              <a:off x="3832241" y="239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7" name="pt137"/>
            <p:cNvSpPr/>
            <p:nvPr/>
          </p:nvSpPr>
          <p:spPr>
            <a:xfrm>
              <a:off x="3917652" y="240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8" name="pt138"/>
            <p:cNvSpPr/>
            <p:nvPr/>
          </p:nvSpPr>
          <p:spPr>
            <a:xfrm>
              <a:off x="4003062" y="240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9" name="pt139"/>
            <p:cNvSpPr/>
            <p:nvPr/>
          </p:nvSpPr>
          <p:spPr>
            <a:xfrm>
              <a:off x="4088473" y="238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0" name="pt140"/>
            <p:cNvSpPr/>
            <p:nvPr/>
          </p:nvSpPr>
          <p:spPr>
            <a:xfrm>
              <a:off x="4173883" y="23794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1" name="pt141"/>
            <p:cNvSpPr/>
            <p:nvPr/>
          </p:nvSpPr>
          <p:spPr>
            <a:xfrm>
              <a:off x="4259294" y="23624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2" name="pt142"/>
            <p:cNvSpPr/>
            <p:nvPr/>
          </p:nvSpPr>
          <p:spPr>
            <a:xfrm>
              <a:off x="4344705" y="235395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3" name="pt143"/>
            <p:cNvSpPr/>
            <p:nvPr/>
          </p:nvSpPr>
          <p:spPr>
            <a:xfrm>
              <a:off x="4430115" y="23285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4515526" y="223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4600936"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686347" y="226062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7" name="pt147"/>
            <p:cNvSpPr/>
            <p:nvPr/>
          </p:nvSpPr>
          <p:spPr>
            <a:xfrm>
              <a:off x="4771758" y="229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857168" y="233698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9" name="pt149"/>
            <p:cNvSpPr/>
            <p:nvPr/>
          </p:nvSpPr>
          <p:spPr>
            <a:xfrm>
              <a:off x="4942579" y="235395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0" name="pt150"/>
            <p:cNvSpPr/>
            <p:nvPr/>
          </p:nvSpPr>
          <p:spPr>
            <a:xfrm>
              <a:off x="5027989" y="23624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5113400" y="235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5198811" y="224365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3" name="pt153"/>
            <p:cNvSpPr/>
            <p:nvPr/>
          </p:nvSpPr>
          <p:spPr>
            <a:xfrm>
              <a:off x="5284221" y="22182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5369632" y="218426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5" name="pt155"/>
            <p:cNvSpPr/>
            <p:nvPr/>
          </p:nvSpPr>
          <p:spPr>
            <a:xfrm>
              <a:off x="5455042" y="215880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6" name="pt156"/>
            <p:cNvSpPr/>
            <p:nvPr/>
          </p:nvSpPr>
          <p:spPr>
            <a:xfrm>
              <a:off x="5540453" y="21757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5625864" y="228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5711274" y="223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5796685" y="216729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0" name="pt160"/>
            <p:cNvSpPr/>
            <p:nvPr/>
          </p:nvSpPr>
          <p:spPr>
            <a:xfrm>
              <a:off x="5882095" y="21672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5967506" y="217577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2" name="tx162"/>
            <p:cNvSpPr/>
            <p:nvPr/>
          </p:nvSpPr>
          <p:spPr>
            <a:xfrm>
              <a:off x="3698362" y="2323643"/>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44</a:t>
              </a:r>
            </a:p>
          </p:txBody>
        </p:sp>
        <p:sp>
          <p:nvSpPr>
            <p:cNvPr id="163" name="tx163"/>
            <p:cNvSpPr/>
            <p:nvPr/>
          </p:nvSpPr>
          <p:spPr>
            <a:xfrm>
              <a:off x="6018113" y="210156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164" name="tx164"/>
            <p:cNvSpPr/>
            <p:nvPr/>
          </p:nvSpPr>
          <p:spPr>
            <a:xfrm>
              <a:off x="5418832" y="2036895"/>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165" name="tx165"/>
            <p:cNvSpPr/>
            <p:nvPr/>
          </p:nvSpPr>
          <p:spPr>
            <a:xfrm>
              <a:off x="5845885" y="204538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166" name="pl166"/>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7" name="pl167"/>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8" name="pl168"/>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9" name="pl169"/>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0" name="pl170"/>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1" name="pl171"/>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2" name="pl172"/>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3" name="pl173"/>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4" name="pl174"/>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5" name="pl175"/>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6" name="pl176"/>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7" name="pl177"/>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8" name="pl178"/>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0" name="pl180"/>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1" name="pl181"/>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2" name="pl182"/>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3" name="pl183"/>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3850292" y="3555853"/>
              <a:ext cx="2135265" cy="288484"/>
            </a:xfrm>
            <a:custGeom>
              <a:avLst/>
              <a:pathLst>
                <a:path w="2135265" h="288484">
                  <a:moveTo>
                    <a:pt x="0" y="263029"/>
                  </a:moveTo>
                  <a:lnTo>
                    <a:pt x="85410" y="271514"/>
                  </a:lnTo>
                  <a:lnTo>
                    <a:pt x="170821" y="288484"/>
                  </a:lnTo>
                  <a:lnTo>
                    <a:pt x="256231" y="254545"/>
                  </a:lnTo>
                  <a:lnTo>
                    <a:pt x="341642" y="229090"/>
                  </a:lnTo>
                  <a:lnTo>
                    <a:pt x="427053" y="195151"/>
                  </a:lnTo>
                  <a:lnTo>
                    <a:pt x="512463" y="169696"/>
                  </a:lnTo>
                  <a:lnTo>
                    <a:pt x="597874" y="195151"/>
                  </a:lnTo>
                  <a:lnTo>
                    <a:pt x="683284" y="93333"/>
                  </a:lnTo>
                  <a:lnTo>
                    <a:pt x="768695" y="0"/>
                  </a:lnTo>
                  <a:lnTo>
                    <a:pt x="854106" y="67878"/>
                  </a:lnTo>
                  <a:lnTo>
                    <a:pt x="939516" y="127272"/>
                  </a:lnTo>
                  <a:lnTo>
                    <a:pt x="1024927" y="186666"/>
                  </a:lnTo>
                  <a:lnTo>
                    <a:pt x="1110337" y="178181"/>
                  </a:lnTo>
                  <a:lnTo>
                    <a:pt x="1195748" y="169696"/>
                  </a:lnTo>
                  <a:lnTo>
                    <a:pt x="1281159" y="186666"/>
                  </a:lnTo>
                  <a:lnTo>
                    <a:pt x="1366569" y="135757"/>
                  </a:lnTo>
                  <a:lnTo>
                    <a:pt x="1451980" y="84848"/>
                  </a:lnTo>
                  <a:lnTo>
                    <a:pt x="1537390" y="67878"/>
                  </a:lnTo>
                  <a:lnTo>
                    <a:pt x="1622801" y="50909"/>
                  </a:lnTo>
                  <a:lnTo>
                    <a:pt x="1708212" y="33939"/>
                  </a:lnTo>
                  <a:lnTo>
                    <a:pt x="1793622" y="135757"/>
                  </a:lnTo>
                  <a:lnTo>
                    <a:pt x="1879033" y="110302"/>
                  </a:lnTo>
                  <a:lnTo>
                    <a:pt x="1964443" y="84848"/>
                  </a:lnTo>
                  <a:lnTo>
                    <a:pt x="2049854" y="59393"/>
                  </a:lnTo>
                  <a:lnTo>
                    <a:pt x="2135265" y="67878"/>
                  </a:lnTo>
                </a:path>
              </a:pathLst>
            </a:custGeom>
            <a:ln w="27101" cap="flat">
              <a:solidFill>
                <a:srgbClr val="1CABE2">
                  <a:alpha val="100000"/>
                </a:srgbClr>
              </a:solidFill>
              <a:prstDash val="solid"/>
              <a:round/>
            </a:ln>
          </p:spPr>
          <p:txBody>
            <a:bodyPr/>
            <a:lstStyle/>
            <a:p/>
          </p:txBody>
        </p:sp>
        <p:sp>
          <p:nvSpPr>
            <p:cNvPr id="186" name="pt186"/>
            <p:cNvSpPr/>
            <p:nvPr/>
          </p:nvSpPr>
          <p:spPr>
            <a:xfrm>
              <a:off x="3832241" y="380083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7" name="pt187"/>
            <p:cNvSpPr/>
            <p:nvPr/>
          </p:nvSpPr>
          <p:spPr>
            <a:xfrm>
              <a:off x="3917652" y="38093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8" name="pt188"/>
            <p:cNvSpPr/>
            <p:nvPr/>
          </p:nvSpPr>
          <p:spPr>
            <a:xfrm>
              <a:off x="4003062" y="38262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9" name="pt189"/>
            <p:cNvSpPr/>
            <p:nvPr/>
          </p:nvSpPr>
          <p:spPr>
            <a:xfrm>
              <a:off x="4088473" y="37923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0" name="pt190"/>
            <p:cNvSpPr/>
            <p:nvPr/>
          </p:nvSpPr>
          <p:spPr>
            <a:xfrm>
              <a:off x="4173883" y="3766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1" name="pt191"/>
            <p:cNvSpPr/>
            <p:nvPr/>
          </p:nvSpPr>
          <p:spPr>
            <a:xfrm>
              <a:off x="4259294" y="373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2" name="pt192"/>
            <p:cNvSpPr/>
            <p:nvPr/>
          </p:nvSpPr>
          <p:spPr>
            <a:xfrm>
              <a:off x="4344705" y="370749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93" name="pt193"/>
            <p:cNvSpPr/>
            <p:nvPr/>
          </p:nvSpPr>
          <p:spPr>
            <a:xfrm>
              <a:off x="4430115" y="373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4515526" y="363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4600936" y="35378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4686347" y="36056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4771758" y="366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4857168" y="372446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99" name="pt199"/>
            <p:cNvSpPr/>
            <p:nvPr/>
          </p:nvSpPr>
          <p:spPr>
            <a:xfrm>
              <a:off x="4942579" y="371598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0" name="pt200"/>
            <p:cNvSpPr/>
            <p:nvPr/>
          </p:nvSpPr>
          <p:spPr>
            <a:xfrm>
              <a:off x="5027989" y="37074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5113400" y="372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5198811" y="367356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3" name="pt203"/>
            <p:cNvSpPr/>
            <p:nvPr/>
          </p:nvSpPr>
          <p:spPr>
            <a:xfrm>
              <a:off x="5284221" y="362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5369632" y="360568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5" name="pt205"/>
            <p:cNvSpPr/>
            <p:nvPr/>
          </p:nvSpPr>
          <p:spPr>
            <a:xfrm>
              <a:off x="5455042" y="35887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6" name="pt206"/>
            <p:cNvSpPr/>
            <p:nvPr/>
          </p:nvSpPr>
          <p:spPr>
            <a:xfrm>
              <a:off x="5540453" y="357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5625864" y="367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5711274" y="36481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5796685" y="362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5882095" y="359719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1" name="pt211"/>
            <p:cNvSpPr/>
            <p:nvPr/>
          </p:nvSpPr>
          <p:spPr>
            <a:xfrm>
              <a:off x="5967506" y="36056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tx212"/>
            <p:cNvSpPr/>
            <p:nvPr/>
          </p:nvSpPr>
          <p:spPr>
            <a:xfrm>
              <a:off x="3698362" y="372656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33</a:t>
              </a:r>
            </a:p>
          </p:txBody>
        </p:sp>
        <p:sp>
          <p:nvSpPr>
            <p:cNvPr id="213" name="tx213"/>
            <p:cNvSpPr/>
            <p:nvPr/>
          </p:nvSpPr>
          <p:spPr>
            <a:xfrm>
              <a:off x="6018113" y="353146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56</a:t>
              </a:r>
            </a:p>
          </p:txBody>
        </p:sp>
        <p:sp>
          <p:nvSpPr>
            <p:cNvPr id="214" name="tx214"/>
            <p:cNvSpPr/>
            <p:nvPr/>
          </p:nvSpPr>
          <p:spPr>
            <a:xfrm>
              <a:off x="5418832" y="34656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58</a:t>
              </a:r>
            </a:p>
          </p:txBody>
        </p:sp>
        <p:sp>
          <p:nvSpPr>
            <p:cNvPr id="215" name="tx215"/>
            <p:cNvSpPr/>
            <p:nvPr/>
          </p:nvSpPr>
          <p:spPr>
            <a:xfrm>
              <a:off x="5845885" y="3475284"/>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57</a:t>
              </a:r>
            </a:p>
          </p:txBody>
        </p:sp>
        <p:sp>
          <p:nvSpPr>
            <p:cNvPr id="216" name="pl216"/>
            <p:cNvSpPr/>
            <p:nvPr/>
          </p:nvSpPr>
          <p:spPr>
            <a:xfrm>
              <a:off x="3555625"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7" name="pl217"/>
            <p:cNvSpPr/>
            <p:nvPr/>
          </p:nvSpPr>
          <p:spPr>
            <a:xfrm>
              <a:off x="3555625"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8" name="pl218"/>
            <p:cNvSpPr/>
            <p:nvPr/>
          </p:nvSpPr>
          <p:spPr>
            <a:xfrm>
              <a:off x="3555625"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9" name="pl219"/>
            <p:cNvSpPr/>
            <p:nvPr/>
          </p:nvSpPr>
          <p:spPr>
            <a:xfrm>
              <a:off x="3555625"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0" name="pl220"/>
            <p:cNvSpPr/>
            <p:nvPr/>
          </p:nvSpPr>
          <p:spPr>
            <a:xfrm>
              <a:off x="3555625"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1" name="pl221"/>
            <p:cNvSpPr/>
            <p:nvPr/>
          </p:nvSpPr>
          <p:spPr>
            <a:xfrm>
              <a:off x="3555625"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2" name="pl222"/>
            <p:cNvSpPr/>
            <p:nvPr/>
          </p:nvSpPr>
          <p:spPr>
            <a:xfrm>
              <a:off x="3555625"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3" name="pl223"/>
            <p:cNvSpPr/>
            <p:nvPr/>
          </p:nvSpPr>
          <p:spPr>
            <a:xfrm>
              <a:off x="3555625"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4" name="pl224"/>
            <p:cNvSpPr/>
            <p:nvPr/>
          </p:nvSpPr>
          <p:spPr>
            <a:xfrm>
              <a:off x="3555625"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5" name="pl225"/>
            <p:cNvSpPr/>
            <p:nvPr/>
          </p:nvSpPr>
          <p:spPr>
            <a:xfrm>
              <a:off x="3555625"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6" name="pl226"/>
            <p:cNvSpPr/>
            <p:nvPr/>
          </p:nvSpPr>
          <p:spPr>
            <a:xfrm>
              <a:off x="3555625"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7" name="pl227"/>
            <p:cNvSpPr/>
            <p:nvPr/>
          </p:nvSpPr>
          <p:spPr>
            <a:xfrm>
              <a:off x="3555625"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8" name="pl228"/>
            <p:cNvSpPr/>
            <p:nvPr/>
          </p:nvSpPr>
          <p:spPr>
            <a:xfrm>
              <a:off x="3850292"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9" name="pl229"/>
            <p:cNvSpPr/>
            <p:nvPr/>
          </p:nvSpPr>
          <p:spPr>
            <a:xfrm>
              <a:off x="4277345"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0" name="pl230"/>
            <p:cNvSpPr/>
            <p:nvPr/>
          </p:nvSpPr>
          <p:spPr>
            <a:xfrm>
              <a:off x="4704398"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5131451"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2" name="pl232"/>
            <p:cNvSpPr/>
            <p:nvPr/>
          </p:nvSpPr>
          <p:spPr>
            <a:xfrm>
              <a:off x="547309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590014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59855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4191934" y="4824545"/>
              <a:ext cx="1793622" cy="407272"/>
            </a:xfrm>
            <a:custGeom>
              <a:avLst/>
              <a:pathLst>
                <a:path w="1793622" h="407272">
                  <a:moveTo>
                    <a:pt x="0" y="407272"/>
                  </a:moveTo>
                  <a:lnTo>
                    <a:pt x="85410" y="279999"/>
                  </a:lnTo>
                  <a:lnTo>
                    <a:pt x="170821" y="212120"/>
                  </a:lnTo>
                  <a:lnTo>
                    <a:pt x="256231" y="152727"/>
                  </a:lnTo>
                  <a:lnTo>
                    <a:pt x="341642" y="161211"/>
                  </a:lnTo>
                  <a:lnTo>
                    <a:pt x="427053" y="0"/>
                  </a:lnTo>
                  <a:lnTo>
                    <a:pt x="512463" y="161211"/>
                  </a:lnTo>
                  <a:lnTo>
                    <a:pt x="597874" y="263029"/>
                  </a:lnTo>
                  <a:lnTo>
                    <a:pt x="683284" y="381817"/>
                  </a:lnTo>
                  <a:lnTo>
                    <a:pt x="768695" y="220605"/>
                  </a:lnTo>
                  <a:lnTo>
                    <a:pt x="854106" y="237575"/>
                  </a:lnTo>
                  <a:lnTo>
                    <a:pt x="939516" y="229090"/>
                  </a:lnTo>
                  <a:lnTo>
                    <a:pt x="1024927" y="186666"/>
                  </a:lnTo>
                  <a:lnTo>
                    <a:pt x="1110337" y="127272"/>
                  </a:lnTo>
                  <a:lnTo>
                    <a:pt x="1195748" y="110302"/>
                  </a:lnTo>
                  <a:lnTo>
                    <a:pt x="1281159" y="101818"/>
                  </a:lnTo>
                  <a:lnTo>
                    <a:pt x="1366569" y="84848"/>
                  </a:lnTo>
                  <a:lnTo>
                    <a:pt x="1451980" y="195151"/>
                  </a:lnTo>
                  <a:lnTo>
                    <a:pt x="1537390" y="169696"/>
                  </a:lnTo>
                  <a:lnTo>
                    <a:pt x="1622801" y="135757"/>
                  </a:lnTo>
                  <a:lnTo>
                    <a:pt x="1708212" y="110302"/>
                  </a:lnTo>
                  <a:lnTo>
                    <a:pt x="1793622" y="127272"/>
                  </a:lnTo>
                </a:path>
              </a:pathLst>
            </a:custGeom>
            <a:ln w="27101" cap="flat">
              <a:solidFill>
                <a:srgbClr val="1CABE2">
                  <a:alpha val="100000"/>
                </a:srgbClr>
              </a:solidFill>
              <a:prstDash val="solid"/>
              <a:round/>
            </a:ln>
          </p:spPr>
          <p:txBody>
            <a:bodyPr/>
            <a:lstStyle/>
            <a:p/>
          </p:txBody>
        </p:sp>
        <p:sp>
          <p:nvSpPr>
            <p:cNvPr id="236" name="pt236"/>
            <p:cNvSpPr/>
            <p:nvPr/>
          </p:nvSpPr>
          <p:spPr>
            <a:xfrm>
              <a:off x="4173883" y="521376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7" name="pt237"/>
            <p:cNvSpPr/>
            <p:nvPr/>
          </p:nvSpPr>
          <p:spPr>
            <a:xfrm>
              <a:off x="4259294" y="5086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8" name="pt238"/>
            <p:cNvSpPr/>
            <p:nvPr/>
          </p:nvSpPr>
          <p:spPr>
            <a:xfrm>
              <a:off x="4344705" y="501861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39" name="pt239"/>
            <p:cNvSpPr/>
            <p:nvPr/>
          </p:nvSpPr>
          <p:spPr>
            <a:xfrm>
              <a:off x="4430115" y="495922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0" name="pt240"/>
            <p:cNvSpPr/>
            <p:nvPr/>
          </p:nvSpPr>
          <p:spPr>
            <a:xfrm>
              <a:off x="4515526" y="49677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1" name="pt241"/>
            <p:cNvSpPr/>
            <p:nvPr/>
          </p:nvSpPr>
          <p:spPr>
            <a:xfrm>
              <a:off x="4600936" y="480649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2" name="pt242"/>
            <p:cNvSpPr/>
            <p:nvPr/>
          </p:nvSpPr>
          <p:spPr>
            <a:xfrm>
              <a:off x="4686347" y="49677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3" name="pt243"/>
            <p:cNvSpPr/>
            <p:nvPr/>
          </p:nvSpPr>
          <p:spPr>
            <a:xfrm>
              <a:off x="4771758" y="50695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4" name="pt244"/>
            <p:cNvSpPr/>
            <p:nvPr/>
          </p:nvSpPr>
          <p:spPr>
            <a:xfrm>
              <a:off x="4857168" y="518831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5" name="pt245"/>
            <p:cNvSpPr/>
            <p:nvPr/>
          </p:nvSpPr>
          <p:spPr>
            <a:xfrm>
              <a:off x="4942579" y="502710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6" name="pt246"/>
            <p:cNvSpPr/>
            <p:nvPr/>
          </p:nvSpPr>
          <p:spPr>
            <a:xfrm>
              <a:off x="5027989" y="504407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5113400" y="503558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5198811" y="499316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9" name="pt249"/>
            <p:cNvSpPr/>
            <p:nvPr/>
          </p:nvSpPr>
          <p:spPr>
            <a:xfrm>
              <a:off x="5284221" y="493376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5369632" y="491679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1" name="pt251"/>
            <p:cNvSpPr/>
            <p:nvPr/>
          </p:nvSpPr>
          <p:spPr>
            <a:xfrm>
              <a:off x="5455042" y="490831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2" name="pt252"/>
            <p:cNvSpPr/>
            <p:nvPr/>
          </p:nvSpPr>
          <p:spPr>
            <a:xfrm>
              <a:off x="5540453" y="48913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5625864" y="50016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5711274" y="49761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5796685" y="49422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5882095" y="491679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7" name="pt257"/>
            <p:cNvSpPr/>
            <p:nvPr/>
          </p:nvSpPr>
          <p:spPr>
            <a:xfrm>
              <a:off x="5967506" y="493376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tx258"/>
            <p:cNvSpPr/>
            <p:nvPr/>
          </p:nvSpPr>
          <p:spPr>
            <a:xfrm>
              <a:off x="4040004" y="5140741"/>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21</a:t>
              </a:r>
            </a:p>
          </p:txBody>
        </p:sp>
        <p:sp>
          <p:nvSpPr>
            <p:cNvPr id="259" name="tx259"/>
            <p:cNvSpPr/>
            <p:nvPr/>
          </p:nvSpPr>
          <p:spPr>
            <a:xfrm>
              <a:off x="6018113" y="4859837"/>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54</a:t>
              </a:r>
            </a:p>
          </p:txBody>
        </p:sp>
        <p:sp>
          <p:nvSpPr>
            <p:cNvPr id="260" name="tx260"/>
            <p:cNvSpPr/>
            <p:nvPr/>
          </p:nvSpPr>
          <p:spPr>
            <a:xfrm>
              <a:off x="5418832" y="478640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57</a:t>
              </a:r>
            </a:p>
          </p:txBody>
        </p:sp>
        <p:sp>
          <p:nvSpPr>
            <p:cNvPr id="261" name="tx261"/>
            <p:cNvSpPr/>
            <p:nvPr/>
          </p:nvSpPr>
          <p:spPr>
            <a:xfrm>
              <a:off x="5845885" y="47936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56</a:t>
              </a:r>
            </a:p>
          </p:txBody>
        </p:sp>
        <p:sp>
          <p:nvSpPr>
            <p:cNvPr id="262" name="pl262"/>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3" name="pl263"/>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4" name="pl264"/>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5" name="pl265"/>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6" name="pl266"/>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7" name="pl267"/>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8" name="pl268"/>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69" name="pl269"/>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0" name="pl270"/>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1" name="pl271"/>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2" name="pl272"/>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3" name="pl273"/>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4" name="pl274"/>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5" name="pl275"/>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6" name="pl276"/>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7" name="pl277"/>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8" name="pl278"/>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9" name="pl279"/>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0" name="pl280"/>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1" name="pl281"/>
            <p:cNvSpPr/>
            <p:nvPr/>
          </p:nvSpPr>
          <p:spPr>
            <a:xfrm>
              <a:off x="6644479" y="2227767"/>
              <a:ext cx="2135265" cy="347878"/>
            </a:xfrm>
            <a:custGeom>
              <a:avLst/>
              <a:pathLst>
                <a:path w="2135265" h="347878">
                  <a:moveTo>
                    <a:pt x="0" y="313938"/>
                  </a:moveTo>
                  <a:lnTo>
                    <a:pt x="85410" y="330908"/>
                  </a:lnTo>
                  <a:lnTo>
                    <a:pt x="170821" y="347878"/>
                  </a:lnTo>
                  <a:lnTo>
                    <a:pt x="256231" y="313938"/>
                  </a:lnTo>
                  <a:lnTo>
                    <a:pt x="341642" y="279999"/>
                  </a:lnTo>
                  <a:lnTo>
                    <a:pt x="427053" y="254545"/>
                  </a:lnTo>
                  <a:lnTo>
                    <a:pt x="512463" y="220605"/>
                  </a:lnTo>
                  <a:lnTo>
                    <a:pt x="597874" y="203636"/>
                  </a:lnTo>
                  <a:lnTo>
                    <a:pt x="683284" y="110302"/>
                  </a:lnTo>
                  <a:lnTo>
                    <a:pt x="768695" y="25454"/>
                  </a:lnTo>
                  <a:lnTo>
                    <a:pt x="854106" y="84848"/>
                  </a:lnTo>
                  <a:lnTo>
                    <a:pt x="939516" y="144242"/>
                  </a:lnTo>
                  <a:lnTo>
                    <a:pt x="1024927" y="203636"/>
                  </a:lnTo>
                  <a:lnTo>
                    <a:pt x="1110337" y="195151"/>
                  </a:lnTo>
                  <a:lnTo>
                    <a:pt x="1195748" y="195151"/>
                  </a:lnTo>
                  <a:lnTo>
                    <a:pt x="1281159" y="203636"/>
                  </a:lnTo>
                  <a:lnTo>
                    <a:pt x="1366569" y="110302"/>
                  </a:lnTo>
                  <a:lnTo>
                    <a:pt x="1451980" y="93333"/>
                  </a:lnTo>
                  <a:lnTo>
                    <a:pt x="1537390" y="42424"/>
                  </a:lnTo>
                  <a:lnTo>
                    <a:pt x="1622801" y="0"/>
                  </a:lnTo>
                  <a:lnTo>
                    <a:pt x="1708212" y="33939"/>
                  </a:lnTo>
                  <a:lnTo>
                    <a:pt x="1793622" y="135757"/>
                  </a:lnTo>
                  <a:lnTo>
                    <a:pt x="1879033" y="93333"/>
                  </a:lnTo>
                  <a:lnTo>
                    <a:pt x="1964443" y="25454"/>
                  </a:lnTo>
                  <a:lnTo>
                    <a:pt x="2049854" y="25454"/>
                  </a:lnTo>
                  <a:lnTo>
                    <a:pt x="2135265" y="33939"/>
                  </a:lnTo>
                </a:path>
              </a:pathLst>
            </a:custGeom>
            <a:ln w="27101" cap="flat">
              <a:solidFill>
                <a:srgbClr val="1CABE2">
                  <a:alpha val="100000"/>
                </a:srgbClr>
              </a:solidFill>
              <a:prstDash val="solid"/>
              <a:round/>
            </a:ln>
          </p:spPr>
          <p:txBody>
            <a:bodyPr/>
            <a:lstStyle/>
            <a:p/>
          </p:txBody>
        </p:sp>
        <p:sp>
          <p:nvSpPr>
            <p:cNvPr id="282" name="pt282"/>
            <p:cNvSpPr/>
            <p:nvPr/>
          </p:nvSpPr>
          <p:spPr>
            <a:xfrm>
              <a:off x="6626428" y="252365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3" name="pt283"/>
            <p:cNvSpPr/>
            <p:nvPr/>
          </p:nvSpPr>
          <p:spPr>
            <a:xfrm>
              <a:off x="6711839" y="2540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4" name="pt284"/>
            <p:cNvSpPr/>
            <p:nvPr/>
          </p:nvSpPr>
          <p:spPr>
            <a:xfrm>
              <a:off x="6797249" y="255759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5" name="pt285"/>
            <p:cNvSpPr/>
            <p:nvPr/>
          </p:nvSpPr>
          <p:spPr>
            <a:xfrm>
              <a:off x="6882660" y="252365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6" name="pt286"/>
            <p:cNvSpPr/>
            <p:nvPr/>
          </p:nvSpPr>
          <p:spPr>
            <a:xfrm>
              <a:off x="6968071" y="248971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7" name="pt287"/>
            <p:cNvSpPr/>
            <p:nvPr/>
          </p:nvSpPr>
          <p:spPr>
            <a:xfrm>
              <a:off x="7053481" y="24642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8" name="pt288"/>
            <p:cNvSpPr/>
            <p:nvPr/>
          </p:nvSpPr>
          <p:spPr>
            <a:xfrm>
              <a:off x="7138892" y="243032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9" name="pt289"/>
            <p:cNvSpPr/>
            <p:nvPr/>
          </p:nvSpPr>
          <p:spPr>
            <a:xfrm>
              <a:off x="7224302" y="24133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0" name="pt290"/>
            <p:cNvSpPr/>
            <p:nvPr/>
          </p:nvSpPr>
          <p:spPr>
            <a:xfrm>
              <a:off x="7309713" y="23200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1" name="pt291"/>
            <p:cNvSpPr/>
            <p:nvPr/>
          </p:nvSpPr>
          <p:spPr>
            <a:xfrm>
              <a:off x="7395124" y="223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2" name="pt292"/>
            <p:cNvSpPr/>
            <p:nvPr/>
          </p:nvSpPr>
          <p:spPr>
            <a:xfrm>
              <a:off x="7480534" y="229456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3" name="pt293"/>
            <p:cNvSpPr/>
            <p:nvPr/>
          </p:nvSpPr>
          <p:spPr>
            <a:xfrm>
              <a:off x="7565945" y="235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4" name="pt294"/>
            <p:cNvSpPr/>
            <p:nvPr/>
          </p:nvSpPr>
          <p:spPr>
            <a:xfrm>
              <a:off x="7651355" y="241335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5" name="pt295"/>
            <p:cNvSpPr/>
            <p:nvPr/>
          </p:nvSpPr>
          <p:spPr>
            <a:xfrm>
              <a:off x="7736766" y="240486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6" name="pt296"/>
            <p:cNvSpPr/>
            <p:nvPr/>
          </p:nvSpPr>
          <p:spPr>
            <a:xfrm>
              <a:off x="7822177" y="240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7" name="pt297"/>
            <p:cNvSpPr/>
            <p:nvPr/>
          </p:nvSpPr>
          <p:spPr>
            <a:xfrm>
              <a:off x="7907587" y="24133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7992998" y="232001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9" name="pt299"/>
            <p:cNvSpPr/>
            <p:nvPr/>
          </p:nvSpPr>
          <p:spPr>
            <a:xfrm>
              <a:off x="8078408" y="230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8163819" y="225214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1" name="pt301"/>
            <p:cNvSpPr/>
            <p:nvPr/>
          </p:nvSpPr>
          <p:spPr>
            <a:xfrm>
              <a:off x="8249230" y="220971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2" name="pt302"/>
            <p:cNvSpPr/>
            <p:nvPr/>
          </p:nvSpPr>
          <p:spPr>
            <a:xfrm>
              <a:off x="8334640" y="224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8420051" y="234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8505461" y="230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pt305"/>
            <p:cNvSpPr/>
            <p:nvPr/>
          </p:nvSpPr>
          <p:spPr>
            <a:xfrm>
              <a:off x="8590872" y="22351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6" name="pt306"/>
            <p:cNvSpPr/>
            <p:nvPr/>
          </p:nvSpPr>
          <p:spPr>
            <a:xfrm>
              <a:off x="8676283" y="223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7" name="pt307"/>
            <p:cNvSpPr/>
            <p:nvPr/>
          </p:nvSpPr>
          <p:spPr>
            <a:xfrm>
              <a:off x="8761693" y="224365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8" name="tx308"/>
            <p:cNvSpPr/>
            <p:nvPr/>
          </p:nvSpPr>
          <p:spPr>
            <a:xfrm>
              <a:off x="6492549" y="244943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29</a:t>
              </a:r>
            </a:p>
          </p:txBody>
        </p:sp>
        <p:sp>
          <p:nvSpPr>
            <p:cNvPr id="309" name="tx309"/>
            <p:cNvSpPr/>
            <p:nvPr/>
          </p:nvSpPr>
          <p:spPr>
            <a:xfrm>
              <a:off x="8812300" y="216943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310" name="tx310"/>
            <p:cNvSpPr/>
            <p:nvPr/>
          </p:nvSpPr>
          <p:spPr>
            <a:xfrm>
              <a:off x="8213020" y="208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311" name="tx311"/>
            <p:cNvSpPr/>
            <p:nvPr/>
          </p:nvSpPr>
          <p:spPr>
            <a:xfrm>
              <a:off x="8640073" y="211202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63</a:t>
              </a:r>
            </a:p>
          </p:txBody>
        </p:sp>
        <p:sp>
          <p:nvSpPr>
            <p:cNvPr id="312" name="pl312"/>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3" name="pl313"/>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4" name="pl314"/>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5" name="pl315"/>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6" name="pl316"/>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7" name="pl317"/>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8" name="pl318"/>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19" name="pl319"/>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20" name="pl320"/>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21" name="pl321"/>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22" name="pl322"/>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23" name="pl323"/>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24" name="pl324"/>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25" name="pl325"/>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26" name="pl326"/>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27" name="pl327"/>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28" name="pl328"/>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29" name="pl329"/>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0" name="pl330"/>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1" name="pl331"/>
            <p:cNvSpPr/>
            <p:nvPr/>
          </p:nvSpPr>
          <p:spPr>
            <a:xfrm>
              <a:off x="8267280" y="3801913"/>
              <a:ext cx="512463" cy="220605"/>
            </a:xfrm>
            <a:custGeom>
              <a:avLst/>
              <a:pathLst>
                <a:path w="512463" h="220605">
                  <a:moveTo>
                    <a:pt x="0" y="220605"/>
                  </a:moveTo>
                  <a:lnTo>
                    <a:pt x="85410" y="161211"/>
                  </a:lnTo>
                  <a:lnTo>
                    <a:pt x="170821" y="101818"/>
                  </a:lnTo>
                  <a:lnTo>
                    <a:pt x="256231" y="42424"/>
                  </a:lnTo>
                  <a:lnTo>
                    <a:pt x="341642" y="16969"/>
                  </a:lnTo>
                  <a:lnTo>
                    <a:pt x="427053" y="0"/>
                  </a:lnTo>
                  <a:lnTo>
                    <a:pt x="512463" y="0"/>
                  </a:lnTo>
                </a:path>
              </a:pathLst>
            </a:custGeom>
            <a:ln w="27101" cap="flat">
              <a:solidFill>
                <a:srgbClr val="1CABE2">
                  <a:alpha val="100000"/>
                </a:srgbClr>
              </a:solidFill>
              <a:prstDash val="solid"/>
              <a:round/>
            </a:ln>
          </p:spPr>
          <p:txBody>
            <a:bodyPr/>
            <a:lstStyle/>
            <a:p/>
          </p:txBody>
        </p:sp>
        <p:sp>
          <p:nvSpPr>
            <p:cNvPr id="332" name="pt332"/>
            <p:cNvSpPr/>
            <p:nvPr/>
          </p:nvSpPr>
          <p:spPr>
            <a:xfrm>
              <a:off x="8249230" y="400446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3" name="pt333"/>
            <p:cNvSpPr/>
            <p:nvPr/>
          </p:nvSpPr>
          <p:spPr>
            <a:xfrm>
              <a:off x="8334640" y="394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4" name="pt334"/>
            <p:cNvSpPr/>
            <p:nvPr/>
          </p:nvSpPr>
          <p:spPr>
            <a:xfrm>
              <a:off x="8420051" y="38856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5" name="pt335"/>
            <p:cNvSpPr/>
            <p:nvPr/>
          </p:nvSpPr>
          <p:spPr>
            <a:xfrm>
              <a:off x="8505461" y="38262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6" name="pt336"/>
            <p:cNvSpPr/>
            <p:nvPr/>
          </p:nvSpPr>
          <p:spPr>
            <a:xfrm>
              <a:off x="8590872" y="380083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7" name="pt337"/>
            <p:cNvSpPr/>
            <p:nvPr/>
          </p:nvSpPr>
          <p:spPr>
            <a:xfrm>
              <a:off x="8676283" y="378386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8" name="pt338"/>
            <p:cNvSpPr/>
            <p:nvPr/>
          </p:nvSpPr>
          <p:spPr>
            <a:xfrm>
              <a:off x="8761693" y="37838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9" name="tx339"/>
            <p:cNvSpPr/>
            <p:nvPr/>
          </p:nvSpPr>
          <p:spPr>
            <a:xfrm>
              <a:off x="8191315" y="3930252"/>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a:t>
              </a:r>
            </a:p>
          </p:txBody>
        </p:sp>
        <p:sp>
          <p:nvSpPr>
            <p:cNvPr id="340" name="tx340"/>
            <p:cNvSpPr/>
            <p:nvPr/>
          </p:nvSpPr>
          <p:spPr>
            <a:xfrm>
              <a:off x="8812300" y="3709599"/>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35</a:t>
              </a:r>
            </a:p>
          </p:txBody>
        </p:sp>
        <p:sp>
          <p:nvSpPr>
            <p:cNvPr id="341" name="tx341"/>
            <p:cNvSpPr/>
            <p:nvPr/>
          </p:nvSpPr>
          <p:spPr>
            <a:xfrm>
              <a:off x="8240150" y="3881365"/>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a:t>
              </a:r>
            </a:p>
          </p:txBody>
        </p:sp>
        <p:sp>
          <p:nvSpPr>
            <p:cNvPr id="342" name="tx342"/>
            <p:cNvSpPr/>
            <p:nvPr/>
          </p:nvSpPr>
          <p:spPr>
            <a:xfrm>
              <a:off x="8640073" y="3660712"/>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35</a:t>
              </a:r>
            </a:p>
          </p:txBody>
        </p:sp>
        <p:sp>
          <p:nvSpPr>
            <p:cNvPr id="343" name="tx343"/>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44" name="tx344"/>
            <p:cNvSpPr/>
            <p:nvPr/>
          </p:nvSpPr>
          <p:spPr>
            <a:xfrm>
              <a:off x="4809247" y="4282569"/>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345" name="tx345"/>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46" name="tx346"/>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47" name="tx347"/>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48" name="tx348"/>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49" name="tx349"/>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50" name="tx350"/>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51" name="tx351"/>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52" name="tx352"/>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53" name="tx353"/>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54" name="tx354"/>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55" name="tx355"/>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56" name="tx356"/>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57" name="tx357"/>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58" name="tx358"/>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59" name="tx359"/>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60" name="tx360"/>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61" name="tx361"/>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62" name="tx362"/>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63" name="tx363"/>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64" name="tx364"/>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65" name="tx365"/>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66" name="tx366"/>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67" name="tx367"/>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68" name="tx368"/>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69" name="tx369"/>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70" name="tx370"/>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71" name="tx371"/>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72" name="tx372"/>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73" name="tx373"/>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74" name="tx374"/>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75" name="tx375"/>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76" name="tx376"/>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77" name="tx377"/>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78" name="tx378"/>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79" name="tx379"/>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80" name="tx380"/>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81" name="tx381"/>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82" name="tx382"/>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83" name="tx383"/>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84" name="tx384"/>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85" name="tx385"/>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86" name="tx386"/>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87" name="tx387"/>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88" name="tx388"/>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89" name="tx389"/>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90" name="tx390"/>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91" name="pt391"/>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2" name="pt392"/>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3" name="tx393"/>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94" name="tx394"/>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95" name="tx395"/>
            <p:cNvSpPr/>
            <p:nvPr/>
          </p:nvSpPr>
          <p:spPr>
            <a:xfrm>
              <a:off x="2411141" y="1330710"/>
              <a:ext cx="501356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Nigeria, 2000-2025</a:t>
              </a:r>
            </a:p>
          </p:txBody>
        </p:sp>
        <p:sp>
          <p:nvSpPr>
            <p:cNvPr id="396" name="tx396"/>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97" name="tx397"/>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MCV2 had the lowest coverage (35%), followed by ROTAC (47%).
Compared to 2019, coverage of 5 vaccines decreased (BCG, DTP1, DTP3, MCV1 and YFV) and 2 vaccines increased (IPV1 and MCV2).
Compared to 2024, coverage of 6 vaccines decreased (BCG, DTP1, DTP3, MCV1, ROTAC and YFV), one vaccine increased (IPV1), and one vaccine remained constant (MCV2).</a:t>
            </a:r>
          </a:p>
        </p:txBody>
      </p:sp>
      <p:sp>
        <p:nvSpPr>
          <p:cNvPr id="39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Nigeria had its lowest coverage in MCV2 (35%), while most other routine vaccines clustered around 47-70%; 5 antigens decreased since 2019, and 6 antigens decreased since 2024.</a:t>
            </a:r>
          </a:p>
        </p:txBody>
      </p:sp>
      <p:grpSp xmlns:pic="http://schemas.openxmlformats.org/drawingml/2006/picture">
        <p:nvGrpSpPr>
          <p:cNvPr id="400" name=""/>
          <p:cNvGrpSpPr/>
          <p:nvPr/>
        </p:nvGrpSpPr>
        <p:grpSpPr>
          <a:xfrm>
            <a:off x="292608" y="1097280"/>
            <a:ext cx="8595360" cy="28575"/>
            <a:chOff x="292608" y="1097280"/>
            <a:chExt cx="8595360" cy="28575"/>
          </a:xfrm>
        </p:grpSpPr>
        <p:sp>
          <p:nvSpPr>
            <p:cNvPr id="401"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02"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2496636"/>
              <a:ext cx="6518190" cy="1945434"/>
            </a:xfrm>
            <a:custGeom>
              <a:avLst/>
              <a:pathLst>
                <a:path w="6518190" h="1945434">
                  <a:moveTo>
                    <a:pt x="0" y="1755635"/>
                  </a:moveTo>
                  <a:lnTo>
                    <a:pt x="260727" y="1850534"/>
                  </a:lnTo>
                  <a:lnTo>
                    <a:pt x="521455" y="1945434"/>
                  </a:lnTo>
                  <a:lnTo>
                    <a:pt x="782182" y="1755635"/>
                  </a:lnTo>
                  <a:lnTo>
                    <a:pt x="1042910" y="1565837"/>
                  </a:lnTo>
                  <a:lnTo>
                    <a:pt x="1303638" y="1423488"/>
                  </a:lnTo>
                  <a:lnTo>
                    <a:pt x="1564365" y="1233689"/>
                  </a:lnTo>
                  <a:lnTo>
                    <a:pt x="1825093" y="1138790"/>
                  </a:lnTo>
                  <a:lnTo>
                    <a:pt x="2085820" y="616844"/>
                  </a:lnTo>
                  <a:lnTo>
                    <a:pt x="2346548" y="142348"/>
                  </a:lnTo>
                  <a:lnTo>
                    <a:pt x="2607276" y="474496"/>
                  </a:lnTo>
                  <a:lnTo>
                    <a:pt x="2868003" y="806643"/>
                  </a:lnTo>
                  <a:lnTo>
                    <a:pt x="3128731" y="1138790"/>
                  </a:lnTo>
                  <a:lnTo>
                    <a:pt x="3389458" y="1091341"/>
                  </a:lnTo>
                  <a:lnTo>
                    <a:pt x="3650186" y="1091341"/>
                  </a:lnTo>
                  <a:lnTo>
                    <a:pt x="3910914" y="1138790"/>
                  </a:lnTo>
                  <a:lnTo>
                    <a:pt x="4171641" y="616844"/>
                  </a:lnTo>
                  <a:lnTo>
                    <a:pt x="4432369" y="521945"/>
                  </a:lnTo>
                  <a:lnTo>
                    <a:pt x="4693096" y="237248"/>
                  </a:lnTo>
                  <a:lnTo>
                    <a:pt x="4953824" y="0"/>
                  </a:lnTo>
                  <a:lnTo>
                    <a:pt x="5214552" y="189798"/>
                  </a:lnTo>
                  <a:lnTo>
                    <a:pt x="5475279" y="759193"/>
                  </a:lnTo>
                  <a:lnTo>
                    <a:pt x="5736007" y="521945"/>
                  </a:lnTo>
                  <a:lnTo>
                    <a:pt x="5996734" y="142348"/>
                  </a:lnTo>
                  <a:lnTo>
                    <a:pt x="6257462" y="142348"/>
                  </a:lnTo>
                  <a:lnTo>
                    <a:pt x="6518190" y="189798"/>
                  </a:lnTo>
                </a:path>
              </a:pathLst>
            </a:custGeom>
            <a:ln w="27101" cap="flat">
              <a:solidFill>
                <a:srgbClr val="1C86EE">
                  <a:alpha val="100000"/>
                </a:srgbClr>
              </a:solidFill>
              <a:prstDash val="solid"/>
              <a:round/>
            </a:ln>
          </p:spPr>
          <p:txBody>
            <a:bodyPr/>
            <a:lstStyle/>
            <a:p/>
          </p:txBody>
        </p:sp>
        <p:sp>
          <p:nvSpPr>
            <p:cNvPr id="39" name="pl39"/>
            <p:cNvSpPr/>
            <p:nvPr/>
          </p:nvSpPr>
          <p:spPr>
            <a:xfrm>
              <a:off x="2178165" y="2496636"/>
              <a:ext cx="5475279" cy="2752077"/>
            </a:xfrm>
            <a:custGeom>
              <a:avLst/>
              <a:pathLst>
                <a:path w="5475279" h="2752077">
                  <a:moveTo>
                    <a:pt x="0" y="2752077"/>
                  </a:moveTo>
                  <a:lnTo>
                    <a:pt x="260727" y="2277581"/>
                  </a:lnTo>
                  <a:lnTo>
                    <a:pt x="521455" y="1850534"/>
                  </a:lnTo>
                  <a:lnTo>
                    <a:pt x="782182" y="1138790"/>
                  </a:lnTo>
                  <a:lnTo>
                    <a:pt x="1042910" y="616844"/>
                  </a:lnTo>
                  <a:lnTo>
                    <a:pt x="1303638" y="142348"/>
                  </a:lnTo>
                  <a:lnTo>
                    <a:pt x="1564365" y="806643"/>
                  </a:lnTo>
                  <a:lnTo>
                    <a:pt x="1825093" y="996441"/>
                  </a:lnTo>
                  <a:lnTo>
                    <a:pt x="2085820" y="1138790"/>
                  </a:lnTo>
                  <a:lnTo>
                    <a:pt x="2346548" y="1091341"/>
                  </a:lnTo>
                  <a:lnTo>
                    <a:pt x="2607276" y="1091341"/>
                  </a:lnTo>
                  <a:lnTo>
                    <a:pt x="2868003" y="1138790"/>
                  </a:lnTo>
                  <a:lnTo>
                    <a:pt x="3128731" y="616844"/>
                  </a:lnTo>
                  <a:lnTo>
                    <a:pt x="3389458" y="521945"/>
                  </a:lnTo>
                  <a:lnTo>
                    <a:pt x="3650186" y="237248"/>
                  </a:lnTo>
                  <a:lnTo>
                    <a:pt x="3910914" y="0"/>
                  </a:lnTo>
                  <a:lnTo>
                    <a:pt x="4171641" y="189798"/>
                  </a:lnTo>
                  <a:lnTo>
                    <a:pt x="4432369" y="759193"/>
                  </a:lnTo>
                  <a:lnTo>
                    <a:pt x="4693096" y="521945"/>
                  </a:lnTo>
                  <a:lnTo>
                    <a:pt x="4953824" y="142348"/>
                  </a:lnTo>
                  <a:lnTo>
                    <a:pt x="5214552" y="142348"/>
                  </a:lnTo>
                  <a:lnTo>
                    <a:pt x="5475279" y="189798"/>
                  </a:lnTo>
                </a:path>
              </a:pathLst>
            </a:custGeom>
            <a:ln w="27101" cap="flat">
              <a:solidFill>
                <a:srgbClr val="80BD41">
                  <a:alpha val="100000"/>
                </a:srgbClr>
              </a:solidFill>
              <a:prstDash val="solid"/>
              <a:round/>
            </a:ln>
          </p:spPr>
          <p:txBody>
            <a:bodyPr/>
            <a:lstStyle/>
            <a:p/>
          </p:txBody>
        </p:sp>
        <p:sp>
          <p:nvSpPr>
            <p:cNvPr id="40" name="pl40"/>
            <p:cNvSpPr/>
            <p:nvPr/>
          </p:nvSpPr>
          <p:spPr>
            <a:xfrm>
              <a:off x="4263986" y="2496636"/>
              <a:ext cx="3389458" cy="2657178"/>
            </a:xfrm>
            <a:custGeom>
              <a:avLst/>
              <a:pathLst>
                <a:path w="3389458" h="2657178">
                  <a:moveTo>
                    <a:pt x="0" y="2657178"/>
                  </a:moveTo>
                  <a:lnTo>
                    <a:pt x="260727" y="1850534"/>
                  </a:lnTo>
                  <a:lnTo>
                    <a:pt x="521455" y="1091341"/>
                  </a:lnTo>
                  <a:lnTo>
                    <a:pt x="782182" y="1138790"/>
                  </a:lnTo>
                  <a:lnTo>
                    <a:pt x="1042910" y="616844"/>
                  </a:lnTo>
                  <a:lnTo>
                    <a:pt x="1303638" y="521945"/>
                  </a:lnTo>
                  <a:lnTo>
                    <a:pt x="1564365" y="237248"/>
                  </a:lnTo>
                  <a:lnTo>
                    <a:pt x="1825093" y="0"/>
                  </a:lnTo>
                  <a:lnTo>
                    <a:pt x="2085820" y="189798"/>
                  </a:lnTo>
                  <a:lnTo>
                    <a:pt x="2346548" y="759193"/>
                  </a:lnTo>
                  <a:lnTo>
                    <a:pt x="2607276" y="521945"/>
                  </a:lnTo>
                  <a:lnTo>
                    <a:pt x="2868003" y="142348"/>
                  </a:lnTo>
                  <a:lnTo>
                    <a:pt x="3128731" y="142348"/>
                  </a:lnTo>
                  <a:lnTo>
                    <a:pt x="3389458" y="189798"/>
                  </a:lnTo>
                </a:path>
              </a:pathLst>
            </a:custGeom>
            <a:ln w="27101" cap="flat">
              <a:solidFill>
                <a:srgbClr val="EE00EE">
                  <a:alpha val="100000"/>
                </a:srgbClr>
              </a:solidFill>
              <a:prstDash val="solid"/>
              <a:round/>
            </a:ln>
          </p:spPr>
          <p:txBody>
            <a:bodyPr/>
            <a:lstStyle/>
            <a:p/>
          </p:txBody>
        </p:sp>
        <p:sp>
          <p:nvSpPr>
            <p:cNvPr id="41" name="pl41"/>
            <p:cNvSpPr/>
            <p:nvPr/>
          </p:nvSpPr>
          <p:spPr>
            <a:xfrm>
              <a:off x="7131990" y="2781334"/>
              <a:ext cx="521455" cy="1565837"/>
            </a:xfrm>
            <a:custGeom>
              <a:avLst/>
              <a:pathLst>
                <a:path w="521455" h="1565837">
                  <a:moveTo>
                    <a:pt x="0" y="1565837"/>
                  </a:moveTo>
                  <a:lnTo>
                    <a:pt x="260727" y="0"/>
                  </a:lnTo>
                  <a:lnTo>
                    <a:pt x="521455" y="0"/>
                  </a:lnTo>
                </a:path>
              </a:pathLst>
            </a:custGeom>
            <a:ln w="27101" cap="flat">
              <a:solidFill>
                <a:srgbClr val="6A3D9A">
                  <a:alpha val="100000"/>
                </a:srgbClr>
              </a:solidFill>
              <a:prstDash val="solid"/>
              <a:round/>
            </a:ln>
          </p:spPr>
          <p:txBody>
            <a:bodyPr/>
            <a:lstStyle/>
            <a:p/>
          </p:txBody>
        </p:sp>
        <p:sp>
          <p:nvSpPr>
            <p:cNvPr id="42" name="pl42"/>
            <p:cNvSpPr/>
            <p:nvPr/>
          </p:nvSpPr>
          <p:spPr>
            <a:xfrm>
              <a:off x="5046169" y="2306837"/>
              <a:ext cx="2607276" cy="1328589"/>
            </a:xfrm>
            <a:custGeom>
              <a:avLst/>
              <a:pathLst>
                <a:path w="2607276" h="1328589">
                  <a:moveTo>
                    <a:pt x="0" y="1328589"/>
                  </a:moveTo>
                  <a:lnTo>
                    <a:pt x="260727" y="854093"/>
                  </a:lnTo>
                  <a:lnTo>
                    <a:pt x="521455" y="806643"/>
                  </a:lnTo>
                  <a:lnTo>
                    <a:pt x="782182" y="521945"/>
                  </a:lnTo>
                  <a:lnTo>
                    <a:pt x="1042910" y="189798"/>
                  </a:lnTo>
                  <a:lnTo>
                    <a:pt x="1303638" y="379596"/>
                  </a:lnTo>
                  <a:lnTo>
                    <a:pt x="1564365" y="901542"/>
                  </a:lnTo>
                  <a:lnTo>
                    <a:pt x="1825093" y="711744"/>
                  </a:lnTo>
                  <a:lnTo>
                    <a:pt x="2085820" y="0"/>
                  </a:lnTo>
                  <a:lnTo>
                    <a:pt x="2346548" y="142348"/>
                  </a:lnTo>
                  <a:lnTo>
                    <a:pt x="2607276" y="47449"/>
                  </a:lnTo>
                </a:path>
              </a:pathLst>
            </a:custGeom>
            <a:ln w="27101" cap="flat">
              <a:solidFill>
                <a:srgbClr val="E31A1C">
                  <a:alpha val="100000"/>
                </a:srgbClr>
              </a:solidFill>
              <a:prstDash val="solid"/>
              <a:round/>
            </a:ln>
          </p:spPr>
          <p:txBody>
            <a:bodyPr/>
            <a:lstStyle/>
            <a:p/>
          </p:txBody>
        </p:sp>
        <p:sp>
          <p:nvSpPr>
            <p:cNvPr id="43" name="pl43"/>
            <p:cNvSpPr/>
            <p:nvPr/>
          </p:nvSpPr>
          <p:spPr>
            <a:xfrm>
              <a:off x="6610535" y="2923682"/>
              <a:ext cx="1042910" cy="1897984"/>
            </a:xfrm>
            <a:custGeom>
              <a:avLst/>
              <a:pathLst>
                <a:path w="1042910" h="1897984">
                  <a:moveTo>
                    <a:pt x="0" y="1897984"/>
                  </a:moveTo>
                  <a:lnTo>
                    <a:pt x="260727" y="1138790"/>
                  </a:lnTo>
                  <a:lnTo>
                    <a:pt x="521455" y="427046"/>
                  </a:lnTo>
                  <a:lnTo>
                    <a:pt x="782182" y="142348"/>
                  </a:lnTo>
                  <a:lnTo>
                    <a:pt x="1042910" y="0"/>
                  </a:lnTo>
                </a:path>
              </a:pathLst>
            </a:custGeom>
            <a:ln w="27101" cap="flat">
              <a:solidFill>
                <a:srgbClr val="FF7F00">
                  <a:alpha val="100000"/>
                </a:srgbClr>
              </a:solidFill>
              <a:prstDash val="solid"/>
              <a:round/>
            </a:ln>
          </p:spPr>
          <p:txBody>
            <a:bodyPr/>
            <a:lstStyle/>
            <a:p/>
          </p:txBody>
        </p:sp>
        <p:sp>
          <p:nvSpPr>
            <p:cNvPr id="44" name="pl44"/>
            <p:cNvSpPr/>
            <p:nvPr/>
          </p:nvSpPr>
          <p:spPr>
            <a:xfrm>
              <a:off x="1135255" y="2591535"/>
              <a:ext cx="6518190" cy="1613286"/>
            </a:xfrm>
            <a:custGeom>
              <a:avLst/>
              <a:pathLst>
                <a:path w="6518190" h="1613286">
                  <a:moveTo>
                    <a:pt x="0" y="1470937"/>
                  </a:moveTo>
                  <a:lnTo>
                    <a:pt x="260727" y="1518387"/>
                  </a:lnTo>
                  <a:lnTo>
                    <a:pt x="521455" y="1613286"/>
                  </a:lnTo>
                  <a:lnTo>
                    <a:pt x="782182" y="1423488"/>
                  </a:lnTo>
                  <a:lnTo>
                    <a:pt x="1042910" y="1281139"/>
                  </a:lnTo>
                  <a:lnTo>
                    <a:pt x="1303638" y="1091341"/>
                  </a:lnTo>
                  <a:lnTo>
                    <a:pt x="1564365" y="948992"/>
                  </a:lnTo>
                  <a:lnTo>
                    <a:pt x="1825093" y="1091341"/>
                  </a:lnTo>
                  <a:lnTo>
                    <a:pt x="2085820" y="521945"/>
                  </a:lnTo>
                  <a:lnTo>
                    <a:pt x="2346548" y="0"/>
                  </a:lnTo>
                  <a:lnTo>
                    <a:pt x="2607276" y="379596"/>
                  </a:lnTo>
                  <a:lnTo>
                    <a:pt x="2868003" y="711744"/>
                  </a:lnTo>
                  <a:lnTo>
                    <a:pt x="3128731" y="1043891"/>
                  </a:lnTo>
                  <a:lnTo>
                    <a:pt x="3389458" y="996441"/>
                  </a:lnTo>
                  <a:lnTo>
                    <a:pt x="3650186" y="948992"/>
                  </a:lnTo>
                  <a:lnTo>
                    <a:pt x="3910914" y="1043891"/>
                  </a:lnTo>
                  <a:lnTo>
                    <a:pt x="4171641" y="759193"/>
                  </a:lnTo>
                  <a:lnTo>
                    <a:pt x="4432369" y="474496"/>
                  </a:lnTo>
                  <a:lnTo>
                    <a:pt x="4693096" y="379596"/>
                  </a:lnTo>
                  <a:lnTo>
                    <a:pt x="4953824" y="284697"/>
                  </a:lnTo>
                  <a:lnTo>
                    <a:pt x="5214552" y="189798"/>
                  </a:lnTo>
                  <a:lnTo>
                    <a:pt x="5475279" y="759193"/>
                  </a:lnTo>
                  <a:lnTo>
                    <a:pt x="5736007" y="616844"/>
                  </a:lnTo>
                  <a:lnTo>
                    <a:pt x="5996734" y="474496"/>
                  </a:lnTo>
                  <a:lnTo>
                    <a:pt x="6257462" y="332147"/>
                  </a:lnTo>
                  <a:lnTo>
                    <a:pt x="6518190" y="379596"/>
                  </a:lnTo>
                </a:path>
              </a:pathLst>
            </a:custGeom>
            <a:ln w="27101" cap="flat">
              <a:solidFill>
                <a:srgbClr val="FFC20E">
                  <a:alpha val="100000"/>
                </a:srgbClr>
              </a:solidFill>
              <a:prstDash val="solid"/>
              <a:round/>
            </a:ln>
          </p:spPr>
          <p:txBody>
            <a:bodyPr/>
            <a:lstStyle/>
            <a:p/>
          </p:txBody>
        </p:sp>
        <p:sp>
          <p:nvSpPr>
            <p:cNvPr id="45" name="pl45"/>
            <p:cNvSpPr/>
            <p:nvPr/>
          </p:nvSpPr>
          <p:spPr>
            <a:xfrm>
              <a:off x="6089079" y="3967574"/>
              <a:ext cx="1564365" cy="1233689"/>
            </a:xfrm>
            <a:custGeom>
              <a:avLst/>
              <a:pathLst>
                <a:path w="1564365" h="1233689">
                  <a:moveTo>
                    <a:pt x="0" y="1233689"/>
                  </a:moveTo>
                  <a:lnTo>
                    <a:pt x="260727" y="901542"/>
                  </a:lnTo>
                  <a:lnTo>
                    <a:pt x="521455" y="569395"/>
                  </a:lnTo>
                  <a:lnTo>
                    <a:pt x="782182" y="237248"/>
                  </a:lnTo>
                  <a:lnTo>
                    <a:pt x="1042910" y="94899"/>
                  </a:lnTo>
                  <a:lnTo>
                    <a:pt x="1303638" y="0"/>
                  </a:lnTo>
                  <a:lnTo>
                    <a:pt x="1564365" y="0"/>
                  </a:lnTo>
                </a:path>
              </a:pathLst>
            </a:custGeom>
            <a:ln w="27101" cap="flat">
              <a:solidFill>
                <a:srgbClr val="008B00">
                  <a:alpha val="100000"/>
                </a:srgbClr>
              </a:solidFill>
              <a:prstDash val="solid"/>
              <a:round/>
            </a:ln>
          </p:spPr>
          <p:txBody>
            <a:bodyPr/>
            <a:lstStyle/>
            <a:p/>
          </p:txBody>
        </p:sp>
        <p:sp>
          <p:nvSpPr>
            <p:cNvPr id="46" name="pl46"/>
            <p:cNvSpPr/>
            <p:nvPr/>
          </p:nvSpPr>
          <p:spPr>
            <a:xfrm>
              <a:off x="5046169" y="2591535"/>
              <a:ext cx="2607276" cy="1328589"/>
            </a:xfrm>
            <a:custGeom>
              <a:avLst/>
              <a:pathLst>
                <a:path w="2607276" h="1328589">
                  <a:moveTo>
                    <a:pt x="0" y="1328589"/>
                  </a:moveTo>
                  <a:lnTo>
                    <a:pt x="260727" y="711744"/>
                  </a:lnTo>
                  <a:lnTo>
                    <a:pt x="521455" y="521945"/>
                  </a:lnTo>
                  <a:lnTo>
                    <a:pt x="782182" y="237248"/>
                  </a:lnTo>
                  <a:lnTo>
                    <a:pt x="1042910" y="0"/>
                  </a:lnTo>
                  <a:lnTo>
                    <a:pt x="1303638" y="189798"/>
                  </a:lnTo>
                  <a:lnTo>
                    <a:pt x="1564365" y="759193"/>
                  </a:lnTo>
                  <a:lnTo>
                    <a:pt x="1825093" y="379596"/>
                  </a:lnTo>
                  <a:lnTo>
                    <a:pt x="2085820" y="94899"/>
                  </a:lnTo>
                  <a:lnTo>
                    <a:pt x="2346548" y="47449"/>
                  </a:lnTo>
                  <a:lnTo>
                    <a:pt x="2607276" y="94899"/>
                  </a:lnTo>
                </a:path>
              </a:pathLst>
            </a:custGeom>
            <a:ln w="27101" cap="flat">
              <a:solidFill>
                <a:srgbClr val="9A32CD">
                  <a:alpha val="100000"/>
                </a:srgbClr>
              </a:solidFill>
              <a:prstDash val="solid"/>
              <a:round/>
            </a:ln>
          </p:spPr>
          <p:txBody>
            <a:bodyPr/>
            <a:lstStyle/>
            <a:p/>
          </p:txBody>
        </p:sp>
        <p:sp>
          <p:nvSpPr>
            <p:cNvPr id="47" name="pl47"/>
            <p:cNvSpPr/>
            <p:nvPr/>
          </p:nvSpPr>
          <p:spPr>
            <a:xfrm>
              <a:off x="6871262" y="3066031"/>
              <a:ext cx="782182" cy="1708186"/>
            </a:xfrm>
            <a:custGeom>
              <a:avLst/>
              <a:pathLst>
                <a:path w="782182" h="1708186">
                  <a:moveTo>
                    <a:pt x="0" y="1708186"/>
                  </a:moveTo>
                  <a:lnTo>
                    <a:pt x="260727" y="237248"/>
                  </a:lnTo>
                  <a:lnTo>
                    <a:pt x="521455" y="0"/>
                  </a:lnTo>
                  <a:lnTo>
                    <a:pt x="782182" y="332147"/>
                  </a:lnTo>
                </a:path>
              </a:pathLst>
            </a:custGeom>
            <a:ln w="27101" cap="flat">
              <a:solidFill>
                <a:srgbClr val="836FFF">
                  <a:alpha val="100000"/>
                </a:srgbClr>
              </a:solidFill>
              <a:prstDash val="solid"/>
              <a:round/>
            </a:ln>
          </p:spPr>
          <p:txBody>
            <a:bodyPr/>
            <a:lstStyle/>
            <a:p/>
          </p:txBody>
        </p:sp>
        <p:sp>
          <p:nvSpPr>
            <p:cNvPr id="48" name="pl48"/>
            <p:cNvSpPr/>
            <p:nvPr/>
          </p:nvSpPr>
          <p:spPr>
            <a:xfrm>
              <a:off x="7666230" y="1866884"/>
              <a:ext cx="758796" cy="479327"/>
            </a:xfrm>
            <a:custGeom>
              <a:avLst/>
              <a:pathLst>
                <a:path w="758796" h="479327">
                  <a:moveTo>
                    <a:pt x="758796" y="0"/>
                  </a:moveTo>
                  <a:lnTo>
                    <a:pt x="0" y="479327"/>
                  </a:lnTo>
                </a:path>
              </a:pathLst>
            </a:custGeom>
          </p:spPr>
          <p:txBody>
            <a:bodyPr/>
            <a:lstStyle/>
            <a:p/>
          </p:txBody>
        </p:sp>
        <p:sp>
          <p:nvSpPr>
            <p:cNvPr id="49" name="pl49"/>
            <p:cNvSpPr/>
            <p:nvPr/>
          </p:nvSpPr>
          <p:spPr>
            <a:xfrm>
              <a:off x="7665006" y="2132880"/>
              <a:ext cx="717939" cy="544781"/>
            </a:xfrm>
            <a:custGeom>
              <a:avLst/>
              <a:pathLst>
                <a:path w="717939" h="544781">
                  <a:moveTo>
                    <a:pt x="717939" y="0"/>
                  </a:moveTo>
                  <a:lnTo>
                    <a:pt x="0" y="544781"/>
                  </a:lnTo>
                </a:path>
              </a:pathLst>
            </a:custGeom>
          </p:spPr>
          <p:txBody>
            <a:bodyPr/>
            <a:lstStyle/>
            <a:p/>
          </p:txBody>
        </p:sp>
        <p:sp>
          <p:nvSpPr>
            <p:cNvPr id="50" name="pl50"/>
            <p:cNvSpPr/>
            <p:nvPr/>
          </p:nvSpPr>
          <p:spPr>
            <a:xfrm>
              <a:off x="7671509" y="2647410"/>
              <a:ext cx="657074" cy="37980"/>
            </a:xfrm>
            <a:custGeom>
              <a:avLst/>
              <a:pathLst>
                <a:path w="657074" h="37980">
                  <a:moveTo>
                    <a:pt x="657074" y="0"/>
                  </a:moveTo>
                  <a:lnTo>
                    <a:pt x="0" y="37980"/>
                  </a:lnTo>
                </a:path>
              </a:pathLst>
            </a:custGeom>
          </p:spPr>
          <p:txBody>
            <a:bodyPr/>
            <a:lstStyle/>
            <a:p/>
          </p:txBody>
        </p:sp>
        <p:sp>
          <p:nvSpPr>
            <p:cNvPr id="51" name="pl51"/>
            <p:cNvSpPr/>
            <p:nvPr/>
          </p:nvSpPr>
          <p:spPr>
            <a:xfrm>
              <a:off x="7670059" y="2691005"/>
              <a:ext cx="767035" cy="211026"/>
            </a:xfrm>
            <a:custGeom>
              <a:avLst/>
              <a:pathLst>
                <a:path w="767035" h="211026">
                  <a:moveTo>
                    <a:pt x="767035" y="211026"/>
                  </a:moveTo>
                  <a:lnTo>
                    <a:pt x="0" y="0"/>
                  </a:lnTo>
                </a:path>
              </a:pathLst>
            </a:custGeom>
          </p:spPr>
          <p:txBody>
            <a:bodyPr/>
            <a:lstStyle/>
            <a:p/>
          </p:txBody>
        </p:sp>
        <p:sp>
          <p:nvSpPr>
            <p:cNvPr id="52" name="pl52"/>
            <p:cNvSpPr/>
            <p:nvPr/>
          </p:nvSpPr>
          <p:spPr>
            <a:xfrm>
              <a:off x="7668740" y="2394471"/>
              <a:ext cx="714205" cy="285841"/>
            </a:xfrm>
            <a:custGeom>
              <a:avLst/>
              <a:pathLst>
                <a:path w="714205" h="285841">
                  <a:moveTo>
                    <a:pt x="714205" y="0"/>
                  </a:moveTo>
                  <a:lnTo>
                    <a:pt x="0" y="285841"/>
                  </a:lnTo>
                </a:path>
              </a:pathLst>
            </a:custGeom>
          </p:spPr>
          <p:txBody>
            <a:bodyPr/>
            <a:lstStyle/>
            <a:p/>
          </p:txBody>
        </p:sp>
        <p:sp>
          <p:nvSpPr>
            <p:cNvPr id="53" name="pl53"/>
            <p:cNvSpPr/>
            <p:nvPr/>
          </p:nvSpPr>
          <p:spPr>
            <a:xfrm>
              <a:off x="7667410" y="2788600"/>
              <a:ext cx="715535" cy="372295"/>
            </a:xfrm>
            <a:custGeom>
              <a:avLst/>
              <a:pathLst>
                <a:path w="715535" h="372295">
                  <a:moveTo>
                    <a:pt x="715535" y="372295"/>
                  </a:moveTo>
                  <a:lnTo>
                    <a:pt x="0" y="0"/>
                  </a:lnTo>
                </a:path>
              </a:pathLst>
            </a:custGeom>
          </p:spPr>
          <p:txBody>
            <a:bodyPr/>
            <a:lstStyle/>
            <a:p/>
          </p:txBody>
        </p:sp>
        <p:sp>
          <p:nvSpPr>
            <p:cNvPr id="54" name="pl54"/>
            <p:cNvSpPr/>
            <p:nvPr/>
          </p:nvSpPr>
          <p:spPr>
            <a:xfrm>
              <a:off x="7665948" y="2931930"/>
              <a:ext cx="741080" cy="488855"/>
            </a:xfrm>
            <a:custGeom>
              <a:avLst/>
              <a:pathLst>
                <a:path w="741080" h="488855">
                  <a:moveTo>
                    <a:pt x="741080" y="488855"/>
                  </a:moveTo>
                  <a:lnTo>
                    <a:pt x="0" y="0"/>
                  </a:lnTo>
                </a:path>
              </a:pathLst>
            </a:custGeom>
          </p:spPr>
          <p:txBody>
            <a:bodyPr/>
            <a:lstStyle/>
            <a:p/>
          </p:txBody>
        </p:sp>
        <p:sp>
          <p:nvSpPr>
            <p:cNvPr id="55" name="pl55"/>
            <p:cNvSpPr/>
            <p:nvPr/>
          </p:nvSpPr>
          <p:spPr>
            <a:xfrm>
              <a:off x="7663039" y="2980794"/>
              <a:ext cx="695822" cy="700746"/>
            </a:xfrm>
            <a:custGeom>
              <a:avLst/>
              <a:pathLst>
                <a:path w="695822" h="700746">
                  <a:moveTo>
                    <a:pt x="695822" y="700746"/>
                  </a:moveTo>
                  <a:lnTo>
                    <a:pt x="0" y="0"/>
                  </a:lnTo>
                </a:path>
              </a:pathLst>
            </a:custGeom>
          </p:spPr>
          <p:txBody>
            <a:bodyPr/>
            <a:lstStyle/>
            <a:p/>
          </p:txBody>
        </p:sp>
        <p:sp>
          <p:nvSpPr>
            <p:cNvPr id="56" name="pl56"/>
            <p:cNvSpPr/>
            <p:nvPr/>
          </p:nvSpPr>
          <p:spPr>
            <a:xfrm>
              <a:off x="7664782" y="3407066"/>
              <a:ext cx="687991" cy="539311"/>
            </a:xfrm>
            <a:custGeom>
              <a:avLst/>
              <a:pathLst>
                <a:path w="687991" h="539311">
                  <a:moveTo>
                    <a:pt x="687991" y="539311"/>
                  </a:moveTo>
                  <a:lnTo>
                    <a:pt x="0" y="0"/>
                  </a:lnTo>
                </a:path>
              </a:pathLst>
            </a:custGeom>
          </p:spPr>
          <p:txBody>
            <a:bodyPr/>
            <a:lstStyle/>
            <a:p/>
          </p:txBody>
        </p:sp>
        <p:sp>
          <p:nvSpPr>
            <p:cNvPr id="57" name="pl57"/>
            <p:cNvSpPr/>
            <p:nvPr/>
          </p:nvSpPr>
          <p:spPr>
            <a:xfrm>
              <a:off x="7669277" y="3973131"/>
              <a:ext cx="689583" cy="242034"/>
            </a:xfrm>
            <a:custGeom>
              <a:avLst/>
              <a:pathLst>
                <a:path w="689583" h="242034">
                  <a:moveTo>
                    <a:pt x="689583" y="242034"/>
                  </a:moveTo>
                  <a:lnTo>
                    <a:pt x="0" y="0"/>
                  </a:lnTo>
                </a:path>
              </a:pathLst>
            </a:custGeom>
          </p:spPr>
          <p:txBody>
            <a:bodyPr/>
            <a:lstStyle/>
            <a:p/>
          </p:txBody>
        </p:sp>
        <p:sp>
          <p:nvSpPr>
            <p:cNvPr id="58" name="pl58"/>
            <p:cNvSpPr/>
            <p:nvPr/>
          </p:nvSpPr>
          <p:spPr>
            <a:xfrm>
              <a:off x="7671585" y="5201254"/>
              <a:ext cx="681135" cy="9"/>
            </a:xfrm>
            <a:custGeom>
              <a:avLst/>
              <a:pathLst>
                <a:path w="681135" h="9">
                  <a:moveTo>
                    <a:pt x="681135" y="0"/>
                  </a:moveTo>
                  <a:lnTo>
                    <a:pt x="0" y="9"/>
                  </a:lnTo>
                </a:path>
              </a:pathLst>
            </a:custGeom>
          </p:spPr>
          <p:txBody>
            <a:bodyPr/>
            <a:lstStyle/>
            <a:p/>
          </p:txBody>
        </p:sp>
        <p:sp>
          <p:nvSpPr>
            <p:cNvPr id="59" name="pg59"/>
            <p:cNvSpPr/>
            <p:nvPr/>
          </p:nvSpPr>
          <p:spPr>
            <a:xfrm>
              <a:off x="8356446" y="1775327"/>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0" name="tx60"/>
            <p:cNvSpPr/>
            <p:nvPr/>
          </p:nvSpPr>
          <p:spPr>
            <a:xfrm>
              <a:off x="8379306" y="1816865"/>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69%</a:t>
              </a:r>
            </a:p>
          </p:txBody>
        </p:sp>
        <p:sp>
          <p:nvSpPr>
            <p:cNvPr id="61" name="pg61"/>
            <p:cNvSpPr/>
            <p:nvPr/>
          </p:nvSpPr>
          <p:spPr>
            <a:xfrm>
              <a:off x="8314365" y="2040970"/>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2" name="tx62"/>
            <p:cNvSpPr/>
            <p:nvPr/>
          </p:nvSpPr>
          <p:spPr>
            <a:xfrm>
              <a:off x="8337225" y="2082508"/>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62%</a:t>
              </a:r>
            </a:p>
          </p:txBody>
        </p:sp>
        <p:sp>
          <p:nvSpPr>
            <p:cNvPr id="63" name="pg63"/>
            <p:cNvSpPr/>
            <p:nvPr/>
          </p:nvSpPr>
          <p:spPr>
            <a:xfrm>
              <a:off x="8260004" y="2562724"/>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4" name="tx64"/>
            <p:cNvSpPr/>
            <p:nvPr/>
          </p:nvSpPr>
          <p:spPr>
            <a:xfrm>
              <a:off x="8282864" y="2585577"/>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62%</a:t>
              </a:r>
            </a:p>
          </p:txBody>
        </p:sp>
        <p:sp>
          <p:nvSpPr>
            <p:cNvPr id="65" name="pg65"/>
            <p:cNvSpPr/>
            <p:nvPr/>
          </p:nvSpPr>
          <p:spPr>
            <a:xfrm>
              <a:off x="8368515" y="2822009"/>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6" name="tx66"/>
            <p:cNvSpPr/>
            <p:nvPr/>
          </p:nvSpPr>
          <p:spPr>
            <a:xfrm>
              <a:off x="8391375" y="2863547"/>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62%</a:t>
              </a:r>
            </a:p>
          </p:txBody>
        </p:sp>
        <p:sp>
          <p:nvSpPr>
            <p:cNvPr id="67" name="pg67"/>
            <p:cNvSpPr/>
            <p:nvPr/>
          </p:nvSpPr>
          <p:spPr>
            <a:xfrm>
              <a:off x="8314365" y="2303586"/>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8" name="tx68"/>
            <p:cNvSpPr/>
            <p:nvPr/>
          </p:nvSpPr>
          <p:spPr>
            <a:xfrm>
              <a:off x="8337225" y="2345124"/>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62%</a:t>
              </a:r>
            </a:p>
          </p:txBody>
        </p:sp>
        <p:sp>
          <p:nvSpPr>
            <p:cNvPr id="69" name="pg69"/>
            <p:cNvSpPr/>
            <p:nvPr/>
          </p:nvSpPr>
          <p:spPr>
            <a:xfrm>
              <a:off x="8314365" y="308353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0" name="tx70"/>
            <p:cNvSpPr/>
            <p:nvPr/>
          </p:nvSpPr>
          <p:spPr>
            <a:xfrm>
              <a:off x="8337225" y="312506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60%</a:t>
              </a:r>
            </a:p>
          </p:txBody>
        </p:sp>
        <p:sp>
          <p:nvSpPr>
            <p:cNvPr id="71" name="pg71"/>
            <p:cNvSpPr/>
            <p:nvPr/>
          </p:nvSpPr>
          <p:spPr>
            <a:xfrm>
              <a:off x="8338449" y="3343479"/>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2"/>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2" name="tx72"/>
            <p:cNvSpPr/>
            <p:nvPr/>
          </p:nvSpPr>
          <p:spPr>
            <a:xfrm>
              <a:off x="8361309" y="3385018"/>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57%</a:t>
              </a:r>
            </a:p>
          </p:txBody>
        </p:sp>
        <p:sp>
          <p:nvSpPr>
            <p:cNvPr id="73" name="pg73"/>
            <p:cNvSpPr/>
            <p:nvPr/>
          </p:nvSpPr>
          <p:spPr>
            <a:xfrm>
              <a:off x="8290281" y="3604104"/>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4" name="tx74"/>
            <p:cNvSpPr/>
            <p:nvPr/>
          </p:nvSpPr>
          <p:spPr>
            <a:xfrm>
              <a:off x="8313141" y="3645643"/>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56%</a:t>
              </a:r>
            </a:p>
          </p:txBody>
        </p:sp>
        <p:sp>
          <p:nvSpPr>
            <p:cNvPr id="75" name="pg75"/>
            <p:cNvSpPr/>
            <p:nvPr/>
          </p:nvSpPr>
          <p:spPr>
            <a:xfrm>
              <a:off x="8284194" y="3869520"/>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2"/>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6" name="tx76"/>
            <p:cNvSpPr/>
            <p:nvPr/>
          </p:nvSpPr>
          <p:spPr>
            <a:xfrm>
              <a:off x="8307054" y="3911058"/>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47%</a:t>
              </a:r>
            </a:p>
          </p:txBody>
        </p:sp>
        <p:sp>
          <p:nvSpPr>
            <p:cNvPr id="77" name="pg77"/>
            <p:cNvSpPr/>
            <p:nvPr/>
          </p:nvSpPr>
          <p:spPr>
            <a:xfrm>
              <a:off x="8290281" y="413666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8" name="tx78"/>
            <p:cNvSpPr/>
            <p:nvPr/>
          </p:nvSpPr>
          <p:spPr>
            <a:xfrm>
              <a:off x="8313141" y="417819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35%</a:t>
              </a:r>
            </a:p>
          </p:txBody>
        </p:sp>
        <p:sp>
          <p:nvSpPr>
            <p:cNvPr id="79" name="pg79"/>
            <p:cNvSpPr/>
            <p:nvPr/>
          </p:nvSpPr>
          <p:spPr>
            <a:xfrm>
              <a:off x="8284141" y="5116735"/>
              <a:ext cx="675969" cy="169038"/>
            </a:xfrm>
            <a:custGeom>
              <a:avLst/>
              <a:pathLst>
                <a:path w="675969" h="169038">
                  <a:moveTo>
                    <a:pt x="27431" y="169038"/>
                  </a:moveTo>
                  <a:lnTo>
                    <a:pt x="648537" y="169038"/>
                  </a:lnTo>
                  <a:lnTo>
                    <a:pt x="647432" y="169016"/>
                  </a:lnTo>
                  <a:lnTo>
                    <a:pt x="651844" y="168838"/>
                  </a:lnTo>
                  <a:lnTo>
                    <a:pt x="656169" y="167955"/>
                  </a:lnTo>
                  <a:lnTo>
                    <a:pt x="660297" y="166389"/>
                  </a:lnTo>
                  <a:lnTo>
                    <a:pt x="664120" y="164182"/>
                  </a:lnTo>
                  <a:lnTo>
                    <a:pt x="667540" y="161390"/>
                  </a:lnTo>
                  <a:lnTo>
                    <a:pt x="670467" y="158086"/>
                  </a:lnTo>
                  <a:lnTo>
                    <a:pt x="672827" y="154354"/>
                  </a:lnTo>
                  <a:lnTo>
                    <a:pt x="674557" y="150293"/>
                  </a:lnTo>
                  <a:lnTo>
                    <a:pt x="675614" y="146006"/>
                  </a:lnTo>
                  <a:lnTo>
                    <a:pt x="675969" y="141606"/>
                  </a:lnTo>
                  <a:lnTo>
                    <a:pt x="675969" y="27432"/>
                  </a:lnTo>
                  <a:lnTo>
                    <a:pt x="675614" y="23031"/>
                  </a:lnTo>
                  <a:lnTo>
                    <a:pt x="674557" y="18745"/>
                  </a:lnTo>
                  <a:lnTo>
                    <a:pt x="672827" y="14683"/>
                  </a:lnTo>
                  <a:lnTo>
                    <a:pt x="670467" y="10952"/>
                  </a:lnTo>
                  <a:lnTo>
                    <a:pt x="667540" y="7647"/>
                  </a:lnTo>
                  <a:lnTo>
                    <a:pt x="664120" y="4855"/>
                  </a:lnTo>
                  <a:lnTo>
                    <a:pt x="660297" y="2648"/>
                  </a:lnTo>
                  <a:lnTo>
                    <a:pt x="656169" y="1083"/>
                  </a:lnTo>
                  <a:lnTo>
                    <a:pt x="651844" y="200"/>
                  </a:lnTo>
                  <a:lnTo>
                    <a:pt x="6485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80" name="tx80"/>
            <p:cNvSpPr/>
            <p:nvPr/>
          </p:nvSpPr>
          <p:spPr>
            <a:xfrm>
              <a:off x="8307001" y="5158273"/>
              <a:ext cx="58452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pt82"/>
            <p:cNvSpPr/>
            <p:nvPr/>
          </p:nvSpPr>
          <p:spPr>
            <a:xfrm>
              <a:off x="7621844" y="5169662"/>
              <a:ext cx="63202" cy="63202"/>
            </a:xfrm>
            <a:prstGeom prst="ellipse">
              <a:avLst/>
            </a:prstGeom>
            <a:solidFill>
              <a:srgbClr val="FB9A99">
                <a:alpha val="100000"/>
              </a:srgbClr>
            </a:solidFill>
            <a:ln w="9000" cap="rnd">
              <a:solidFill>
                <a:srgbClr val="FB9A99">
                  <a:alpha val="100000"/>
                </a:srgbClr>
              </a:solidFill>
              <a:prstDash val="solid"/>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7" name="tx107"/>
            <p:cNvSpPr/>
            <p:nvPr/>
          </p:nvSpPr>
          <p:spPr>
            <a:xfrm>
              <a:off x="3479911" y="401416"/>
              <a:ext cx="287178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Nigeria, 2000-2025</a:t>
              </a:r>
            </a:p>
          </p:txBody>
        </p:sp>
        <p:sp>
          <p:nvSpPr>
            <p:cNvPr id="108" name="tx1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9" name="tx10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2025, Rubella had the lowest coverage of all vaccines (9%), followed by MCV2 (35%).
Coverage of 4 vaccines decreased (DTP3, HEPB3, HIB3 and MCV1) and 2 vaccines increased (IPV1 and MCV2) compared to respective coverage in 2019.
Coverage of 5 vaccines decreased (DTP3, HEPB3, HIB3, MCV1 and ROTAC), 2 vaccines were the same (HPVC and MCV2), and 2 vaccines increased (IPV1 and IPVC) compared to respective coverage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93845" y="5056787"/>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5" name="pl5"/>
            <p:cNvSpPr/>
            <p:nvPr/>
          </p:nvSpPr>
          <p:spPr>
            <a:xfrm>
              <a:off x="1093845" y="4677772"/>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6" name="pl6"/>
            <p:cNvSpPr/>
            <p:nvPr/>
          </p:nvSpPr>
          <p:spPr>
            <a:xfrm>
              <a:off x="1093845" y="4298757"/>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7" name="pl7"/>
            <p:cNvSpPr/>
            <p:nvPr/>
          </p:nvSpPr>
          <p:spPr>
            <a:xfrm>
              <a:off x="1093845" y="3919743"/>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8" name="pl8"/>
            <p:cNvSpPr/>
            <p:nvPr/>
          </p:nvSpPr>
          <p:spPr>
            <a:xfrm>
              <a:off x="1093845" y="3540728"/>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9" name="pl9"/>
            <p:cNvSpPr/>
            <p:nvPr/>
          </p:nvSpPr>
          <p:spPr>
            <a:xfrm>
              <a:off x="1093845" y="3161714"/>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0" name="pl10"/>
            <p:cNvSpPr/>
            <p:nvPr/>
          </p:nvSpPr>
          <p:spPr>
            <a:xfrm>
              <a:off x="1093845" y="2782699"/>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1" name="pl11"/>
            <p:cNvSpPr/>
            <p:nvPr/>
          </p:nvSpPr>
          <p:spPr>
            <a:xfrm>
              <a:off x="1093845" y="2403685"/>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2" name="pl12"/>
            <p:cNvSpPr/>
            <p:nvPr/>
          </p:nvSpPr>
          <p:spPr>
            <a:xfrm>
              <a:off x="1093845" y="2024670"/>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3" name="pl13"/>
            <p:cNvSpPr/>
            <p:nvPr/>
          </p:nvSpPr>
          <p:spPr>
            <a:xfrm>
              <a:off x="1093845" y="1645655"/>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4" name="pl14"/>
            <p:cNvSpPr/>
            <p:nvPr/>
          </p:nvSpPr>
          <p:spPr>
            <a:xfrm>
              <a:off x="1093845" y="1266641"/>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5" name="pl15"/>
            <p:cNvSpPr/>
            <p:nvPr/>
          </p:nvSpPr>
          <p:spPr>
            <a:xfrm>
              <a:off x="1093845" y="887626"/>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6" name="pl16"/>
            <p:cNvSpPr/>
            <p:nvPr/>
          </p:nvSpPr>
          <p:spPr>
            <a:xfrm>
              <a:off x="14565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70363"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0841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897893"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1657"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809634" y="887626"/>
              <a:ext cx="1088258" cy="0"/>
            </a:xfrm>
            <a:custGeom>
              <a:avLst/>
              <a:pathLst>
                <a:path w="1088258" h="0">
                  <a:moveTo>
                    <a:pt x="0" y="0"/>
                  </a:moveTo>
                  <a:lnTo>
                    <a:pt x="507854" y="0"/>
                  </a:lnTo>
                  <a:lnTo>
                    <a:pt x="580404" y="0"/>
                  </a:lnTo>
                  <a:lnTo>
                    <a:pt x="652955" y="0"/>
                  </a:lnTo>
                  <a:lnTo>
                    <a:pt x="798056" y="0"/>
                  </a:lnTo>
                  <a:lnTo>
                    <a:pt x="1015708" y="0"/>
                  </a:lnTo>
                  <a:lnTo>
                    <a:pt x="1088258" y="0"/>
                  </a:lnTo>
                </a:path>
              </a:pathLst>
            </a:custGeom>
            <a:ln w="116535" cap="flat">
              <a:solidFill>
                <a:srgbClr val="E8E8E8">
                  <a:alpha val="100000"/>
                </a:srgbClr>
              </a:solidFill>
              <a:prstDash val="solid"/>
              <a:round/>
            </a:ln>
          </p:spPr>
          <p:txBody>
            <a:bodyPr/>
            <a:lstStyle/>
            <a:p/>
          </p:txBody>
        </p:sp>
        <p:sp>
          <p:nvSpPr>
            <p:cNvPr id="22" name="pl22"/>
            <p:cNvSpPr/>
            <p:nvPr/>
          </p:nvSpPr>
          <p:spPr>
            <a:xfrm>
              <a:off x="5591982" y="1266641"/>
              <a:ext cx="1088258" cy="0"/>
            </a:xfrm>
            <a:custGeom>
              <a:avLst/>
              <a:pathLst>
                <a:path w="1088258" h="0">
                  <a:moveTo>
                    <a:pt x="0" y="0"/>
                  </a:moveTo>
                  <a:lnTo>
                    <a:pt x="435303" y="0"/>
                  </a:lnTo>
                  <a:lnTo>
                    <a:pt x="943157" y="0"/>
                  </a:lnTo>
                  <a:lnTo>
                    <a:pt x="943157" y="0"/>
                  </a:lnTo>
                  <a:lnTo>
                    <a:pt x="1015708" y="0"/>
                  </a:lnTo>
                  <a:lnTo>
                    <a:pt x="1015708" y="0"/>
                  </a:lnTo>
                  <a:lnTo>
                    <a:pt x="1088258" y="0"/>
                  </a:lnTo>
                </a:path>
              </a:pathLst>
            </a:custGeom>
            <a:ln w="116535" cap="flat">
              <a:solidFill>
                <a:srgbClr val="E8E8E8">
                  <a:alpha val="100000"/>
                </a:srgbClr>
              </a:solidFill>
              <a:prstDash val="solid"/>
              <a:round/>
            </a:ln>
          </p:spPr>
          <p:txBody>
            <a:bodyPr/>
            <a:lstStyle/>
            <a:p/>
          </p:txBody>
        </p:sp>
        <p:sp>
          <p:nvSpPr>
            <p:cNvPr id="23" name="pl23"/>
            <p:cNvSpPr/>
            <p:nvPr/>
          </p:nvSpPr>
          <p:spPr>
            <a:xfrm>
              <a:off x="5084128" y="1645655"/>
              <a:ext cx="1160809" cy="0"/>
            </a:xfrm>
            <a:custGeom>
              <a:avLst/>
              <a:pathLst>
                <a:path w="1160809" h="0">
                  <a:moveTo>
                    <a:pt x="0" y="0"/>
                  </a:moveTo>
                  <a:lnTo>
                    <a:pt x="362752" y="0"/>
                  </a:lnTo>
                  <a:lnTo>
                    <a:pt x="870607" y="0"/>
                  </a:lnTo>
                  <a:lnTo>
                    <a:pt x="870607" y="0"/>
                  </a:lnTo>
                  <a:lnTo>
                    <a:pt x="943157" y="0"/>
                  </a:lnTo>
                  <a:lnTo>
                    <a:pt x="943157" y="0"/>
                  </a:lnTo>
                  <a:lnTo>
                    <a:pt x="1160809" y="0"/>
                  </a:lnTo>
                </a:path>
              </a:pathLst>
            </a:custGeom>
            <a:ln w="116535" cap="flat">
              <a:solidFill>
                <a:srgbClr val="E8E8E8">
                  <a:alpha val="100000"/>
                </a:srgbClr>
              </a:solidFill>
              <a:prstDash val="solid"/>
              <a:round/>
            </a:ln>
          </p:spPr>
          <p:txBody>
            <a:bodyPr/>
            <a:lstStyle/>
            <a:p/>
          </p:txBody>
        </p:sp>
        <p:sp>
          <p:nvSpPr>
            <p:cNvPr id="24" name="pl24"/>
            <p:cNvSpPr/>
            <p:nvPr/>
          </p:nvSpPr>
          <p:spPr>
            <a:xfrm>
              <a:off x="5084128" y="2024670"/>
              <a:ext cx="1160809" cy="0"/>
            </a:xfrm>
            <a:custGeom>
              <a:avLst/>
              <a:pathLst>
                <a:path w="1160809" h="0">
                  <a:moveTo>
                    <a:pt x="0" y="0"/>
                  </a:moveTo>
                  <a:lnTo>
                    <a:pt x="362752" y="0"/>
                  </a:lnTo>
                  <a:lnTo>
                    <a:pt x="870607" y="0"/>
                  </a:lnTo>
                  <a:lnTo>
                    <a:pt x="870607" y="0"/>
                  </a:lnTo>
                  <a:lnTo>
                    <a:pt x="943157" y="0"/>
                  </a:lnTo>
                  <a:lnTo>
                    <a:pt x="943157" y="0"/>
                  </a:lnTo>
                  <a:lnTo>
                    <a:pt x="1160809" y="0"/>
                  </a:lnTo>
                </a:path>
              </a:pathLst>
            </a:custGeom>
            <a:ln w="116535" cap="flat">
              <a:solidFill>
                <a:srgbClr val="E8E8E8">
                  <a:alpha val="100000"/>
                </a:srgbClr>
              </a:solidFill>
              <a:prstDash val="solid"/>
              <a:round/>
            </a:ln>
          </p:spPr>
          <p:txBody>
            <a:bodyPr/>
            <a:lstStyle/>
            <a:p/>
          </p:txBody>
        </p:sp>
        <p:sp>
          <p:nvSpPr>
            <p:cNvPr id="25" name="pl25"/>
            <p:cNvSpPr/>
            <p:nvPr/>
          </p:nvSpPr>
          <p:spPr>
            <a:xfrm>
              <a:off x="2689958" y="2403685"/>
              <a:ext cx="290202" cy="0"/>
            </a:xfrm>
            <a:custGeom>
              <a:avLst/>
              <a:pathLst>
                <a:path w="290202" h="0">
                  <a:moveTo>
                    <a:pt x="0" y="0"/>
                  </a:moveTo>
                  <a:lnTo>
                    <a:pt x="0" y="0"/>
                  </a:lnTo>
                  <a:lnTo>
                    <a:pt x="0" y="0"/>
                  </a:lnTo>
                  <a:lnTo>
                    <a:pt x="0" y="0"/>
                  </a:lnTo>
                  <a:lnTo>
                    <a:pt x="0" y="0"/>
                  </a:lnTo>
                  <a:lnTo>
                    <a:pt x="145101" y="0"/>
                  </a:lnTo>
                  <a:lnTo>
                    <a:pt x="290202" y="0"/>
                  </a:lnTo>
                </a:path>
              </a:pathLst>
            </a:custGeom>
            <a:ln w="116535" cap="flat">
              <a:solidFill>
                <a:srgbClr val="E8E8E8">
                  <a:alpha val="100000"/>
                </a:srgbClr>
              </a:solidFill>
              <a:prstDash val="solid"/>
              <a:round/>
            </a:ln>
          </p:spPr>
          <p:txBody>
            <a:bodyPr/>
            <a:lstStyle/>
            <a:p/>
          </p:txBody>
        </p:sp>
        <p:sp>
          <p:nvSpPr>
            <p:cNvPr id="26" name="pl26"/>
            <p:cNvSpPr/>
            <p:nvPr/>
          </p:nvSpPr>
          <p:spPr>
            <a:xfrm>
              <a:off x="5084128" y="2782699"/>
              <a:ext cx="1160809" cy="0"/>
            </a:xfrm>
            <a:custGeom>
              <a:avLst/>
              <a:pathLst>
                <a:path w="1160809" h="0">
                  <a:moveTo>
                    <a:pt x="0" y="0"/>
                  </a:moveTo>
                  <a:lnTo>
                    <a:pt x="362752" y="0"/>
                  </a:lnTo>
                  <a:lnTo>
                    <a:pt x="870607" y="0"/>
                  </a:lnTo>
                  <a:lnTo>
                    <a:pt x="870607" y="0"/>
                  </a:lnTo>
                  <a:lnTo>
                    <a:pt x="943157" y="0"/>
                  </a:lnTo>
                  <a:lnTo>
                    <a:pt x="943157" y="0"/>
                  </a:lnTo>
                  <a:lnTo>
                    <a:pt x="1160809" y="0"/>
                  </a:lnTo>
                </a:path>
              </a:pathLst>
            </a:custGeom>
            <a:ln w="116535" cap="flat">
              <a:solidFill>
                <a:srgbClr val="E8E8E8">
                  <a:alpha val="100000"/>
                </a:srgbClr>
              </a:solidFill>
              <a:prstDash val="solid"/>
              <a:round/>
            </a:ln>
          </p:spPr>
          <p:txBody>
            <a:bodyPr/>
            <a:lstStyle/>
            <a:p/>
          </p:txBody>
        </p:sp>
        <p:sp>
          <p:nvSpPr>
            <p:cNvPr id="27" name="pl27"/>
            <p:cNvSpPr/>
            <p:nvPr/>
          </p:nvSpPr>
          <p:spPr>
            <a:xfrm>
              <a:off x="5156678" y="3161714"/>
              <a:ext cx="1378461" cy="0"/>
            </a:xfrm>
            <a:custGeom>
              <a:avLst/>
              <a:pathLst>
                <a:path w="1378461" h="0">
                  <a:moveTo>
                    <a:pt x="0" y="0"/>
                  </a:moveTo>
                  <a:lnTo>
                    <a:pt x="290202" y="0"/>
                  </a:lnTo>
                  <a:lnTo>
                    <a:pt x="798056" y="0"/>
                  </a:lnTo>
                  <a:lnTo>
                    <a:pt x="1088258" y="0"/>
                  </a:lnTo>
                  <a:lnTo>
                    <a:pt x="1160809" y="0"/>
                  </a:lnTo>
                  <a:lnTo>
                    <a:pt x="1305910" y="0"/>
                  </a:lnTo>
                  <a:lnTo>
                    <a:pt x="1378461" y="0"/>
                  </a:lnTo>
                </a:path>
              </a:pathLst>
            </a:custGeom>
            <a:ln w="116535" cap="flat">
              <a:solidFill>
                <a:srgbClr val="E8E8E8">
                  <a:alpha val="100000"/>
                </a:srgbClr>
              </a:solidFill>
              <a:prstDash val="solid"/>
              <a:round/>
            </a:ln>
          </p:spPr>
          <p:txBody>
            <a:bodyPr/>
            <a:lstStyle/>
            <a:p/>
          </p:txBody>
        </p:sp>
        <p:sp>
          <p:nvSpPr>
            <p:cNvPr id="28" name="pl28"/>
            <p:cNvSpPr/>
            <p:nvPr/>
          </p:nvSpPr>
          <p:spPr>
            <a:xfrm>
              <a:off x="4939027" y="3540728"/>
              <a:ext cx="870607" cy="0"/>
            </a:xfrm>
            <a:custGeom>
              <a:avLst/>
              <a:pathLst>
                <a:path w="870607" h="0">
                  <a:moveTo>
                    <a:pt x="0" y="0"/>
                  </a:moveTo>
                  <a:lnTo>
                    <a:pt x="217651" y="0"/>
                  </a:lnTo>
                  <a:lnTo>
                    <a:pt x="435303" y="0"/>
                  </a:lnTo>
                  <a:lnTo>
                    <a:pt x="580404" y="0"/>
                  </a:lnTo>
                  <a:lnTo>
                    <a:pt x="652955" y="0"/>
                  </a:lnTo>
                  <a:lnTo>
                    <a:pt x="725505" y="0"/>
                  </a:lnTo>
                  <a:lnTo>
                    <a:pt x="870607" y="0"/>
                  </a:lnTo>
                </a:path>
              </a:pathLst>
            </a:custGeom>
            <a:ln w="116535" cap="flat">
              <a:solidFill>
                <a:srgbClr val="E8E8E8">
                  <a:alpha val="100000"/>
                </a:srgbClr>
              </a:solidFill>
              <a:prstDash val="solid"/>
              <a:round/>
            </a:ln>
          </p:spPr>
          <p:txBody>
            <a:bodyPr/>
            <a:lstStyle/>
            <a:p/>
          </p:txBody>
        </p:sp>
        <p:sp>
          <p:nvSpPr>
            <p:cNvPr id="29" name="pl29"/>
            <p:cNvSpPr/>
            <p:nvPr/>
          </p:nvSpPr>
          <p:spPr>
            <a:xfrm>
              <a:off x="2109554" y="3919743"/>
              <a:ext cx="1886315" cy="0"/>
            </a:xfrm>
            <a:custGeom>
              <a:avLst/>
              <a:pathLst>
                <a:path w="1886315" h="0">
                  <a:moveTo>
                    <a:pt x="0" y="0"/>
                  </a:moveTo>
                  <a:lnTo>
                    <a:pt x="507854" y="0"/>
                  </a:lnTo>
                  <a:lnTo>
                    <a:pt x="1015708" y="0"/>
                  </a:lnTo>
                  <a:lnTo>
                    <a:pt x="1523562" y="0"/>
                  </a:lnTo>
                  <a:lnTo>
                    <a:pt x="1741214" y="0"/>
                  </a:lnTo>
                  <a:lnTo>
                    <a:pt x="1886315" y="0"/>
                  </a:lnTo>
                  <a:lnTo>
                    <a:pt x="1886315" y="0"/>
                  </a:lnTo>
                </a:path>
              </a:pathLst>
            </a:custGeom>
            <a:ln w="116535" cap="flat">
              <a:solidFill>
                <a:srgbClr val="E8E8E8">
                  <a:alpha val="100000"/>
                </a:srgbClr>
              </a:solidFill>
              <a:prstDash val="solid"/>
              <a:round/>
            </a:ln>
          </p:spPr>
          <p:txBody>
            <a:bodyPr/>
            <a:lstStyle/>
            <a:p/>
          </p:txBody>
        </p:sp>
        <p:sp>
          <p:nvSpPr>
            <p:cNvPr id="30" name="pl30"/>
            <p:cNvSpPr/>
            <p:nvPr/>
          </p:nvSpPr>
          <p:spPr>
            <a:xfrm>
              <a:off x="3052711" y="4298757"/>
              <a:ext cx="2466720" cy="0"/>
            </a:xfrm>
            <a:custGeom>
              <a:avLst/>
              <a:pathLst>
                <a:path w="2466720" h="0">
                  <a:moveTo>
                    <a:pt x="0" y="0"/>
                  </a:moveTo>
                  <a:lnTo>
                    <a:pt x="1668663" y="0"/>
                  </a:lnTo>
                  <a:lnTo>
                    <a:pt x="1886315" y="0"/>
                  </a:lnTo>
                  <a:lnTo>
                    <a:pt x="1958865" y="0"/>
                  </a:lnTo>
                  <a:lnTo>
                    <a:pt x="2249068" y="0"/>
                  </a:lnTo>
                  <a:lnTo>
                    <a:pt x="2394169" y="0"/>
                  </a:lnTo>
                  <a:lnTo>
                    <a:pt x="2466720" y="0"/>
                  </a:lnTo>
                </a:path>
              </a:pathLst>
            </a:custGeom>
            <a:ln w="116535" cap="flat">
              <a:solidFill>
                <a:srgbClr val="E8E8E8">
                  <a:alpha val="100000"/>
                </a:srgbClr>
              </a:solidFill>
              <a:prstDash val="solid"/>
              <a:round/>
            </a:ln>
          </p:spPr>
          <p:txBody>
            <a:bodyPr/>
            <a:lstStyle/>
            <a:p/>
          </p:txBody>
        </p:sp>
        <p:sp>
          <p:nvSpPr>
            <p:cNvPr id="31" name="pl31"/>
            <p:cNvSpPr/>
            <p:nvPr/>
          </p:nvSpPr>
          <p:spPr>
            <a:xfrm>
              <a:off x="4939027" y="4677772"/>
              <a:ext cx="1160809" cy="0"/>
            </a:xfrm>
            <a:custGeom>
              <a:avLst/>
              <a:pathLst>
                <a:path w="1160809" h="0">
                  <a:moveTo>
                    <a:pt x="0" y="0"/>
                  </a:moveTo>
                  <a:lnTo>
                    <a:pt x="580404" y="0"/>
                  </a:lnTo>
                  <a:lnTo>
                    <a:pt x="870607" y="0"/>
                  </a:lnTo>
                  <a:lnTo>
                    <a:pt x="1015708" y="0"/>
                  </a:lnTo>
                  <a:lnTo>
                    <a:pt x="1015708" y="0"/>
                  </a:lnTo>
                  <a:lnTo>
                    <a:pt x="1088258" y="0"/>
                  </a:lnTo>
                  <a:lnTo>
                    <a:pt x="1160809" y="0"/>
                  </a:lnTo>
                </a:path>
              </a:pathLst>
            </a:custGeom>
            <a:ln w="116535" cap="flat">
              <a:solidFill>
                <a:srgbClr val="E8E8E8">
                  <a:alpha val="100000"/>
                </a:srgbClr>
              </a:solidFill>
              <a:prstDash val="solid"/>
              <a:round/>
            </a:ln>
          </p:spPr>
          <p:txBody>
            <a:bodyPr/>
            <a:lstStyle/>
            <a:p/>
          </p:txBody>
        </p:sp>
        <p:sp>
          <p:nvSpPr>
            <p:cNvPr id="32" name="pl32"/>
            <p:cNvSpPr/>
            <p:nvPr/>
          </p:nvSpPr>
          <p:spPr>
            <a:xfrm>
              <a:off x="4793926" y="5056787"/>
              <a:ext cx="943157" cy="0"/>
            </a:xfrm>
            <a:custGeom>
              <a:avLst/>
              <a:pathLst>
                <a:path w="943157" h="0">
                  <a:moveTo>
                    <a:pt x="0" y="0"/>
                  </a:moveTo>
                  <a:lnTo>
                    <a:pt x="217651" y="0"/>
                  </a:lnTo>
                  <a:lnTo>
                    <a:pt x="507854" y="0"/>
                  </a:lnTo>
                  <a:lnTo>
                    <a:pt x="580404" y="0"/>
                  </a:lnTo>
                  <a:lnTo>
                    <a:pt x="725505" y="0"/>
                  </a:lnTo>
                  <a:lnTo>
                    <a:pt x="798056" y="0"/>
                  </a:lnTo>
                  <a:lnTo>
                    <a:pt x="943157" y="0"/>
                  </a:lnTo>
                </a:path>
              </a:pathLst>
            </a:custGeom>
            <a:ln w="116535" cap="flat">
              <a:solidFill>
                <a:srgbClr val="E8E8E8">
                  <a:alpha val="100000"/>
                </a:srgbClr>
              </a:solidFill>
              <a:prstDash val="solid"/>
              <a:round/>
            </a:ln>
          </p:spPr>
          <p:txBody>
            <a:bodyPr/>
            <a:lstStyle/>
            <a:p/>
          </p:txBody>
        </p:sp>
        <p:sp>
          <p:nvSpPr>
            <p:cNvPr id="33" name="pt33"/>
            <p:cNvSpPr/>
            <p:nvPr/>
          </p:nvSpPr>
          <p:spPr>
            <a:xfrm>
              <a:off x="6893393"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682084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5805134"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6312988"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6603190"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6458089"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6385539"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6675741"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6530640"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558748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602278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6603190"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6603190"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6530640"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6240437"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5950235"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5079628"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5442381"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602278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602278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5950235"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6240437"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5950235"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5079628"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5442381"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602278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602278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5950235"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2830560"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2685458"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2975661"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2685458"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2685458"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2685458"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2685458"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6240437"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5950235"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5079628"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5442381"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602278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602278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950235"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6240437"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5950235"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5152178"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5442381"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6530640"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6312988"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6458089"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660033"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5805134"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4934527"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5152178"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369830"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58748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514931"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2105054"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2612908"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120762"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3628616"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3846268"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3991369"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3991369"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3048211"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5442381"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4716875"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934527"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007077"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5514931"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5297280"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609533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805134"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934527"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5514931"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5950235"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602278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5950235"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5587482"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5732583"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4789426"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5007077"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5297280"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514931"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5369830"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6835125"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6399821"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6327271"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6617473"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6544923"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6472372"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6182170"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5964518"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5891967"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6182170"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5964518"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5891967"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2772292"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2627191"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2627191"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6182170"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5964518"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5891967"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6182170"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6254720"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6399821"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5601765"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5529214"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5456664"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pt141"/>
            <p:cNvSpPr/>
            <p:nvPr/>
          </p:nvSpPr>
          <p:spPr>
            <a:xfrm>
              <a:off x="2046786"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2" name="pt142"/>
            <p:cNvSpPr/>
            <p:nvPr/>
          </p:nvSpPr>
          <p:spPr>
            <a:xfrm>
              <a:off x="3933101"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3" name="pt143"/>
            <p:cNvSpPr/>
            <p:nvPr/>
          </p:nvSpPr>
          <p:spPr>
            <a:xfrm>
              <a:off x="3933101"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4" name="pt144"/>
            <p:cNvSpPr/>
            <p:nvPr/>
          </p:nvSpPr>
          <p:spPr>
            <a:xfrm>
              <a:off x="2989944"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5" name="pt145"/>
            <p:cNvSpPr/>
            <p:nvPr/>
          </p:nvSpPr>
          <p:spPr>
            <a:xfrm>
              <a:off x="5456664"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6" name="pt146"/>
            <p:cNvSpPr/>
            <p:nvPr/>
          </p:nvSpPr>
          <p:spPr>
            <a:xfrm>
              <a:off x="5239012"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7" name="pt147"/>
            <p:cNvSpPr/>
            <p:nvPr/>
          </p:nvSpPr>
          <p:spPr>
            <a:xfrm>
              <a:off x="6037068"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8" name="pt148"/>
            <p:cNvSpPr/>
            <p:nvPr/>
          </p:nvSpPr>
          <p:spPr>
            <a:xfrm>
              <a:off x="5964518"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9" name="pt149"/>
            <p:cNvSpPr/>
            <p:nvPr/>
          </p:nvSpPr>
          <p:spPr>
            <a:xfrm>
              <a:off x="5891967"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0" name="pt150"/>
            <p:cNvSpPr/>
            <p:nvPr/>
          </p:nvSpPr>
          <p:spPr>
            <a:xfrm>
              <a:off x="5529214"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1" name="pt151"/>
            <p:cNvSpPr/>
            <p:nvPr/>
          </p:nvSpPr>
          <p:spPr>
            <a:xfrm>
              <a:off x="5456664"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2" name="pt152"/>
            <p:cNvSpPr/>
            <p:nvPr/>
          </p:nvSpPr>
          <p:spPr>
            <a:xfrm>
              <a:off x="5311563"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3" name="tx153"/>
            <p:cNvSpPr/>
            <p:nvPr/>
          </p:nvSpPr>
          <p:spPr>
            <a:xfrm>
              <a:off x="710125" y="4980323"/>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YFV</a:t>
              </a:r>
            </a:p>
          </p:txBody>
        </p:sp>
        <p:sp>
          <p:nvSpPr>
            <p:cNvPr id="154" name="tx154"/>
            <p:cNvSpPr/>
            <p:nvPr/>
          </p:nvSpPr>
          <p:spPr>
            <a:xfrm>
              <a:off x="572514" y="45972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PCVC</a:t>
              </a:r>
            </a:p>
          </p:txBody>
        </p:sp>
        <p:sp>
          <p:nvSpPr>
            <p:cNvPr id="155" name="tx155"/>
            <p:cNvSpPr/>
            <p:nvPr/>
          </p:nvSpPr>
          <p:spPr>
            <a:xfrm>
              <a:off x="508103" y="4187549"/>
              <a:ext cx="523112" cy="152927"/>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MengA</a:t>
              </a:r>
            </a:p>
          </p:txBody>
        </p:sp>
        <p:sp>
          <p:nvSpPr>
            <p:cNvPr id="156" name="tx156"/>
            <p:cNvSpPr/>
            <p:nvPr/>
          </p:nvSpPr>
          <p:spPr>
            <a:xfrm>
              <a:off x="572514" y="383924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57" name="tx157"/>
            <p:cNvSpPr/>
            <p:nvPr/>
          </p:nvSpPr>
          <p:spPr>
            <a:xfrm>
              <a:off x="572514"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58" name="tx158"/>
            <p:cNvSpPr/>
            <p:nvPr/>
          </p:nvSpPr>
          <p:spPr>
            <a:xfrm>
              <a:off x="673284" y="3084766"/>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59" name="tx159"/>
            <p:cNvSpPr/>
            <p:nvPr/>
          </p:nvSpPr>
          <p:spPr>
            <a:xfrm>
              <a:off x="691664" y="2703656"/>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60" name="tx160"/>
            <p:cNvSpPr/>
            <p:nvPr/>
          </p:nvSpPr>
          <p:spPr>
            <a:xfrm>
              <a:off x="508103" y="2294411"/>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HepBB</a:t>
              </a:r>
            </a:p>
          </p:txBody>
        </p:sp>
        <p:sp>
          <p:nvSpPr>
            <p:cNvPr id="161" name="tx161"/>
            <p:cNvSpPr/>
            <p:nvPr/>
          </p:nvSpPr>
          <p:spPr>
            <a:xfrm>
              <a:off x="526403" y="191491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62" name="tx162"/>
            <p:cNvSpPr/>
            <p:nvPr/>
          </p:nvSpPr>
          <p:spPr>
            <a:xfrm>
              <a:off x="609194" y="156661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63" name="tx163"/>
            <p:cNvSpPr/>
            <p:nvPr/>
          </p:nvSpPr>
          <p:spPr>
            <a:xfrm>
              <a:off x="609194" y="118969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64" name="tx164"/>
            <p:cNvSpPr/>
            <p:nvPr/>
          </p:nvSpPr>
          <p:spPr>
            <a:xfrm>
              <a:off x="673445" y="80713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65" name="tx165"/>
            <p:cNvSpPr/>
            <p:nvPr/>
          </p:nvSpPr>
          <p:spPr>
            <a:xfrm>
              <a:off x="141068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66" name="tx166"/>
            <p:cNvSpPr/>
            <p:nvPr/>
          </p:nvSpPr>
          <p:spPr>
            <a:xfrm>
              <a:off x="3178542"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67" name="tx167"/>
            <p:cNvSpPr/>
            <p:nvPr/>
          </p:nvSpPr>
          <p:spPr>
            <a:xfrm>
              <a:off x="499230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68" name="tx168"/>
            <p:cNvSpPr/>
            <p:nvPr/>
          </p:nvSpPr>
          <p:spPr>
            <a:xfrm>
              <a:off x="6806072"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69" name="tx169"/>
            <p:cNvSpPr/>
            <p:nvPr/>
          </p:nvSpPr>
          <p:spPr>
            <a:xfrm>
              <a:off x="8573926"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70" name="tx170"/>
            <p:cNvSpPr/>
            <p:nvPr/>
          </p:nvSpPr>
          <p:spPr>
            <a:xfrm>
              <a:off x="465322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71" name="pt171"/>
            <p:cNvSpPr/>
            <p:nvPr/>
          </p:nvSpPr>
          <p:spPr>
            <a:xfrm>
              <a:off x="411180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83771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73" name="pt173"/>
            <p:cNvSpPr/>
            <p:nvPr/>
          </p:nvSpPr>
          <p:spPr>
            <a:xfrm>
              <a:off x="556363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tx174"/>
            <p:cNvSpPr/>
            <p:nvPr/>
          </p:nvSpPr>
          <p:spPr>
            <a:xfrm>
              <a:off x="4353886"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75" name="tx175"/>
            <p:cNvSpPr/>
            <p:nvPr/>
          </p:nvSpPr>
          <p:spPr>
            <a:xfrm>
              <a:off x="5079803"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76" name="tx176"/>
            <p:cNvSpPr/>
            <p:nvPr/>
          </p:nvSpPr>
          <p:spPr>
            <a:xfrm>
              <a:off x="580572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77" name="tx177"/>
            <p:cNvSpPr/>
            <p:nvPr/>
          </p:nvSpPr>
          <p:spPr>
            <a:xfrm>
              <a:off x="1093845" y="398022"/>
              <a:ext cx="315896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Nigeria, 2019-2025</a:t>
              </a:r>
            </a:p>
          </p:txBody>
        </p:sp>
        <p:sp>
          <p:nvSpPr>
            <p:cNvPr id="178" name="tx178"/>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9" name="tx179"/>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80" name="tx180"/>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81" name="tx181"/>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declined between 2019 (72%) and 2024 (71%). DTP1 coverage declined in 2025 (70%) compared to 2024, and was lower than in 2019. In 2019-2025, DTP1 coverage was at it's lowest level in 2021 (57%).
In 2024, 9 vaccines had lower coverage than in 2019.
In 2025, 9 vaccines had lower coverage than in 2019.
In 2025, 9 vaccines had lower coverage than in 2024.</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302553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9158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80608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25530" y="3364693"/>
              <a:ext cx="3780550" cy="902222"/>
            </a:xfrm>
            <a:custGeom>
              <a:avLst/>
              <a:pathLst>
                <a:path w="3780550" h="902222">
                  <a:moveTo>
                    <a:pt x="0" y="902222"/>
                  </a:moveTo>
                  <a:lnTo>
                    <a:pt x="1890275" y="0"/>
                  </a:lnTo>
                  <a:lnTo>
                    <a:pt x="3780550" y="0"/>
                  </a:lnTo>
                </a:path>
              </a:pathLst>
            </a:custGeom>
            <a:ln w="29811" cap="flat">
              <a:solidFill>
                <a:srgbClr val="FF0000">
                  <a:alpha val="100000"/>
                </a:srgbClr>
              </a:solidFill>
              <a:prstDash val="solid"/>
              <a:round/>
            </a:ln>
          </p:spPr>
          <p:txBody>
            <a:bodyPr/>
            <a:lstStyle/>
            <a:p/>
          </p:txBody>
        </p:sp>
        <p:sp>
          <p:nvSpPr>
            <p:cNvPr id="21" name="pl21"/>
            <p:cNvSpPr/>
            <p:nvPr/>
          </p:nvSpPr>
          <p:spPr>
            <a:xfrm>
              <a:off x="3025530" y="3364693"/>
              <a:ext cx="3780550" cy="902222"/>
            </a:xfrm>
            <a:custGeom>
              <a:avLst/>
              <a:pathLst>
                <a:path w="3780550" h="902222">
                  <a:moveTo>
                    <a:pt x="0" y="902222"/>
                  </a:moveTo>
                  <a:lnTo>
                    <a:pt x="1890275" y="0"/>
                  </a:lnTo>
                  <a:lnTo>
                    <a:pt x="3780550" y="0"/>
                  </a:lnTo>
                </a:path>
              </a:pathLst>
            </a:custGeom>
            <a:ln w="29811" cap="flat">
              <a:solidFill>
                <a:srgbClr val="0058AB">
                  <a:alpha val="100000"/>
                </a:srgbClr>
              </a:solidFill>
              <a:prstDash val="solid"/>
              <a:round/>
            </a:ln>
          </p:spPr>
          <p:txBody>
            <a:bodyPr/>
            <a:lstStyle/>
            <a:p/>
          </p:txBody>
        </p:sp>
        <p:sp>
          <p:nvSpPr>
            <p:cNvPr id="22" name="pt22"/>
            <p:cNvSpPr/>
            <p:nvPr/>
          </p:nvSpPr>
          <p:spPr>
            <a:xfrm>
              <a:off x="3000704" y="424209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3" name="pt23"/>
            <p:cNvSpPr/>
            <p:nvPr/>
          </p:nvSpPr>
          <p:spPr>
            <a:xfrm>
              <a:off x="4890979" y="333986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 name="pt24"/>
            <p:cNvSpPr/>
            <p:nvPr/>
          </p:nvSpPr>
          <p:spPr>
            <a:xfrm>
              <a:off x="6781254" y="333986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 name="pt25"/>
            <p:cNvSpPr/>
            <p:nvPr/>
          </p:nvSpPr>
          <p:spPr>
            <a:xfrm>
              <a:off x="3000704" y="424209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6" name="pt26"/>
            <p:cNvSpPr/>
            <p:nvPr/>
          </p:nvSpPr>
          <p:spPr>
            <a:xfrm>
              <a:off x="4890979" y="333986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7" name="pt27"/>
            <p:cNvSpPr/>
            <p:nvPr/>
          </p:nvSpPr>
          <p:spPr>
            <a:xfrm>
              <a:off x="6781254" y="333986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8" name="tx28"/>
            <p:cNvSpPr/>
            <p:nvPr/>
          </p:nvSpPr>
          <p:spPr>
            <a:xfrm>
              <a:off x="3025530" y="4337756"/>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27</a:t>
              </a:r>
            </a:p>
          </p:txBody>
        </p:sp>
        <p:sp>
          <p:nvSpPr>
            <p:cNvPr id="29" name="tx29"/>
            <p:cNvSpPr/>
            <p:nvPr/>
          </p:nvSpPr>
          <p:spPr>
            <a:xfrm>
              <a:off x="4915805" y="343432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60</a:t>
              </a:r>
            </a:p>
          </p:txBody>
        </p:sp>
        <p:sp>
          <p:nvSpPr>
            <p:cNvPr id="30" name="tx30"/>
            <p:cNvSpPr/>
            <p:nvPr/>
          </p:nvSpPr>
          <p:spPr>
            <a:xfrm>
              <a:off x="6806080" y="343432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60</a:t>
              </a:r>
            </a:p>
          </p:txBody>
        </p:sp>
        <p:sp>
          <p:nvSpPr>
            <p:cNvPr id="31" name="tx31"/>
            <p:cNvSpPr/>
            <p:nvPr/>
          </p:nvSpPr>
          <p:spPr>
            <a:xfrm>
              <a:off x="3025530" y="4095908"/>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27</a:t>
              </a:r>
            </a:p>
          </p:txBody>
        </p:sp>
        <p:sp>
          <p:nvSpPr>
            <p:cNvPr id="32" name="tx32"/>
            <p:cNvSpPr/>
            <p:nvPr/>
          </p:nvSpPr>
          <p:spPr>
            <a:xfrm>
              <a:off x="4915805" y="319247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60</a:t>
              </a:r>
            </a:p>
          </p:txBody>
        </p:sp>
        <p:sp>
          <p:nvSpPr>
            <p:cNvPr id="33" name="tx33"/>
            <p:cNvSpPr/>
            <p:nvPr/>
          </p:nvSpPr>
          <p:spPr>
            <a:xfrm>
              <a:off x="6806080" y="319247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60</a:t>
              </a:r>
            </a:p>
          </p:txBody>
        </p:sp>
        <p:sp>
          <p:nvSpPr>
            <p:cNvPr id="34" name="pl34"/>
            <p:cNvSpPr/>
            <p:nvPr/>
          </p:nvSpPr>
          <p:spPr>
            <a:xfrm>
              <a:off x="757200" y="5005098"/>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35" name="tx35"/>
            <p:cNvSpPr/>
            <p:nvPr/>
          </p:nvSpPr>
          <p:spPr>
            <a:xfrm>
              <a:off x="2564968" y="185951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36" name="tx36"/>
            <p:cNvSpPr/>
            <p:nvPr/>
          </p:nvSpPr>
          <p:spPr>
            <a:xfrm>
              <a:off x="2628296" y="2042001"/>
              <a:ext cx="794467"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at introduction</a:t>
              </a:r>
            </a:p>
          </p:txBody>
        </p:sp>
        <p:sp>
          <p:nvSpPr>
            <p:cNvPr id="37" name="rc37"/>
            <p:cNvSpPr/>
            <p:nvPr/>
          </p:nvSpPr>
          <p:spPr>
            <a:xfrm>
              <a:off x="757200" y="1833648"/>
              <a:ext cx="8317210" cy="3608891"/>
            </a:xfrm>
            <a:prstGeom prst="rect">
              <a:avLst/>
            </a:prstGeom>
            <a:ln w="13550" cap="rnd">
              <a:solidFill>
                <a:srgbClr val="BEBEBE">
                  <a:alpha val="100000"/>
                </a:srgbClr>
              </a:solidFill>
              <a:prstDash val="solid"/>
              <a:round/>
            </a:ln>
          </p:spPr>
          <p:txBody>
            <a:bodyPr/>
            <a:lstStyle/>
            <a:p/>
          </p:txBody>
        </p:sp>
        <p:sp>
          <p:nvSpPr>
            <p:cNvPr id="38" name="tx38"/>
            <p:cNvSpPr/>
            <p:nvPr/>
          </p:nvSpPr>
          <p:spPr>
            <a:xfrm>
              <a:off x="46479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39" name="tx39"/>
            <p:cNvSpPr/>
            <p:nvPr/>
          </p:nvSpPr>
          <p:spPr>
            <a:xfrm rot="-5400000">
              <a:off x="2897501"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40" name="tx40"/>
            <p:cNvSpPr/>
            <p:nvPr/>
          </p:nvSpPr>
          <p:spPr>
            <a:xfrm rot="-5400000">
              <a:off x="47878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41" name="tx41"/>
            <p:cNvSpPr/>
            <p:nvPr/>
          </p:nvSpPr>
          <p:spPr>
            <a:xfrm rot="-5400000">
              <a:off x="667807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42" name="tx42"/>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43" name="tx43"/>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4" name="tx44"/>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5" name="tx45"/>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6" name="tx46"/>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7" name="tx47"/>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8" name="tx48"/>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9" name="pl49"/>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50" name="pl50"/>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51" name="tx51"/>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52" name="tx52"/>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53" name="tx53"/>
            <p:cNvSpPr/>
            <p:nvPr/>
          </p:nvSpPr>
          <p:spPr>
            <a:xfrm>
              <a:off x="757200" y="1330710"/>
              <a:ext cx="533894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Nigeria, 2023-2025</a:t>
              </a:r>
            </a:p>
          </p:txBody>
        </p:sp>
        <p:sp>
          <p:nvSpPr>
            <p:cNvPr id="54" name="tx54"/>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55" name="tx55"/>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Nigeria was 2023.
In 2025, first dose (HPV1) programme coverage among girls was 60%. In 2025, last dose (HPVc) programme coverage among girls was 60%.</a:t>
            </a:r>
          </a:p>
        </p:txBody>
      </p:sp>
      <p:sp>
        <p:nvSpPr>
          <p:cNvPr id="5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remained at 60%, following single dose schedule at introduction in 2023.</a:t>
            </a:r>
          </a:p>
        </p:txBody>
      </p:sp>
      <p:grpSp xmlns:pic="http://schemas.openxmlformats.org/drawingml/2006/picture">
        <p:nvGrpSpPr>
          <p:cNvPr id="58" name=""/>
          <p:cNvGrpSpPr/>
          <p:nvPr/>
        </p:nvGrpSpPr>
        <p:grpSpPr>
          <a:xfrm>
            <a:off x="292608" y="1005840"/>
            <a:ext cx="8595360" cy="28575"/>
            <a:chOff x="292608" y="1005840"/>
            <a:chExt cx="8595360" cy="28575"/>
          </a:xfrm>
        </p:grpSpPr>
        <p:sp>
          <p:nvSpPr>
            <p:cNvPr id="5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6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3128669"/>
              <a:ext cx="6481656" cy="1233848"/>
            </a:xfrm>
            <a:custGeom>
              <a:avLst/>
              <a:pathLst>
                <a:path w="6481656" h="1233848">
                  <a:moveTo>
                    <a:pt x="0" y="1113473"/>
                  </a:moveTo>
                  <a:lnTo>
                    <a:pt x="259266" y="1173660"/>
                  </a:lnTo>
                  <a:lnTo>
                    <a:pt x="518532" y="1233848"/>
                  </a:lnTo>
                  <a:lnTo>
                    <a:pt x="777798" y="1113473"/>
                  </a:lnTo>
                  <a:lnTo>
                    <a:pt x="1037065" y="993097"/>
                  </a:lnTo>
                  <a:lnTo>
                    <a:pt x="1296331" y="902816"/>
                  </a:lnTo>
                  <a:lnTo>
                    <a:pt x="1555597" y="782440"/>
                  </a:lnTo>
                  <a:lnTo>
                    <a:pt x="1814863" y="722252"/>
                  </a:lnTo>
                  <a:lnTo>
                    <a:pt x="2074130" y="391220"/>
                  </a:lnTo>
                  <a:lnTo>
                    <a:pt x="2333396" y="90281"/>
                  </a:lnTo>
                  <a:lnTo>
                    <a:pt x="2592662" y="300938"/>
                  </a:lnTo>
                  <a:lnTo>
                    <a:pt x="2851928" y="511595"/>
                  </a:lnTo>
                  <a:lnTo>
                    <a:pt x="3111195" y="722252"/>
                  </a:lnTo>
                  <a:lnTo>
                    <a:pt x="3370461" y="692158"/>
                  </a:lnTo>
                  <a:lnTo>
                    <a:pt x="3629727" y="692158"/>
                  </a:lnTo>
                  <a:lnTo>
                    <a:pt x="3888994" y="722252"/>
                  </a:lnTo>
                  <a:lnTo>
                    <a:pt x="4148260" y="391220"/>
                  </a:lnTo>
                  <a:lnTo>
                    <a:pt x="4407526" y="331032"/>
                  </a:lnTo>
                  <a:lnTo>
                    <a:pt x="4666792" y="150469"/>
                  </a:lnTo>
                  <a:lnTo>
                    <a:pt x="4926059" y="0"/>
                  </a:lnTo>
                  <a:lnTo>
                    <a:pt x="5185325" y="120375"/>
                  </a:lnTo>
                  <a:lnTo>
                    <a:pt x="5444591" y="481501"/>
                  </a:lnTo>
                  <a:lnTo>
                    <a:pt x="5703857" y="331032"/>
                  </a:lnTo>
                  <a:lnTo>
                    <a:pt x="5963124" y="90281"/>
                  </a:lnTo>
                  <a:lnTo>
                    <a:pt x="6222390" y="90281"/>
                  </a:lnTo>
                  <a:lnTo>
                    <a:pt x="6481656" y="120375"/>
                  </a:lnTo>
                </a:path>
              </a:pathLst>
            </a:custGeom>
            <a:ln w="27101" cap="flat">
              <a:solidFill>
                <a:srgbClr val="F8766D">
                  <a:alpha val="100000"/>
                </a:srgbClr>
              </a:solidFill>
              <a:prstDash val="solid"/>
              <a:round/>
            </a:ln>
          </p:spPr>
          <p:txBody>
            <a:bodyPr/>
            <a:lstStyle/>
            <a:p/>
          </p:txBody>
        </p:sp>
        <p:sp>
          <p:nvSpPr>
            <p:cNvPr id="28" name="pl28"/>
            <p:cNvSpPr/>
            <p:nvPr/>
          </p:nvSpPr>
          <p:spPr>
            <a:xfrm>
              <a:off x="6365078" y="4061579"/>
              <a:ext cx="1555597" cy="782440"/>
            </a:xfrm>
            <a:custGeom>
              <a:avLst/>
              <a:pathLst>
                <a:path w="1555597" h="782440">
                  <a:moveTo>
                    <a:pt x="0" y="782440"/>
                  </a:moveTo>
                  <a:lnTo>
                    <a:pt x="259266" y="571783"/>
                  </a:lnTo>
                  <a:lnTo>
                    <a:pt x="518532" y="361126"/>
                  </a:lnTo>
                  <a:lnTo>
                    <a:pt x="777798" y="150469"/>
                  </a:lnTo>
                  <a:lnTo>
                    <a:pt x="1037065" y="60187"/>
                  </a:lnTo>
                  <a:lnTo>
                    <a:pt x="1296331" y="0"/>
                  </a:lnTo>
                  <a:lnTo>
                    <a:pt x="1555597" y="0"/>
                  </a:lnTo>
                </a:path>
              </a:pathLst>
            </a:custGeom>
            <a:ln w="27101" cap="flat">
              <a:solidFill>
                <a:srgbClr val="7CAE00">
                  <a:alpha val="100000"/>
                </a:srgbClr>
              </a:solidFill>
              <a:prstDash val="solid"/>
              <a:round/>
            </a:ln>
          </p:spPr>
          <p:txBody>
            <a:bodyPr/>
            <a:lstStyle/>
            <a:p/>
          </p:txBody>
        </p:sp>
        <p:sp>
          <p:nvSpPr>
            <p:cNvPr id="29" name="pl29"/>
            <p:cNvSpPr/>
            <p:nvPr/>
          </p:nvSpPr>
          <p:spPr>
            <a:xfrm>
              <a:off x="5328013" y="3188856"/>
              <a:ext cx="2592662" cy="842628"/>
            </a:xfrm>
            <a:custGeom>
              <a:avLst/>
              <a:pathLst>
                <a:path w="2592662" h="842628">
                  <a:moveTo>
                    <a:pt x="0" y="842628"/>
                  </a:moveTo>
                  <a:lnTo>
                    <a:pt x="259266" y="451408"/>
                  </a:lnTo>
                  <a:lnTo>
                    <a:pt x="518532" y="331032"/>
                  </a:lnTo>
                  <a:lnTo>
                    <a:pt x="777798" y="150469"/>
                  </a:lnTo>
                  <a:lnTo>
                    <a:pt x="1037065" y="0"/>
                  </a:lnTo>
                  <a:lnTo>
                    <a:pt x="1296331" y="120375"/>
                  </a:lnTo>
                  <a:lnTo>
                    <a:pt x="1555597" y="481501"/>
                  </a:lnTo>
                  <a:lnTo>
                    <a:pt x="1814863" y="240750"/>
                  </a:lnTo>
                  <a:lnTo>
                    <a:pt x="2074130" y="60187"/>
                  </a:lnTo>
                  <a:lnTo>
                    <a:pt x="2333396" y="30093"/>
                  </a:lnTo>
                  <a:lnTo>
                    <a:pt x="2592662" y="60187"/>
                  </a:lnTo>
                </a:path>
              </a:pathLst>
            </a:custGeom>
            <a:ln w="27101" cap="flat">
              <a:solidFill>
                <a:srgbClr val="00BFC4">
                  <a:alpha val="100000"/>
                </a:srgbClr>
              </a:solidFill>
              <a:prstDash val="solid"/>
              <a:round/>
            </a:ln>
          </p:spPr>
          <p:txBody>
            <a:bodyPr/>
            <a:lstStyle/>
            <a:p/>
          </p:txBody>
        </p:sp>
        <p:sp>
          <p:nvSpPr>
            <p:cNvPr id="30" name="pl30"/>
            <p:cNvSpPr/>
            <p:nvPr/>
          </p:nvSpPr>
          <p:spPr>
            <a:xfrm>
              <a:off x="7402143" y="3309232"/>
              <a:ext cx="518532" cy="993097"/>
            </a:xfrm>
            <a:custGeom>
              <a:avLst/>
              <a:pathLst>
                <a:path w="518532" h="993097">
                  <a:moveTo>
                    <a:pt x="0" y="993097"/>
                  </a:moveTo>
                  <a:lnTo>
                    <a:pt x="259266" y="0"/>
                  </a:lnTo>
                  <a:lnTo>
                    <a:pt x="518532"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321066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402320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321066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327085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420376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6326701" y="480564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5289636" y="399310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7363766" y="426395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9905" y="3249901"/>
              <a:ext cx="240037" cy="10696"/>
            </a:xfrm>
            <a:custGeom>
              <a:avLst/>
              <a:pathLst>
                <a:path w="240037" h="10696">
                  <a:moveTo>
                    <a:pt x="240037" y="10696"/>
                  </a:moveTo>
                  <a:lnTo>
                    <a:pt x="0" y="0"/>
                  </a:lnTo>
                </a:path>
              </a:pathLst>
            </a:custGeom>
          </p:spPr>
          <p:txBody>
            <a:bodyPr/>
            <a:lstStyle/>
            <a:p/>
          </p:txBody>
        </p:sp>
        <p:sp>
          <p:nvSpPr>
            <p:cNvPr id="41" name="pl41"/>
            <p:cNvSpPr/>
            <p:nvPr/>
          </p:nvSpPr>
          <p:spPr>
            <a:xfrm>
              <a:off x="7928532" y="3015495"/>
              <a:ext cx="251410" cy="226472"/>
            </a:xfrm>
            <a:custGeom>
              <a:avLst/>
              <a:pathLst>
                <a:path w="251410" h="226472">
                  <a:moveTo>
                    <a:pt x="251410" y="0"/>
                  </a:moveTo>
                  <a:lnTo>
                    <a:pt x="0" y="226472"/>
                  </a:lnTo>
                </a:path>
              </a:pathLst>
            </a:custGeom>
          </p:spPr>
          <p:txBody>
            <a:bodyPr/>
            <a:lstStyle/>
            <a:p/>
          </p:txBody>
        </p:sp>
        <p:sp>
          <p:nvSpPr>
            <p:cNvPr id="42" name="pl42"/>
            <p:cNvSpPr/>
            <p:nvPr/>
          </p:nvSpPr>
          <p:spPr>
            <a:xfrm>
              <a:off x="7929796" y="3316061"/>
              <a:ext cx="250145" cy="187304"/>
            </a:xfrm>
            <a:custGeom>
              <a:avLst/>
              <a:pathLst>
                <a:path w="250145" h="187304">
                  <a:moveTo>
                    <a:pt x="250145" y="187304"/>
                  </a:moveTo>
                  <a:lnTo>
                    <a:pt x="0" y="0"/>
                  </a:lnTo>
                </a:path>
              </a:pathLst>
            </a:custGeom>
          </p:spPr>
          <p:txBody>
            <a:bodyPr/>
            <a:lstStyle/>
            <a:p/>
          </p:txBody>
        </p:sp>
        <p:sp>
          <p:nvSpPr>
            <p:cNvPr id="43" name="pl43"/>
            <p:cNvSpPr/>
            <p:nvPr/>
          </p:nvSpPr>
          <p:spPr>
            <a:xfrm>
              <a:off x="7940023" y="4061576"/>
              <a:ext cx="239918" cy="2"/>
            </a:xfrm>
            <a:custGeom>
              <a:avLst/>
              <a:pathLst>
                <a:path w="239918" h="2">
                  <a:moveTo>
                    <a:pt x="239918" y="0"/>
                  </a:moveTo>
                  <a:lnTo>
                    <a:pt x="0" y="2"/>
                  </a:lnTo>
                </a:path>
              </a:pathLst>
            </a:custGeom>
          </p:spPr>
          <p:txBody>
            <a:bodyPr/>
            <a:lstStyle/>
            <a:p/>
          </p:txBody>
        </p:sp>
        <p:sp>
          <p:nvSpPr>
            <p:cNvPr id="44" name="pg44"/>
            <p:cNvSpPr/>
            <p:nvPr/>
          </p:nvSpPr>
          <p:spPr>
            <a:xfrm>
              <a:off x="8111362" y="3169684"/>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34222" y="3210525"/>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62%</a:t>
              </a:r>
            </a:p>
          </p:txBody>
        </p:sp>
        <p:sp>
          <p:nvSpPr>
            <p:cNvPr id="46" name="pg46"/>
            <p:cNvSpPr/>
            <p:nvPr/>
          </p:nvSpPr>
          <p:spPr>
            <a:xfrm>
              <a:off x="8111362" y="2897988"/>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34222" y="2938829"/>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62%</a:t>
              </a:r>
            </a:p>
          </p:txBody>
        </p:sp>
        <p:sp>
          <p:nvSpPr>
            <p:cNvPr id="48" name="pg48"/>
            <p:cNvSpPr/>
            <p:nvPr/>
          </p:nvSpPr>
          <p:spPr>
            <a:xfrm>
              <a:off x="8111362" y="3441250"/>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9" name="tx49"/>
            <p:cNvSpPr/>
            <p:nvPr/>
          </p:nvSpPr>
          <p:spPr>
            <a:xfrm>
              <a:off x="8134222" y="3482091"/>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60%</a:t>
              </a:r>
            </a:p>
          </p:txBody>
        </p:sp>
        <p:sp>
          <p:nvSpPr>
            <p:cNvPr id="50" name="pg50"/>
            <p:cNvSpPr/>
            <p:nvPr/>
          </p:nvSpPr>
          <p:spPr>
            <a:xfrm>
              <a:off x="8111362" y="3970590"/>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1" name="tx51"/>
            <p:cNvSpPr/>
            <p:nvPr/>
          </p:nvSpPr>
          <p:spPr>
            <a:xfrm>
              <a:off x="8134222" y="4011431"/>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35%</a:t>
              </a:r>
            </a:p>
          </p:txBody>
        </p:sp>
        <p:sp>
          <p:nvSpPr>
            <p:cNvPr id="52" name="pg52"/>
            <p:cNvSpPr/>
            <p:nvPr/>
          </p:nvSpPr>
          <p:spPr>
            <a:xfrm>
              <a:off x="1142875" y="4222861"/>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188595" y="426666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29</a:t>
              </a:r>
            </a:p>
          </p:txBody>
        </p:sp>
        <p:sp>
          <p:nvSpPr>
            <p:cNvPr id="54" name="pg54"/>
            <p:cNvSpPr/>
            <p:nvPr/>
          </p:nvSpPr>
          <p:spPr>
            <a:xfrm>
              <a:off x="6431266" y="4695038"/>
              <a:ext cx="161777" cy="181971"/>
            </a:xfrm>
            <a:custGeom>
              <a:avLst/>
              <a:pathLst>
                <a:path w="161777" h="181971">
                  <a:moveTo>
                    <a:pt x="27431"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2"/>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6476986" y="4738843"/>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9</a:t>
              </a:r>
            </a:p>
          </p:txBody>
        </p:sp>
        <p:sp>
          <p:nvSpPr>
            <p:cNvPr id="56" name="pg56"/>
            <p:cNvSpPr/>
            <p:nvPr/>
          </p:nvSpPr>
          <p:spPr>
            <a:xfrm>
              <a:off x="5029406" y="4013222"/>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5075126" y="4056966"/>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36</a:t>
              </a:r>
            </a:p>
          </p:txBody>
        </p:sp>
        <p:sp>
          <p:nvSpPr>
            <p:cNvPr id="58" name="pg58"/>
            <p:cNvSpPr/>
            <p:nvPr/>
          </p:nvSpPr>
          <p:spPr>
            <a:xfrm>
              <a:off x="7104302" y="4283543"/>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7150022" y="4328893"/>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27</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226152" y="1694368"/>
              <a:ext cx="142592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Nigeria,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Nigeria has all 4 of the  SDG vaccines.
In 2025, Nigeria had achieved at least 90% coverage of none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no SDG vaccines in met the 90% SDG coverage target.</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declined 1 percentage point from 71% in 2024 to 70% in 2025.
• DTP3 coverage declined 1 percentage point from 63% in 2024 to 62% in 2025.
• There were there were 95,000 more zero-dose children in 2025. This leaves 2.2 million children without vaccination, vulnerable to vaccine-preventable diseases and a further 580,000 with incomplete protection.
• Nigeria accounted for 54.3% of zero-dose children in West and Central Africa (WCAR) and 16.1% of zero-dose children globally.
• MCV1 coverage declined 1 percentage point from 57% in 2024 to 56% in 2025. There were 3.2 million children who missed out on the first measles vaccination.
• MCV2 coverage remained constant at 35% between 2024 and 2025.
• Last dose coverage of HPV vaccination (HPVc) among girls remained constant at 60% in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7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MenA</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Nigeria,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Nigeria.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DTP-Hib-HepB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MenA</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P7TF5XRZ5TZD-1674051314-8133</_dlc_DocId>
    <_dlc_DocIdUrl xmlns="5ce71423-0d49-4a04-8822-86064e799dcd">
      <Url>https://unicef.sharepoint.com/teams/DAPM-DataComm/_layouts/15/DocIdRedir.aspx?ID=P7TF5XRZ5TZD-1674051314-8133</Url>
      <Description>P7TF5XRZ5TZD-1674051314-8133</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7A837DEA-D2CD-46F8-9B11-32E9EB87F715}"/>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2026-07-10T23:44:05Z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bb3132ac-5a0d-4751-a94c-65b7abe4eb04</vt:lpwstr>
  </property>
</Properties>
</file>