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7863b8a8b0a18823f625ab4b774e35d5af634c3.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767edc53da8e3294a117c5fb5ae5acbc600b375.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1ce0db4d8f26c875d56ebf6df340f297d0b4f81.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2" name="rc82"/>
            <p:cNvSpPr/>
            <p:nvPr/>
          </p:nvSpPr>
          <p:spPr>
            <a:xfrm>
              <a:off x="4066468"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3" name="rc83"/>
            <p:cNvSpPr/>
            <p:nvPr/>
          </p:nvSpPr>
          <p:spPr>
            <a:xfrm>
              <a:off x="4377521" y="325448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4" name="rc84"/>
            <p:cNvSpPr/>
            <p:nvPr/>
          </p:nvSpPr>
          <p:spPr>
            <a:xfrm>
              <a:off x="4688573"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5" name="rc85"/>
            <p:cNvSpPr/>
            <p:nvPr/>
          </p:nvSpPr>
          <p:spPr>
            <a:xfrm>
              <a:off x="4999625"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6" name="rc86"/>
            <p:cNvSpPr/>
            <p:nvPr/>
          </p:nvSpPr>
          <p:spPr>
            <a:xfrm>
              <a:off x="5310677"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7" name="rc87"/>
            <p:cNvSpPr/>
            <p:nvPr/>
          </p:nvSpPr>
          <p:spPr>
            <a:xfrm>
              <a:off x="5621730"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8" name="rc88"/>
            <p:cNvSpPr/>
            <p:nvPr/>
          </p:nvSpPr>
          <p:spPr>
            <a:xfrm>
              <a:off x="5932782"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9" name="rc89"/>
            <p:cNvSpPr/>
            <p:nvPr/>
          </p:nvSpPr>
          <p:spPr>
            <a:xfrm>
              <a:off x="6243834"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0" name="rc90"/>
            <p:cNvSpPr/>
            <p:nvPr/>
          </p:nvSpPr>
          <p:spPr>
            <a:xfrm>
              <a:off x="6554887"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1" name="rc91"/>
            <p:cNvSpPr/>
            <p:nvPr/>
          </p:nvSpPr>
          <p:spPr>
            <a:xfrm>
              <a:off x="6865939"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2" name="rc92"/>
            <p:cNvSpPr/>
            <p:nvPr/>
          </p:nvSpPr>
          <p:spPr>
            <a:xfrm>
              <a:off x="7176991"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3" name="rc93"/>
            <p:cNvSpPr/>
            <p:nvPr/>
          </p:nvSpPr>
          <p:spPr>
            <a:xfrm>
              <a:off x="7488044"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4" name="rc94"/>
            <p:cNvSpPr/>
            <p:nvPr/>
          </p:nvSpPr>
          <p:spPr>
            <a:xfrm>
              <a:off x="7799096"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5" name="rc95"/>
            <p:cNvSpPr/>
            <p:nvPr/>
          </p:nvSpPr>
          <p:spPr>
            <a:xfrm>
              <a:off x="8110148"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6" name="rc96"/>
            <p:cNvSpPr/>
            <p:nvPr/>
          </p:nvSpPr>
          <p:spPr>
            <a:xfrm>
              <a:off x="8421201" y="3254485"/>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7" name="rc97"/>
            <p:cNvSpPr/>
            <p:nvPr/>
          </p:nvSpPr>
          <p:spPr>
            <a:xfrm>
              <a:off x="8732253" y="325448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8" name="rc98"/>
            <p:cNvSpPr/>
            <p:nvPr/>
          </p:nvSpPr>
          <p:spPr>
            <a:xfrm>
              <a:off x="5310677" y="2210379"/>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9" name="rc99"/>
            <p:cNvSpPr/>
            <p:nvPr/>
          </p:nvSpPr>
          <p:spPr>
            <a:xfrm>
              <a:off x="5621730" y="221037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0" name="rc100"/>
            <p:cNvSpPr/>
            <p:nvPr/>
          </p:nvSpPr>
          <p:spPr>
            <a:xfrm>
              <a:off x="5932782" y="221037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1" name="rc101"/>
            <p:cNvSpPr/>
            <p:nvPr/>
          </p:nvSpPr>
          <p:spPr>
            <a:xfrm>
              <a:off x="6243834"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2" name="rc102"/>
            <p:cNvSpPr/>
            <p:nvPr/>
          </p:nvSpPr>
          <p:spPr>
            <a:xfrm>
              <a:off x="6554887" y="2210379"/>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3" name="rc103"/>
            <p:cNvSpPr/>
            <p:nvPr/>
          </p:nvSpPr>
          <p:spPr>
            <a:xfrm>
              <a:off x="6865939"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4" name="rc104"/>
            <p:cNvSpPr/>
            <p:nvPr/>
          </p:nvSpPr>
          <p:spPr>
            <a:xfrm>
              <a:off x="7176991" y="221037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5" name="rc105"/>
            <p:cNvSpPr/>
            <p:nvPr/>
          </p:nvSpPr>
          <p:spPr>
            <a:xfrm>
              <a:off x="7488044"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6" name="rc106"/>
            <p:cNvSpPr/>
            <p:nvPr/>
          </p:nvSpPr>
          <p:spPr>
            <a:xfrm>
              <a:off x="7799096" y="221037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7" name="rc107"/>
            <p:cNvSpPr/>
            <p:nvPr/>
          </p:nvSpPr>
          <p:spPr>
            <a:xfrm>
              <a:off x="8110148" y="221037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8" name="rc108"/>
            <p:cNvSpPr/>
            <p:nvPr/>
          </p:nvSpPr>
          <p:spPr>
            <a:xfrm>
              <a:off x="8421201" y="2210379"/>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9" name="rc109"/>
            <p:cNvSpPr/>
            <p:nvPr/>
          </p:nvSpPr>
          <p:spPr>
            <a:xfrm>
              <a:off x="8732253" y="2210379"/>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468" y="299345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1" name="rc111"/>
            <p:cNvSpPr/>
            <p:nvPr/>
          </p:nvSpPr>
          <p:spPr>
            <a:xfrm>
              <a:off x="4377521" y="299345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2" name="rc112"/>
            <p:cNvSpPr/>
            <p:nvPr/>
          </p:nvSpPr>
          <p:spPr>
            <a:xfrm>
              <a:off x="4688573"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3" name="rc113"/>
            <p:cNvSpPr/>
            <p:nvPr/>
          </p:nvSpPr>
          <p:spPr>
            <a:xfrm>
              <a:off x="4999625"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4" name="rc114"/>
            <p:cNvSpPr/>
            <p:nvPr/>
          </p:nvSpPr>
          <p:spPr>
            <a:xfrm>
              <a:off x="5310677"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5" name="rc115"/>
            <p:cNvSpPr/>
            <p:nvPr/>
          </p:nvSpPr>
          <p:spPr>
            <a:xfrm>
              <a:off x="5621730"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6" name="rc116"/>
            <p:cNvSpPr/>
            <p:nvPr/>
          </p:nvSpPr>
          <p:spPr>
            <a:xfrm>
              <a:off x="5932782" y="299345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7" name="rc117"/>
            <p:cNvSpPr/>
            <p:nvPr/>
          </p:nvSpPr>
          <p:spPr>
            <a:xfrm>
              <a:off x="6243834"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8" name="rc118"/>
            <p:cNvSpPr/>
            <p:nvPr/>
          </p:nvSpPr>
          <p:spPr>
            <a:xfrm>
              <a:off x="6554887"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9" name="rc119"/>
            <p:cNvSpPr/>
            <p:nvPr/>
          </p:nvSpPr>
          <p:spPr>
            <a:xfrm>
              <a:off x="6865939"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0" name="rc120"/>
            <p:cNvSpPr/>
            <p:nvPr/>
          </p:nvSpPr>
          <p:spPr>
            <a:xfrm>
              <a:off x="7176991"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7488044"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7799096"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3" name="rc123"/>
            <p:cNvSpPr/>
            <p:nvPr/>
          </p:nvSpPr>
          <p:spPr>
            <a:xfrm>
              <a:off x="8110148" y="299345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4" name="rc124"/>
            <p:cNvSpPr/>
            <p:nvPr/>
          </p:nvSpPr>
          <p:spPr>
            <a:xfrm>
              <a:off x="8421201" y="2993459"/>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5" name="rc125"/>
            <p:cNvSpPr/>
            <p:nvPr/>
          </p:nvSpPr>
          <p:spPr>
            <a:xfrm>
              <a:off x="8732253" y="299345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6" name="rc126"/>
            <p:cNvSpPr/>
            <p:nvPr/>
          </p:nvSpPr>
          <p:spPr>
            <a:xfrm>
              <a:off x="5932782" y="4037565"/>
              <a:ext cx="311052"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27" name="rc127"/>
            <p:cNvSpPr/>
            <p:nvPr/>
          </p:nvSpPr>
          <p:spPr>
            <a:xfrm>
              <a:off x="6243834" y="4037565"/>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8" name="rc128"/>
            <p:cNvSpPr/>
            <p:nvPr/>
          </p:nvSpPr>
          <p:spPr>
            <a:xfrm>
              <a:off x="6554887" y="403756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9" name="rc129"/>
            <p:cNvSpPr/>
            <p:nvPr/>
          </p:nvSpPr>
          <p:spPr>
            <a:xfrm>
              <a:off x="6865939" y="403756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0" name="rc130"/>
            <p:cNvSpPr/>
            <p:nvPr/>
          </p:nvSpPr>
          <p:spPr>
            <a:xfrm>
              <a:off x="7176991" y="403756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1" name="rc131"/>
            <p:cNvSpPr/>
            <p:nvPr/>
          </p:nvSpPr>
          <p:spPr>
            <a:xfrm>
              <a:off x="7488044" y="403756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2" name="rc132"/>
            <p:cNvSpPr/>
            <p:nvPr/>
          </p:nvSpPr>
          <p:spPr>
            <a:xfrm>
              <a:off x="7799096" y="4037565"/>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3" name="rc133"/>
            <p:cNvSpPr/>
            <p:nvPr/>
          </p:nvSpPr>
          <p:spPr>
            <a:xfrm>
              <a:off x="8110148" y="4037565"/>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4" name="rc134"/>
            <p:cNvSpPr/>
            <p:nvPr/>
          </p:nvSpPr>
          <p:spPr>
            <a:xfrm>
              <a:off x="8421201" y="403756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5" name="rc135"/>
            <p:cNvSpPr/>
            <p:nvPr/>
          </p:nvSpPr>
          <p:spPr>
            <a:xfrm>
              <a:off x="8732253" y="403756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6" name="rc136"/>
            <p:cNvSpPr/>
            <p:nvPr/>
          </p:nvSpPr>
          <p:spPr>
            <a:xfrm>
              <a:off x="8732253" y="4298591"/>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37" name="rc137"/>
            <p:cNvSpPr/>
            <p:nvPr/>
          </p:nvSpPr>
          <p:spPr>
            <a:xfrm>
              <a:off x="955945" y="4559618"/>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8" name="rc138"/>
            <p:cNvSpPr/>
            <p:nvPr/>
          </p:nvSpPr>
          <p:spPr>
            <a:xfrm>
              <a:off x="1266997" y="4559618"/>
              <a:ext cx="311052"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9" name="rc139"/>
            <p:cNvSpPr/>
            <p:nvPr/>
          </p:nvSpPr>
          <p:spPr>
            <a:xfrm>
              <a:off x="1578050" y="4559618"/>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0" name="rc140"/>
            <p:cNvSpPr/>
            <p:nvPr/>
          </p:nvSpPr>
          <p:spPr>
            <a:xfrm>
              <a:off x="1889102" y="4559618"/>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1" name="rc141"/>
            <p:cNvSpPr/>
            <p:nvPr/>
          </p:nvSpPr>
          <p:spPr>
            <a:xfrm>
              <a:off x="2200154" y="4559618"/>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2" name="rc142"/>
            <p:cNvSpPr/>
            <p:nvPr/>
          </p:nvSpPr>
          <p:spPr>
            <a:xfrm>
              <a:off x="2511207" y="4559618"/>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3" name="rc143"/>
            <p:cNvSpPr/>
            <p:nvPr/>
          </p:nvSpPr>
          <p:spPr>
            <a:xfrm>
              <a:off x="2822259" y="4559618"/>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4" name="rc144"/>
            <p:cNvSpPr/>
            <p:nvPr/>
          </p:nvSpPr>
          <p:spPr>
            <a:xfrm>
              <a:off x="3133311" y="4559618"/>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5" name="rc145"/>
            <p:cNvSpPr/>
            <p:nvPr/>
          </p:nvSpPr>
          <p:spPr>
            <a:xfrm>
              <a:off x="3444364" y="4559618"/>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6" name="rc146"/>
            <p:cNvSpPr/>
            <p:nvPr/>
          </p:nvSpPr>
          <p:spPr>
            <a:xfrm>
              <a:off x="3755416"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7" name="rc147"/>
            <p:cNvSpPr/>
            <p:nvPr/>
          </p:nvSpPr>
          <p:spPr>
            <a:xfrm>
              <a:off x="4066468" y="455961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8" name="rc148"/>
            <p:cNvSpPr/>
            <p:nvPr/>
          </p:nvSpPr>
          <p:spPr>
            <a:xfrm>
              <a:off x="4377521" y="4559618"/>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9" name="rc149"/>
            <p:cNvSpPr/>
            <p:nvPr/>
          </p:nvSpPr>
          <p:spPr>
            <a:xfrm>
              <a:off x="4688573"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25"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1" name="rc151"/>
            <p:cNvSpPr/>
            <p:nvPr/>
          </p:nvSpPr>
          <p:spPr>
            <a:xfrm>
              <a:off x="5310677"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2" name="rc152"/>
            <p:cNvSpPr/>
            <p:nvPr/>
          </p:nvSpPr>
          <p:spPr>
            <a:xfrm>
              <a:off x="5621730"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3" name="rc153"/>
            <p:cNvSpPr/>
            <p:nvPr/>
          </p:nvSpPr>
          <p:spPr>
            <a:xfrm>
              <a:off x="5932782" y="455961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4" name="rc154"/>
            <p:cNvSpPr/>
            <p:nvPr/>
          </p:nvSpPr>
          <p:spPr>
            <a:xfrm>
              <a:off x="6243834"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5" name="rc155"/>
            <p:cNvSpPr/>
            <p:nvPr/>
          </p:nvSpPr>
          <p:spPr>
            <a:xfrm>
              <a:off x="6554887"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6" name="rc156"/>
            <p:cNvSpPr/>
            <p:nvPr/>
          </p:nvSpPr>
          <p:spPr>
            <a:xfrm>
              <a:off x="6865939"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7" name="rc157"/>
            <p:cNvSpPr/>
            <p:nvPr/>
          </p:nvSpPr>
          <p:spPr>
            <a:xfrm>
              <a:off x="7176991"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8" name="rc158"/>
            <p:cNvSpPr/>
            <p:nvPr/>
          </p:nvSpPr>
          <p:spPr>
            <a:xfrm>
              <a:off x="7488044"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9" name="rc159"/>
            <p:cNvSpPr/>
            <p:nvPr/>
          </p:nvSpPr>
          <p:spPr>
            <a:xfrm>
              <a:off x="7799096"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0" name="rc160"/>
            <p:cNvSpPr/>
            <p:nvPr/>
          </p:nvSpPr>
          <p:spPr>
            <a:xfrm>
              <a:off x="8110148"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1" name="rc161"/>
            <p:cNvSpPr/>
            <p:nvPr/>
          </p:nvSpPr>
          <p:spPr>
            <a:xfrm>
              <a:off x="8421201" y="455961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2" name="rc162"/>
            <p:cNvSpPr/>
            <p:nvPr/>
          </p:nvSpPr>
          <p:spPr>
            <a:xfrm>
              <a:off x="8732253" y="455961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3" name="rc163"/>
            <p:cNvSpPr/>
            <p:nvPr/>
          </p:nvSpPr>
          <p:spPr>
            <a:xfrm>
              <a:off x="6243834" y="5081671"/>
              <a:ext cx="311052" cy="26102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64" name="rc164"/>
            <p:cNvSpPr/>
            <p:nvPr/>
          </p:nvSpPr>
          <p:spPr>
            <a:xfrm>
              <a:off x="6554887" y="5081671"/>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5" name="rc165"/>
            <p:cNvSpPr/>
            <p:nvPr/>
          </p:nvSpPr>
          <p:spPr>
            <a:xfrm>
              <a:off x="6865939" y="5081671"/>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66" name="rc166"/>
            <p:cNvSpPr/>
            <p:nvPr/>
          </p:nvSpPr>
          <p:spPr>
            <a:xfrm>
              <a:off x="7176991" y="5081671"/>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7" name="rc167"/>
            <p:cNvSpPr/>
            <p:nvPr/>
          </p:nvSpPr>
          <p:spPr>
            <a:xfrm>
              <a:off x="7488044" y="5081671"/>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68" name="rc168"/>
            <p:cNvSpPr/>
            <p:nvPr/>
          </p:nvSpPr>
          <p:spPr>
            <a:xfrm>
              <a:off x="7799096"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9" name="rc169"/>
            <p:cNvSpPr/>
            <p:nvPr/>
          </p:nvSpPr>
          <p:spPr>
            <a:xfrm>
              <a:off x="8110148" y="5081671"/>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0" name="rc170"/>
            <p:cNvSpPr/>
            <p:nvPr/>
          </p:nvSpPr>
          <p:spPr>
            <a:xfrm>
              <a:off x="8421201" y="5081671"/>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1" name="rc171"/>
            <p:cNvSpPr/>
            <p:nvPr/>
          </p:nvSpPr>
          <p:spPr>
            <a:xfrm>
              <a:off x="8732253" y="5081671"/>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30" y="351551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3" name="rc173"/>
            <p:cNvSpPr/>
            <p:nvPr/>
          </p:nvSpPr>
          <p:spPr>
            <a:xfrm>
              <a:off x="5932782" y="351551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4" name="rc174"/>
            <p:cNvSpPr/>
            <p:nvPr/>
          </p:nvSpPr>
          <p:spPr>
            <a:xfrm>
              <a:off x="6243834" y="3515512"/>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5" name="rc175"/>
            <p:cNvSpPr/>
            <p:nvPr/>
          </p:nvSpPr>
          <p:spPr>
            <a:xfrm>
              <a:off x="6554887" y="3515512"/>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76" name="rc176"/>
            <p:cNvSpPr/>
            <p:nvPr/>
          </p:nvSpPr>
          <p:spPr>
            <a:xfrm>
              <a:off x="6865939" y="3515512"/>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77" name="rc177"/>
            <p:cNvSpPr/>
            <p:nvPr/>
          </p:nvSpPr>
          <p:spPr>
            <a:xfrm>
              <a:off x="7176991" y="351551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8" name="rc178"/>
            <p:cNvSpPr/>
            <p:nvPr/>
          </p:nvSpPr>
          <p:spPr>
            <a:xfrm>
              <a:off x="7488044" y="351551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9" name="rc179"/>
            <p:cNvSpPr/>
            <p:nvPr/>
          </p:nvSpPr>
          <p:spPr>
            <a:xfrm>
              <a:off x="7799096" y="351551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0" name="rc180"/>
            <p:cNvSpPr/>
            <p:nvPr/>
          </p:nvSpPr>
          <p:spPr>
            <a:xfrm>
              <a:off x="8110148" y="351551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1" name="rc181"/>
            <p:cNvSpPr/>
            <p:nvPr/>
          </p:nvSpPr>
          <p:spPr>
            <a:xfrm>
              <a:off x="8421201" y="3515512"/>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2" name="rc182"/>
            <p:cNvSpPr/>
            <p:nvPr/>
          </p:nvSpPr>
          <p:spPr>
            <a:xfrm>
              <a:off x="8732253" y="351551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3" name="rc183"/>
            <p:cNvSpPr/>
            <p:nvPr/>
          </p:nvSpPr>
          <p:spPr>
            <a:xfrm>
              <a:off x="6243834"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4" name="rc184"/>
            <p:cNvSpPr/>
            <p:nvPr/>
          </p:nvSpPr>
          <p:spPr>
            <a:xfrm>
              <a:off x="6554887" y="482064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5" name="rc185"/>
            <p:cNvSpPr/>
            <p:nvPr/>
          </p:nvSpPr>
          <p:spPr>
            <a:xfrm>
              <a:off x="6865939"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6" name="rc186"/>
            <p:cNvSpPr/>
            <p:nvPr/>
          </p:nvSpPr>
          <p:spPr>
            <a:xfrm>
              <a:off x="7176991"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7" name="rc187"/>
            <p:cNvSpPr/>
            <p:nvPr/>
          </p:nvSpPr>
          <p:spPr>
            <a:xfrm>
              <a:off x="7488044"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8" name="rc188"/>
            <p:cNvSpPr/>
            <p:nvPr/>
          </p:nvSpPr>
          <p:spPr>
            <a:xfrm>
              <a:off x="7799096"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9" name="rc189"/>
            <p:cNvSpPr/>
            <p:nvPr/>
          </p:nvSpPr>
          <p:spPr>
            <a:xfrm>
              <a:off x="8110148"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0" name="rc190"/>
            <p:cNvSpPr/>
            <p:nvPr/>
          </p:nvSpPr>
          <p:spPr>
            <a:xfrm>
              <a:off x="8421201" y="482064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1" name="rc191"/>
            <p:cNvSpPr/>
            <p:nvPr/>
          </p:nvSpPr>
          <p:spPr>
            <a:xfrm>
              <a:off x="8732253" y="482064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2" name="rc192"/>
            <p:cNvSpPr/>
            <p:nvPr/>
          </p:nvSpPr>
          <p:spPr>
            <a:xfrm>
              <a:off x="5621730"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782" y="377653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4" name="rc194"/>
            <p:cNvSpPr/>
            <p:nvPr/>
          </p:nvSpPr>
          <p:spPr>
            <a:xfrm>
              <a:off x="6243834" y="377653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5" name="rc195"/>
            <p:cNvSpPr/>
            <p:nvPr/>
          </p:nvSpPr>
          <p:spPr>
            <a:xfrm>
              <a:off x="6554887" y="377653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6" name="rc196"/>
            <p:cNvSpPr/>
            <p:nvPr/>
          </p:nvSpPr>
          <p:spPr>
            <a:xfrm>
              <a:off x="6865939"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7" name="rc197"/>
            <p:cNvSpPr/>
            <p:nvPr/>
          </p:nvSpPr>
          <p:spPr>
            <a:xfrm>
              <a:off x="7176991" y="3776538"/>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8" name="rc198"/>
            <p:cNvSpPr/>
            <p:nvPr/>
          </p:nvSpPr>
          <p:spPr>
            <a:xfrm>
              <a:off x="7488044" y="3776538"/>
              <a:ext cx="311052" cy="2610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99" name="rc199"/>
            <p:cNvSpPr/>
            <p:nvPr/>
          </p:nvSpPr>
          <p:spPr>
            <a:xfrm>
              <a:off x="7799096" y="3776538"/>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0" name="rc200"/>
            <p:cNvSpPr/>
            <p:nvPr/>
          </p:nvSpPr>
          <p:spPr>
            <a:xfrm>
              <a:off x="8110148"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1" name="rc201"/>
            <p:cNvSpPr/>
            <p:nvPr/>
          </p:nvSpPr>
          <p:spPr>
            <a:xfrm>
              <a:off x="8421201" y="377653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2" name="rc202"/>
            <p:cNvSpPr/>
            <p:nvPr/>
          </p:nvSpPr>
          <p:spPr>
            <a:xfrm>
              <a:off x="8732253" y="377653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3" name="rc203"/>
            <p:cNvSpPr/>
            <p:nvPr/>
          </p:nvSpPr>
          <p:spPr>
            <a:xfrm>
              <a:off x="8732253" y="5342698"/>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04" name="tx204"/>
            <p:cNvSpPr/>
            <p:nvPr/>
          </p:nvSpPr>
          <p:spPr>
            <a:xfrm>
              <a:off x="1051182" y="204207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05" name="tx205"/>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06" name="tx206"/>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07" name="tx207"/>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08" name="tx208"/>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09" name="tx209"/>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10" name="tx210"/>
            <p:cNvSpPr/>
            <p:nvPr/>
          </p:nvSpPr>
          <p:spPr>
            <a:xfrm>
              <a:off x="289640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11" name="tx211"/>
            <p:cNvSpPr/>
            <p:nvPr/>
          </p:nvSpPr>
          <p:spPr>
            <a:xfrm>
              <a:off x="3207454"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12" name="tx212"/>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13" name="tx213"/>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14" name="tx214"/>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15" name="tx215"/>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16" name="tx216"/>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7" name="tx217"/>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8" name="tx218"/>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9" name="tx219"/>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20" name="tx220"/>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21" name="tx221"/>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22" name="tx222"/>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3" name="tx223"/>
            <p:cNvSpPr/>
            <p:nvPr/>
          </p:nvSpPr>
          <p:spPr>
            <a:xfrm>
              <a:off x="694008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4" name="tx224"/>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5" name="tx225"/>
            <p:cNvSpPr/>
            <p:nvPr/>
          </p:nvSpPr>
          <p:spPr>
            <a:xfrm>
              <a:off x="7583280"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6" name="tx226"/>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7" name="tx227"/>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8" name="tx228"/>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29" name="tx229"/>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0" name="tx230"/>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1" name="tx231"/>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2" name="tx232"/>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33" name="tx233"/>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34" name="tx234"/>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5" name="tx235"/>
            <p:cNvSpPr/>
            <p:nvPr/>
          </p:nvSpPr>
          <p:spPr>
            <a:xfrm>
              <a:off x="2606443"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6" name="tx236"/>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7" name="tx237"/>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8" name="tx238"/>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9" name="tx239"/>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0" name="tx240"/>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1" name="tx241"/>
            <p:cNvSpPr/>
            <p:nvPr/>
          </p:nvSpPr>
          <p:spPr>
            <a:xfrm>
              <a:off x="445166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2" name="tx242"/>
            <p:cNvSpPr/>
            <p:nvPr/>
          </p:nvSpPr>
          <p:spPr>
            <a:xfrm>
              <a:off x="4762716"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3" name="tx243"/>
            <p:cNvSpPr/>
            <p:nvPr/>
          </p:nvSpPr>
          <p:spPr>
            <a:xfrm>
              <a:off x="5073768"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4" name="tx244"/>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5" name="tx245"/>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6" name="tx246"/>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7" name="tx247"/>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8" name="tx248"/>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9" name="tx249"/>
            <p:cNvSpPr/>
            <p:nvPr/>
          </p:nvSpPr>
          <p:spPr>
            <a:xfrm>
              <a:off x="694008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0" name="tx250"/>
            <p:cNvSpPr/>
            <p:nvPr/>
          </p:nvSpPr>
          <p:spPr>
            <a:xfrm>
              <a:off x="7272228"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1" name="tx251"/>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2" name="tx252"/>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3" name="tx253"/>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54" name="tx254"/>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55" name="tx255"/>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6" name="tx256"/>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57" name="tx257"/>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58" name="tx258"/>
            <p:cNvSpPr/>
            <p:nvPr/>
          </p:nvSpPr>
          <p:spPr>
            <a:xfrm>
              <a:off x="1673286" y="282515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9" name="tx259"/>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60" name="tx260"/>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61" name="tx261"/>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2" name="tx262"/>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3" name="tx263"/>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4" name="tx264"/>
            <p:cNvSpPr/>
            <p:nvPr/>
          </p:nvSpPr>
          <p:spPr>
            <a:xfrm>
              <a:off x="3539600"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5" name="tx265"/>
            <p:cNvSpPr/>
            <p:nvPr/>
          </p:nvSpPr>
          <p:spPr>
            <a:xfrm>
              <a:off x="3850652"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6" name="tx266"/>
            <p:cNvSpPr/>
            <p:nvPr/>
          </p:nvSpPr>
          <p:spPr>
            <a:xfrm>
              <a:off x="4161705"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7" name="tx267"/>
            <p:cNvSpPr/>
            <p:nvPr/>
          </p:nvSpPr>
          <p:spPr>
            <a:xfrm>
              <a:off x="445166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8" name="tx268"/>
            <p:cNvSpPr/>
            <p:nvPr/>
          </p:nvSpPr>
          <p:spPr>
            <a:xfrm>
              <a:off x="4762716"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9" name="tx269"/>
            <p:cNvSpPr/>
            <p:nvPr/>
          </p:nvSpPr>
          <p:spPr>
            <a:xfrm>
              <a:off x="5073768"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0" name="tx270"/>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1" name="tx271"/>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2" name="tx272"/>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3" name="tx273"/>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4" name="tx274"/>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5" name="tx275"/>
            <p:cNvSpPr/>
            <p:nvPr/>
          </p:nvSpPr>
          <p:spPr>
            <a:xfrm>
              <a:off x="6940082"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6" name="tx276"/>
            <p:cNvSpPr/>
            <p:nvPr/>
          </p:nvSpPr>
          <p:spPr>
            <a:xfrm>
              <a:off x="7272228"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7" name="tx277"/>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8" name="tx278"/>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9" name="tx279"/>
            <p:cNvSpPr/>
            <p:nvPr/>
          </p:nvSpPr>
          <p:spPr>
            <a:xfrm>
              <a:off x="8205385"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0" name="tx280"/>
            <p:cNvSpPr/>
            <p:nvPr/>
          </p:nvSpPr>
          <p:spPr>
            <a:xfrm>
              <a:off x="8516437" y="28241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1" name="tx281"/>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2" name="tx282"/>
            <p:cNvSpPr/>
            <p:nvPr/>
          </p:nvSpPr>
          <p:spPr>
            <a:xfrm>
              <a:off x="4161705"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3" name="tx283"/>
            <p:cNvSpPr/>
            <p:nvPr/>
          </p:nvSpPr>
          <p:spPr>
            <a:xfrm>
              <a:off x="445166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4" name="tx284"/>
            <p:cNvSpPr/>
            <p:nvPr/>
          </p:nvSpPr>
          <p:spPr>
            <a:xfrm>
              <a:off x="4762716"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5" name="tx285"/>
            <p:cNvSpPr/>
            <p:nvPr/>
          </p:nvSpPr>
          <p:spPr>
            <a:xfrm>
              <a:off x="5073768"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6" name="tx286"/>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7" name="tx287"/>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8" name="tx288"/>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9" name="tx289"/>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0" name="tx290"/>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1" name="tx291"/>
            <p:cNvSpPr/>
            <p:nvPr/>
          </p:nvSpPr>
          <p:spPr>
            <a:xfrm>
              <a:off x="6940082"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2" name="tx292"/>
            <p:cNvSpPr/>
            <p:nvPr/>
          </p:nvSpPr>
          <p:spPr>
            <a:xfrm>
              <a:off x="7272228"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3" name="tx293"/>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4" name="tx294"/>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5" name="tx295"/>
            <p:cNvSpPr/>
            <p:nvPr/>
          </p:nvSpPr>
          <p:spPr>
            <a:xfrm>
              <a:off x="8205385"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6" name="tx296"/>
            <p:cNvSpPr/>
            <p:nvPr/>
          </p:nvSpPr>
          <p:spPr>
            <a:xfrm>
              <a:off x="8495344" y="334487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7" name="tx297"/>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8" name="tx298"/>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9" name="tx299"/>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0" name="tx300"/>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1" name="tx301"/>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2" name="tx302"/>
            <p:cNvSpPr/>
            <p:nvPr/>
          </p:nvSpPr>
          <p:spPr>
            <a:xfrm>
              <a:off x="6940082"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3" name="tx303"/>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4" name="tx304"/>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05" name="tx305"/>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6" name="tx306"/>
            <p:cNvSpPr/>
            <p:nvPr/>
          </p:nvSpPr>
          <p:spPr>
            <a:xfrm>
              <a:off x="8205385"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7" name="tx307"/>
            <p:cNvSpPr/>
            <p:nvPr/>
          </p:nvSpPr>
          <p:spPr>
            <a:xfrm>
              <a:off x="8495344"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8" name="tx308"/>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9" name="tx309"/>
            <p:cNvSpPr/>
            <p:nvPr/>
          </p:nvSpPr>
          <p:spPr>
            <a:xfrm>
              <a:off x="4161705"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0" name="tx310"/>
            <p:cNvSpPr/>
            <p:nvPr/>
          </p:nvSpPr>
          <p:spPr>
            <a:xfrm>
              <a:off x="445166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1" name="tx311"/>
            <p:cNvSpPr/>
            <p:nvPr/>
          </p:nvSpPr>
          <p:spPr>
            <a:xfrm>
              <a:off x="4762716"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2" name="tx312"/>
            <p:cNvSpPr/>
            <p:nvPr/>
          </p:nvSpPr>
          <p:spPr>
            <a:xfrm>
              <a:off x="5073768"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3" name="tx313"/>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4" name="tx314"/>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5" name="tx315"/>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6" name="tx316"/>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7" name="tx317"/>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8" name="tx318"/>
            <p:cNvSpPr/>
            <p:nvPr/>
          </p:nvSpPr>
          <p:spPr>
            <a:xfrm>
              <a:off x="6940082"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9" name="tx319"/>
            <p:cNvSpPr/>
            <p:nvPr/>
          </p:nvSpPr>
          <p:spPr>
            <a:xfrm>
              <a:off x="7272228"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0" name="tx320"/>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1" name="tx321"/>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2" name="tx322"/>
            <p:cNvSpPr/>
            <p:nvPr/>
          </p:nvSpPr>
          <p:spPr>
            <a:xfrm>
              <a:off x="8205385"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3" name="tx323"/>
            <p:cNvSpPr/>
            <p:nvPr/>
          </p:nvSpPr>
          <p:spPr>
            <a:xfrm>
              <a:off x="8516437" y="308517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4" name="tx324"/>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5" name="tx325"/>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6" name="tx326"/>
            <p:cNvSpPr/>
            <p:nvPr/>
          </p:nvSpPr>
          <p:spPr>
            <a:xfrm>
              <a:off x="6940082"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7" name="tx327"/>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8" name="tx328"/>
            <p:cNvSpPr/>
            <p:nvPr/>
          </p:nvSpPr>
          <p:spPr>
            <a:xfrm>
              <a:off x="7562187"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9" name="tx329"/>
            <p:cNvSpPr/>
            <p:nvPr/>
          </p:nvSpPr>
          <p:spPr>
            <a:xfrm>
              <a:off x="7873239"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0" name="tx330"/>
            <p:cNvSpPr/>
            <p:nvPr/>
          </p:nvSpPr>
          <p:spPr>
            <a:xfrm>
              <a:off x="8184291" y="412795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1" name="tx331"/>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2" name="tx332"/>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3" name="tx333"/>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34" name="tx334"/>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35" name="tx335"/>
            <p:cNvSpPr/>
            <p:nvPr/>
          </p:nvSpPr>
          <p:spPr>
            <a:xfrm>
              <a:off x="1963245"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6" name="tx336"/>
            <p:cNvSpPr/>
            <p:nvPr/>
          </p:nvSpPr>
          <p:spPr>
            <a:xfrm>
              <a:off x="2274297"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7" name="tx337"/>
            <p:cNvSpPr/>
            <p:nvPr/>
          </p:nvSpPr>
          <p:spPr>
            <a:xfrm>
              <a:off x="2606443"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8" name="tx338"/>
            <p:cNvSpPr/>
            <p:nvPr/>
          </p:nvSpPr>
          <p:spPr>
            <a:xfrm>
              <a:off x="2896402" y="46486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39" name="tx339"/>
            <p:cNvSpPr/>
            <p:nvPr/>
          </p:nvSpPr>
          <p:spPr>
            <a:xfrm>
              <a:off x="3207454"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0" name="tx340"/>
            <p:cNvSpPr/>
            <p:nvPr/>
          </p:nvSpPr>
          <p:spPr>
            <a:xfrm>
              <a:off x="3539600"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1" name="tx341"/>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2" name="tx342"/>
            <p:cNvSpPr/>
            <p:nvPr/>
          </p:nvSpPr>
          <p:spPr>
            <a:xfrm>
              <a:off x="4161705"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3" name="tx343"/>
            <p:cNvSpPr/>
            <p:nvPr/>
          </p:nvSpPr>
          <p:spPr>
            <a:xfrm>
              <a:off x="4472757" y="46513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4" name="tx344"/>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5" name="tx345"/>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6" name="tx346"/>
            <p:cNvSpPr/>
            <p:nvPr/>
          </p:nvSpPr>
          <p:spPr>
            <a:xfrm>
              <a:off x="5405914"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7" name="tx347"/>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8" name="tx348"/>
            <p:cNvSpPr/>
            <p:nvPr/>
          </p:nvSpPr>
          <p:spPr>
            <a:xfrm>
              <a:off x="6028019"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9" name="tx349"/>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0" name="tx350"/>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1" name="tx351"/>
            <p:cNvSpPr/>
            <p:nvPr/>
          </p:nvSpPr>
          <p:spPr>
            <a:xfrm>
              <a:off x="6940082"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2" name="tx352"/>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3" name="tx353"/>
            <p:cNvSpPr/>
            <p:nvPr/>
          </p:nvSpPr>
          <p:spPr>
            <a:xfrm>
              <a:off x="7562187"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4" name="tx354"/>
            <p:cNvSpPr/>
            <p:nvPr/>
          </p:nvSpPr>
          <p:spPr>
            <a:xfrm>
              <a:off x="7873239"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5" name="tx355"/>
            <p:cNvSpPr/>
            <p:nvPr/>
          </p:nvSpPr>
          <p:spPr>
            <a:xfrm>
              <a:off x="8184291"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6" name="tx356"/>
            <p:cNvSpPr/>
            <p:nvPr/>
          </p:nvSpPr>
          <p:spPr>
            <a:xfrm>
              <a:off x="8495344"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7" name="tx357"/>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8" name="tx358"/>
            <p:cNvSpPr/>
            <p:nvPr/>
          </p:nvSpPr>
          <p:spPr>
            <a:xfrm>
              <a:off x="7272228"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59" name="tx359"/>
            <p:cNvSpPr/>
            <p:nvPr/>
          </p:nvSpPr>
          <p:spPr>
            <a:xfrm>
              <a:off x="7873239"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0" name="tx360"/>
            <p:cNvSpPr/>
            <p:nvPr/>
          </p:nvSpPr>
          <p:spPr>
            <a:xfrm>
              <a:off x="8184291"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61" name="tx361"/>
            <p:cNvSpPr/>
            <p:nvPr/>
          </p:nvSpPr>
          <p:spPr>
            <a:xfrm>
              <a:off x="8495344"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62" name="tx362"/>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63" name="tx363"/>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4" name="tx364"/>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5" name="tx365"/>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66" name="tx366"/>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67" name="tx367"/>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8" name="tx368"/>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9" name="tx369"/>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0" name="tx370"/>
            <p:cNvSpPr/>
            <p:nvPr/>
          </p:nvSpPr>
          <p:spPr>
            <a:xfrm>
              <a:off x="8205385"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1" name="tx371"/>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2" name="tx372"/>
            <p:cNvSpPr/>
            <p:nvPr/>
          </p:nvSpPr>
          <p:spPr>
            <a:xfrm>
              <a:off x="8827489"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3" name="tx373"/>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4" name="tx374"/>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5" name="tx375"/>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6" name="tx376"/>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7" name="tx377"/>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8" name="tx378"/>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9" name="tx379"/>
            <p:cNvSpPr/>
            <p:nvPr/>
          </p:nvSpPr>
          <p:spPr>
            <a:xfrm>
              <a:off x="8184291"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0" name="tx380"/>
            <p:cNvSpPr/>
            <p:nvPr/>
          </p:nvSpPr>
          <p:spPr>
            <a:xfrm>
              <a:off x="8495344"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1" name="tx381"/>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2" name="tx382"/>
            <p:cNvSpPr/>
            <p:nvPr/>
          </p:nvSpPr>
          <p:spPr>
            <a:xfrm>
              <a:off x="571696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3" name="tx383"/>
            <p:cNvSpPr/>
            <p:nvPr/>
          </p:nvSpPr>
          <p:spPr>
            <a:xfrm>
              <a:off x="6006925"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4" name="tx384"/>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5" name="tx385"/>
            <p:cNvSpPr/>
            <p:nvPr/>
          </p:nvSpPr>
          <p:spPr>
            <a:xfrm>
              <a:off x="6650123"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6" name="tx386"/>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7" name="tx387"/>
            <p:cNvSpPr/>
            <p:nvPr/>
          </p:nvSpPr>
          <p:spPr>
            <a:xfrm>
              <a:off x="7251134" y="386692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8" name="tx388"/>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9" name="tx389"/>
            <p:cNvSpPr/>
            <p:nvPr/>
          </p:nvSpPr>
          <p:spPr>
            <a:xfrm>
              <a:off x="8516437"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0" name="tx390"/>
            <p:cNvSpPr/>
            <p:nvPr/>
          </p:nvSpPr>
          <p:spPr>
            <a:xfrm>
              <a:off x="8827489"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1" name="tx391"/>
            <p:cNvSpPr/>
            <p:nvPr/>
          </p:nvSpPr>
          <p:spPr>
            <a:xfrm>
              <a:off x="5436059" y="23004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92" name="tx392"/>
            <p:cNvSpPr/>
            <p:nvPr/>
          </p:nvSpPr>
          <p:spPr>
            <a:xfrm>
              <a:off x="6006925"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93" name="tx393"/>
            <p:cNvSpPr/>
            <p:nvPr/>
          </p:nvSpPr>
          <p:spPr>
            <a:xfrm>
              <a:off x="6348122" y="4126632"/>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94" name="tx394"/>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95" name="tx395"/>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96" name="tx396"/>
            <p:cNvSpPr/>
            <p:nvPr/>
          </p:nvSpPr>
          <p:spPr>
            <a:xfrm>
              <a:off x="6339071"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97" name="tx397"/>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98" name="tx398"/>
            <p:cNvSpPr/>
            <p:nvPr/>
          </p:nvSpPr>
          <p:spPr>
            <a:xfrm>
              <a:off x="6940082"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99" name="tx399"/>
            <p:cNvSpPr/>
            <p:nvPr/>
          </p:nvSpPr>
          <p:spPr>
            <a:xfrm>
              <a:off x="7562187"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00" name="tx400"/>
            <p:cNvSpPr/>
            <p:nvPr/>
          </p:nvSpPr>
          <p:spPr>
            <a:xfrm>
              <a:off x="6961175"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01" name="tx401"/>
            <p:cNvSpPr/>
            <p:nvPr/>
          </p:nvSpPr>
          <p:spPr>
            <a:xfrm>
              <a:off x="7562187" y="386692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02" name="tx402"/>
            <p:cNvSpPr/>
            <p:nvPr/>
          </p:nvSpPr>
          <p:spPr>
            <a:xfrm>
              <a:off x="7894332" y="386798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03" name="tx403"/>
            <p:cNvSpPr/>
            <p:nvPr/>
          </p:nvSpPr>
          <p:spPr>
            <a:xfrm>
              <a:off x="8827489"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04" name="tx40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05" name="tx40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06" name="tx40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07" name="tx40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08" name="tx40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09" name="tx40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10" name="tx41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11" name="tx41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12" name="tx41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13" name="tx41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14" name="tx41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15" name="tx41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16" name="tx41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17" name="tx41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18" name="tx41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19" name="tx41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20" name="tx42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21" name="tx42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22" name="tx42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23" name="tx42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24" name="tx42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25" name="tx42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26" name="tx42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27" name="tx42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28" name="tx42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29" name="tx42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30" name="tx430"/>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31" name="tx431"/>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32" name="tx432"/>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33" name="tx433"/>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34" name="tx434"/>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35" name="tx435"/>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36" name="tx436"/>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37" name="tx437"/>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38" name="tx438"/>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39" name="tx439"/>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40" name="tx440"/>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41" name="tx441"/>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42" name="tx442"/>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43" name="tx443"/>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44" name="tx444"/>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45" name="pic445"/>
            <p:cNvPicPr/>
            <p:nvPr/>
          </p:nvPicPr>
          <p:blipFill>
            <a:blip r:embed="rId2" cstate="print"/>
            <a:stretch>
              <a:fillRect/>
            </a:stretch>
          </p:blipFill>
          <p:spPr>
            <a:xfrm>
              <a:off x="4653227" y="5838594"/>
              <a:ext cx="2160000" cy="219455"/>
            </a:xfrm>
            <a:prstGeom prst="rect">
              <a:avLst/>
            </a:prstGeom>
          </p:spPr>
        </p:pic>
        <p:sp>
          <p:nvSpPr>
            <p:cNvPr id="446" name="pl446"/>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7" name="pl447"/>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8" name="pl448"/>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9" name="pl449"/>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0" name="pl450"/>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1" name="pl451"/>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2" name="pl452"/>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3" name="pl453"/>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4" name="pl454"/>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5" name="pl455"/>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6" name="pl456"/>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7" name="pl457"/>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8" name="tx458"/>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59" name="tx459"/>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60" name="tx460"/>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61" name="tx461"/>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62" name="tx462"/>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63" name="tx463"/>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64" name="tx464"/>
            <p:cNvSpPr/>
            <p:nvPr/>
          </p:nvSpPr>
          <p:spPr>
            <a:xfrm>
              <a:off x="924840" y="1332266"/>
              <a:ext cx="29355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Namibia, 2000-2025</a:t>
              </a:r>
            </a:p>
          </p:txBody>
        </p:sp>
        <p:sp>
          <p:nvSpPr>
            <p:cNvPr id="465" name="tx46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66" name="tx46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67" name="tx46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2 out of 14 (14%) vaccines in the schedule achieved coverage of 90% or more. Vaccine coverage ranged from 40% to 94%.
Since 2010, estimates have been made for 10 new vaccines. IPVC and HPVc is the newest vaccine reported (2025), which achieved 40% and 34% coverage in 2025.
In 2025, Namibia did not report any stockouts of vaccines or supplies.</a:t>
            </a:r>
          </a:p>
        </p:txBody>
      </p:sp>
      <p:sp>
        <p:nvSpPr>
          <p:cNvPr id="46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nine antigens, remained unchanged for three, and declined for two, indicating overall progress in routine immunization performance; two achieved at least 90% coverage.</a:t>
            </a:r>
          </a:p>
        </p:txBody>
      </p:sp>
      <p:grpSp xmlns:pic="http://schemas.openxmlformats.org/drawingml/2006/picture">
        <p:nvGrpSpPr>
          <p:cNvPr id="470" name=""/>
          <p:cNvGrpSpPr/>
          <p:nvPr/>
        </p:nvGrpSpPr>
        <p:grpSpPr>
          <a:xfrm>
            <a:off x="292608" y="1005840"/>
            <a:ext cx="8595360" cy="28575"/>
            <a:chOff x="292608" y="1005840"/>
            <a:chExt cx="8595360" cy="28575"/>
          </a:xfrm>
        </p:grpSpPr>
        <p:sp>
          <p:nvSpPr>
            <p:cNvPr id="47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758151"/>
            </a:xfrm>
            <a:custGeom>
              <a:avLst/>
              <a:pathLst>
                <a:path w="6481656" h="758151">
                  <a:moveTo>
                    <a:pt x="0" y="319221"/>
                  </a:moveTo>
                  <a:lnTo>
                    <a:pt x="259266" y="399027"/>
                  </a:lnTo>
                  <a:lnTo>
                    <a:pt x="518532" y="478832"/>
                  </a:lnTo>
                  <a:lnTo>
                    <a:pt x="777798" y="438929"/>
                  </a:lnTo>
                  <a:lnTo>
                    <a:pt x="1037065" y="399027"/>
                  </a:lnTo>
                  <a:lnTo>
                    <a:pt x="1296331" y="199513"/>
                  </a:lnTo>
                  <a:lnTo>
                    <a:pt x="1555597" y="279319"/>
                  </a:lnTo>
                  <a:lnTo>
                    <a:pt x="1814863" y="399027"/>
                  </a:lnTo>
                  <a:lnTo>
                    <a:pt x="2074130" y="399027"/>
                  </a:lnTo>
                  <a:lnTo>
                    <a:pt x="2333396" y="438929"/>
                  </a:lnTo>
                  <a:lnTo>
                    <a:pt x="2592662" y="438929"/>
                  </a:lnTo>
                  <a:lnTo>
                    <a:pt x="2851928" y="399027"/>
                  </a:lnTo>
                  <a:lnTo>
                    <a:pt x="3111195" y="359124"/>
                  </a:lnTo>
                  <a:lnTo>
                    <a:pt x="3370461" y="159610"/>
                  </a:lnTo>
                  <a:lnTo>
                    <a:pt x="3629727" y="239416"/>
                  </a:lnTo>
                  <a:lnTo>
                    <a:pt x="3888994" y="0"/>
                  </a:lnTo>
                  <a:lnTo>
                    <a:pt x="4148260" y="319221"/>
                  </a:lnTo>
                  <a:lnTo>
                    <a:pt x="4407526" y="159610"/>
                  </a:lnTo>
                  <a:lnTo>
                    <a:pt x="4666792" y="159610"/>
                  </a:lnTo>
                  <a:lnTo>
                    <a:pt x="4926059" y="239416"/>
                  </a:lnTo>
                  <a:lnTo>
                    <a:pt x="5185325" y="199513"/>
                  </a:lnTo>
                  <a:lnTo>
                    <a:pt x="5444591" y="159610"/>
                  </a:lnTo>
                  <a:lnTo>
                    <a:pt x="5703857" y="319221"/>
                  </a:lnTo>
                  <a:lnTo>
                    <a:pt x="5963124" y="399027"/>
                  </a:lnTo>
                  <a:lnTo>
                    <a:pt x="6222390" y="758151"/>
                  </a:lnTo>
                  <a:lnTo>
                    <a:pt x="6481656" y="47883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518126"/>
              <a:ext cx="6481656" cy="798054"/>
            </a:xfrm>
            <a:custGeom>
              <a:avLst/>
              <a:pathLst>
                <a:path w="6481656" h="798054">
                  <a:moveTo>
                    <a:pt x="0" y="598540"/>
                  </a:moveTo>
                  <a:lnTo>
                    <a:pt x="259266" y="638443"/>
                  </a:lnTo>
                  <a:lnTo>
                    <a:pt x="518532" y="678346"/>
                  </a:lnTo>
                  <a:lnTo>
                    <a:pt x="777798" y="598540"/>
                  </a:lnTo>
                  <a:lnTo>
                    <a:pt x="1037065" y="518735"/>
                  </a:lnTo>
                  <a:lnTo>
                    <a:pt x="1296331" y="319221"/>
                  </a:lnTo>
                  <a:lnTo>
                    <a:pt x="1555597" y="319221"/>
                  </a:lnTo>
                  <a:lnTo>
                    <a:pt x="1814863" y="319221"/>
                  </a:lnTo>
                  <a:lnTo>
                    <a:pt x="2074130" y="438929"/>
                  </a:lnTo>
                  <a:lnTo>
                    <a:pt x="2333396" y="438929"/>
                  </a:lnTo>
                  <a:lnTo>
                    <a:pt x="2592662" y="438929"/>
                  </a:lnTo>
                  <a:lnTo>
                    <a:pt x="2851928" y="478832"/>
                  </a:lnTo>
                  <a:lnTo>
                    <a:pt x="3111195" y="399027"/>
                  </a:lnTo>
                  <a:lnTo>
                    <a:pt x="3370461" y="199513"/>
                  </a:lnTo>
                  <a:lnTo>
                    <a:pt x="3629727" y="239416"/>
                  </a:lnTo>
                  <a:lnTo>
                    <a:pt x="3888994" y="79805"/>
                  </a:lnTo>
                  <a:lnTo>
                    <a:pt x="4148260" y="359124"/>
                  </a:lnTo>
                  <a:lnTo>
                    <a:pt x="4407526" y="239416"/>
                  </a:lnTo>
                  <a:lnTo>
                    <a:pt x="4666792" y="199513"/>
                  </a:lnTo>
                  <a:lnTo>
                    <a:pt x="4926059" y="279319"/>
                  </a:lnTo>
                  <a:lnTo>
                    <a:pt x="5185325" y="39902"/>
                  </a:lnTo>
                  <a:lnTo>
                    <a:pt x="5444591" y="0"/>
                  </a:lnTo>
                  <a:lnTo>
                    <a:pt x="5703857" y="399027"/>
                  </a:lnTo>
                  <a:lnTo>
                    <a:pt x="5963124" y="438929"/>
                  </a:lnTo>
                  <a:lnTo>
                    <a:pt x="6222390" y="798054"/>
                  </a:lnTo>
                  <a:lnTo>
                    <a:pt x="6481656" y="47883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637834"/>
              <a:ext cx="6481656" cy="1316789"/>
            </a:xfrm>
            <a:custGeom>
              <a:avLst/>
              <a:pathLst>
                <a:path w="6481656" h="1316789">
                  <a:moveTo>
                    <a:pt x="0" y="877859"/>
                  </a:moveTo>
                  <a:lnTo>
                    <a:pt x="259266" y="1316789"/>
                  </a:lnTo>
                  <a:lnTo>
                    <a:pt x="518532" y="917762"/>
                  </a:lnTo>
                  <a:lnTo>
                    <a:pt x="777798" y="837957"/>
                  </a:lnTo>
                  <a:lnTo>
                    <a:pt x="1037065" y="837957"/>
                  </a:lnTo>
                  <a:lnTo>
                    <a:pt x="1296331" y="718249"/>
                  </a:lnTo>
                  <a:lnTo>
                    <a:pt x="1555597" y="1117276"/>
                  </a:lnTo>
                  <a:lnTo>
                    <a:pt x="1814863" y="877859"/>
                  </a:lnTo>
                  <a:lnTo>
                    <a:pt x="2074130" y="718249"/>
                  </a:lnTo>
                  <a:lnTo>
                    <a:pt x="2333396" y="598540"/>
                  </a:lnTo>
                  <a:lnTo>
                    <a:pt x="2592662" y="638443"/>
                  </a:lnTo>
                  <a:lnTo>
                    <a:pt x="2851928" y="678346"/>
                  </a:lnTo>
                  <a:lnTo>
                    <a:pt x="3111195" y="598540"/>
                  </a:lnTo>
                  <a:lnTo>
                    <a:pt x="3370461" y="359124"/>
                  </a:lnTo>
                  <a:lnTo>
                    <a:pt x="3629727" y="319221"/>
                  </a:lnTo>
                  <a:lnTo>
                    <a:pt x="3888994" y="239416"/>
                  </a:lnTo>
                  <a:lnTo>
                    <a:pt x="4148260" y="638443"/>
                  </a:lnTo>
                  <a:lnTo>
                    <a:pt x="4407526" y="438929"/>
                  </a:lnTo>
                  <a:lnTo>
                    <a:pt x="4666792" y="359124"/>
                  </a:lnTo>
                  <a:lnTo>
                    <a:pt x="4926059" y="438929"/>
                  </a:lnTo>
                  <a:lnTo>
                    <a:pt x="5185325" y="39902"/>
                  </a:lnTo>
                  <a:lnTo>
                    <a:pt x="5444591" y="0"/>
                  </a:lnTo>
                  <a:lnTo>
                    <a:pt x="5703857" y="79805"/>
                  </a:lnTo>
                  <a:lnTo>
                    <a:pt x="5963124" y="199513"/>
                  </a:lnTo>
                  <a:lnTo>
                    <a:pt x="6222390" y="478832"/>
                  </a:lnTo>
                  <a:lnTo>
                    <a:pt x="6481656" y="279319"/>
                  </a:lnTo>
                </a:path>
              </a:pathLst>
            </a:custGeom>
            <a:ln w="27101" cap="flat">
              <a:solidFill>
                <a:srgbClr val="00BFC4">
                  <a:alpha val="100000"/>
                </a:srgbClr>
              </a:solidFill>
              <a:prstDash val="solid"/>
              <a:round/>
            </a:ln>
          </p:spPr>
          <p:txBody>
            <a:bodyPr/>
            <a:lstStyle/>
            <a:p/>
          </p:txBody>
        </p:sp>
        <p:sp>
          <p:nvSpPr>
            <p:cNvPr id="31" name="pl31"/>
            <p:cNvSpPr/>
            <p:nvPr/>
          </p:nvSpPr>
          <p:spPr>
            <a:xfrm>
              <a:off x="5846545" y="2116667"/>
              <a:ext cx="2074130" cy="1875427"/>
            </a:xfrm>
            <a:custGeom>
              <a:avLst/>
              <a:pathLst>
                <a:path w="2074130" h="1875427">
                  <a:moveTo>
                    <a:pt x="0" y="1875427"/>
                  </a:moveTo>
                  <a:lnTo>
                    <a:pt x="259266" y="1157178"/>
                  </a:lnTo>
                  <a:lnTo>
                    <a:pt x="518532" y="917762"/>
                  </a:lnTo>
                  <a:lnTo>
                    <a:pt x="777798" y="638443"/>
                  </a:lnTo>
                  <a:lnTo>
                    <a:pt x="1037065" y="917762"/>
                  </a:lnTo>
                  <a:lnTo>
                    <a:pt x="1296331" y="0"/>
                  </a:lnTo>
                  <a:lnTo>
                    <a:pt x="1555597" y="678346"/>
                  </a:lnTo>
                  <a:lnTo>
                    <a:pt x="1814863" y="518735"/>
                  </a:lnTo>
                  <a:lnTo>
                    <a:pt x="2074130" y="47883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79897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9585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55712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0782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4773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808169" y="395371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2461" y="1654402"/>
              <a:ext cx="247481" cy="174629"/>
            </a:xfrm>
            <a:custGeom>
              <a:avLst/>
              <a:pathLst>
                <a:path w="247481" h="174629">
                  <a:moveTo>
                    <a:pt x="247481" y="0"/>
                  </a:moveTo>
                  <a:lnTo>
                    <a:pt x="0" y="174629"/>
                  </a:lnTo>
                </a:path>
              </a:pathLst>
            </a:custGeom>
          </p:spPr>
          <p:txBody>
            <a:bodyPr/>
            <a:lstStyle/>
            <a:p/>
          </p:txBody>
        </p:sp>
        <p:sp>
          <p:nvSpPr>
            <p:cNvPr id="42" name="pl42"/>
            <p:cNvSpPr/>
            <p:nvPr/>
          </p:nvSpPr>
          <p:spPr>
            <a:xfrm>
              <a:off x="7939110" y="1905682"/>
              <a:ext cx="240831" cy="10655"/>
            </a:xfrm>
            <a:custGeom>
              <a:avLst/>
              <a:pathLst>
                <a:path w="240831" h="10655">
                  <a:moveTo>
                    <a:pt x="240831" y="0"/>
                  </a:moveTo>
                  <a:lnTo>
                    <a:pt x="0" y="10655"/>
                  </a:lnTo>
                </a:path>
              </a:pathLst>
            </a:custGeom>
          </p:spPr>
          <p:txBody>
            <a:bodyPr/>
            <a:lstStyle/>
            <a:p/>
          </p:txBody>
        </p:sp>
        <p:sp>
          <p:nvSpPr>
            <p:cNvPr id="43" name="pl43"/>
            <p:cNvSpPr/>
            <p:nvPr/>
          </p:nvSpPr>
          <p:spPr>
            <a:xfrm>
              <a:off x="7933462" y="2004754"/>
              <a:ext cx="246479" cy="150267"/>
            </a:xfrm>
            <a:custGeom>
              <a:avLst/>
              <a:pathLst>
                <a:path w="246479" h="150267">
                  <a:moveTo>
                    <a:pt x="246479" y="150267"/>
                  </a:moveTo>
                  <a:lnTo>
                    <a:pt x="0" y="0"/>
                  </a:lnTo>
                </a:path>
              </a:pathLst>
            </a:custGeom>
          </p:spPr>
          <p:txBody>
            <a:bodyPr/>
            <a:lstStyle/>
            <a:p/>
          </p:txBody>
        </p:sp>
        <p:sp>
          <p:nvSpPr>
            <p:cNvPr id="44" name="pl44"/>
            <p:cNvSpPr/>
            <p:nvPr/>
          </p:nvSpPr>
          <p:spPr>
            <a:xfrm>
              <a:off x="7939163" y="2595500"/>
              <a:ext cx="240778" cy="4"/>
            </a:xfrm>
            <a:custGeom>
              <a:avLst/>
              <a:pathLst>
                <a:path w="240778" h="4">
                  <a:moveTo>
                    <a:pt x="240778" y="4"/>
                  </a:moveTo>
                  <a:lnTo>
                    <a:pt x="0" y="0"/>
                  </a:lnTo>
                </a:path>
              </a:pathLst>
            </a:custGeom>
          </p:spPr>
          <p:txBody>
            <a:bodyPr/>
            <a:lstStyle/>
            <a:p/>
          </p:txBody>
        </p:sp>
        <p:sp>
          <p:nvSpPr>
            <p:cNvPr id="45" name="pg45"/>
            <p:cNvSpPr/>
            <p:nvPr/>
          </p:nvSpPr>
          <p:spPr>
            <a:xfrm>
              <a:off x="8111362" y="154009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58093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86%</a:t>
              </a:r>
            </a:p>
          </p:txBody>
        </p:sp>
        <p:sp>
          <p:nvSpPr>
            <p:cNvPr id="47" name="pg47"/>
            <p:cNvSpPr/>
            <p:nvPr/>
          </p:nvSpPr>
          <p:spPr>
            <a:xfrm>
              <a:off x="8111362" y="181466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85550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84%</a:t>
              </a:r>
            </a:p>
          </p:txBody>
        </p:sp>
        <p:sp>
          <p:nvSpPr>
            <p:cNvPr id="49" name="pg49"/>
            <p:cNvSpPr/>
            <p:nvPr/>
          </p:nvSpPr>
          <p:spPr>
            <a:xfrm>
              <a:off x="8111362" y="208711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212795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82%</a:t>
              </a:r>
            </a:p>
          </p:txBody>
        </p:sp>
        <p:sp>
          <p:nvSpPr>
            <p:cNvPr id="51" name="pg51"/>
            <p:cNvSpPr/>
            <p:nvPr/>
          </p:nvSpPr>
          <p:spPr>
            <a:xfrm>
              <a:off x="8111362" y="250451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54536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67%</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939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Namibia,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84%.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335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00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8653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630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522766"/>
              <a:ext cx="1379037" cy="211814"/>
            </a:xfrm>
            <a:prstGeom prst="rect">
              <a:avLst/>
            </a:prstGeom>
            <a:solidFill>
              <a:srgbClr val="D9D9D9">
                <a:alpha val="60000"/>
              </a:srgbClr>
            </a:solidFill>
          </p:spPr>
          <p:txBody>
            <a:bodyPr/>
            <a:lstStyle/>
            <a:p/>
          </p:txBody>
        </p:sp>
        <p:sp>
          <p:nvSpPr>
            <p:cNvPr id="10" name="pl10"/>
            <p:cNvSpPr/>
            <p:nvPr/>
          </p:nvSpPr>
          <p:spPr>
            <a:xfrm>
              <a:off x="146303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4161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2" name="pt12"/>
            <p:cNvSpPr/>
            <p:nvPr/>
          </p:nvSpPr>
          <p:spPr>
            <a:xfrm>
              <a:off x="116541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65411"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262186" y="48507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89835"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03660"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34513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0043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0043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2808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4191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5573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6956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8338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97210"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485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868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66334"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3984"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398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398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9398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83313"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 name="tx34"/>
            <p:cNvSpPr/>
            <p:nvPr/>
          </p:nvSpPr>
          <p:spPr>
            <a:xfrm>
              <a:off x="1283313" y="5082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5" name="tx35"/>
            <p:cNvSpPr/>
            <p:nvPr/>
          </p:nvSpPr>
          <p:spPr>
            <a:xfrm>
              <a:off x="1380087"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6" name="tx36"/>
            <p:cNvSpPr/>
            <p:nvPr/>
          </p:nvSpPr>
          <p:spPr>
            <a:xfrm>
              <a:off x="1407737"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7" name="tx37"/>
            <p:cNvSpPr/>
            <p:nvPr/>
          </p:nvSpPr>
          <p:spPr>
            <a:xfrm>
              <a:off x="1421562"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 name="tx38"/>
            <p:cNvSpPr/>
            <p:nvPr/>
          </p:nvSpPr>
          <p:spPr>
            <a:xfrm>
              <a:off x="1139321" y="423368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9" name="tx39"/>
            <p:cNvSpPr/>
            <p:nvPr/>
          </p:nvSpPr>
          <p:spPr>
            <a:xfrm>
              <a:off x="1203471"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 name="tx40"/>
            <p:cNvSpPr/>
            <p:nvPr/>
          </p:nvSpPr>
          <p:spPr>
            <a:xfrm>
              <a:off x="1221093"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1" name="tx41"/>
            <p:cNvSpPr/>
            <p:nvPr/>
          </p:nvSpPr>
          <p:spPr>
            <a:xfrm>
              <a:off x="1231082"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2" name="tx42"/>
            <p:cNvSpPr/>
            <p:nvPr/>
          </p:nvSpPr>
          <p:spPr>
            <a:xfrm>
              <a:off x="1271419"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3" name="tx43"/>
            <p:cNvSpPr/>
            <p:nvPr/>
          </p:nvSpPr>
          <p:spPr>
            <a:xfrm>
              <a:off x="1276316"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4" name="tx44"/>
            <p:cNvSpPr/>
            <p:nvPr/>
          </p:nvSpPr>
          <p:spPr>
            <a:xfrm>
              <a:off x="1316691" y="296477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5" name="tx45"/>
            <p:cNvSpPr/>
            <p:nvPr/>
          </p:nvSpPr>
          <p:spPr>
            <a:xfrm>
              <a:off x="1286420" y="275098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6" name="tx46"/>
            <p:cNvSpPr/>
            <p:nvPr/>
          </p:nvSpPr>
          <p:spPr>
            <a:xfrm>
              <a:off x="1313404" y="2541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7" name="tx47"/>
            <p:cNvSpPr/>
            <p:nvPr/>
          </p:nvSpPr>
          <p:spPr>
            <a:xfrm>
              <a:off x="1327895"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8" name="tx48"/>
            <p:cNvSpPr/>
            <p:nvPr/>
          </p:nvSpPr>
          <p:spPr>
            <a:xfrm>
              <a:off x="1354995"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9" name="tx49"/>
            <p:cNvSpPr/>
            <p:nvPr/>
          </p:nvSpPr>
          <p:spPr>
            <a:xfrm>
              <a:off x="1378181" y="190570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0" name="tx50"/>
            <p:cNvSpPr/>
            <p:nvPr/>
          </p:nvSpPr>
          <p:spPr>
            <a:xfrm>
              <a:off x="1392556"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1" name="tx51"/>
            <p:cNvSpPr/>
            <p:nvPr/>
          </p:nvSpPr>
          <p:spPr>
            <a:xfrm>
              <a:off x="1441116" y="148207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2" name="tx52"/>
            <p:cNvSpPr/>
            <p:nvPr/>
          </p:nvSpPr>
          <p:spPr>
            <a:xfrm>
              <a:off x="1388169" y="127025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3" name="tx53"/>
            <p:cNvSpPr/>
            <p:nvPr/>
          </p:nvSpPr>
          <p:spPr>
            <a:xfrm>
              <a:off x="1401367"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821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586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3516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116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3522766"/>
              <a:ext cx="1379037" cy="211814"/>
            </a:xfrm>
            <a:prstGeom prst="rect">
              <a:avLst/>
            </a:prstGeom>
            <a:solidFill>
              <a:srgbClr val="D9D9D9">
                <a:alpha val="60000"/>
              </a:srgbClr>
            </a:solidFill>
          </p:spPr>
          <p:txBody>
            <a:bodyPr/>
            <a:lstStyle/>
            <a:p/>
          </p:txBody>
        </p:sp>
        <p:sp>
          <p:nvSpPr>
            <p:cNvPr id="61" name="pl61"/>
            <p:cNvSpPr/>
            <p:nvPr/>
          </p:nvSpPr>
          <p:spPr>
            <a:xfrm>
              <a:off x="28425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42111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3" name="pt63"/>
            <p:cNvSpPr/>
            <p:nvPr/>
          </p:nvSpPr>
          <p:spPr>
            <a:xfrm>
              <a:off x="240666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572563"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2586388"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55512"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683162"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696987"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724637"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2141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35236"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849061"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90436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904361"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918186"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932011"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4583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2945836"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001136"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0113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1496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2878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524565"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5" name="tx85"/>
            <p:cNvSpPr/>
            <p:nvPr/>
          </p:nvSpPr>
          <p:spPr>
            <a:xfrm>
              <a:off x="2690464"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6" name="tx86"/>
            <p:cNvSpPr/>
            <p:nvPr/>
          </p:nvSpPr>
          <p:spPr>
            <a:xfrm>
              <a:off x="2704289"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7" name="tx87"/>
            <p:cNvSpPr/>
            <p:nvPr/>
          </p:nvSpPr>
          <p:spPr>
            <a:xfrm>
              <a:off x="2773414"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88" name="tx88"/>
            <p:cNvSpPr/>
            <p:nvPr/>
          </p:nvSpPr>
          <p:spPr>
            <a:xfrm>
              <a:off x="2801064"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89" name="tx89"/>
            <p:cNvSpPr/>
            <p:nvPr/>
          </p:nvSpPr>
          <p:spPr>
            <a:xfrm>
              <a:off x="2814889"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0" name="tx90"/>
            <p:cNvSpPr/>
            <p:nvPr/>
          </p:nvSpPr>
          <p:spPr>
            <a:xfrm>
              <a:off x="2842539" y="40218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1" name="tx91"/>
            <p:cNvSpPr/>
            <p:nvPr/>
          </p:nvSpPr>
          <p:spPr>
            <a:xfrm>
              <a:off x="2628245"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2" name="tx92"/>
            <p:cNvSpPr/>
            <p:nvPr/>
          </p:nvSpPr>
          <p:spPr>
            <a:xfrm>
              <a:off x="262440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3" name="tx93"/>
            <p:cNvSpPr/>
            <p:nvPr/>
          </p:nvSpPr>
          <p:spPr>
            <a:xfrm>
              <a:off x="2664745"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4" name="tx94"/>
            <p:cNvSpPr/>
            <p:nvPr/>
          </p:nvSpPr>
          <p:spPr>
            <a:xfrm>
              <a:off x="2652097"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5" name="tx95"/>
            <p:cNvSpPr/>
            <p:nvPr/>
          </p:nvSpPr>
          <p:spPr>
            <a:xfrm>
              <a:off x="2720556"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6" name="tx96"/>
            <p:cNvSpPr/>
            <p:nvPr/>
          </p:nvSpPr>
          <p:spPr>
            <a:xfrm>
              <a:off x="2724942" y="275098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7" name="tx97"/>
            <p:cNvSpPr/>
            <p:nvPr/>
          </p:nvSpPr>
          <p:spPr>
            <a:xfrm>
              <a:off x="2765318"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98" name="tx98"/>
            <p:cNvSpPr/>
            <p:nvPr/>
          </p:nvSpPr>
          <p:spPr>
            <a:xfrm>
              <a:off x="2748322" y="232933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99" name="tx99"/>
            <p:cNvSpPr/>
            <p:nvPr/>
          </p:nvSpPr>
          <p:spPr>
            <a:xfrm>
              <a:off x="2757683"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0" name="tx100"/>
            <p:cNvSpPr/>
            <p:nvPr/>
          </p:nvSpPr>
          <p:spPr>
            <a:xfrm>
              <a:off x="2748872"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1" name="tx101"/>
            <p:cNvSpPr/>
            <p:nvPr/>
          </p:nvSpPr>
          <p:spPr>
            <a:xfrm>
              <a:off x="2799707"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2" name="tx102"/>
            <p:cNvSpPr/>
            <p:nvPr/>
          </p:nvSpPr>
          <p:spPr>
            <a:xfrm>
              <a:off x="2795321"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3" name="tx103"/>
            <p:cNvSpPr/>
            <p:nvPr/>
          </p:nvSpPr>
          <p:spPr>
            <a:xfrm>
              <a:off x="2862092"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4" name="tx104"/>
            <p:cNvSpPr/>
            <p:nvPr/>
          </p:nvSpPr>
          <p:spPr>
            <a:xfrm>
              <a:off x="2836169"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307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072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083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3602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1828247"/>
              <a:ext cx="1379037" cy="211814"/>
            </a:xfrm>
            <a:prstGeom prst="rect">
              <a:avLst/>
            </a:prstGeom>
            <a:solidFill>
              <a:srgbClr val="D9D9D9">
                <a:alpha val="60000"/>
              </a:srgbClr>
            </a:solidFill>
          </p:spPr>
          <p:txBody>
            <a:bodyPr/>
            <a:lstStyle/>
            <a:p/>
          </p:txBody>
        </p:sp>
        <p:sp>
          <p:nvSpPr>
            <p:cNvPr id="112" name="pl112"/>
            <p:cNvSpPr/>
            <p:nvPr/>
          </p:nvSpPr>
          <p:spPr>
            <a:xfrm>
              <a:off x="42773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85591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4" name="pt114"/>
            <p:cNvSpPr/>
            <p:nvPr/>
          </p:nvSpPr>
          <p:spPr>
            <a:xfrm>
              <a:off x="37861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4007364"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06266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406266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4104139"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410413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4159438"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417326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427003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428386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43253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4325338"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4339163"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4339163"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4352987"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4366812"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4380637"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4449762"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449762"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463587"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49123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3904067"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6" name="tx136"/>
            <p:cNvSpPr/>
            <p:nvPr/>
          </p:nvSpPr>
          <p:spPr>
            <a:xfrm>
              <a:off x="4125266"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37" name="tx137"/>
            <p:cNvSpPr/>
            <p:nvPr/>
          </p:nvSpPr>
          <p:spPr>
            <a:xfrm>
              <a:off x="4180566"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38" name="tx138"/>
            <p:cNvSpPr/>
            <p:nvPr/>
          </p:nvSpPr>
          <p:spPr>
            <a:xfrm>
              <a:off x="4180566"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39" name="tx139"/>
            <p:cNvSpPr/>
            <p:nvPr/>
          </p:nvSpPr>
          <p:spPr>
            <a:xfrm>
              <a:off x="4222040" y="44455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0" name="tx140"/>
            <p:cNvSpPr/>
            <p:nvPr/>
          </p:nvSpPr>
          <p:spPr>
            <a:xfrm>
              <a:off x="4222040" y="423368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1" name="tx141"/>
            <p:cNvSpPr/>
            <p:nvPr/>
          </p:nvSpPr>
          <p:spPr>
            <a:xfrm>
              <a:off x="4277340"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2" name="tx142"/>
            <p:cNvSpPr/>
            <p:nvPr/>
          </p:nvSpPr>
          <p:spPr>
            <a:xfrm>
              <a:off x="4291165" y="381005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3" name="tx143"/>
            <p:cNvSpPr/>
            <p:nvPr/>
          </p:nvSpPr>
          <p:spPr>
            <a:xfrm>
              <a:off x="4090696" y="360022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4" name="tx144"/>
            <p:cNvSpPr/>
            <p:nvPr/>
          </p:nvSpPr>
          <p:spPr>
            <a:xfrm>
              <a:off x="4113372"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5" name="tx145"/>
            <p:cNvSpPr/>
            <p:nvPr/>
          </p:nvSpPr>
          <p:spPr>
            <a:xfrm>
              <a:off x="4172469" y="31765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6" name="tx146"/>
            <p:cNvSpPr/>
            <p:nvPr/>
          </p:nvSpPr>
          <p:spPr>
            <a:xfrm>
              <a:off x="4141532"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47" name="tx147"/>
            <p:cNvSpPr/>
            <p:nvPr/>
          </p:nvSpPr>
          <p:spPr>
            <a:xfrm>
              <a:off x="4155474" y="275296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48" name="tx148"/>
            <p:cNvSpPr/>
            <p:nvPr/>
          </p:nvSpPr>
          <p:spPr>
            <a:xfrm>
              <a:off x="4151010" y="2541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49" name="tx149"/>
            <p:cNvSpPr/>
            <p:nvPr/>
          </p:nvSpPr>
          <p:spPr>
            <a:xfrm>
              <a:off x="4156023"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0" name="tx150"/>
            <p:cNvSpPr/>
            <p:nvPr/>
          </p:nvSpPr>
          <p:spPr>
            <a:xfrm>
              <a:off x="4187393" y="211553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1" name="tx151"/>
            <p:cNvSpPr/>
            <p:nvPr/>
          </p:nvSpPr>
          <p:spPr>
            <a:xfrm>
              <a:off x="418363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2" name="tx152"/>
            <p:cNvSpPr/>
            <p:nvPr/>
          </p:nvSpPr>
          <p:spPr>
            <a:xfrm>
              <a:off x="4248334"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3" name="tx153"/>
            <p:cNvSpPr/>
            <p:nvPr/>
          </p:nvSpPr>
          <p:spPr>
            <a:xfrm>
              <a:off x="4243947"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4" name="tx154"/>
            <p:cNvSpPr/>
            <p:nvPr/>
          </p:nvSpPr>
          <p:spPr>
            <a:xfrm>
              <a:off x="4310719"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5" name="tx155"/>
            <p:cNvSpPr/>
            <p:nvPr/>
          </p:nvSpPr>
          <p:spPr>
            <a:xfrm>
              <a:off x="429862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794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5591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324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08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4542822"/>
              <a:ext cx="1379037" cy="222963"/>
            </a:xfrm>
            <a:prstGeom prst="rect">
              <a:avLst/>
            </a:prstGeom>
            <a:solidFill>
              <a:srgbClr val="D9D9D9">
                <a:alpha val="60000"/>
              </a:srgbClr>
            </a:solidFill>
          </p:spPr>
          <p:txBody>
            <a:bodyPr/>
            <a:lstStyle/>
            <a:p/>
          </p:txBody>
        </p:sp>
        <p:sp>
          <p:nvSpPr>
            <p:cNvPr id="163" name="pl163"/>
            <p:cNvSpPr/>
            <p:nvPr/>
          </p:nvSpPr>
          <p:spPr>
            <a:xfrm>
              <a:off x="54356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0142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5" name="pt165"/>
            <p:cNvSpPr/>
            <p:nvPr/>
          </p:nvSpPr>
          <p:spPr>
            <a:xfrm>
              <a:off x="47094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055067"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08271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5138017"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5234791" y="43825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5248616" y="4159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5290091" y="39366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5331566" y="37136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5373041" y="34907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5469815" y="32677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5483640" y="30447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5497465" y="2821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7" name="pt177"/>
            <p:cNvSpPr/>
            <p:nvPr/>
          </p:nvSpPr>
          <p:spPr>
            <a:xfrm>
              <a:off x="5538940" y="25988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8" name="pt178"/>
            <p:cNvSpPr/>
            <p:nvPr/>
          </p:nvSpPr>
          <p:spPr>
            <a:xfrm>
              <a:off x="5552765" y="2375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9" name="pt179"/>
            <p:cNvSpPr/>
            <p:nvPr/>
          </p:nvSpPr>
          <p:spPr>
            <a:xfrm>
              <a:off x="5635715" y="21529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0" name="pt180"/>
            <p:cNvSpPr/>
            <p:nvPr/>
          </p:nvSpPr>
          <p:spPr>
            <a:xfrm>
              <a:off x="5635715" y="19299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571866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577396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5870738" y="1261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5870738"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tx185"/>
            <p:cNvSpPr/>
            <p:nvPr/>
          </p:nvSpPr>
          <p:spPr>
            <a:xfrm>
              <a:off x="482734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86" name="tx186"/>
            <p:cNvSpPr/>
            <p:nvPr/>
          </p:nvSpPr>
          <p:spPr>
            <a:xfrm>
              <a:off x="5172969"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87" name="tx187"/>
            <p:cNvSpPr/>
            <p:nvPr/>
          </p:nvSpPr>
          <p:spPr>
            <a:xfrm>
              <a:off x="5200619"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88" name="tx188"/>
            <p:cNvSpPr/>
            <p:nvPr/>
          </p:nvSpPr>
          <p:spPr>
            <a:xfrm>
              <a:off x="5255919" y="462585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89" name="tx189"/>
            <p:cNvSpPr/>
            <p:nvPr/>
          </p:nvSpPr>
          <p:spPr>
            <a:xfrm>
              <a:off x="5352693" y="440094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0" name="tx190"/>
            <p:cNvSpPr/>
            <p:nvPr/>
          </p:nvSpPr>
          <p:spPr>
            <a:xfrm>
              <a:off x="5366518" y="4179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1" name="tx191"/>
            <p:cNvSpPr/>
            <p:nvPr/>
          </p:nvSpPr>
          <p:spPr>
            <a:xfrm>
              <a:off x="5407993" y="395498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2" name="tx192"/>
            <p:cNvSpPr/>
            <p:nvPr/>
          </p:nvSpPr>
          <p:spPr>
            <a:xfrm>
              <a:off x="5449468" y="373201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3" name="tx193"/>
            <p:cNvSpPr/>
            <p:nvPr/>
          </p:nvSpPr>
          <p:spPr>
            <a:xfrm>
              <a:off x="5490943" y="35090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4" name="tx194"/>
            <p:cNvSpPr/>
            <p:nvPr/>
          </p:nvSpPr>
          <p:spPr>
            <a:xfrm>
              <a:off x="5587717" y="328807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5" name="tx195"/>
            <p:cNvSpPr/>
            <p:nvPr/>
          </p:nvSpPr>
          <p:spPr>
            <a:xfrm>
              <a:off x="5601542" y="3063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96" name="tx196"/>
            <p:cNvSpPr/>
            <p:nvPr/>
          </p:nvSpPr>
          <p:spPr>
            <a:xfrm>
              <a:off x="5615367" y="284214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97" name="tx197"/>
            <p:cNvSpPr/>
            <p:nvPr/>
          </p:nvSpPr>
          <p:spPr>
            <a:xfrm>
              <a:off x="5656842" y="261724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98" name="tx198"/>
            <p:cNvSpPr/>
            <p:nvPr/>
          </p:nvSpPr>
          <p:spPr>
            <a:xfrm>
              <a:off x="5670667" y="2396220"/>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99" name="tx199"/>
            <p:cNvSpPr/>
            <p:nvPr/>
          </p:nvSpPr>
          <p:spPr>
            <a:xfrm>
              <a:off x="575361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0" name="tx200"/>
            <p:cNvSpPr/>
            <p:nvPr/>
          </p:nvSpPr>
          <p:spPr>
            <a:xfrm>
              <a:off x="5753616" y="195029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1" name="tx201"/>
            <p:cNvSpPr/>
            <p:nvPr/>
          </p:nvSpPr>
          <p:spPr>
            <a:xfrm>
              <a:off x="5526047" y="172539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2" name="tx202"/>
            <p:cNvSpPr/>
            <p:nvPr/>
          </p:nvSpPr>
          <p:spPr>
            <a:xfrm>
              <a:off x="5577000"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3" name="tx203"/>
            <p:cNvSpPr/>
            <p:nvPr/>
          </p:nvSpPr>
          <p:spPr>
            <a:xfrm>
              <a:off x="5717870"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4" name="tx204"/>
            <p:cNvSpPr/>
            <p:nvPr/>
          </p:nvSpPr>
          <p:spPr>
            <a:xfrm>
              <a:off x="566492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280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045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9810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2575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2887321"/>
              <a:ext cx="1379037" cy="211814"/>
            </a:xfrm>
            <a:prstGeom prst="rect">
              <a:avLst/>
            </a:prstGeom>
            <a:solidFill>
              <a:srgbClr val="D9D9D9">
                <a:alpha val="60000"/>
              </a:srgbClr>
            </a:solidFill>
          </p:spPr>
          <p:txBody>
            <a:bodyPr/>
            <a:lstStyle/>
            <a:p/>
          </p:txBody>
        </p:sp>
        <p:sp>
          <p:nvSpPr>
            <p:cNvPr id="212" name="pl212"/>
            <p:cNvSpPr/>
            <p:nvPr/>
          </p:nvSpPr>
          <p:spPr>
            <a:xfrm>
              <a:off x="71469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7255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4" name="pt214"/>
            <p:cNvSpPr/>
            <p:nvPr/>
          </p:nvSpPr>
          <p:spPr>
            <a:xfrm>
              <a:off x="671106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87696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6932267"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46092"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00139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7015216"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904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098166"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3964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9641"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181116"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19494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19494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22590"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7250240"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7250240"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7277890"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7305540" y="16735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7305540" y="14617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7319365" y="12499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7319365"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tx235"/>
            <p:cNvSpPr/>
            <p:nvPr/>
          </p:nvSpPr>
          <p:spPr>
            <a:xfrm>
              <a:off x="6828970" y="529279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36" name="tx236"/>
            <p:cNvSpPr/>
            <p:nvPr/>
          </p:nvSpPr>
          <p:spPr>
            <a:xfrm>
              <a:off x="6994869"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37" name="tx237"/>
            <p:cNvSpPr/>
            <p:nvPr/>
          </p:nvSpPr>
          <p:spPr>
            <a:xfrm>
              <a:off x="7050169" y="4869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38" name="tx238"/>
            <p:cNvSpPr/>
            <p:nvPr/>
          </p:nvSpPr>
          <p:spPr>
            <a:xfrm>
              <a:off x="7063993" y="465929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39" name="tx239"/>
            <p:cNvSpPr/>
            <p:nvPr/>
          </p:nvSpPr>
          <p:spPr>
            <a:xfrm>
              <a:off x="7119293" y="444550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0" name="tx240"/>
            <p:cNvSpPr/>
            <p:nvPr/>
          </p:nvSpPr>
          <p:spPr>
            <a:xfrm>
              <a:off x="7133118"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1" name="tx241"/>
            <p:cNvSpPr/>
            <p:nvPr/>
          </p:nvSpPr>
          <p:spPr>
            <a:xfrm>
              <a:off x="7146943"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2" name="tx242"/>
            <p:cNvSpPr/>
            <p:nvPr/>
          </p:nvSpPr>
          <p:spPr>
            <a:xfrm>
              <a:off x="7216068"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3" name="tx243"/>
            <p:cNvSpPr/>
            <p:nvPr/>
          </p:nvSpPr>
          <p:spPr>
            <a:xfrm>
              <a:off x="6955835" y="360022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4" name="tx244"/>
            <p:cNvSpPr/>
            <p:nvPr/>
          </p:nvSpPr>
          <p:spPr>
            <a:xfrm>
              <a:off x="6960222" y="33864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45" name="tx245"/>
            <p:cNvSpPr/>
            <p:nvPr/>
          </p:nvSpPr>
          <p:spPr>
            <a:xfrm>
              <a:off x="6979687" y="317659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46" name="tx246"/>
            <p:cNvSpPr/>
            <p:nvPr/>
          </p:nvSpPr>
          <p:spPr>
            <a:xfrm>
              <a:off x="6997937" y="29647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47" name="tx247"/>
            <p:cNvSpPr/>
            <p:nvPr/>
          </p:nvSpPr>
          <p:spPr>
            <a:xfrm>
              <a:off x="702444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48" name="tx248"/>
            <p:cNvSpPr/>
            <p:nvPr/>
          </p:nvSpPr>
          <p:spPr>
            <a:xfrm>
              <a:off x="7069722"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49" name="tx249"/>
            <p:cNvSpPr/>
            <p:nvPr/>
          </p:nvSpPr>
          <p:spPr>
            <a:xfrm>
              <a:off x="7053276" y="232739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0" name="tx250"/>
            <p:cNvSpPr/>
            <p:nvPr/>
          </p:nvSpPr>
          <p:spPr>
            <a:xfrm>
              <a:off x="7066551"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1" name="tx251"/>
            <p:cNvSpPr/>
            <p:nvPr/>
          </p:nvSpPr>
          <p:spPr>
            <a:xfrm>
              <a:off x="7080926"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2" name="tx252"/>
            <p:cNvSpPr/>
            <p:nvPr/>
          </p:nvSpPr>
          <p:spPr>
            <a:xfrm>
              <a:off x="7112923" y="16919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3" name="tx253"/>
            <p:cNvSpPr/>
            <p:nvPr/>
          </p:nvSpPr>
          <p:spPr>
            <a:xfrm>
              <a:off x="7117387"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4" name="tx254"/>
            <p:cNvSpPr/>
            <p:nvPr/>
          </p:nvSpPr>
          <p:spPr>
            <a:xfrm>
              <a:off x="7166496"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55" name="tx255"/>
            <p:cNvSpPr/>
            <p:nvPr/>
          </p:nvSpPr>
          <p:spPr>
            <a:xfrm>
              <a:off x="7113550"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766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531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296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061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3734581"/>
              <a:ext cx="1379037" cy="211814"/>
            </a:xfrm>
            <a:prstGeom prst="rect">
              <a:avLst/>
            </a:prstGeom>
            <a:solidFill>
              <a:srgbClr val="D9D9D9">
                <a:alpha val="60000"/>
              </a:srgbClr>
            </a:solidFill>
          </p:spPr>
          <p:txBody>
            <a:bodyPr/>
            <a:lstStyle/>
            <a:p/>
          </p:txBody>
        </p:sp>
        <p:sp>
          <p:nvSpPr>
            <p:cNvPr id="263" name="pl263"/>
            <p:cNvSpPr/>
            <p:nvPr/>
          </p:nvSpPr>
          <p:spPr>
            <a:xfrm>
              <a:off x="842967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00824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65" name="pt265"/>
            <p:cNvSpPr/>
            <p:nvPr/>
          </p:nvSpPr>
          <p:spPr>
            <a:xfrm>
              <a:off x="7579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910845"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8049095" y="48507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090569" y="463897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8118219" y="44271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8394718"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8394718"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8408543" y="37917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8422368" y="357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8450018" y="33680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8450018"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8477668" y="2944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8477668" y="2732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505317" y="2520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560617" y="23090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574442" y="20971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8588267" y="1885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602092" y="16735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8685042" y="14617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8712691" y="12499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5" name="pt285"/>
            <p:cNvSpPr/>
            <p:nvPr/>
          </p:nvSpPr>
          <p:spPr>
            <a:xfrm>
              <a:off x="8726516"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tx286"/>
            <p:cNvSpPr/>
            <p:nvPr/>
          </p:nvSpPr>
          <p:spPr>
            <a:xfrm>
              <a:off x="7696949"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87" name="tx287"/>
            <p:cNvSpPr/>
            <p:nvPr/>
          </p:nvSpPr>
          <p:spPr>
            <a:xfrm>
              <a:off x="8028747"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88" name="tx288"/>
            <p:cNvSpPr/>
            <p:nvPr/>
          </p:nvSpPr>
          <p:spPr>
            <a:xfrm>
              <a:off x="8166996"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89" name="tx289"/>
            <p:cNvSpPr/>
            <p:nvPr/>
          </p:nvSpPr>
          <p:spPr>
            <a:xfrm>
              <a:off x="8208471"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0" name="tx290"/>
            <p:cNvSpPr/>
            <p:nvPr/>
          </p:nvSpPr>
          <p:spPr>
            <a:xfrm>
              <a:off x="8236121" y="444550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1" name="tx291"/>
            <p:cNvSpPr/>
            <p:nvPr/>
          </p:nvSpPr>
          <p:spPr>
            <a:xfrm>
              <a:off x="8512620" y="423566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2" name="tx292"/>
            <p:cNvSpPr/>
            <p:nvPr/>
          </p:nvSpPr>
          <p:spPr>
            <a:xfrm>
              <a:off x="8512620"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3" name="tx293"/>
            <p:cNvSpPr/>
            <p:nvPr/>
          </p:nvSpPr>
          <p:spPr>
            <a:xfrm>
              <a:off x="852644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94" name="tx294"/>
            <p:cNvSpPr/>
            <p:nvPr/>
          </p:nvSpPr>
          <p:spPr>
            <a:xfrm>
              <a:off x="8540270" y="360022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95" name="tx295"/>
            <p:cNvSpPr/>
            <p:nvPr/>
          </p:nvSpPr>
          <p:spPr>
            <a:xfrm>
              <a:off x="8567920" y="338642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96" name="tx296"/>
            <p:cNvSpPr/>
            <p:nvPr/>
          </p:nvSpPr>
          <p:spPr>
            <a:xfrm>
              <a:off x="8567920"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97" name="tx297"/>
            <p:cNvSpPr/>
            <p:nvPr/>
          </p:nvSpPr>
          <p:spPr>
            <a:xfrm>
              <a:off x="8595569"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98" name="tx298"/>
            <p:cNvSpPr/>
            <p:nvPr/>
          </p:nvSpPr>
          <p:spPr>
            <a:xfrm>
              <a:off x="859556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99" name="tx299"/>
            <p:cNvSpPr/>
            <p:nvPr/>
          </p:nvSpPr>
          <p:spPr>
            <a:xfrm>
              <a:off x="8623219" y="254114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0" name="tx300"/>
            <p:cNvSpPr/>
            <p:nvPr/>
          </p:nvSpPr>
          <p:spPr>
            <a:xfrm>
              <a:off x="8678519"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1" name="tx301"/>
            <p:cNvSpPr/>
            <p:nvPr/>
          </p:nvSpPr>
          <p:spPr>
            <a:xfrm>
              <a:off x="8692344"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2" name="tx302"/>
            <p:cNvSpPr/>
            <p:nvPr/>
          </p:nvSpPr>
          <p:spPr>
            <a:xfrm>
              <a:off x="8435399" y="19057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3" name="tx303"/>
            <p:cNvSpPr/>
            <p:nvPr/>
          </p:nvSpPr>
          <p:spPr>
            <a:xfrm>
              <a:off x="8418287" y="16938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04" name="tx304"/>
            <p:cNvSpPr/>
            <p:nvPr/>
          </p:nvSpPr>
          <p:spPr>
            <a:xfrm>
              <a:off x="8488077" y="148013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05" name="tx305"/>
            <p:cNvSpPr/>
            <p:nvPr/>
          </p:nvSpPr>
          <p:spPr>
            <a:xfrm>
              <a:off x="8559823"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06" name="tx306"/>
            <p:cNvSpPr/>
            <p:nvPr/>
          </p:nvSpPr>
          <p:spPr>
            <a:xfrm>
              <a:off x="8520702"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252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017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8782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1547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3428007"/>
              <a:ext cx="1379037" cy="222963"/>
            </a:xfrm>
            <a:prstGeom prst="rect">
              <a:avLst/>
            </a:prstGeom>
            <a:solidFill>
              <a:srgbClr val="D9D9D9">
                <a:alpha val="60000"/>
              </a:srgbClr>
            </a:solidFill>
          </p:spPr>
          <p:txBody>
            <a:bodyPr/>
            <a:lstStyle/>
            <a:p/>
          </p:txBody>
        </p:sp>
        <p:sp>
          <p:nvSpPr>
            <p:cNvPr id="314" name="pl314"/>
            <p:cNvSpPr/>
            <p:nvPr/>
          </p:nvSpPr>
          <p:spPr>
            <a:xfrm>
              <a:off x="1003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089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316" name="pt316"/>
            <p:cNvSpPr/>
            <p:nvPr/>
          </p:nvSpPr>
          <p:spPr>
            <a:xfrm>
              <a:off x="920739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30417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677445"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705095"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829519"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98644"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10050718"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10064543"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1007836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10133668"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147493" y="30447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47493"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47493"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7514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1018896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8896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44267"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58092"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5809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1027191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9325299" y="529276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37" name="tx337"/>
            <p:cNvSpPr/>
            <p:nvPr/>
          </p:nvSpPr>
          <p:spPr>
            <a:xfrm>
              <a:off x="9422074"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38" name="tx338"/>
            <p:cNvSpPr/>
            <p:nvPr/>
          </p:nvSpPr>
          <p:spPr>
            <a:xfrm>
              <a:off x="9795347"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39" name="tx339"/>
            <p:cNvSpPr/>
            <p:nvPr/>
          </p:nvSpPr>
          <p:spPr>
            <a:xfrm>
              <a:off x="9822997"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0" name="tx340"/>
            <p:cNvSpPr/>
            <p:nvPr/>
          </p:nvSpPr>
          <p:spPr>
            <a:xfrm>
              <a:off x="9947421"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1" name="tx341"/>
            <p:cNvSpPr/>
            <p:nvPr/>
          </p:nvSpPr>
          <p:spPr>
            <a:xfrm>
              <a:off x="10016546"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2" name="tx342"/>
            <p:cNvSpPr/>
            <p:nvPr/>
          </p:nvSpPr>
          <p:spPr>
            <a:xfrm>
              <a:off x="9871377" y="395696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43" name="tx343"/>
            <p:cNvSpPr/>
            <p:nvPr/>
          </p:nvSpPr>
          <p:spPr>
            <a:xfrm>
              <a:off x="9894052" y="373399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44" name="tx344"/>
            <p:cNvSpPr/>
            <p:nvPr/>
          </p:nvSpPr>
          <p:spPr>
            <a:xfrm>
              <a:off x="9881365" y="3511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45" name="tx345"/>
            <p:cNvSpPr/>
            <p:nvPr/>
          </p:nvSpPr>
          <p:spPr>
            <a:xfrm>
              <a:off x="9949863"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46" name="tx346"/>
            <p:cNvSpPr/>
            <p:nvPr/>
          </p:nvSpPr>
          <p:spPr>
            <a:xfrm>
              <a:off x="9994625" y="30651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47" name="tx347"/>
            <p:cNvSpPr/>
            <p:nvPr/>
          </p:nvSpPr>
          <p:spPr>
            <a:xfrm>
              <a:off x="9968074" y="284016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48" name="tx348"/>
            <p:cNvSpPr/>
            <p:nvPr/>
          </p:nvSpPr>
          <p:spPr>
            <a:xfrm>
              <a:off x="9959340" y="261918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49" name="tx349"/>
            <p:cNvSpPr/>
            <p:nvPr/>
          </p:nvSpPr>
          <p:spPr>
            <a:xfrm>
              <a:off x="9978178"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0" name="tx350"/>
            <p:cNvSpPr/>
            <p:nvPr/>
          </p:nvSpPr>
          <p:spPr>
            <a:xfrm>
              <a:off x="10005279" y="2173257"/>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1" name="tx351"/>
            <p:cNvSpPr/>
            <p:nvPr/>
          </p:nvSpPr>
          <p:spPr>
            <a:xfrm>
              <a:off x="9992003" y="195029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2" name="tx352"/>
            <p:cNvSpPr/>
            <p:nvPr/>
          </p:nvSpPr>
          <p:spPr>
            <a:xfrm>
              <a:off x="10042839" y="172733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53" name="tx353"/>
            <p:cNvSpPr/>
            <p:nvPr/>
          </p:nvSpPr>
          <p:spPr>
            <a:xfrm>
              <a:off x="10105224" y="15043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54" name="tx354"/>
            <p:cNvSpPr/>
            <p:nvPr/>
          </p:nvSpPr>
          <p:spPr>
            <a:xfrm>
              <a:off x="10052278" y="1281405"/>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55" name="tx355"/>
            <p:cNvSpPr/>
            <p:nvPr/>
          </p:nvSpPr>
          <p:spPr>
            <a:xfrm>
              <a:off x="1007930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56" name="rc356"/>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7" name="pl357"/>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07739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05042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3269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116034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rc362"/>
            <p:cNvSpPr/>
            <p:nvPr/>
          </p:nvSpPr>
          <p:spPr>
            <a:xfrm>
              <a:off x="10484293" y="3650970"/>
              <a:ext cx="1379037" cy="222963"/>
            </a:xfrm>
            <a:prstGeom prst="rect">
              <a:avLst/>
            </a:prstGeom>
            <a:solidFill>
              <a:srgbClr val="D9D9D9">
                <a:alpha val="60000"/>
              </a:srgbClr>
            </a:solidFill>
          </p:spPr>
          <p:txBody>
            <a:bodyPr/>
            <a:lstStyle/>
            <a:p/>
          </p:txBody>
        </p:sp>
        <p:sp>
          <p:nvSpPr>
            <p:cNvPr id="363" name="pl363"/>
            <p:cNvSpPr/>
            <p:nvPr/>
          </p:nvSpPr>
          <p:spPr>
            <a:xfrm>
              <a:off x="11423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4" name="tx364"/>
            <p:cNvSpPr/>
            <p:nvPr/>
          </p:nvSpPr>
          <p:spPr>
            <a:xfrm>
              <a:off x="1100227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65" name="pt365"/>
            <p:cNvSpPr/>
            <p:nvPr/>
          </p:nvSpPr>
          <p:spPr>
            <a:xfrm>
              <a:off x="1068367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069749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7" name="pt367"/>
            <p:cNvSpPr/>
            <p:nvPr/>
          </p:nvSpPr>
          <p:spPr>
            <a:xfrm>
              <a:off x="11043122"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8" name="pt368"/>
            <p:cNvSpPr/>
            <p:nvPr/>
          </p:nvSpPr>
          <p:spPr>
            <a:xfrm>
              <a:off x="11167546"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9" name="pt369"/>
            <p:cNvSpPr/>
            <p:nvPr/>
          </p:nvSpPr>
          <p:spPr>
            <a:xfrm>
              <a:off x="11278146"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347270"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1" name="pt371"/>
            <p:cNvSpPr/>
            <p:nvPr/>
          </p:nvSpPr>
          <p:spPr>
            <a:xfrm>
              <a:off x="1138874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416395" y="37136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430220" y="3490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4" name="pt374"/>
            <p:cNvSpPr/>
            <p:nvPr/>
          </p:nvSpPr>
          <p:spPr>
            <a:xfrm>
              <a:off x="11471695" y="32677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5" name="pt375"/>
            <p:cNvSpPr/>
            <p:nvPr/>
          </p:nvSpPr>
          <p:spPr>
            <a:xfrm>
              <a:off x="11471695" y="30447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6" name="pt376"/>
            <p:cNvSpPr/>
            <p:nvPr/>
          </p:nvSpPr>
          <p:spPr>
            <a:xfrm>
              <a:off x="11485520"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499345"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540820" y="2375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11554644" y="21529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1582294" y="19299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160994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160994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1172054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3436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tx385"/>
            <p:cNvSpPr/>
            <p:nvPr/>
          </p:nvSpPr>
          <p:spPr>
            <a:xfrm>
              <a:off x="10801575"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86" name="tx386"/>
            <p:cNvSpPr/>
            <p:nvPr/>
          </p:nvSpPr>
          <p:spPr>
            <a:xfrm>
              <a:off x="10815400" y="506979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7" name="tx387"/>
            <p:cNvSpPr/>
            <p:nvPr/>
          </p:nvSpPr>
          <p:spPr>
            <a:xfrm>
              <a:off x="11161024"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88" name="tx388"/>
            <p:cNvSpPr/>
            <p:nvPr/>
          </p:nvSpPr>
          <p:spPr>
            <a:xfrm>
              <a:off x="11285448"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89" name="tx389"/>
            <p:cNvSpPr/>
            <p:nvPr/>
          </p:nvSpPr>
          <p:spPr>
            <a:xfrm>
              <a:off x="11396048"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90" name="tx390"/>
            <p:cNvSpPr/>
            <p:nvPr/>
          </p:nvSpPr>
          <p:spPr>
            <a:xfrm>
              <a:off x="11465172"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91" name="tx391"/>
            <p:cNvSpPr/>
            <p:nvPr/>
          </p:nvSpPr>
          <p:spPr>
            <a:xfrm>
              <a:off x="11506647" y="395502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92" name="tx392"/>
            <p:cNvSpPr/>
            <p:nvPr/>
          </p:nvSpPr>
          <p:spPr>
            <a:xfrm>
              <a:off x="11534297"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93" name="tx393"/>
            <p:cNvSpPr/>
            <p:nvPr/>
          </p:nvSpPr>
          <p:spPr>
            <a:xfrm>
              <a:off x="11548122" y="351103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94" name="tx394"/>
            <p:cNvSpPr/>
            <p:nvPr/>
          </p:nvSpPr>
          <p:spPr>
            <a:xfrm>
              <a:off x="11589597" y="328807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95" name="tx395"/>
            <p:cNvSpPr/>
            <p:nvPr/>
          </p:nvSpPr>
          <p:spPr>
            <a:xfrm>
              <a:off x="11589597" y="30651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96" name="tx396"/>
            <p:cNvSpPr/>
            <p:nvPr/>
          </p:nvSpPr>
          <p:spPr>
            <a:xfrm>
              <a:off x="11297367" y="2842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97" name="tx397"/>
            <p:cNvSpPr/>
            <p:nvPr/>
          </p:nvSpPr>
          <p:spPr>
            <a:xfrm>
              <a:off x="11328854" y="261918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98" name="tx398"/>
            <p:cNvSpPr/>
            <p:nvPr/>
          </p:nvSpPr>
          <p:spPr>
            <a:xfrm>
              <a:off x="11343855"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99" name="tx399"/>
            <p:cNvSpPr/>
            <p:nvPr/>
          </p:nvSpPr>
          <p:spPr>
            <a:xfrm>
              <a:off x="11357680" y="217325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00" name="tx400"/>
            <p:cNvSpPr/>
            <p:nvPr/>
          </p:nvSpPr>
          <p:spPr>
            <a:xfrm>
              <a:off x="11402875" y="19483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01" name="tx401"/>
            <p:cNvSpPr/>
            <p:nvPr/>
          </p:nvSpPr>
          <p:spPr>
            <a:xfrm>
              <a:off x="11457076" y="172733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02" name="tx402"/>
            <p:cNvSpPr/>
            <p:nvPr/>
          </p:nvSpPr>
          <p:spPr>
            <a:xfrm>
              <a:off x="11426255" y="1504368"/>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03" name="tx403"/>
            <p:cNvSpPr/>
            <p:nvPr/>
          </p:nvSpPr>
          <p:spPr>
            <a:xfrm>
              <a:off x="11567675"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404" name="tx404"/>
            <p:cNvSpPr/>
            <p:nvPr/>
          </p:nvSpPr>
          <p:spPr>
            <a:xfrm>
              <a:off x="1152855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405" name="rc40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06" name="rc40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7" name="tx40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(86%)</a:t>
              </a:r>
            </a:p>
          </p:txBody>
        </p:sp>
        <p:sp>
          <p:nvSpPr>
            <p:cNvPr id="408" name="rc40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9" name="tx40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(82%)</a:t>
              </a:r>
            </a:p>
          </p:txBody>
        </p:sp>
        <p:sp>
          <p:nvSpPr>
            <p:cNvPr id="410" name="rc41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1" name="tx41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(90%)</a:t>
              </a:r>
            </a:p>
          </p:txBody>
        </p:sp>
        <p:sp>
          <p:nvSpPr>
            <p:cNvPr id="412" name="rc41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3" name="tx41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(40%)</a:t>
              </a:r>
            </a:p>
          </p:txBody>
        </p:sp>
        <p:sp>
          <p:nvSpPr>
            <p:cNvPr id="414" name="rc41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5" name="tx41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(84%)</a:t>
              </a:r>
            </a:p>
          </p:txBody>
        </p:sp>
        <p:sp>
          <p:nvSpPr>
            <p:cNvPr id="416" name="rc41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7" name="tx41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(67%)</a:t>
              </a:r>
            </a:p>
          </p:txBody>
        </p:sp>
        <p:sp>
          <p:nvSpPr>
            <p:cNvPr id="418" name="rc41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9" name="tx41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(83%)</a:t>
              </a:r>
            </a:p>
          </p:txBody>
        </p:sp>
        <p:sp>
          <p:nvSpPr>
            <p:cNvPr id="420" name="rc42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1" name="tx42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(75%)</a:t>
              </a:r>
            </a:p>
          </p:txBody>
        </p:sp>
        <p:sp>
          <p:nvSpPr>
            <p:cNvPr id="422" name="pl42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3" name="pl42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6335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9100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18653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630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325828"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29" name="tx429"/>
            <p:cNvSpPr/>
            <p:nvPr/>
          </p:nvSpPr>
          <p:spPr>
            <a:xfrm rot="-5400000">
              <a:off x="5705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30" name="tx430"/>
            <p:cNvSpPr/>
            <p:nvPr/>
          </p:nvSpPr>
          <p:spPr>
            <a:xfrm rot="-5400000">
              <a:off x="84720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31" name="tx431"/>
            <p:cNvSpPr/>
            <p:nvPr/>
          </p:nvSpPr>
          <p:spPr>
            <a:xfrm rot="-5400000">
              <a:off x="1123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32" name="tx432"/>
            <p:cNvSpPr/>
            <p:nvPr/>
          </p:nvSpPr>
          <p:spPr>
            <a:xfrm rot="-5400000">
              <a:off x="14000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33" name="pl43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20821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586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63516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29116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tx439"/>
            <p:cNvSpPr/>
            <p:nvPr/>
          </p:nvSpPr>
          <p:spPr>
            <a:xfrm rot="-5400000">
              <a:off x="177445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40" name="tx440"/>
            <p:cNvSpPr/>
            <p:nvPr/>
          </p:nvSpPr>
          <p:spPr>
            <a:xfrm rot="-5400000">
              <a:off x="20191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41" name="tx441"/>
            <p:cNvSpPr/>
            <p:nvPr/>
          </p:nvSpPr>
          <p:spPr>
            <a:xfrm rot="-5400000">
              <a:off x="2295828"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42" name="tx442"/>
            <p:cNvSpPr/>
            <p:nvPr/>
          </p:nvSpPr>
          <p:spPr>
            <a:xfrm rot="-5400000">
              <a:off x="25721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43" name="tx443"/>
            <p:cNvSpPr/>
            <p:nvPr/>
          </p:nvSpPr>
          <p:spPr>
            <a:xfrm rot="-5400000">
              <a:off x="284866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44" name="pl44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5" name="pl44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35307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38072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083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3602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3223081"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51" name="tx451"/>
            <p:cNvSpPr/>
            <p:nvPr/>
          </p:nvSpPr>
          <p:spPr>
            <a:xfrm rot="-5400000">
              <a:off x="34677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52" name="tx452"/>
            <p:cNvSpPr/>
            <p:nvPr/>
          </p:nvSpPr>
          <p:spPr>
            <a:xfrm rot="-5400000">
              <a:off x="374445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53" name="tx453"/>
            <p:cNvSpPr/>
            <p:nvPr/>
          </p:nvSpPr>
          <p:spPr>
            <a:xfrm rot="-5400000">
              <a:off x="4020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54" name="tx454"/>
            <p:cNvSpPr/>
            <p:nvPr/>
          </p:nvSpPr>
          <p:spPr>
            <a:xfrm rot="-5400000">
              <a:off x="42972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55" name="pl45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6" name="pl45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49794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25591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55324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5808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467170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62" name="tx462"/>
            <p:cNvSpPr/>
            <p:nvPr/>
          </p:nvSpPr>
          <p:spPr>
            <a:xfrm rot="-5400000">
              <a:off x="49164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63" name="tx463"/>
            <p:cNvSpPr/>
            <p:nvPr/>
          </p:nvSpPr>
          <p:spPr>
            <a:xfrm rot="-5400000">
              <a:off x="519308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64" name="tx464"/>
            <p:cNvSpPr/>
            <p:nvPr/>
          </p:nvSpPr>
          <p:spPr>
            <a:xfrm rot="-5400000">
              <a:off x="546941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65" name="tx465"/>
            <p:cNvSpPr/>
            <p:nvPr/>
          </p:nvSpPr>
          <p:spPr>
            <a:xfrm rot="-5400000">
              <a:off x="574591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66" name="pl46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7" name="pl46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64280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67045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9810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72575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612033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73" name="tx473"/>
            <p:cNvSpPr/>
            <p:nvPr/>
          </p:nvSpPr>
          <p:spPr>
            <a:xfrm rot="-5400000">
              <a:off x="63650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74" name="tx474"/>
            <p:cNvSpPr/>
            <p:nvPr/>
          </p:nvSpPr>
          <p:spPr>
            <a:xfrm rot="-5400000">
              <a:off x="664170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75" name="tx475"/>
            <p:cNvSpPr/>
            <p:nvPr/>
          </p:nvSpPr>
          <p:spPr>
            <a:xfrm rot="-5400000">
              <a:off x="691804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76" name="tx476"/>
            <p:cNvSpPr/>
            <p:nvPr/>
          </p:nvSpPr>
          <p:spPr>
            <a:xfrm rot="-5400000">
              <a:off x="71945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77" name="pl47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8" name="pl47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78766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1531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84296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87061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tx483"/>
            <p:cNvSpPr/>
            <p:nvPr/>
          </p:nvSpPr>
          <p:spPr>
            <a:xfrm rot="-5400000">
              <a:off x="7568960"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84" name="tx484"/>
            <p:cNvSpPr/>
            <p:nvPr/>
          </p:nvSpPr>
          <p:spPr>
            <a:xfrm rot="-5400000">
              <a:off x="78136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85" name="tx485"/>
            <p:cNvSpPr/>
            <p:nvPr/>
          </p:nvSpPr>
          <p:spPr>
            <a:xfrm rot="-5400000">
              <a:off x="809033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86" name="tx486"/>
            <p:cNvSpPr/>
            <p:nvPr/>
          </p:nvSpPr>
          <p:spPr>
            <a:xfrm rot="-5400000">
              <a:off x="836666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87" name="tx487"/>
            <p:cNvSpPr/>
            <p:nvPr/>
          </p:nvSpPr>
          <p:spPr>
            <a:xfrm rot="-5400000">
              <a:off x="86431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88" name="pl48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9" name="pl48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93252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96017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98782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01547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9017586"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95" name="tx495"/>
            <p:cNvSpPr/>
            <p:nvPr/>
          </p:nvSpPr>
          <p:spPr>
            <a:xfrm rot="-5400000">
              <a:off x="926229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96" name="tx496"/>
            <p:cNvSpPr/>
            <p:nvPr/>
          </p:nvSpPr>
          <p:spPr>
            <a:xfrm rot="-5400000">
              <a:off x="9538960"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97" name="tx497"/>
            <p:cNvSpPr/>
            <p:nvPr/>
          </p:nvSpPr>
          <p:spPr>
            <a:xfrm rot="-5400000">
              <a:off x="98152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98" name="tx498"/>
            <p:cNvSpPr/>
            <p:nvPr/>
          </p:nvSpPr>
          <p:spPr>
            <a:xfrm rot="-5400000">
              <a:off x="100917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99" name="pl49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0" name="pl50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107739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1105042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113269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16034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tx505"/>
            <p:cNvSpPr/>
            <p:nvPr/>
          </p:nvSpPr>
          <p:spPr>
            <a:xfrm rot="-5400000">
              <a:off x="1046621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06" name="tx506"/>
            <p:cNvSpPr/>
            <p:nvPr/>
          </p:nvSpPr>
          <p:spPr>
            <a:xfrm rot="-5400000">
              <a:off x="107109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07" name="tx507"/>
            <p:cNvSpPr/>
            <p:nvPr/>
          </p:nvSpPr>
          <p:spPr>
            <a:xfrm rot="-5400000">
              <a:off x="1098758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08" name="tx508"/>
            <p:cNvSpPr/>
            <p:nvPr/>
          </p:nvSpPr>
          <p:spPr>
            <a:xfrm rot="-5400000">
              <a:off x="112639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09" name="tx509"/>
            <p:cNvSpPr/>
            <p:nvPr/>
          </p:nvSpPr>
          <p:spPr>
            <a:xfrm rot="-5400000">
              <a:off x="115404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10" name="tx51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1" name="tx51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2" name="pt51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3" name="pt51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4" name="pt51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5" name="pt51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6" name="pt51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7" name="pt51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8" name="tx51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9" name="tx51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0" name="tx52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1" name="tx52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2" name="tx52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3" name="tx52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4" name="tx524"/>
            <p:cNvSpPr/>
            <p:nvPr/>
          </p:nvSpPr>
          <p:spPr>
            <a:xfrm>
              <a:off x="343909" y="398022"/>
              <a:ext cx="56098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ESAR, 2025</a:t>
              </a:r>
            </a:p>
          </p:txBody>
        </p:sp>
        <p:sp>
          <p:nvSpPr>
            <p:cNvPr id="525" name="tx52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6" name="tx526"/>
            <p:cNvSpPr/>
            <p:nvPr/>
          </p:nvSpPr>
          <p:spPr>
            <a:xfrm>
              <a:off x="5358713" y="6568512"/>
              <a:ext cx="65046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nam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55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45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35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426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950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740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531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773909"/>
              <a:ext cx="239888" cy="342088"/>
            </a:xfrm>
            <a:prstGeom prst="rect">
              <a:avLst/>
            </a:prstGeom>
            <a:solidFill>
              <a:srgbClr val="1CABE2">
                <a:alpha val="85098"/>
              </a:srgbClr>
            </a:solidFill>
          </p:spPr>
          <p:txBody>
            <a:bodyPr/>
            <a:lstStyle/>
            <a:p/>
          </p:txBody>
        </p:sp>
        <p:sp>
          <p:nvSpPr>
            <p:cNvPr id="25" name="rc25"/>
            <p:cNvSpPr/>
            <p:nvPr/>
          </p:nvSpPr>
          <p:spPr>
            <a:xfrm>
              <a:off x="1562816" y="3711813"/>
              <a:ext cx="239888" cy="404184"/>
            </a:xfrm>
            <a:prstGeom prst="rect">
              <a:avLst/>
            </a:prstGeom>
            <a:solidFill>
              <a:srgbClr val="1CABE2">
                <a:alpha val="85098"/>
              </a:srgbClr>
            </a:solidFill>
          </p:spPr>
          <p:txBody>
            <a:bodyPr/>
            <a:lstStyle/>
            <a:p/>
          </p:txBody>
        </p:sp>
        <p:sp>
          <p:nvSpPr>
            <p:cNvPr id="26" name="rc26"/>
            <p:cNvSpPr/>
            <p:nvPr/>
          </p:nvSpPr>
          <p:spPr>
            <a:xfrm>
              <a:off x="1829360" y="3649096"/>
              <a:ext cx="239888" cy="466901"/>
            </a:xfrm>
            <a:prstGeom prst="rect">
              <a:avLst/>
            </a:prstGeom>
            <a:solidFill>
              <a:srgbClr val="1CABE2">
                <a:alpha val="85098"/>
              </a:srgbClr>
            </a:solidFill>
          </p:spPr>
          <p:txBody>
            <a:bodyPr/>
            <a:lstStyle/>
            <a:p/>
          </p:txBody>
        </p:sp>
        <p:sp>
          <p:nvSpPr>
            <p:cNvPr id="27" name="rc27"/>
            <p:cNvSpPr/>
            <p:nvPr/>
          </p:nvSpPr>
          <p:spPr>
            <a:xfrm>
              <a:off x="2095903" y="3684925"/>
              <a:ext cx="239888" cy="431071"/>
            </a:xfrm>
            <a:prstGeom prst="rect">
              <a:avLst/>
            </a:prstGeom>
            <a:solidFill>
              <a:srgbClr val="1CABE2">
                <a:alpha val="85098"/>
              </a:srgbClr>
            </a:solidFill>
          </p:spPr>
          <p:txBody>
            <a:bodyPr/>
            <a:lstStyle/>
            <a:p/>
          </p:txBody>
        </p:sp>
        <p:sp>
          <p:nvSpPr>
            <p:cNvPr id="28" name="rc28"/>
            <p:cNvSpPr/>
            <p:nvPr/>
          </p:nvSpPr>
          <p:spPr>
            <a:xfrm>
              <a:off x="2362446" y="3714110"/>
              <a:ext cx="239888" cy="401886"/>
            </a:xfrm>
            <a:prstGeom prst="rect">
              <a:avLst/>
            </a:prstGeom>
            <a:solidFill>
              <a:srgbClr val="1CABE2">
                <a:alpha val="85098"/>
              </a:srgbClr>
            </a:solidFill>
          </p:spPr>
          <p:txBody>
            <a:bodyPr/>
            <a:lstStyle/>
            <a:p/>
          </p:txBody>
        </p:sp>
        <p:sp>
          <p:nvSpPr>
            <p:cNvPr id="29" name="rc29"/>
            <p:cNvSpPr/>
            <p:nvPr/>
          </p:nvSpPr>
          <p:spPr>
            <a:xfrm>
              <a:off x="2628989" y="3875064"/>
              <a:ext cx="239888" cy="240933"/>
            </a:xfrm>
            <a:prstGeom prst="rect">
              <a:avLst/>
            </a:prstGeom>
            <a:solidFill>
              <a:srgbClr val="1CABE2">
                <a:alpha val="85098"/>
              </a:srgbClr>
            </a:solidFill>
          </p:spPr>
          <p:txBody>
            <a:bodyPr/>
            <a:lstStyle/>
            <a:p/>
          </p:txBody>
        </p:sp>
        <p:sp>
          <p:nvSpPr>
            <p:cNvPr id="30" name="rc30"/>
            <p:cNvSpPr/>
            <p:nvPr/>
          </p:nvSpPr>
          <p:spPr>
            <a:xfrm>
              <a:off x="2895532" y="3797257"/>
              <a:ext cx="239888" cy="318739"/>
            </a:xfrm>
            <a:prstGeom prst="rect">
              <a:avLst/>
            </a:prstGeom>
            <a:solidFill>
              <a:srgbClr val="1CABE2">
                <a:alpha val="85098"/>
              </a:srgbClr>
            </a:solidFill>
          </p:spPr>
          <p:txBody>
            <a:bodyPr/>
            <a:lstStyle/>
            <a:p/>
          </p:txBody>
        </p:sp>
        <p:sp>
          <p:nvSpPr>
            <p:cNvPr id="31" name="rc31"/>
            <p:cNvSpPr/>
            <p:nvPr/>
          </p:nvSpPr>
          <p:spPr>
            <a:xfrm>
              <a:off x="3162075" y="3681075"/>
              <a:ext cx="239888" cy="434921"/>
            </a:xfrm>
            <a:prstGeom prst="rect">
              <a:avLst/>
            </a:prstGeom>
            <a:solidFill>
              <a:srgbClr val="1CABE2">
                <a:alpha val="85098"/>
              </a:srgbClr>
            </a:solidFill>
          </p:spPr>
          <p:txBody>
            <a:bodyPr/>
            <a:lstStyle/>
            <a:p/>
          </p:txBody>
        </p:sp>
        <p:sp>
          <p:nvSpPr>
            <p:cNvPr id="32" name="rc32"/>
            <p:cNvSpPr/>
            <p:nvPr/>
          </p:nvSpPr>
          <p:spPr>
            <a:xfrm>
              <a:off x="3428618" y="3670084"/>
              <a:ext cx="239888" cy="445912"/>
            </a:xfrm>
            <a:prstGeom prst="rect">
              <a:avLst/>
            </a:prstGeom>
            <a:solidFill>
              <a:srgbClr val="1CABE2">
                <a:alpha val="85098"/>
              </a:srgbClr>
            </a:solidFill>
          </p:spPr>
          <p:txBody>
            <a:bodyPr/>
            <a:lstStyle/>
            <a:p/>
          </p:txBody>
        </p:sp>
        <p:sp>
          <p:nvSpPr>
            <p:cNvPr id="33" name="rc33"/>
            <p:cNvSpPr/>
            <p:nvPr/>
          </p:nvSpPr>
          <p:spPr>
            <a:xfrm>
              <a:off x="3695161" y="3619476"/>
              <a:ext cx="239888" cy="496521"/>
            </a:xfrm>
            <a:prstGeom prst="rect">
              <a:avLst/>
            </a:prstGeom>
            <a:solidFill>
              <a:srgbClr val="1CABE2">
                <a:alpha val="85098"/>
              </a:srgbClr>
            </a:solidFill>
          </p:spPr>
          <p:txBody>
            <a:bodyPr/>
            <a:lstStyle/>
            <a:p/>
          </p:txBody>
        </p:sp>
        <p:sp>
          <p:nvSpPr>
            <p:cNvPr id="34" name="rc34"/>
            <p:cNvSpPr/>
            <p:nvPr/>
          </p:nvSpPr>
          <p:spPr>
            <a:xfrm>
              <a:off x="3961705" y="3604511"/>
              <a:ext cx="239888" cy="511486"/>
            </a:xfrm>
            <a:prstGeom prst="rect">
              <a:avLst/>
            </a:prstGeom>
            <a:solidFill>
              <a:srgbClr val="1CABE2">
                <a:alpha val="85098"/>
              </a:srgbClr>
            </a:solidFill>
          </p:spPr>
          <p:txBody>
            <a:bodyPr/>
            <a:lstStyle/>
            <a:p/>
          </p:txBody>
        </p:sp>
        <p:sp>
          <p:nvSpPr>
            <p:cNvPr id="35" name="rc35"/>
            <p:cNvSpPr/>
            <p:nvPr/>
          </p:nvSpPr>
          <p:spPr>
            <a:xfrm>
              <a:off x="4228248" y="3633385"/>
              <a:ext cx="239888" cy="482611"/>
            </a:xfrm>
            <a:prstGeom prst="rect">
              <a:avLst/>
            </a:prstGeom>
            <a:solidFill>
              <a:srgbClr val="1CABE2">
                <a:alpha val="85098"/>
              </a:srgbClr>
            </a:solidFill>
          </p:spPr>
          <p:txBody>
            <a:bodyPr/>
            <a:lstStyle/>
            <a:p/>
          </p:txBody>
        </p:sp>
        <p:sp>
          <p:nvSpPr>
            <p:cNvPr id="36" name="rc36"/>
            <p:cNvSpPr/>
            <p:nvPr/>
          </p:nvSpPr>
          <p:spPr>
            <a:xfrm>
              <a:off x="4494791" y="3660149"/>
              <a:ext cx="239888" cy="455848"/>
            </a:xfrm>
            <a:prstGeom prst="rect">
              <a:avLst/>
            </a:prstGeom>
            <a:solidFill>
              <a:srgbClr val="1CABE2">
                <a:alpha val="85098"/>
              </a:srgbClr>
            </a:solidFill>
          </p:spPr>
          <p:txBody>
            <a:bodyPr/>
            <a:lstStyle/>
            <a:p/>
          </p:txBody>
        </p:sp>
        <p:sp>
          <p:nvSpPr>
            <p:cNvPr id="37" name="rc37"/>
            <p:cNvSpPr/>
            <p:nvPr/>
          </p:nvSpPr>
          <p:spPr>
            <a:xfrm>
              <a:off x="4761334" y="3862086"/>
              <a:ext cx="239888" cy="253911"/>
            </a:xfrm>
            <a:prstGeom prst="rect">
              <a:avLst/>
            </a:prstGeom>
            <a:solidFill>
              <a:srgbClr val="1CABE2">
                <a:alpha val="85098"/>
              </a:srgbClr>
            </a:solidFill>
          </p:spPr>
          <p:txBody>
            <a:bodyPr/>
            <a:lstStyle/>
            <a:p/>
          </p:txBody>
        </p:sp>
        <p:sp>
          <p:nvSpPr>
            <p:cNvPr id="38" name="rc38"/>
            <p:cNvSpPr/>
            <p:nvPr/>
          </p:nvSpPr>
          <p:spPr>
            <a:xfrm>
              <a:off x="5027877" y="3770121"/>
              <a:ext cx="239888" cy="345875"/>
            </a:xfrm>
            <a:prstGeom prst="rect">
              <a:avLst/>
            </a:prstGeom>
            <a:solidFill>
              <a:srgbClr val="1CABE2">
                <a:alpha val="85098"/>
              </a:srgbClr>
            </a:solidFill>
          </p:spPr>
          <p:txBody>
            <a:bodyPr/>
            <a:lstStyle/>
            <a:p/>
          </p:txBody>
        </p:sp>
        <p:sp>
          <p:nvSpPr>
            <p:cNvPr id="39" name="rc39"/>
            <p:cNvSpPr/>
            <p:nvPr/>
          </p:nvSpPr>
          <p:spPr>
            <a:xfrm>
              <a:off x="5294420" y="4028131"/>
              <a:ext cx="239888" cy="87866"/>
            </a:xfrm>
            <a:prstGeom prst="rect">
              <a:avLst/>
            </a:prstGeom>
            <a:solidFill>
              <a:srgbClr val="1CABE2">
                <a:alpha val="85098"/>
              </a:srgbClr>
            </a:solidFill>
          </p:spPr>
          <p:txBody>
            <a:bodyPr/>
            <a:lstStyle/>
            <a:p/>
          </p:txBody>
        </p:sp>
        <p:sp>
          <p:nvSpPr>
            <p:cNvPr id="40" name="rc40"/>
            <p:cNvSpPr/>
            <p:nvPr/>
          </p:nvSpPr>
          <p:spPr>
            <a:xfrm>
              <a:off x="5560963" y="3669774"/>
              <a:ext cx="239888" cy="446223"/>
            </a:xfrm>
            <a:prstGeom prst="rect">
              <a:avLst/>
            </a:prstGeom>
            <a:solidFill>
              <a:srgbClr val="1CABE2">
                <a:alpha val="85098"/>
              </a:srgbClr>
            </a:solidFill>
          </p:spPr>
          <p:txBody>
            <a:bodyPr/>
            <a:lstStyle/>
            <a:p/>
          </p:txBody>
        </p:sp>
        <p:sp>
          <p:nvSpPr>
            <p:cNvPr id="41" name="rc41"/>
            <p:cNvSpPr/>
            <p:nvPr/>
          </p:nvSpPr>
          <p:spPr>
            <a:xfrm>
              <a:off x="5827506" y="3846686"/>
              <a:ext cx="239888" cy="269311"/>
            </a:xfrm>
            <a:prstGeom prst="rect">
              <a:avLst/>
            </a:prstGeom>
            <a:solidFill>
              <a:srgbClr val="1CABE2">
                <a:alpha val="85098"/>
              </a:srgbClr>
            </a:solidFill>
          </p:spPr>
          <p:txBody>
            <a:bodyPr/>
            <a:lstStyle/>
            <a:p/>
          </p:txBody>
        </p:sp>
        <p:sp>
          <p:nvSpPr>
            <p:cNvPr id="42" name="rc42"/>
            <p:cNvSpPr/>
            <p:nvPr/>
          </p:nvSpPr>
          <p:spPr>
            <a:xfrm>
              <a:off x="6094049" y="3844388"/>
              <a:ext cx="239888" cy="271608"/>
            </a:xfrm>
            <a:prstGeom prst="rect">
              <a:avLst/>
            </a:prstGeom>
            <a:solidFill>
              <a:srgbClr val="1CABE2">
                <a:alpha val="85098"/>
              </a:srgbClr>
            </a:solidFill>
          </p:spPr>
          <p:txBody>
            <a:bodyPr/>
            <a:lstStyle/>
            <a:p/>
          </p:txBody>
        </p:sp>
        <p:sp>
          <p:nvSpPr>
            <p:cNvPr id="43" name="rc43"/>
            <p:cNvSpPr/>
            <p:nvPr/>
          </p:nvSpPr>
          <p:spPr>
            <a:xfrm>
              <a:off x="6360593" y="3752113"/>
              <a:ext cx="239888" cy="363883"/>
            </a:xfrm>
            <a:prstGeom prst="rect">
              <a:avLst/>
            </a:prstGeom>
            <a:solidFill>
              <a:srgbClr val="1CABE2">
                <a:alpha val="85098"/>
              </a:srgbClr>
            </a:solidFill>
          </p:spPr>
          <p:txBody>
            <a:bodyPr/>
            <a:lstStyle/>
            <a:p/>
          </p:txBody>
        </p:sp>
        <p:sp>
          <p:nvSpPr>
            <p:cNvPr id="44" name="rc44"/>
            <p:cNvSpPr/>
            <p:nvPr/>
          </p:nvSpPr>
          <p:spPr>
            <a:xfrm>
              <a:off x="6627136" y="3796077"/>
              <a:ext cx="239888" cy="319919"/>
            </a:xfrm>
            <a:prstGeom prst="rect">
              <a:avLst/>
            </a:prstGeom>
            <a:solidFill>
              <a:srgbClr val="1CABE2">
                <a:alpha val="85098"/>
              </a:srgbClr>
            </a:solidFill>
          </p:spPr>
          <p:txBody>
            <a:bodyPr/>
            <a:lstStyle/>
            <a:p/>
          </p:txBody>
        </p:sp>
        <p:sp>
          <p:nvSpPr>
            <p:cNvPr id="45" name="rc45"/>
            <p:cNvSpPr/>
            <p:nvPr/>
          </p:nvSpPr>
          <p:spPr>
            <a:xfrm>
              <a:off x="6893679" y="3840166"/>
              <a:ext cx="239888" cy="275831"/>
            </a:xfrm>
            <a:prstGeom prst="rect">
              <a:avLst/>
            </a:prstGeom>
            <a:solidFill>
              <a:srgbClr val="1CABE2">
                <a:alpha val="85098"/>
              </a:srgbClr>
            </a:solidFill>
          </p:spPr>
          <p:txBody>
            <a:bodyPr/>
            <a:lstStyle/>
            <a:p/>
          </p:txBody>
        </p:sp>
        <p:sp>
          <p:nvSpPr>
            <p:cNvPr id="46" name="rc46"/>
            <p:cNvSpPr/>
            <p:nvPr/>
          </p:nvSpPr>
          <p:spPr>
            <a:xfrm>
              <a:off x="7160222" y="3654933"/>
              <a:ext cx="239888" cy="461064"/>
            </a:xfrm>
            <a:prstGeom prst="rect">
              <a:avLst/>
            </a:prstGeom>
            <a:solidFill>
              <a:srgbClr val="1CABE2">
                <a:alpha val="85098"/>
              </a:srgbClr>
            </a:solidFill>
          </p:spPr>
          <p:txBody>
            <a:bodyPr/>
            <a:lstStyle/>
            <a:p/>
          </p:txBody>
        </p:sp>
        <p:sp>
          <p:nvSpPr>
            <p:cNvPr id="47" name="rc47"/>
            <p:cNvSpPr/>
            <p:nvPr/>
          </p:nvSpPr>
          <p:spPr>
            <a:xfrm>
              <a:off x="7426765" y="3558063"/>
              <a:ext cx="239888" cy="557934"/>
            </a:xfrm>
            <a:prstGeom prst="rect">
              <a:avLst/>
            </a:prstGeom>
            <a:solidFill>
              <a:srgbClr val="1CABE2">
                <a:alpha val="85098"/>
              </a:srgbClr>
            </a:solidFill>
          </p:spPr>
          <p:txBody>
            <a:bodyPr/>
            <a:lstStyle/>
            <a:p/>
          </p:txBody>
        </p:sp>
        <p:sp>
          <p:nvSpPr>
            <p:cNvPr id="48" name="rc48"/>
            <p:cNvSpPr/>
            <p:nvPr/>
          </p:nvSpPr>
          <p:spPr>
            <a:xfrm>
              <a:off x="7693308" y="3117117"/>
              <a:ext cx="239888" cy="998879"/>
            </a:xfrm>
            <a:prstGeom prst="rect">
              <a:avLst/>
            </a:prstGeom>
            <a:solidFill>
              <a:srgbClr val="1CABE2">
                <a:alpha val="85098"/>
              </a:srgbClr>
            </a:solidFill>
          </p:spPr>
          <p:txBody>
            <a:bodyPr/>
            <a:lstStyle/>
            <a:p/>
          </p:txBody>
        </p:sp>
        <p:sp>
          <p:nvSpPr>
            <p:cNvPr id="49" name="rc49"/>
            <p:cNvSpPr/>
            <p:nvPr/>
          </p:nvSpPr>
          <p:spPr>
            <a:xfrm>
              <a:off x="7959851" y="3447842"/>
              <a:ext cx="239888" cy="668155"/>
            </a:xfrm>
            <a:prstGeom prst="rect">
              <a:avLst/>
            </a:prstGeom>
            <a:solidFill>
              <a:srgbClr val="1CABE2">
                <a:alpha val="85098"/>
              </a:srgbClr>
            </a:solidFill>
          </p:spPr>
          <p:txBody>
            <a:bodyPr/>
            <a:lstStyle/>
            <a:p/>
          </p:txBody>
        </p:sp>
        <p:sp>
          <p:nvSpPr>
            <p:cNvPr id="50" name="rc50"/>
            <p:cNvSpPr/>
            <p:nvPr/>
          </p:nvSpPr>
          <p:spPr>
            <a:xfrm>
              <a:off x="1296273" y="3397606"/>
              <a:ext cx="239888" cy="376303"/>
            </a:xfrm>
            <a:prstGeom prst="rect">
              <a:avLst/>
            </a:prstGeom>
            <a:solidFill>
              <a:srgbClr val="B3B3B3">
                <a:alpha val="85098"/>
              </a:srgbClr>
            </a:solidFill>
          </p:spPr>
          <p:txBody>
            <a:bodyPr/>
            <a:lstStyle/>
            <a:p/>
          </p:txBody>
        </p:sp>
        <p:sp>
          <p:nvSpPr>
            <p:cNvPr id="51" name="rc51"/>
            <p:cNvSpPr/>
            <p:nvPr/>
          </p:nvSpPr>
          <p:spPr>
            <a:xfrm>
              <a:off x="1562816" y="3375003"/>
              <a:ext cx="239888" cy="336809"/>
            </a:xfrm>
            <a:prstGeom prst="rect">
              <a:avLst/>
            </a:prstGeom>
            <a:solidFill>
              <a:srgbClr val="B3B3B3">
                <a:alpha val="85098"/>
              </a:srgbClr>
            </a:solidFill>
          </p:spPr>
          <p:txBody>
            <a:bodyPr/>
            <a:lstStyle/>
            <a:p/>
          </p:txBody>
        </p:sp>
        <p:sp>
          <p:nvSpPr>
            <p:cNvPr id="52" name="rc52"/>
            <p:cNvSpPr/>
            <p:nvPr/>
          </p:nvSpPr>
          <p:spPr>
            <a:xfrm>
              <a:off x="1829360" y="3348985"/>
              <a:ext cx="239888" cy="300111"/>
            </a:xfrm>
            <a:prstGeom prst="rect">
              <a:avLst/>
            </a:prstGeom>
            <a:solidFill>
              <a:srgbClr val="B3B3B3">
                <a:alpha val="85098"/>
              </a:srgbClr>
            </a:solidFill>
          </p:spPr>
          <p:txBody>
            <a:bodyPr/>
            <a:lstStyle/>
            <a:p/>
          </p:txBody>
        </p:sp>
        <p:sp>
          <p:nvSpPr>
            <p:cNvPr id="53" name="rc53"/>
            <p:cNvSpPr/>
            <p:nvPr/>
          </p:nvSpPr>
          <p:spPr>
            <a:xfrm>
              <a:off x="2095903" y="3419650"/>
              <a:ext cx="239888" cy="265275"/>
            </a:xfrm>
            <a:prstGeom prst="rect">
              <a:avLst/>
            </a:prstGeom>
            <a:solidFill>
              <a:srgbClr val="B3B3B3">
                <a:alpha val="85098"/>
              </a:srgbClr>
            </a:solidFill>
          </p:spPr>
          <p:txBody>
            <a:bodyPr/>
            <a:lstStyle/>
            <a:p/>
          </p:txBody>
        </p:sp>
        <p:sp>
          <p:nvSpPr>
            <p:cNvPr id="54" name="rc54"/>
            <p:cNvSpPr/>
            <p:nvPr/>
          </p:nvSpPr>
          <p:spPr>
            <a:xfrm>
              <a:off x="2362446" y="3479697"/>
              <a:ext cx="239888" cy="234413"/>
            </a:xfrm>
            <a:prstGeom prst="rect">
              <a:avLst/>
            </a:prstGeom>
            <a:solidFill>
              <a:srgbClr val="B3B3B3">
                <a:alpha val="85098"/>
              </a:srgbClr>
            </a:solidFill>
          </p:spPr>
          <p:txBody>
            <a:bodyPr/>
            <a:lstStyle/>
            <a:p/>
          </p:txBody>
        </p:sp>
        <p:sp>
          <p:nvSpPr>
            <p:cNvPr id="55" name="rc55"/>
            <p:cNvSpPr/>
            <p:nvPr/>
          </p:nvSpPr>
          <p:spPr>
            <a:xfrm>
              <a:off x="2628989" y="3634068"/>
              <a:ext cx="239888" cy="240995"/>
            </a:xfrm>
            <a:prstGeom prst="rect">
              <a:avLst/>
            </a:prstGeom>
            <a:solidFill>
              <a:srgbClr val="B3B3B3">
                <a:alpha val="85098"/>
              </a:srgbClr>
            </a:solidFill>
          </p:spPr>
          <p:txBody>
            <a:bodyPr/>
            <a:lstStyle/>
            <a:p/>
          </p:txBody>
        </p:sp>
        <p:sp>
          <p:nvSpPr>
            <p:cNvPr id="56" name="rc56"/>
            <p:cNvSpPr/>
            <p:nvPr/>
          </p:nvSpPr>
          <p:spPr>
            <a:xfrm>
              <a:off x="2895532" y="3620159"/>
              <a:ext cx="239888" cy="177098"/>
            </a:xfrm>
            <a:prstGeom prst="rect">
              <a:avLst/>
            </a:prstGeom>
            <a:solidFill>
              <a:srgbClr val="B3B3B3">
                <a:alpha val="85098"/>
              </a:srgbClr>
            </a:solidFill>
          </p:spPr>
          <p:txBody>
            <a:bodyPr/>
            <a:lstStyle/>
            <a:p/>
          </p:txBody>
        </p:sp>
        <p:sp>
          <p:nvSpPr>
            <p:cNvPr id="57" name="rc57"/>
            <p:cNvSpPr/>
            <p:nvPr/>
          </p:nvSpPr>
          <p:spPr>
            <a:xfrm>
              <a:off x="3162075" y="3608547"/>
              <a:ext cx="239888" cy="72528"/>
            </a:xfrm>
            <a:prstGeom prst="rect">
              <a:avLst/>
            </a:prstGeom>
            <a:solidFill>
              <a:srgbClr val="B3B3B3">
                <a:alpha val="85098"/>
              </a:srgbClr>
            </a:solidFill>
          </p:spPr>
          <p:txBody>
            <a:bodyPr/>
            <a:lstStyle/>
            <a:p/>
          </p:txBody>
        </p:sp>
        <p:sp>
          <p:nvSpPr>
            <p:cNvPr id="58" name="rc58"/>
            <p:cNvSpPr/>
            <p:nvPr/>
          </p:nvSpPr>
          <p:spPr>
            <a:xfrm>
              <a:off x="3428618" y="3484292"/>
              <a:ext cx="239888" cy="185791"/>
            </a:xfrm>
            <a:prstGeom prst="rect">
              <a:avLst/>
            </a:prstGeom>
            <a:solidFill>
              <a:srgbClr val="B3B3B3">
                <a:alpha val="85098"/>
              </a:srgbClr>
            </a:solidFill>
          </p:spPr>
          <p:txBody>
            <a:bodyPr/>
            <a:lstStyle/>
            <a:p/>
          </p:txBody>
        </p:sp>
        <p:sp>
          <p:nvSpPr>
            <p:cNvPr id="59" name="rc59"/>
            <p:cNvSpPr/>
            <p:nvPr/>
          </p:nvSpPr>
          <p:spPr>
            <a:xfrm>
              <a:off x="3695161" y="3466657"/>
              <a:ext cx="239888" cy="152818"/>
            </a:xfrm>
            <a:prstGeom prst="rect">
              <a:avLst/>
            </a:prstGeom>
            <a:solidFill>
              <a:srgbClr val="B3B3B3">
                <a:alpha val="85098"/>
              </a:srgbClr>
            </a:solidFill>
          </p:spPr>
          <p:txBody>
            <a:bodyPr/>
            <a:lstStyle/>
            <a:p/>
          </p:txBody>
        </p:sp>
        <p:sp>
          <p:nvSpPr>
            <p:cNvPr id="60" name="rc60"/>
            <p:cNvSpPr/>
            <p:nvPr/>
          </p:nvSpPr>
          <p:spPr>
            <a:xfrm>
              <a:off x="3961705" y="3447159"/>
              <a:ext cx="239888" cy="157351"/>
            </a:xfrm>
            <a:prstGeom prst="rect">
              <a:avLst/>
            </a:prstGeom>
            <a:solidFill>
              <a:srgbClr val="B3B3B3">
                <a:alpha val="85098"/>
              </a:srgbClr>
            </a:solidFill>
          </p:spPr>
          <p:txBody>
            <a:bodyPr/>
            <a:lstStyle/>
            <a:p/>
          </p:txBody>
        </p:sp>
        <p:sp>
          <p:nvSpPr>
            <p:cNvPr id="61" name="rc61"/>
            <p:cNvSpPr/>
            <p:nvPr/>
          </p:nvSpPr>
          <p:spPr>
            <a:xfrm>
              <a:off x="4228248" y="3392079"/>
              <a:ext cx="239888" cy="241305"/>
            </a:xfrm>
            <a:prstGeom prst="rect">
              <a:avLst/>
            </a:prstGeom>
            <a:solidFill>
              <a:srgbClr val="B3B3B3">
                <a:alpha val="85098"/>
              </a:srgbClr>
            </a:solidFill>
          </p:spPr>
          <p:txBody>
            <a:bodyPr/>
            <a:lstStyle/>
            <a:p/>
          </p:txBody>
        </p:sp>
        <p:sp>
          <p:nvSpPr>
            <p:cNvPr id="62" name="rc62"/>
            <p:cNvSpPr/>
            <p:nvPr/>
          </p:nvSpPr>
          <p:spPr>
            <a:xfrm>
              <a:off x="4494791" y="3452934"/>
              <a:ext cx="239888" cy="207215"/>
            </a:xfrm>
            <a:prstGeom prst="rect">
              <a:avLst/>
            </a:prstGeom>
            <a:solidFill>
              <a:srgbClr val="B3B3B3">
                <a:alpha val="85098"/>
              </a:srgbClr>
            </a:solidFill>
          </p:spPr>
          <p:txBody>
            <a:bodyPr/>
            <a:lstStyle/>
            <a:p/>
          </p:txBody>
        </p:sp>
        <p:sp>
          <p:nvSpPr>
            <p:cNvPr id="63" name="rc63"/>
            <p:cNvSpPr/>
            <p:nvPr/>
          </p:nvSpPr>
          <p:spPr>
            <a:xfrm>
              <a:off x="4761334" y="3650462"/>
              <a:ext cx="239888" cy="211623"/>
            </a:xfrm>
            <a:prstGeom prst="rect">
              <a:avLst/>
            </a:prstGeom>
            <a:solidFill>
              <a:srgbClr val="B3B3B3">
                <a:alpha val="85098"/>
              </a:srgbClr>
            </a:solidFill>
          </p:spPr>
          <p:txBody>
            <a:bodyPr/>
            <a:lstStyle/>
            <a:p/>
          </p:txBody>
        </p:sp>
        <p:sp>
          <p:nvSpPr>
            <p:cNvPr id="64" name="rc64"/>
            <p:cNvSpPr/>
            <p:nvPr/>
          </p:nvSpPr>
          <p:spPr>
            <a:xfrm>
              <a:off x="5027877" y="3597183"/>
              <a:ext cx="239888" cy="172937"/>
            </a:xfrm>
            <a:prstGeom prst="rect">
              <a:avLst/>
            </a:prstGeom>
            <a:solidFill>
              <a:srgbClr val="B3B3B3">
                <a:alpha val="85098"/>
              </a:srgbClr>
            </a:solidFill>
          </p:spPr>
          <p:txBody>
            <a:bodyPr/>
            <a:lstStyle/>
            <a:p/>
          </p:txBody>
        </p:sp>
        <p:sp>
          <p:nvSpPr>
            <p:cNvPr id="65" name="rc65"/>
            <p:cNvSpPr/>
            <p:nvPr/>
          </p:nvSpPr>
          <p:spPr>
            <a:xfrm>
              <a:off x="5294420" y="3764595"/>
              <a:ext cx="239888" cy="263536"/>
            </a:xfrm>
            <a:prstGeom prst="rect">
              <a:avLst/>
            </a:prstGeom>
            <a:solidFill>
              <a:srgbClr val="B3B3B3">
                <a:alpha val="85098"/>
              </a:srgbClr>
            </a:solidFill>
          </p:spPr>
          <p:txBody>
            <a:bodyPr/>
            <a:lstStyle/>
            <a:p/>
          </p:txBody>
        </p:sp>
        <p:sp>
          <p:nvSpPr>
            <p:cNvPr id="66" name="rc66"/>
            <p:cNvSpPr/>
            <p:nvPr/>
          </p:nvSpPr>
          <p:spPr>
            <a:xfrm>
              <a:off x="5560963" y="3446662"/>
              <a:ext cx="239888" cy="223111"/>
            </a:xfrm>
            <a:prstGeom prst="rect">
              <a:avLst/>
            </a:prstGeom>
            <a:solidFill>
              <a:srgbClr val="B3B3B3">
                <a:alpha val="85098"/>
              </a:srgbClr>
            </a:solidFill>
          </p:spPr>
          <p:txBody>
            <a:bodyPr/>
            <a:lstStyle/>
            <a:p/>
          </p:txBody>
        </p:sp>
        <p:sp>
          <p:nvSpPr>
            <p:cNvPr id="67" name="rc67"/>
            <p:cNvSpPr/>
            <p:nvPr/>
          </p:nvSpPr>
          <p:spPr>
            <a:xfrm>
              <a:off x="5827506" y="3577312"/>
              <a:ext cx="239888" cy="269373"/>
            </a:xfrm>
            <a:prstGeom prst="rect">
              <a:avLst/>
            </a:prstGeom>
            <a:solidFill>
              <a:srgbClr val="B3B3B3">
                <a:alpha val="85098"/>
              </a:srgbClr>
            </a:solidFill>
          </p:spPr>
          <p:txBody>
            <a:bodyPr/>
            <a:lstStyle/>
            <a:p/>
          </p:txBody>
        </p:sp>
        <p:sp>
          <p:nvSpPr>
            <p:cNvPr id="68" name="rc68"/>
            <p:cNvSpPr/>
            <p:nvPr/>
          </p:nvSpPr>
          <p:spPr>
            <a:xfrm>
              <a:off x="6094049" y="3618048"/>
              <a:ext cx="239888" cy="226340"/>
            </a:xfrm>
            <a:prstGeom prst="rect">
              <a:avLst/>
            </a:prstGeom>
            <a:solidFill>
              <a:srgbClr val="B3B3B3">
                <a:alpha val="85098"/>
              </a:srgbClr>
            </a:solidFill>
          </p:spPr>
          <p:txBody>
            <a:bodyPr/>
            <a:lstStyle/>
            <a:p/>
          </p:txBody>
        </p:sp>
        <p:sp>
          <p:nvSpPr>
            <p:cNvPr id="69" name="rc69"/>
            <p:cNvSpPr/>
            <p:nvPr/>
          </p:nvSpPr>
          <p:spPr>
            <a:xfrm>
              <a:off x="6360593" y="3524655"/>
              <a:ext cx="239888" cy="227458"/>
            </a:xfrm>
            <a:prstGeom prst="rect">
              <a:avLst/>
            </a:prstGeom>
            <a:solidFill>
              <a:srgbClr val="B3B3B3">
                <a:alpha val="85098"/>
              </a:srgbClr>
            </a:solidFill>
          </p:spPr>
          <p:txBody>
            <a:bodyPr/>
            <a:lstStyle/>
            <a:p/>
          </p:txBody>
        </p:sp>
        <p:sp>
          <p:nvSpPr>
            <p:cNvPr id="70" name="rc70"/>
            <p:cNvSpPr/>
            <p:nvPr/>
          </p:nvSpPr>
          <p:spPr>
            <a:xfrm>
              <a:off x="6627136" y="3796077"/>
              <a:ext cx="239888" cy="0"/>
            </a:xfrm>
            <a:prstGeom prst="rect">
              <a:avLst/>
            </a:prstGeom>
            <a:solidFill>
              <a:srgbClr val="B3B3B3">
                <a:alpha val="85098"/>
              </a:srgbClr>
            </a:solidFill>
          </p:spPr>
          <p:txBody>
            <a:bodyPr/>
            <a:lstStyle/>
            <a:p/>
          </p:txBody>
        </p:sp>
        <p:sp>
          <p:nvSpPr>
            <p:cNvPr id="71" name="rc71"/>
            <p:cNvSpPr/>
            <p:nvPr/>
          </p:nvSpPr>
          <p:spPr>
            <a:xfrm>
              <a:off x="6893679" y="3840166"/>
              <a:ext cx="239888" cy="0"/>
            </a:xfrm>
            <a:prstGeom prst="rect">
              <a:avLst/>
            </a:prstGeom>
            <a:solidFill>
              <a:srgbClr val="B3B3B3">
                <a:alpha val="85098"/>
              </a:srgbClr>
            </a:solidFill>
          </p:spPr>
          <p:txBody>
            <a:bodyPr/>
            <a:lstStyle/>
            <a:p/>
          </p:txBody>
        </p:sp>
        <p:sp>
          <p:nvSpPr>
            <p:cNvPr id="72" name="rc72"/>
            <p:cNvSpPr/>
            <p:nvPr/>
          </p:nvSpPr>
          <p:spPr>
            <a:xfrm>
              <a:off x="7160222" y="3378232"/>
              <a:ext cx="239888" cy="276700"/>
            </a:xfrm>
            <a:prstGeom prst="rect">
              <a:avLst/>
            </a:prstGeom>
            <a:solidFill>
              <a:srgbClr val="B3B3B3">
                <a:alpha val="85098"/>
              </a:srgbClr>
            </a:solidFill>
          </p:spPr>
          <p:txBody>
            <a:bodyPr/>
            <a:lstStyle/>
            <a:p/>
          </p:txBody>
        </p:sp>
        <p:sp>
          <p:nvSpPr>
            <p:cNvPr id="73" name="rc73"/>
            <p:cNvSpPr/>
            <p:nvPr/>
          </p:nvSpPr>
          <p:spPr>
            <a:xfrm>
              <a:off x="7426765" y="3325574"/>
              <a:ext cx="239888" cy="232488"/>
            </a:xfrm>
            <a:prstGeom prst="rect">
              <a:avLst/>
            </a:prstGeom>
            <a:solidFill>
              <a:srgbClr val="B3B3B3">
                <a:alpha val="85098"/>
              </a:srgbClr>
            </a:solidFill>
          </p:spPr>
          <p:txBody>
            <a:bodyPr/>
            <a:lstStyle/>
            <a:p/>
          </p:txBody>
        </p:sp>
        <p:sp>
          <p:nvSpPr>
            <p:cNvPr id="74" name="rc74"/>
            <p:cNvSpPr/>
            <p:nvPr/>
          </p:nvSpPr>
          <p:spPr>
            <a:xfrm>
              <a:off x="7693308" y="2879289"/>
              <a:ext cx="239888" cy="237828"/>
            </a:xfrm>
            <a:prstGeom prst="rect">
              <a:avLst/>
            </a:prstGeom>
            <a:solidFill>
              <a:srgbClr val="B3B3B3">
                <a:alpha val="85098"/>
              </a:srgbClr>
            </a:solidFill>
          </p:spPr>
          <p:txBody>
            <a:bodyPr/>
            <a:lstStyle/>
            <a:p/>
          </p:txBody>
        </p:sp>
        <p:sp>
          <p:nvSpPr>
            <p:cNvPr id="75" name="rc75"/>
            <p:cNvSpPr/>
            <p:nvPr/>
          </p:nvSpPr>
          <p:spPr>
            <a:xfrm>
              <a:off x="7959851" y="3256958"/>
              <a:ext cx="239888" cy="190883"/>
            </a:xfrm>
            <a:prstGeom prst="rect">
              <a:avLst/>
            </a:prstGeom>
            <a:solidFill>
              <a:srgbClr val="B3B3B3">
                <a:alpha val="85098"/>
              </a:srgbClr>
            </a:solidFill>
          </p:spPr>
          <p:txBody>
            <a:bodyPr/>
            <a:lstStyle/>
            <a:p/>
          </p:txBody>
        </p:sp>
        <p:sp>
          <p:nvSpPr>
            <p:cNvPr id="76" name="pl76"/>
            <p:cNvSpPr/>
            <p:nvPr/>
          </p:nvSpPr>
          <p:spPr>
            <a:xfrm>
              <a:off x="1416218" y="2096040"/>
              <a:ext cx="6663577" cy="391624"/>
            </a:xfrm>
            <a:custGeom>
              <a:avLst/>
              <a:pathLst>
                <a:path w="6663577" h="391624">
                  <a:moveTo>
                    <a:pt x="0" y="164894"/>
                  </a:moveTo>
                  <a:lnTo>
                    <a:pt x="266543" y="206118"/>
                  </a:lnTo>
                  <a:lnTo>
                    <a:pt x="533086" y="247341"/>
                  </a:lnTo>
                  <a:lnTo>
                    <a:pt x="799629" y="226729"/>
                  </a:lnTo>
                  <a:lnTo>
                    <a:pt x="1066172" y="206118"/>
                  </a:lnTo>
                  <a:lnTo>
                    <a:pt x="1332715" y="103059"/>
                  </a:lnTo>
                  <a:lnTo>
                    <a:pt x="1599258" y="144282"/>
                  </a:lnTo>
                  <a:lnTo>
                    <a:pt x="1865801" y="206118"/>
                  </a:lnTo>
                  <a:lnTo>
                    <a:pt x="2132344" y="206118"/>
                  </a:lnTo>
                  <a:lnTo>
                    <a:pt x="2398888" y="226729"/>
                  </a:lnTo>
                  <a:lnTo>
                    <a:pt x="2665431" y="226729"/>
                  </a:lnTo>
                  <a:lnTo>
                    <a:pt x="2931974" y="206118"/>
                  </a:lnTo>
                  <a:lnTo>
                    <a:pt x="3198517" y="185506"/>
                  </a:lnTo>
                  <a:lnTo>
                    <a:pt x="3465060" y="82447"/>
                  </a:lnTo>
                  <a:lnTo>
                    <a:pt x="3731603" y="123670"/>
                  </a:lnTo>
                  <a:lnTo>
                    <a:pt x="3998146" y="0"/>
                  </a:lnTo>
                  <a:lnTo>
                    <a:pt x="4264689" y="164894"/>
                  </a:lnTo>
                  <a:lnTo>
                    <a:pt x="4531233" y="82447"/>
                  </a:lnTo>
                  <a:lnTo>
                    <a:pt x="4797776" y="82447"/>
                  </a:lnTo>
                  <a:lnTo>
                    <a:pt x="5064319" y="123670"/>
                  </a:lnTo>
                  <a:lnTo>
                    <a:pt x="5330862" y="103059"/>
                  </a:lnTo>
                  <a:lnTo>
                    <a:pt x="5597405" y="82447"/>
                  </a:lnTo>
                  <a:lnTo>
                    <a:pt x="5863948" y="164894"/>
                  </a:lnTo>
                  <a:lnTo>
                    <a:pt x="6130491" y="206118"/>
                  </a:lnTo>
                  <a:lnTo>
                    <a:pt x="6397034" y="391624"/>
                  </a:lnTo>
                  <a:lnTo>
                    <a:pt x="6663577" y="247341"/>
                  </a:lnTo>
                </a:path>
              </a:pathLst>
            </a:custGeom>
            <a:ln w="27101" cap="flat">
              <a:solidFill>
                <a:srgbClr val="0058AB">
                  <a:alpha val="100000"/>
                </a:srgbClr>
              </a:solidFill>
              <a:prstDash val="solid"/>
              <a:round/>
            </a:ln>
          </p:spPr>
          <p:txBody>
            <a:bodyPr/>
            <a:lstStyle/>
            <a:p/>
          </p:txBody>
        </p:sp>
        <p:sp>
          <p:nvSpPr>
            <p:cNvPr id="77" name="pl77"/>
            <p:cNvSpPr/>
            <p:nvPr/>
          </p:nvSpPr>
          <p:spPr>
            <a:xfrm>
              <a:off x="1416218" y="2178487"/>
              <a:ext cx="6663577" cy="412236"/>
            </a:xfrm>
            <a:custGeom>
              <a:avLst/>
              <a:pathLst>
                <a:path w="6663577" h="412236">
                  <a:moveTo>
                    <a:pt x="0" y="309177"/>
                  </a:moveTo>
                  <a:lnTo>
                    <a:pt x="266543" y="329788"/>
                  </a:lnTo>
                  <a:lnTo>
                    <a:pt x="533086" y="350400"/>
                  </a:lnTo>
                  <a:lnTo>
                    <a:pt x="799629" y="309177"/>
                  </a:lnTo>
                  <a:lnTo>
                    <a:pt x="1066172" y="267953"/>
                  </a:lnTo>
                  <a:lnTo>
                    <a:pt x="1332715" y="164894"/>
                  </a:lnTo>
                  <a:lnTo>
                    <a:pt x="1599258" y="164894"/>
                  </a:lnTo>
                  <a:lnTo>
                    <a:pt x="1865801" y="164894"/>
                  </a:lnTo>
                  <a:lnTo>
                    <a:pt x="2132344" y="226729"/>
                  </a:lnTo>
                  <a:lnTo>
                    <a:pt x="2398888" y="226729"/>
                  </a:lnTo>
                  <a:lnTo>
                    <a:pt x="2665431" y="226729"/>
                  </a:lnTo>
                  <a:lnTo>
                    <a:pt x="2931974" y="247341"/>
                  </a:lnTo>
                  <a:lnTo>
                    <a:pt x="3198517" y="206118"/>
                  </a:lnTo>
                  <a:lnTo>
                    <a:pt x="3465060" y="103059"/>
                  </a:lnTo>
                  <a:lnTo>
                    <a:pt x="3731603" y="123670"/>
                  </a:lnTo>
                  <a:lnTo>
                    <a:pt x="3998146" y="41223"/>
                  </a:lnTo>
                  <a:lnTo>
                    <a:pt x="4264689" y="185506"/>
                  </a:lnTo>
                  <a:lnTo>
                    <a:pt x="4531233" y="123670"/>
                  </a:lnTo>
                  <a:lnTo>
                    <a:pt x="4797776" y="103059"/>
                  </a:lnTo>
                  <a:lnTo>
                    <a:pt x="5064319" y="144282"/>
                  </a:lnTo>
                  <a:lnTo>
                    <a:pt x="5330862" y="20611"/>
                  </a:lnTo>
                  <a:lnTo>
                    <a:pt x="5597405" y="0"/>
                  </a:lnTo>
                  <a:lnTo>
                    <a:pt x="5863948" y="206118"/>
                  </a:lnTo>
                  <a:lnTo>
                    <a:pt x="6130491" y="226729"/>
                  </a:lnTo>
                  <a:lnTo>
                    <a:pt x="6397034" y="412236"/>
                  </a:lnTo>
                  <a:lnTo>
                    <a:pt x="6663577" y="247341"/>
                  </a:lnTo>
                </a:path>
              </a:pathLst>
            </a:custGeom>
            <a:ln w="27101" cap="flat">
              <a:solidFill>
                <a:srgbClr val="F26A21">
                  <a:alpha val="100000"/>
                </a:srgbClr>
              </a:solidFill>
              <a:prstDash val="solid"/>
              <a:round/>
            </a:ln>
          </p:spPr>
          <p:txBody>
            <a:bodyPr/>
            <a:lstStyle/>
            <a:p/>
          </p:txBody>
        </p:sp>
        <p:sp>
          <p:nvSpPr>
            <p:cNvPr id="78" name="tx78"/>
            <p:cNvSpPr/>
            <p:nvPr/>
          </p:nvSpPr>
          <p:spPr>
            <a:xfrm>
              <a:off x="1355928"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2688644"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4021359"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535407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68679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6953334"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219877"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7486420"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7" name="tx87"/>
            <p:cNvSpPr/>
            <p:nvPr/>
          </p:nvSpPr>
          <p:spPr>
            <a:xfrm>
              <a:off x="7752963"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8" name="tx88"/>
            <p:cNvSpPr/>
            <p:nvPr/>
          </p:nvSpPr>
          <p:spPr>
            <a:xfrm>
              <a:off x="8019506"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9" name="tx89"/>
            <p:cNvSpPr/>
            <p:nvPr/>
          </p:nvSpPr>
          <p:spPr>
            <a:xfrm>
              <a:off x="1355928"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0" name="tx90"/>
            <p:cNvSpPr/>
            <p:nvPr/>
          </p:nvSpPr>
          <p:spPr>
            <a:xfrm>
              <a:off x="2688644"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1" name="tx91"/>
            <p:cNvSpPr/>
            <p:nvPr/>
          </p:nvSpPr>
          <p:spPr>
            <a:xfrm>
              <a:off x="4021359"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2" name="tx92"/>
            <p:cNvSpPr/>
            <p:nvPr/>
          </p:nvSpPr>
          <p:spPr>
            <a:xfrm>
              <a:off x="5354075"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3" name="tx93"/>
            <p:cNvSpPr/>
            <p:nvPr/>
          </p:nvSpPr>
          <p:spPr>
            <a:xfrm>
              <a:off x="6420247"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4" name="tx94"/>
            <p:cNvSpPr/>
            <p:nvPr/>
          </p:nvSpPr>
          <p:spPr>
            <a:xfrm>
              <a:off x="668679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5" name="tx95"/>
            <p:cNvSpPr/>
            <p:nvPr/>
          </p:nvSpPr>
          <p:spPr>
            <a:xfrm>
              <a:off x="695333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6" name="tx96"/>
            <p:cNvSpPr/>
            <p:nvPr/>
          </p:nvSpPr>
          <p:spPr>
            <a:xfrm>
              <a:off x="7219877"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7" name="tx97"/>
            <p:cNvSpPr/>
            <p:nvPr/>
          </p:nvSpPr>
          <p:spPr>
            <a:xfrm>
              <a:off x="7486420"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8" name="tx98"/>
            <p:cNvSpPr/>
            <p:nvPr/>
          </p:nvSpPr>
          <p:spPr>
            <a:xfrm>
              <a:off x="7752963"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99" name="tx99"/>
            <p:cNvSpPr/>
            <p:nvPr/>
          </p:nvSpPr>
          <p:spPr>
            <a:xfrm>
              <a:off x="8019506"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100" name="tx100"/>
            <p:cNvSpPr/>
            <p:nvPr/>
          </p:nvSpPr>
          <p:spPr>
            <a:xfrm>
              <a:off x="1340869" y="3905889"/>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1" name="tx101"/>
            <p:cNvSpPr/>
            <p:nvPr/>
          </p:nvSpPr>
          <p:spPr>
            <a:xfrm>
              <a:off x="2673584" y="39550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2" name="tx102"/>
            <p:cNvSpPr/>
            <p:nvPr/>
          </p:nvSpPr>
          <p:spPr>
            <a:xfrm>
              <a:off x="4006300" y="38198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03" name="tx103"/>
            <p:cNvSpPr/>
            <p:nvPr/>
          </p:nvSpPr>
          <p:spPr>
            <a:xfrm>
              <a:off x="5339016" y="40329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4" name="tx104"/>
            <p:cNvSpPr/>
            <p:nvPr/>
          </p:nvSpPr>
          <p:spPr>
            <a:xfrm>
              <a:off x="6405188" y="38936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5" name="tx105"/>
            <p:cNvSpPr/>
            <p:nvPr/>
          </p:nvSpPr>
          <p:spPr>
            <a:xfrm>
              <a:off x="6671731" y="39155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6" name="tx106"/>
            <p:cNvSpPr/>
            <p:nvPr/>
          </p:nvSpPr>
          <p:spPr>
            <a:xfrm>
              <a:off x="6938274" y="393928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7" name="tx107"/>
            <p:cNvSpPr/>
            <p:nvPr/>
          </p:nvSpPr>
          <p:spPr>
            <a:xfrm>
              <a:off x="7204817" y="384666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08" name="tx108"/>
            <p:cNvSpPr/>
            <p:nvPr/>
          </p:nvSpPr>
          <p:spPr>
            <a:xfrm>
              <a:off x="7516565" y="37965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09" name="tx109"/>
            <p:cNvSpPr/>
            <p:nvPr/>
          </p:nvSpPr>
          <p:spPr>
            <a:xfrm>
              <a:off x="7707759" y="35761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10" name="tx110"/>
            <p:cNvSpPr/>
            <p:nvPr/>
          </p:nvSpPr>
          <p:spPr>
            <a:xfrm>
              <a:off x="7974302" y="37414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111" name="tx111"/>
            <p:cNvSpPr/>
            <p:nvPr/>
          </p:nvSpPr>
          <p:spPr>
            <a:xfrm>
              <a:off x="1340869" y="35453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12" name="tx112"/>
            <p:cNvSpPr/>
            <p:nvPr/>
          </p:nvSpPr>
          <p:spPr>
            <a:xfrm>
              <a:off x="2673584" y="371407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3" name="tx113"/>
            <p:cNvSpPr/>
            <p:nvPr/>
          </p:nvSpPr>
          <p:spPr>
            <a:xfrm>
              <a:off x="4006300" y="34853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4" name="tx114"/>
            <p:cNvSpPr/>
            <p:nvPr/>
          </p:nvSpPr>
          <p:spPr>
            <a:xfrm>
              <a:off x="5339016" y="385724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5" name="tx115"/>
            <p:cNvSpPr/>
            <p:nvPr/>
          </p:nvSpPr>
          <p:spPr>
            <a:xfrm>
              <a:off x="6405188" y="359789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16" name="tx116"/>
            <p:cNvSpPr/>
            <p:nvPr/>
          </p:nvSpPr>
          <p:spPr>
            <a:xfrm>
              <a:off x="7204817" y="3476460"/>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7" name="tx117"/>
            <p:cNvSpPr/>
            <p:nvPr/>
          </p:nvSpPr>
          <p:spPr>
            <a:xfrm>
              <a:off x="7471361" y="340132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18" name="tx118"/>
            <p:cNvSpPr/>
            <p:nvPr/>
          </p:nvSpPr>
          <p:spPr>
            <a:xfrm>
              <a:off x="7737904" y="295771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19" name="tx119"/>
            <p:cNvSpPr/>
            <p:nvPr/>
          </p:nvSpPr>
          <p:spPr>
            <a:xfrm>
              <a:off x="8004447" y="331190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20" name="tx120"/>
            <p:cNvSpPr/>
            <p:nvPr/>
          </p:nvSpPr>
          <p:spPr>
            <a:xfrm>
              <a:off x="1310724" y="32795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11.6</a:t>
              </a:r>
            </a:p>
          </p:txBody>
        </p:sp>
        <p:sp>
          <p:nvSpPr>
            <p:cNvPr id="121" name="tx121"/>
            <p:cNvSpPr/>
            <p:nvPr/>
          </p:nvSpPr>
          <p:spPr>
            <a:xfrm>
              <a:off x="2673584" y="35160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22" name="tx122"/>
            <p:cNvSpPr/>
            <p:nvPr/>
          </p:nvSpPr>
          <p:spPr>
            <a:xfrm>
              <a:off x="3976155" y="332912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10.8</a:t>
              </a:r>
            </a:p>
          </p:txBody>
        </p:sp>
        <p:sp>
          <p:nvSpPr>
            <p:cNvPr id="123" name="tx123"/>
            <p:cNvSpPr/>
            <p:nvPr/>
          </p:nvSpPr>
          <p:spPr>
            <a:xfrm>
              <a:off x="5339016" y="364787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124" name="tx124"/>
            <p:cNvSpPr/>
            <p:nvPr/>
          </p:nvSpPr>
          <p:spPr>
            <a:xfrm>
              <a:off x="6405188" y="34066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5" name="tx125"/>
            <p:cNvSpPr/>
            <p:nvPr/>
          </p:nvSpPr>
          <p:spPr>
            <a:xfrm>
              <a:off x="6671731" y="36780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26" name="tx126"/>
            <p:cNvSpPr/>
            <p:nvPr/>
          </p:nvSpPr>
          <p:spPr>
            <a:xfrm>
              <a:off x="6938274" y="372376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27" name="tx127"/>
            <p:cNvSpPr/>
            <p:nvPr/>
          </p:nvSpPr>
          <p:spPr>
            <a:xfrm>
              <a:off x="7174673" y="326019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11.9</a:t>
              </a:r>
            </a:p>
          </p:txBody>
        </p:sp>
        <p:sp>
          <p:nvSpPr>
            <p:cNvPr id="128" name="tx128"/>
            <p:cNvSpPr/>
            <p:nvPr/>
          </p:nvSpPr>
          <p:spPr>
            <a:xfrm>
              <a:off x="7441216" y="32088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12.7</a:t>
              </a:r>
            </a:p>
          </p:txBody>
        </p:sp>
        <p:sp>
          <p:nvSpPr>
            <p:cNvPr id="129" name="tx129"/>
            <p:cNvSpPr/>
            <p:nvPr/>
          </p:nvSpPr>
          <p:spPr>
            <a:xfrm>
              <a:off x="7707759" y="27612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a:t>
              </a:r>
            </a:p>
          </p:txBody>
        </p:sp>
        <p:sp>
          <p:nvSpPr>
            <p:cNvPr id="130" name="tx130"/>
            <p:cNvSpPr/>
            <p:nvPr/>
          </p:nvSpPr>
          <p:spPr>
            <a:xfrm>
              <a:off x="7974302" y="313886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13.8</a:t>
              </a:r>
            </a:p>
          </p:txBody>
        </p:sp>
        <p:sp>
          <p:nvSpPr>
            <p:cNvPr id="131" name="tx131"/>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639902" y="344292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3" name="tx133"/>
            <p:cNvSpPr/>
            <p:nvPr/>
          </p:nvSpPr>
          <p:spPr>
            <a:xfrm>
              <a:off x="639902" y="282195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4" name="tx134"/>
            <p:cNvSpPr/>
            <p:nvPr/>
          </p:nvSpPr>
          <p:spPr>
            <a:xfrm>
              <a:off x="639902" y="2200928"/>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5" name="tx13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2" name="tx15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3" name="pl15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pl15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5" name="tx15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6" name="tx15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7" name="rc157"/>
            <p:cNvSpPr/>
            <p:nvPr/>
          </p:nvSpPr>
          <p:spPr>
            <a:xfrm>
              <a:off x="4663170" y="4979579"/>
              <a:ext cx="201456" cy="201456"/>
            </a:xfrm>
            <a:prstGeom prst="rect">
              <a:avLst/>
            </a:prstGeom>
            <a:solidFill>
              <a:srgbClr val="B3B3B3">
                <a:alpha val="85098"/>
              </a:srgbClr>
            </a:solidFill>
          </p:spPr>
          <p:txBody>
            <a:bodyPr/>
            <a:lstStyle/>
            <a:p/>
          </p:txBody>
        </p:sp>
        <p:sp>
          <p:nvSpPr>
            <p:cNvPr id="158" name="rc158"/>
            <p:cNvSpPr/>
            <p:nvPr/>
          </p:nvSpPr>
          <p:spPr>
            <a:xfrm>
              <a:off x="5565324" y="4979579"/>
              <a:ext cx="201456" cy="201456"/>
            </a:xfrm>
            <a:prstGeom prst="rect">
              <a:avLst/>
            </a:prstGeom>
            <a:solidFill>
              <a:srgbClr val="1CABE2">
                <a:alpha val="85098"/>
              </a:srgbClr>
            </a:solidFill>
          </p:spPr>
          <p:txBody>
            <a:bodyPr/>
            <a:lstStyle/>
            <a:p/>
          </p:txBody>
        </p:sp>
        <p:sp>
          <p:nvSpPr>
            <p:cNvPr id="159" name="tx15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0" name="tx16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1" name="tx16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2" name="tx162"/>
            <p:cNvSpPr/>
            <p:nvPr/>
          </p:nvSpPr>
          <p:spPr>
            <a:xfrm>
              <a:off x="951100" y="1594448"/>
              <a:ext cx="15097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Namibia, 2000-2025</a:t>
              </a:r>
            </a:p>
          </p:txBody>
        </p:sp>
        <p:sp>
          <p:nvSpPr>
            <p:cNvPr id="163" name="pl163"/>
            <p:cNvSpPr/>
            <p:nvPr/>
          </p:nvSpPr>
          <p:spPr>
            <a:xfrm>
              <a:off x="216284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389599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562913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36228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02941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76256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49571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2885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726143"/>
              <a:ext cx="2031246" cy="119033"/>
            </a:xfrm>
            <a:prstGeom prst="rect">
              <a:avLst/>
            </a:prstGeom>
            <a:solidFill>
              <a:srgbClr val="1CABE2">
                <a:alpha val="85098"/>
              </a:srgbClr>
            </a:solidFill>
          </p:spPr>
          <p:txBody>
            <a:bodyPr/>
            <a:lstStyle/>
            <a:p/>
          </p:txBody>
        </p:sp>
        <p:sp>
          <p:nvSpPr>
            <p:cNvPr id="176" name="rc176"/>
            <p:cNvSpPr/>
            <p:nvPr/>
          </p:nvSpPr>
          <p:spPr>
            <a:xfrm>
              <a:off x="1296273" y="5577352"/>
              <a:ext cx="5575876" cy="119033"/>
            </a:xfrm>
            <a:prstGeom prst="rect">
              <a:avLst/>
            </a:prstGeom>
            <a:solidFill>
              <a:srgbClr val="1CABE2">
                <a:alpha val="85098"/>
              </a:srgbClr>
            </a:solidFill>
          </p:spPr>
          <p:txBody>
            <a:bodyPr/>
            <a:lstStyle/>
            <a:p/>
          </p:txBody>
        </p:sp>
        <p:sp>
          <p:nvSpPr>
            <p:cNvPr id="177" name="rc177"/>
            <p:cNvSpPr/>
            <p:nvPr/>
          </p:nvSpPr>
          <p:spPr>
            <a:xfrm>
              <a:off x="1296273" y="5428560"/>
              <a:ext cx="3729729" cy="119033"/>
            </a:xfrm>
            <a:prstGeom prst="rect">
              <a:avLst/>
            </a:prstGeom>
            <a:solidFill>
              <a:srgbClr val="1CABE2">
                <a:alpha val="85098"/>
              </a:srgbClr>
            </a:solidFill>
          </p:spPr>
          <p:txBody>
            <a:bodyPr/>
            <a:lstStyle/>
            <a:p/>
          </p:txBody>
        </p:sp>
        <p:sp>
          <p:nvSpPr>
            <p:cNvPr id="178" name="rc178"/>
            <p:cNvSpPr/>
            <p:nvPr/>
          </p:nvSpPr>
          <p:spPr>
            <a:xfrm>
              <a:off x="3327520" y="5726143"/>
              <a:ext cx="1269702" cy="119033"/>
            </a:xfrm>
            <a:prstGeom prst="rect">
              <a:avLst/>
            </a:prstGeom>
            <a:solidFill>
              <a:srgbClr val="B3B3B3">
                <a:alpha val="85098"/>
              </a:srgbClr>
            </a:solidFill>
          </p:spPr>
          <p:txBody>
            <a:bodyPr/>
            <a:lstStyle/>
            <a:p/>
          </p:txBody>
        </p:sp>
        <p:sp>
          <p:nvSpPr>
            <p:cNvPr id="179" name="rc179"/>
            <p:cNvSpPr/>
            <p:nvPr/>
          </p:nvSpPr>
          <p:spPr>
            <a:xfrm>
              <a:off x="6872150" y="5577352"/>
              <a:ext cx="1327589" cy="119033"/>
            </a:xfrm>
            <a:prstGeom prst="rect">
              <a:avLst/>
            </a:prstGeom>
            <a:solidFill>
              <a:srgbClr val="B3B3B3">
                <a:alpha val="85098"/>
              </a:srgbClr>
            </a:solidFill>
          </p:spPr>
          <p:txBody>
            <a:bodyPr/>
            <a:lstStyle/>
            <a:p/>
          </p:txBody>
        </p:sp>
        <p:sp>
          <p:nvSpPr>
            <p:cNvPr id="180" name="rc180"/>
            <p:cNvSpPr/>
            <p:nvPr/>
          </p:nvSpPr>
          <p:spPr>
            <a:xfrm>
              <a:off x="5026003" y="5428560"/>
              <a:ext cx="1065538" cy="119033"/>
            </a:xfrm>
            <a:prstGeom prst="rect">
              <a:avLst/>
            </a:prstGeom>
            <a:solidFill>
              <a:srgbClr val="B3B3B3">
                <a:alpha val="85098"/>
              </a:srgbClr>
            </a:solidFill>
          </p:spPr>
          <p:txBody>
            <a:bodyPr/>
            <a:lstStyle/>
            <a:p/>
          </p:txBody>
        </p:sp>
        <p:sp>
          <p:nvSpPr>
            <p:cNvPr id="181" name="tx181"/>
            <p:cNvSpPr/>
            <p:nvPr/>
          </p:nvSpPr>
          <p:spPr>
            <a:xfrm>
              <a:off x="4677595"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9.5</a:t>
              </a:r>
            </a:p>
          </p:txBody>
        </p:sp>
        <p:sp>
          <p:nvSpPr>
            <p:cNvPr id="182" name="tx182"/>
            <p:cNvSpPr/>
            <p:nvPr/>
          </p:nvSpPr>
          <p:spPr>
            <a:xfrm>
              <a:off x="8312267"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19.9</a:t>
              </a:r>
            </a:p>
          </p:txBody>
        </p:sp>
        <p:sp>
          <p:nvSpPr>
            <p:cNvPr id="183" name="tx183"/>
            <p:cNvSpPr/>
            <p:nvPr/>
          </p:nvSpPr>
          <p:spPr>
            <a:xfrm>
              <a:off x="6204068"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13.8</a:t>
              </a:r>
            </a:p>
          </p:txBody>
        </p:sp>
        <p:sp>
          <p:nvSpPr>
            <p:cNvPr id="184" name="tx184"/>
            <p:cNvSpPr/>
            <p:nvPr/>
          </p:nvSpPr>
          <p:spPr>
            <a:xfrm>
              <a:off x="2231525"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85" name="tx185"/>
            <p:cNvSpPr/>
            <p:nvPr/>
          </p:nvSpPr>
          <p:spPr>
            <a:xfrm>
              <a:off x="3971685"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16.1</a:t>
              </a:r>
            </a:p>
          </p:txBody>
        </p:sp>
        <p:sp>
          <p:nvSpPr>
            <p:cNvPr id="186" name="tx186"/>
            <p:cNvSpPr/>
            <p:nvPr/>
          </p:nvSpPr>
          <p:spPr>
            <a:xfrm>
              <a:off x="3048612"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10.8</a:t>
              </a:r>
            </a:p>
          </p:txBody>
        </p:sp>
        <p:sp>
          <p:nvSpPr>
            <p:cNvPr id="187" name="tx187"/>
            <p:cNvSpPr/>
            <p:nvPr/>
          </p:nvSpPr>
          <p:spPr>
            <a:xfrm>
              <a:off x="3882000"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a:t>
              </a:r>
            </a:p>
          </p:txBody>
        </p:sp>
        <p:sp>
          <p:nvSpPr>
            <p:cNvPr id="188" name="tx188"/>
            <p:cNvSpPr/>
            <p:nvPr/>
          </p:nvSpPr>
          <p:spPr>
            <a:xfrm>
              <a:off x="7455573"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89" name="tx189"/>
            <p:cNvSpPr/>
            <p:nvPr/>
          </p:nvSpPr>
          <p:spPr>
            <a:xfrm>
              <a:off x="5478400"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90" name="tx190"/>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2943983"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5" name="tx195"/>
            <p:cNvSpPr/>
            <p:nvPr/>
          </p:nvSpPr>
          <p:spPr>
            <a:xfrm>
              <a:off x="463828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6" name="tx196"/>
            <p:cNvSpPr/>
            <p:nvPr/>
          </p:nvSpPr>
          <p:spPr>
            <a:xfrm>
              <a:off x="637142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97" name="tx197"/>
            <p:cNvSpPr/>
            <p:nvPr/>
          </p:nvSpPr>
          <p:spPr>
            <a:xfrm>
              <a:off x="8104573"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8" name="tx198"/>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9" name="tx199"/>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1" name="tx201"/>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Namibia.
In 2025, DTP1 coverage in Namibia increased to 86%. The number of children missing out on any DTP vaccination (zero-dose children) improved from 16,000 in 2024 to 11,000 in 2025.
DTP3 coverage increased to 82% in 2025, leaving 14,000 children vulnerable to vaccine-preventable diseases.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86% and DTP3 was 82%, leaving 14,000 children un- or under-vaccinated, including 11,000 zero-dose and 3,000 with only partial protection.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415555"/>
            </a:xfrm>
            <a:custGeom>
              <a:avLst/>
              <a:pathLst>
                <a:path w="3397293" h="415555">
                  <a:moveTo>
                    <a:pt x="0" y="174970"/>
                  </a:moveTo>
                  <a:lnTo>
                    <a:pt x="135891" y="218713"/>
                  </a:lnTo>
                  <a:lnTo>
                    <a:pt x="271783" y="262456"/>
                  </a:lnTo>
                  <a:lnTo>
                    <a:pt x="407675" y="240584"/>
                  </a:lnTo>
                  <a:lnTo>
                    <a:pt x="543566" y="218713"/>
                  </a:lnTo>
                  <a:lnTo>
                    <a:pt x="679458" y="109356"/>
                  </a:lnTo>
                  <a:lnTo>
                    <a:pt x="815350" y="153099"/>
                  </a:lnTo>
                  <a:lnTo>
                    <a:pt x="951242" y="218713"/>
                  </a:lnTo>
                  <a:lnTo>
                    <a:pt x="1087133" y="218713"/>
                  </a:lnTo>
                  <a:lnTo>
                    <a:pt x="1223025" y="240584"/>
                  </a:lnTo>
                  <a:lnTo>
                    <a:pt x="1358917" y="240584"/>
                  </a:lnTo>
                  <a:lnTo>
                    <a:pt x="1494809" y="218713"/>
                  </a:lnTo>
                  <a:lnTo>
                    <a:pt x="1630700" y="196842"/>
                  </a:lnTo>
                  <a:lnTo>
                    <a:pt x="1766592" y="87485"/>
                  </a:lnTo>
                  <a:lnTo>
                    <a:pt x="1902484" y="131228"/>
                  </a:lnTo>
                  <a:lnTo>
                    <a:pt x="2038375" y="0"/>
                  </a:lnTo>
                  <a:lnTo>
                    <a:pt x="2174267" y="174970"/>
                  </a:lnTo>
                  <a:lnTo>
                    <a:pt x="2310159" y="87485"/>
                  </a:lnTo>
                  <a:lnTo>
                    <a:pt x="2446051" y="87485"/>
                  </a:lnTo>
                  <a:lnTo>
                    <a:pt x="2581942" y="131228"/>
                  </a:lnTo>
                  <a:lnTo>
                    <a:pt x="2717834" y="109356"/>
                  </a:lnTo>
                  <a:lnTo>
                    <a:pt x="2853726" y="87485"/>
                  </a:lnTo>
                  <a:lnTo>
                    <a:pt x="2989618" y="174970"/>
                  </a:lnTo>
                  <a:lnTo>
                    <a:pt x="3125509" y="218713"/>
                  </a:lnTo>
                  <a:lnTo>
                    <a:pt x="3261401" y="415555"/>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415555"/>
            </a:xfrm>
            <a:custGeom>
              <a:avLst/>
              <a:pathLst>
                <a:path w="3397293" h="415555">
                  <a:moveTo>
                    <a:pt x="0" y="174970"/>
                  </a:moveTo>
                  <a:lnTo>
                    <a:pt x="135891" y="218713"/>
                  </a:lnTo>
                  <a:lnTo>
                    <a:pt x="271783" y="262456"/>
                  </a:lnTo>
                  <a:lnTo>
                    <a:pt x="407675" y="240584"/>
                  </a:lnTo>
                  <a:lnTo>
                    <a:pt x="543566" y="218713"/>
                  </a:lnTo>
                  <a:lnTo>
                    <a:pt x="679458" y="109356"/>
                  </a:lnTo>
                  <a:lnTo>
                    <a:pt x="815350" y="153099"/>
                  </a:lnTo>
                  <a:lnTo>
                    <a:pt x="951242" y="218713"/>
                  </a:lnTo>
                  <a:lnTo>
                    <a:pt x="1087133" y="218713"/>
                  </a:lnTo>
                  <a:lnTo>
                    <a:pt x="1223025" y="240584"/>
                  </a:lnTo>
                  <a:lnTo>
                    <a:pt x="1358917" y="240584"/>
                  </a:lnTo>
                  <a:lnTo>
                    <a:pt x="1494809" y="218713"/>
                  </a:lnTo>
                  <a:lnTo>
                    <a:pt x="1630700" y="196842"/>
                  </a:lnTo>
                  <a:lnTo>
                    <a:pt x="1766592" y="87485"/>
                  </a:lnTo>
                  <a:lnTo>
                    <a:pt x="1902484" y="131228"/>
                  </a:lnTo>
                  <a:lnTo>
                    <a:pt x="2038375" y="0"/>
                  </a:lnTo>
                  <a:lnTo>
                    <a:pt x="2174267" y="174970"/>
                  </a:lnTo>
                  <a:lnTo>
                    <a:pt x="2310159" y="87485"/>
                  </a:lnTo>
                  <a:lnTo>
                    <a:pt x="2446051" y="87485"/>
                  </a:lnTo>
                  <a:lnTo>
                    <a:pt x="2581942" y="131228"/>
                  </a:lnTo>
                  <a:lnTo>
                    <a:pt x="2717834" y="109356"/>
                  </a:lnTo>
                  <a:lnTo>
                    <a:pt x="2853726" y="87485"/>
                  </a:lnTo>
                  <a:lnTo>
                    <a:pt x="2989618" y="174970"/>
                  </a:lnTo>
                  <a:lnTo>
                    <a:pt x="3125509" y="218713"/>
                  </a:lnTo>
                  <a:lnTo>
                    <a:pt x="3261401" y="415555"/>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415555"/>
            </a:xfrm>
            <a:custGeom>
              <a:avLst/>
              <a:pathLst>
                <a:path w="3397293" h="415555">
                  <a:moveTo>
                    <a:pt x="0" y="174970"/>
                  </a:moveTo>
                  <a:lnTo>
                    <a:pt x="135891" y="218713"/>
                  </a:lnTo>
                  <a:lnTo>
                    <a:pt x="271783" y="262456"/>
                  </a:lnTo>
                  <a:lnTo>
                    <a:pt x="407675" y="240584"/>
                  </a:lnTo>
                  <a:lnTo>
                    <a:pt x="543566" y="218713"/>
                  </a:lnTo>
                  <a:lnTo>
                    <a:pt x="679458" y="109356"/>
                  </a:lnTo>
                  <a:lnTo>
                    <a:pt x="815350" y="153099"/>
                  </a:lnTo>
                  <a:lnTo>
                    <a:pt x="951242" y="218713"/>
                  </a:lnTo>
                  <a:lnTo>
                    <a:pt x="1087133" y="218713"/>
                  </a:lnTo>
                  <a:lnTo>
                    <a:pt x="1223025" y="240584"/>
                  </a:lnTo>
                  <a:lnTo>
                    <a:pt x="1358917" y="240584"/>
                  </a:lnTo>
                  <a:lnTo>
                    <a:pt x="1494809" y="218713"/>
                  </a:lnTo>
                  <a:lnTo>
                    <a:pt x="1630700" y="196842"/>
                  </a:lnTo>
                  <a:lnTo>
                    <a:pt x="1766592" y="87485"/>
                  </a:lnTo>
                  <a:lnTo>
                    <a:pt x="1902484" y="131228"/>
                  </a:lnTo>
                  <a:lnTo>
                    <a:pt x="2038375" y="0"/>
                  </a:lnTo>
                  <a:lnTo>
                    <a:pt x="2174267" y="174970"/>
                  </a:lnTo>
                  <a:lnTo>
                    <a:pt x="2310159" y="87485"/>
                  </a:lnTo>
                  <a:lnTo>
                    <a:pt x="2446051" y="87485"/>
                  </a:lnTo>
                  <a:lnTo>
                    <a:pt x="2581942" y="131228"/>
                  </a:lnTo>
                  <a:lnTo>
                    <a:pt x="2717834" y="109356"/>
                  </a:lnTo>
                  <a:lnTo>
                    <a:pt x="2853726" y="87485"/>
                  </a:lnTo>
                  <a:lnTo>
                    <a:pt x="2989618" y="174970"/>
                  </a:lnTo>
                  <a:lnTo>
                    <a:pt x="3125509" y="218713"/>
                  </a:lnTo>
                  <a:lnTo>
                    <a:pt x="3261401" y="415555"/>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2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57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70" y="4990743"/>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Namibia</a:t>
              </a:r>
            </a:p>
          </p:txBody>
        </p:sp>
        <p:sp>
          <p:nvSpPr>
            <p:cNvPr id="60" name="tx60"/>
            <p:cNvSpPr/>
            <p:nvPr/>
          </p:nvSpPr>
          <p:spPr>
            <a:xfrm>
              <a:off x="282822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674"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61604" y="1405107"/>
              <a:ext cx="251601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Namibia, 2000-2025</a:t>
              </a:r>
            </a:p>
          </p:txBody>
        </p:sp>
        <p:sp>
          <p:nvSpPr>
            <p:cNvPr id="63" name="pl63"/>
            <p:cNvSpPr/>
            <p:nvPr/>
          </p:nvSpPr>
          <p:spPr>
            <a:xfrm>
              <a:off x="5267799" y="34261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342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423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221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0302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2383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555096"/>
              <a:ext cx="3397293" cy="1504598"/>
            </a:xfrm>
            <a:custGeom>
              <a:avLst/>
              <a:pathLst>
                <a:path w="3397293" h="1504598">
                  <a:moveTo>
                    <a:pt x="0" y="633514"/>
                  </a:moveTo>
                  <a:lnTo>
                    <a:pt x="135891" y="791893"/>
                  </a:lnTo>
                  <a:lnTo>
                    <a:pt x="271783" y="950272"/>
                  </a:lnTo>
                  <a:lnTo>
                    <a:pt x="407675" y="871083"/>
                  </a:lnTo>
                  <a:lnTo>
                    <a:pt x="543566" y="791893"/>
                  </a:lnTo>
                  <a:lnTo>
                    <a:pt x="679458" y="395946"/>
                  </a:lnTo>
                  <a:lnTo>
                    <a:pt x="815350" y="554325"/>
                  </a:lnTo>
                  <a:lnTo>
                    <a:pt x="951242" y="791893"/>
                  </a:lnTo>
                  <a:lnTo>
                    <a:pt x="1087133" y="791893"/>
                  </a:lnTo>
                  <a:lnTo>
                    <a:pt x="1223025" y="871083"/>
                  </a:lnTo>
                  <a:lnTo>
                    <a:pt x="1358917" y="871083"/>
                  </a:lnTo>
                  <a:lnTo>
                    <a:pt x="1494809" y="791893"/>
                  </a:lnTo>
                  <a:lnTo>
                    <a:pt x="1630700" y="712704"/>
                  </a:lnTo>
                  <a:lnTo>
                    <a:pt x="1766592" y="316757"/>
                  </a:lnTo>
                  <a:lnTo>
                    <a:pt x="1902484" y="475136"/>
                  </a:lnTo>
                  <a:lnTo>
                    <a:pt x="2038375" y="0"/>
                  </a:lnTo>
                  <a:lnTo>
                    <a:pt x="2174267" y="633514"/>
                  </a:lnTo>
                  <a:lnTo>
                    <a:pt x="2310159" y="316757"/>
                  </a:lnTo>
                  <a:lnTo>
                    <a:pt x="2446051" y="316757"/>
                  </a:lnTo>
                  <a:lnTo>
                    <a:pt x="2581942" y="475136"/>
                  </a:lnTo>
                  <a:lnTo>
                    <a:pt x="2717834" y="395946"/>
                  </a:lnTo>
                  <a:lnTo>
                    <a:pt x="2853726" y="316757"/>
                  </a:lnTo>
                  <a:lnTo>
                    <a:pt x="2989618" y="633514"/>
                  </a:lnTo>
                  <a:lnTo>
                    <a:pt x="3125509" y="791893"/>
                  </a:lnTo>
                  <a:lnTo>
                    <a:pt x="3261401" y="1504598"/>
                  </a:lnTo>
                  <a:lnTo>
                    <a:pt x="3397293" y="950272"/>
                  </a:lnTo>
                </a:path>
              </a:pathLst>
            </a:custGeom>
            <a:ln w="27101" cap="flat">
              <a:solidFill>
                <a:srgbClr val="0058AB">
                  <a:alpha val="100000"/>
                </a:srgbClr>
              </a:solidFill>
              <a:prstDash val="solid"/>
              <a:round/>
            </a:ln>
          </p:spPr>
          <p:txBody>
            <a:bodyPr/>
            <a:lstStyle/>
            <a:p/>
          </p:txBody>
        </p:sp>
        <p:sp>
          <p:nvSpPr>
            <p:cNvPr id="77" name="pl77"/>
            <p:cNvSpPr/>
            <p:nvPr/>
          </p:nvSpPr>
          <p:spPr>
            <a:xfrm>
              <a:off x="5437664" y="3030233"/>
              <a:ext cx="3397293" cy="712704"/>
            </a:xfrm>
            <a:custGeom>
              <a:avLst/>
              <a:pathLst>
                <a:path w="3397293" h="712704">
                  <a:moveTo>
                    <a:pt x="0" y="712704"/>
                  </a:moveTo>
                  <a:lnTo>
                    <a:pt x="135891" y="633514"/>
                  </a:lnTo>
                  <a:lnTo>
                    <a:pt x="271783" y="633514"/>
                  </a:lnTo>
                  <a:lnTo>
                    <a:pt x="407675" y="554325"/>
                  </a:lnTo>
                  <a:lnTo>
                    <a:pt x="543566" y="475136"/>
                  </a:lnTo>
                  <a:lnTo>
                    <a:pt x="679458" y="395946"/>
                  </a:lnTo>
                  <a:lnTo>
                    <a:pt x="815350" y="316757"/>
                  </a:lnTo>
                  <a:lnTo>
                    <a:pt x="951242" y="316757"/>
                  </a:lnTo>
                  <a:lnTo>
                    <a:pt x="1087133" y="237568"/>
                  </a:lnTo>
                  <a:lnTo>
                    <a:pt x="1223025" y="158378"/>
                  </a:lnTo>
                  <a:lnTo>
                    <a:pt x="1358917" y="158378"/>
                  </a:lnTo>
                  <a:lnTo>
                    <a:pt x="1494809" y="79189"/>
                  </a:lnTo>
                  <a:lnTo>
                    <a:pt x="1630700" y="158378"/>
                  </a:lnTo>
                  <a:lnTo>
                    <a:pt x="1766592" y="158378"/>
                  </a:lnTo>
                  <a:lnTo>
                    <a:pt x="1902484" y="158378"/>
                  </a:lnTo>
                  <a:lnTo>
                    <a:pt x="2038375" y="158378"/>
                  </a:lnTo>
                  <a:lnTo>
                    <a:pt x="2174267" y="79189"/>
                  </a:lnTo>
                  <a:lnTo>
                    <a:pt x="2310159" y="79189"/>
                  </a:lnTo>
                  <a:lnTo>
                    <a:pt x="2446051" y="79189"/>
                  </a:lnTo>
                  <a:lnTo>
                    <a:pt x="2581942" y="0"/>
                  </a:lnTo>
                  <a:lnTo>
                    <a:pt x="2717834" y="237568"/>
                  </a:lnTo>
                  <a:lnTo>
                    <a:pt x="2853726" y="395946"/>
                  </a:lnTo>
                  <a:lnTo>
                    <a:pt x="2989618" y="158378"/>
                  </a:lnTo>
                  <a:lnTo>
                    <a:pt x="3125509" y="158378"/>
                  </a:lnTo>
                  <a:lnTo>
                    <a:pt x="3261401" y="158378"/>
                  </a:lnTo>
                  <a:lnTo>
                    <a:pt x="3397293" y="79189"/>
                  </a:lnTo>
                </a:path>
              </a:pathLst>
            </a:custGeom>
            <a:ln w="27101" cap="flat">
              <a:solidFill>
                <a:srgbClr val="80BD41">
                  <a:alpha val="100000"/>
                </a:srgbClr>
              </a:solidFill>
              <a:prstDash val="solid"/>
              <a:round/>
            </a:ln>
          </p:spPr>
          <p:txBody>
            <a:bodyPr/>
            <a:lstStyle/>
            <a:p/>
          </p:txBody>
        </p:sp>
        <p:sp>
          <p:nvSpPr>
            <p:cNvPr id="78" name="pl78"/>
            <p:cNvSpPr/>
            <p:nvPr/>
          </p:nvSpPr>
          <p:spPr>
            <a:xfrm>
              <a:off x="5437664" y="3030233"/>
              <a:ext cx="3397293" cy="1029461"/>
            </a:xfrm>
            <a:custGeom>
              <a:avLst/>
              <a:pathLst>
                <a:path w="3397293" h="1029461">
                  <a:moveTo>
                    <a:pt x="0" y="1029461"/>
                  </a:moveTo>
                  <a:lnTo>
                    <a:pt x="135891" y="871083"/>
                  </a:lnTo>
                  <a:lnTo>
                    <a:pt x="271783" y="712704"/>
                  </a:lnTo>
                  <a:lnTo>
                    <a:pt x="407675" y="554325"/>
                  </a:lnTo>
                  <a:lnTo>
                    <a:pt x="543566" y="475136"/>
                  </a:lnTo>
                  <a:lnTo>
                    <a:pt x="679458" y="475136"/>
                  </a:lnTo>
                  <a:lnTo>
                    <a:pt x="815350" y="316757"/>
                  </a:lnTo>
                  <a:lnTo>
                    <a:pt x="951242" y="237568"/>
                  </a:lnTo>
                  <a:lnTo>
                    <a:pt x="1087133" y="237568"/>
                  </a:lnTo>
                  <a:lnTo>
                    <a:pt x="1223025" y="158378"/>
                  </a:lnTo>
                  <a:lnTo>
                    <a:pt x="1358917" y="79189"/>
                  </a:lnTo>
                  <a:lnTo>
                    <a:pt x="1494809" y="0"/>
                  </a:lnTo>
                  <a:lnTo>
                    <a:pt x="1630700" y="79189"/>
                  </a:lnTo>
                  <a:lnTo>
                    <a:pt x="1766592" y="237568"/>
                  </a:lnTo>
                  <a:lnTo>
                    <a:pt x="1902484" y="79189"/>
                  </a:lnTo>
                  <a:lnTo>
                    <a:pt x="2038375" y="79189"/>
                  </a:lnTo>
                  <a:lnTo>
                    <a:pt x="2174267" y="79189"/>
                  </a:lnTo>
                  <a:lnTo>
                    <a:pt x="2310159" y="158378"/>
                  </a:lnTo>
                  <a:lnTo>
                    <a:pt x="2446051" y="79189"/>
                  </a:lnTo>
                  <a:lnTo>
                    <a:pt x="2581942" y="0"/>
                  </a:lnTo>
                  <a:lnTo>
                    <a:pt x="2717834" y="158378"/>
                  </a:lnTo>
                  <a:lnTo>
                    <a:pt x="2853726" y="237568"/>
                  </a:lnTo>
                  <a:lnTo>
                    <a:pt x="2989618" y="158378"/>
                  </a:lnTo>
                  <a:lnTo>
                    <a:pt x="3125509" y="0"/>
                  </a:lnTo>
                  <a:lnTo>
                    <a:pt x="3261401" y="158378"/>
                  </a:lnTo>
                  <a:lnTo>
                    <a:pt x="3397293" y="79189"/>
                  </a:lnTo>
                </a:path>
              </a:pathLst>
            </a:custGeom>
            <a:ln w="27101" cap="flat">
              <a:solidFill>
                <a:srgbClr val="961A49">
                  <a:alpha val="100000"/>
                </a:srgbClr>
              </a:solidFill>
              <a:prstDash val="solid"/>
              <a:round/>
            </a:ln>
          </p:spPr>
          <p:txBody>
            <a:bodyPr/>
            <a:lstStyle/>
            <a:p/>
          </p:txBody>
        </p:sp>
        <p:sp>
          <p:nvSpPr>
            <p:cNvPr id="79" name="pl79"/>
            <p:cNvSpPr/>
            <p:nvPr/>
          </p:nvSpPr>
          <p:spPr>
            <a:xfrm>
              <a:off x="5437664" y="303023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555096"/>
              <a:ext cx="3397293" cy="1504598"/>
            </a:xfrm>
            <a:custGeom>
              <a:avLst/>
              <a:pathLst>
                <a:path w="3397293" h="1504598">
                  <a:moveTo>
                    <a:pt x="0" y="633514"/>
                  </a:moveTo>
                  <a:lnTo>
                    <a:pt x="135891" y="791893"/>
                  </a:lnTo>
                  <a:lnTo>
                    <a:pt x="271783" y="950272"/>
                  </a:lnTo>
                  <a:lnTo>
                    <a:pt x="407675" y="871083"/>
                  </a:lnTo>
                  <a:lnTo>
                    <a:pt x="543566" y="791893"/>
                  </a:lnTo>
                  <a:lnTo>
                    <a:pt x="679458" y="395946"/>
                  </a:lnTo>
                  <a:lnTo>
                    <a:pt x="815350" y="554325"/>
                  </a:lnTo>
                  <a:lnTo>
                    <a:pt x="951242" y="791893"/>
                  </a:lnTo>
                  <a:lnTo>
                    <a:pt x="1087133" y="791893"/>
                  </a:lnTo>
                  <a:lnTo>
                    <a:pt x="1223025" y="871083"/>
                  </a:lnTo>
                  <a:lnTo>
                    <a:pt x="1358917" y="871083"/>
                  </a:lnTo>
                  <a:lnTo>
                    <a:pt x="1494809" y="791893"/>
                  </a:lnTo>
                  <a:lnTo>
                    <a:pt x="1630700" y="712704"/>
                  </a:lnTo>
                  <a:lnTo>
                    <a:pt x="1766592" y="316757"/>
                  </a:lnTo>
                  <a:lnTo>
                    <a:pt x="1902484" y="475136"/>
                  </a:lnTo>
                  <a:lnTo>
                    <a:pt x="2038375" y="0"/>
                  </a:lnTo>
                  <a:lnTo>
                    <a:pt x="2174267" y="633514"/>
                  </a:lnTo>
                  <a:lnTo>
                    <a:pt x="2310159" y="316757"/>
                  </a:lnTo>
                  <a:lnTo>
                    <a:pt x="2446051" y="316757"/>
                  </a:lnTo>
                  <a:lnTo>
                    <a:pt x="2581942" y="475136"/>
                  </a:lnTo>
                  <a:lnTo>
                    <a:pt x="2717834" y="395946"/>
                  </a:lnTo>
                  <a:lnTo>
                    <a:pt x="2853726" y="316757"/>
                  </a:lnTo>
                  <a:lnTo>
                    <a:pt x="2989618" y="633514"/>
                  </a:lnTo>
                  <a:lnTo>
                    <a:pt x="3125509" y="791893"/>
                  </a:lnTo>
                  <a:lnTo>
                    <a:pt x="3261401" y="1504598"/>
                  </a:lnTo>
                  <a:lnTo>
                    <a:pt x="3397293" y="950272"/>
                  </a:lnTo>
                </a:path>
              </a:pathLst>
            </a:custGeom>
            <a:ln w="43362" cap="flat">
              <a:solidFill>
                <a:srgbClr val="000000">
                  <a:alpha val="100000"/>
                </a:srgbClr>
              </a:solidFill>
              <a:prstDash val="solid"/>
              <a:round/>
            </a:ln>
          </p:spPr>
          <p:txBody>
            <a:bodyPr/>
            <a:lstStyle/>
            <a:p/>
          </p:txBody>
        </p:sp>
        <p:sp>
          <p:nvSpPr>
            <p:cNvPr id="81" name="pl81"/>
            <p:cNvSpPr/>
            <p:nvPr/>
          </p:nvSpPr>
          <p:spPr>
            <a:xfrm>
              <a:off x="5437664" y="2032447"/>
              <a:ext cx="0" cy="1156164"/>
            </a:xfrm>
            <a:custGeom>
              <a:avLst/>
              <a:pathLst>
                <a:path w="0" h="1156164">
                  <a:moveTo>
                    <a:pt x="0" y="1156164"/>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032447"/>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032447"/>
              <a:ext cx="0" cy="1393732"/>
            </a:xfrm>
            <a:custGeom>
              <a:avLst/>
              <a:pathLst>
                <a:path w="0" h="1393732">
                  <a:moveTo>
                    <a:pt x="0" y="139373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032447"/>
              <a:ext cx="0" cy="522649"/>
            </a:xfrm>
            <a:custGeom>
              <a:avLst/>
              <a:pathLst>
                <a:path w="0" h="522649">
                  <a:moveTo>
                    <a:pt x="0" y="52264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032447"/>
              <a:ext cx="0" cy="997786"/>
            </a:xfrm>
            <a:custGeom>
              <a:avLst/>
              <a:pathLst>
                <a:path w="0" h="997786">
                  <a:moveTo>
                    <a:pt x="0" y="99778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032447"/>
              <a:ext cx="0" cy="2027247"/>
            </a:xfrm>
            <a:custGeom>
              <a:avLst/>
              <a:pathLst>
                <a:path w="0" h="2027247">
                  <a:moveTo>
                    <a:pt x="0" y="202724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032447"/>
              <a:ext cx="0" cy="1472922"/>
            </a:xfrm>
            <a:custGeom>
              <a:avLst/>
              <a:pathLst>
                <a:path w="0" h="1472922">
                  <a:moveTo>
                    <a:pt x="0" y="147292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555096"/>
              <a:ext cx="3397293" cy="1504598"/>
            </a:xfrm>
            <a:custGeom>
              <a:avLst/>
              <a:pathLst>
                <a:path w="3397293" h="1504598">
                  <a:moveTo>
                    <a:pt x="0" y="633514"/>
                  </a:moveTo>
                  <a:lnTo>
                    <a:pt x="135891" y="791893"/>
                  </a:lnTo>
                  <a:lnTo>
                    <a:pt x="271783" y="950272"/>
                  </a:lnTo>
                  <a:lnTo>
                    <a:pt x="407675" y="871083"/>
                  </a:lnTo>
                  <a:lnTo>
                    <a:pt x="543566" y="791893"/>
                  </a:lnTo>
                  <a:lnTo>
                    <a:pt x="679458" y="395946"/>
                  </a:lnTo>
                  <a:lnTo>
                    <a:pt x="815350" y="554325"/>
                  </a:lnTo>
                  <a:lnTo>
                    <a:pt x="951242" y="791893"/>
                  </a:lnTo>
                  <a:lnTo>
                    <a:pt x="1087133" y="791893"/>
                  </a:lnTo>
                  <a:lnTo>
                    <a:pt x="1223025" y="871083"/>
                  </a:lnTo>
                  <a:lnTo>
                    <a:pt x="1358917" y="871083"/>
                  </a:lnTo>
                  <a:lnTo>
                    <a:pt x="1494809" y="791893"/>
                  </a:lnTo>
                  <a:lnTo>
                    <a:pt x="1630700" y="712704"/>
                  </a:lnTo>
                  <a:lnTo>
                    <a:pt x="1766592" y="316757"/>
                  </a:lnTo>
                  <a:lnTo>
                    <a:pt x="1902484" y="475136"/>
                  </a:lnTo>
                  <a:lnTo>
                    <a:pt x="2038375" y="0"/>
                  </a:lnTo>
                  <a:lnTo>
                    <a:pt x="2174267" y="633514"/>
                  </a:lnTo>
                  <a:lnTo>
                    <a:pt x="2310159" y="316757"/>
                  </a:lnTo>
                  <a:lnTo>
                    <a:pt x="2446051" y="316757"/>
                  </a:lnTo>
                  <a:lnTo>
                    <a:pt x="2581942" y="475136"/>
                  </a:lnTo>
                  <a:lnTo>
                    <a:pt x="2717834" y="395946"/>
                  </a:lnTo>
                  <a:lnTo>
                    <a:pt x="2853726" y="316757"/>
                  </a:lnTo>
                  <a:lnTo>
                    <a:pt x="2989618" y="633514"/>
                  </a:lnTo>
                  <a:lnTo>
                    <a:pt x="3125509" y="791893"/>
                  </a:lnTo>
                  <a:lnTo>
                    <a:pt x="3261401" y="1504598"/>
                  </a:lnTo>
                  <a:lnTo>
                    <a:pt x="3397293" y="950272"/>
                  </a:lnTo>
                </a:path>
              </a:pathLst>
            </a:custGeom>
            <a:ln w="27101" cap="flat">
              <a:solidFill>
                <a:srgbClr val="0058AB">
                  <a:alpha val="100000"/>
                </a:srgbClr>
              </a:solidFill>
              <a:prstDash val="solid"/>
              <a:round/>
            </a:ln>
          </p:spPr>
          <p:txBody>
            <a:bodyPr/>
            <a:lstStyle/>
            <a:p/>
          </p:txBody>
        </p:sp>
        <p:sp>
          <p:nvSpPr>
            <p:cNvPr id="89" name="tx89"/>
            <p:cNvSpPr/>
            <p:nvPr/>
          </p:nvSpPr>
          <p:spPr>
            <a:xfrm>
              <a:off x="5389469" y="196165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0" name="tx90"/>
            <p:cNvSpPr/>
            <p:nvPr/>
          </p:nvSpPr>
          <p:spPr>
            <a:xfrm>
              <a:off x="6086977" y="196165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748386" y="196170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7445895" y="19603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989462" y="19603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20725" y="196027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5" name="tx95"/>
            <p:cNvSpPr/>
            <p:nvPr/>
          </p:nvSpPr>
          <p:spPr>
            <a:xfrm>
              <a:off x="8786762" y="196033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902429" y="30703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30703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7700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97811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21862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067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067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7781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4027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73869" y="4990743"/>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Namibia</a:t>
              </a:r>
            </a:p>
          </p:txBody>
        </p:sp>
        <p:sp>
          <p:nvSpPr>
            <p:cNvPr id="114" name="tx114"/>
            <p:cNvSpPr/>
            <p:nvPr/>
          </p:nvSpPr>
          <p:spPr>
            <a:xfrm>
              <a:off x="714491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0737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4550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7308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0065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5929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8686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14444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87395"/>
              <a:ext cx="2667187" cy="114824"/>
            </a:xfrm>
            <a:prstGeom prst="rect">
              <a:avLst/>
            </a:prstGeom>
            <a:solidFill>
              <a:srgbClr val="1CABE2">
                <a:alpha val="80000"/>
              </a:srgbClr>
            </a:solidFill>
          </p:spPr>
          <p:txBody>
            <a:bodyPr/>
            <a:lstStyle/>
            <a:p/>
          </p:txBody>
        </p:sp>
        <p:sp>
          <p:nvSpPr>
            <p:cNvPr id="128" name="rc128"/>
            <p:cNvSpPr/>
            <p:nvPr/>
          </p:nvSpPr>
          <p:spPr>
            <a:xfrm>
              <a:off x="1317178" y="5743865"/>
              <a:ext cx="7321564" cy="114824"/>
            </a:xfrm>
            <a:prstGeom prst="rect">
              <a:avLst/>
            </a:prstGeom>
            <a:solidFill>
              <a:srgbClr val="1CABE2">
                <a:alpha val="80000"/>
              </a:srgbClr>
            </a:solidFill>
          </p:spPr>
          <p:txBody>
            <a:bodyPr/>
            <a:lstStyle/>
            <a:p/>
          </p:txBody>
        </p:sp>
        <p:sp>
          <p:nvSpPr>
            <p:cNvPr id="129" name="rc129"/>
            <p:cNvSpPr/>
            <p:nvPr/>
          </p:nvSpPr>
          <p:spPr>
            <a:xfrm>
              <a:off x="1317178" y="5600334"/>
              <a:ext cx="4897428" cy="114824"/>
            </a:xfrm>
            <a:prstGeom prst="rect">
              <a:avLst/>
            </a:prstGeom>
            <a:solidFill>
              <a:srgbClr val="1CABE2">
                <a:alpha val="80000"/>
              </a:srgbClr>
            </a:solidFill>
          </p:spPr>
          <p:txBody>
            <a:bodyPr/>
            <a:lstStyle/>
            <a:p/>
          </p:txBody>
        </p:sp>
        <p:sp>
          <p:nvSpPr>
            <p:cNvPr id="130" name="tx13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24334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5" name="tx135"/>
            <p:cNvSpPr/>
            <p:nvPr/>
          </p:nvSpPr>
          <p:spPr>
            <a:xfrm>
              <a:off x="544140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6" name="tx136"/>
            <p:cNvSpPr/>
            <p:nvPr/>
          </p:nvSpPr>
          <p:spPr>
            <a:xfrm>
              <a:off x="771716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37" name="tx137"/>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8" name="tx13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Namibia (86%) was 4 percentage points lower than the global average (90%) and 1 percentage point higher than average across all ESAR countries (85%).
National DTP1 coverage was 6 percentage points lower than in 2019 (92%).
This equates to 11,000 zero-dose children in 2025 compared to 6,000 zero-dose children in 2019.</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Namibia DTP1 coverage was 86% - this is 6 percentage points lower than in 2019 and 4 percentage points lower than the global average (90%).</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Namibia ranked number 9 out of 21 countries for lowest DTP1 coverage (based on tied ranks).
Namibia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Namibia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7" name="pl27"/>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E8E8E8">
                  <a:alpha val="100000"/>
                </a:srgbClr>
              </a:solidFill>
              <a:prstDash val="solid"/>
              <a:round/>
            </a:ln>
          </p:spPr>
          <p:txBody>
            <a:bodyPr/>
            <a:lstStyle/>
            <a:p/>
          </p:txBody>
        </p:sp>
        <p:sp>
          <p:nvSpPr>
            <p:cNvPr id="30" name="pl30"/>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E8E8E8">
                  <a:alpha val="100000"/>
                </a:srgbClr>
              </a:solidFill>
              <a:prstDash val="solid"/>
              <a:round/>
            </a:ln>
          </p:spPr>
          <p:txBody>
            <a:bodyPr/>
            <a:lstStyle/>
            <a:p/>
          </p:txBody>
        </p:sp>
        <p:sp>
          <p:nvSpPr>
            <p:cNvPr id="31" name="pl31"/>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E8E8E8">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38" name="pl38"/>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0" name="pl40"/>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E8E8E8">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56" name="tx156"/>
            <p:cNvSpPr/>
            <p:nvPr/>
          </p:nvSpPr>
          <p:spPr>
            <a:xfrm>
              <a:off x="1268242"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57" name="tx157"/>
            <p:cNvSpPr/>
            <p:nvPr/>
          </p:nvSpPr>
          <p:spPr>
            <a:xfrm>
              <a:off x="1099592"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58" name="tx158"/>
            <p:cNvSpPr/>
            <p:nvPr/>
          </p:nvSpPr>
          <p:spPr>
            <a:xfrm>
              <a:off x="1127505"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61" name="tx161"/>
            <p:cNvSpPr/>
            <p:nvPr/>
          </p:nvSpPr>
          <p:spPr>
            <a:xfrm>
              <a:off x="1275468"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7" name="tx167"/>
            <p:cNvSpPr/>
            <p:nvPr/>
          </p:nvSpPr>
          <p:spPr>
            <a:xfrm>
              <a:off x="1465300"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56696"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1479133"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21344"/>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(380,000)</a:t>
              </a:r>
            </a:p>
          </p:txBody>
        </p:sp>
        <p:sp>
          <p:nvSpPr>
            <p:cNvPr id="175" name="tx175"/>
            <p:cNvSpPr/>
            <p:nvPr/>
          </p:nvSpPr>
          <p:spPr>
            <a:xfrm>
              <a:off x="7287203" y="156619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(180,000)</a:t>
              </a:r>
            </a:p>
          </p:txBody>
        </p:sp>
        <p:sp>
          <p:nvSpPr>
            <p:cNvPr id="178" name="tx178"/>
            <p:cNvSpPr/>
            <p:nvPr/>
          </p:nvSpPr>
          <p:spPr>
            <a:xfrm>
              <a:off x="7287203"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9044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(27,000)</a:t>
              </a:r>
            </a:p>
          </p:txBody>
        </p:sp>
        <p:sp>
          <p:nvSpPr>
            <p:cNvPr id="186" name="tx186"/>
            <p:cNvSpPr/>
            <p:nvPr/>
          </p:nvSpPr>
          <p:spPr>
            <a:xfrm>
              <a:off x="7287203"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(11,000)</a:t>
              </a:r>
            </a:p>
          </p:txBody>
        </p:sp>
        <p:sp>
          <p:nvSpPr>
            <p:cNvPr id="187" name="tx187"/>
            <p:cNvSpPr/>
            <p:nvPr/>
          </p:nvSpPr>
          <p:spPr>
            <a:xfrm>
              <a:off x="7287203" y="4504406"/>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Namibia ranked number 17 out of 21 countries with 4,000 zero-dose children.
In 2025, Namibia ranked number 15 out of 21 countries with 11,000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4578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36657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48736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80617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92697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04776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920124"/>
              <a:ext cx="203168" cy="765262"/>
            </a:xfrm>
            <a:prstGeom prst="rect">
              <a:avLst/>
            </a:prstGeom>
            <a:solidFill>
              <a:srgbClr val="80BD41">
                <a:alpha val="100000"/>
              </a:srgbClr>
            </a:solidFill>
          </p:spPr>
          <p:txBody>
            <a:bodyPr/>
            <a:lstStyle/>
            <a:p/>
          </p:txBody>
        </p:sp>
        <p:sp>
          <p:nvSpPr>
            <p:cNvPr id="26" name="rc26"/>
            <p:cNvSpPr/>
            <p:nvPr/>
          </p:nvSpPr>
          <p:spPr>
            <a:xfrm>
              <a:off x="1332670" y="3716693"/>
              <a:ext cx="203168" cy="96871"/>
            </a:xfrm>
            <a:prstGeom prst="rect">
              <a:avLst/>
            </a:prstGeom>
            <a:solidFill>
              <a:srgbClr val="0058AB">
                <a:alpha val="100000"/>
              </a:srgbClr>
            </a:solidFill>
          </p:spPr>
          <p:txBody>
            <a:bodyPr/>
            <a:lstStyle/>
            <a:p/>
          </p:txBody>
        </p:sp>
        <p:sp>
          <p:nvSpPr>
            <p:cNvPr id="27" name="rc27"/>
            <p:cNvSpPr/>
            <p:nvPr/>
          </p:nvSpPr>
          <p:spPr>
            <a:xfrm>
              <a:off x="1332670" y="3813564"/>
              <a:ext cx="203168" cy="106559"/>
            </a:xfrm>
            <a:prstGeom prst="rect">
              <a:avLst/>
            </a:prstGeom>
            <a:solidFill>
              <a:srgbClr val="1CABE2">
                <a:alpha val="100000"/>
              </a:srgbClr>
            </a:solidFill>
          </p:spPr>
          <p:txBody>
            <a:bodyPr/>
            <a:lstStyle/>
            <a:p/>
          </p:txBody>
        </p:sp>
        <p:sp>
          <p:nvSpPr>
            <p:cNvPr id="28" name="rc28"/>
            <p:cNvSpPr/>
            <p:nvPr/>
          </p:nvSpPr>
          <p:spPr>
            <a:xfrm>
              <a:off x="1558413" y="3941401"/>
              <a:ext cx="203168" cy="743985"/>
            </a:xfrm>
            <a:prstGeom prst="rect">
              <a:avLst/>
            </a:prstGeom>
            <a:solidFill>
              <a:srgbClr val="80BD41">
                <a:alpha val="100000"/>
              </a:srgbClr>
            </a:solidFill>
          </p:spPr>
          <p:txBody>
            <a:bodyPr/>
            <a:lstStyle/>
            <a:p/>
          </p:txBody>
        </p:sp>
        <p:sp>
          <p:nvSpPr>
            <p:cNvPr id="29" name="rc29"/>
            <p:cNvSpPr/>
            <p:nvPr/>
          </p:nvSpPr>
          <p:spPr>
            <a:xfrm>
              <a:off x="1558413" y="3731570"/>
              <a:ext cx="203168" cy="114455"/>
            </a:xfrm>
            <a:prstGeom prst="rect">
              <a:avLst/>
            </a:prstGeom>
            <a:solidFill>
              <a:srgbClr val="0058AB">
                <a:alpha val="100000"/>
              </a:srgbClr>
            </a:solidFill>
          </p:spPr>
          <p:txBody>
            <a:bodyPr/>
            <a:lstStyle/>
            <a:p/>
          </p:txBody>
        </p:sp>
        <p:sp>
          <p:nvSpPr>
            <p:cNvPr id="30" name="rc30"/>
            <p:cNvSpPr/>
            <p:nvPr/>
          </p:nvSpPr>
          <p:spPr>
            <a:xfrm>
              <a:off x="1558413" y="3846025"/>
              <a:ext cx="203168" cy="95376"/>
            </a:xfrm>
            <a:prstGeom prst="rect">
              <a:avLst/>
            </a:prstGeom>
            <a:solidFill>
              <a:srgbClr val="1CABE2">
                <a:alpha val="100000"/>
              </a:srgbClr>
            </a:solidFill>
          </p:spPr>
          <p:txBody>
            <a:bodyPr/>
            <a:lstStyle/>
            <a:p/>
          </p:txBody>
        </p:sp>
        <p:sp>
          <p:nvSpPr>
            <p:cNvPr id="31" name="rc31"/>
            <p:cNvSpPr/>
            <p:nvPr/>
          </p:nvSpPr>
          <p:spPr>
            <a:xfrm>
              <a:off x="1784155" y="3958229"/>
              <a:ext cx="203168" cy="727157"/>
            </a:xfrm>
            <a:prstGeom prst="rect">
              <a:avLst/>
            </a:prstGeom>
            <a:solidFill>
              <a:srgbClr val="80BD41">
                <a:alpha val="100000"/>
              </a:srgbClr>
            </a:solidFill>
          </p:spPr>
          <p:txBody>
            <a:bodyPr/>
            <a:lstStyle/>
            <a:p/>
          </p:txBody>
        </p:sp>
        <p:sp>
          <p:nvSpPr>
            <p:cNvPr id="32" name="rc32"/>
            <p:cNvSpPr/>
            <p:nvPr/>
          </p:nvSpPr>
          <p:spPr>
            <a:xfrm>
              <a:off x="1784155" y="3741030"/>
              <a:ext cx="203168" cy="132215"/>
            </a:xfrm>
            <a:prstGeom prst="rect">
              <a:avLst/>
            </a:prstGeom>
            <a:solidFill>
              <a:srgbClr val="0058AB">
                <a:alpha val="100000"/>
              </a:srgbClr>
            </a:solidFill>
          </p:spPr>
          <p:txBody>
            <a:bodyPr/>
            <a:lstStyle/>
            <a:p/>
          </p:txBody>
        </p:sp>
        <p:sp>
          <p:nvSpPr>
            <p:cNvPr id="33" name="rc33"/>
            <p:cNvSpPr/>
            <p:nvPr/>
          </p:nvSpPr>
          <p:spPr>
            <a:xfrm>
              <a:off x="1784155" y="3873245"/>
              <a:ext cx="203168" cy="84984"/>
            </a:xfrm>
            <a:prstGeom prst="rect">
              <a:avLst/>
            </a:prstGeom>
            <a:solidFill>
              <a:srgbClr val="1CABE2">
                <a:alpha val="100000"/>
              </a:srgbClr>
            </a:solidFill>
          </p:spPr>
          <p:txBody>
            <a:bodyPr/>
            <a:lstStyle/>
            <a:p/>
          </p:txBody>
        </p:sp>
        <p:sp>
          <p:nvSpPr>
            <p:cNvPr id="34" name="rc34"/>
            <p:cNvSpPr/>
            <p:nvPr/>
          </p:nvSpPr>
          <p:spPr>
            <a:xfrm>
              <a:off x="2009898" y="3943546"/>
              <a:ext cx="203168" cy="741840"/>
            </a:xfrm>
            <a:prstGeom prst="rect">
              <a:avLst/>
            </a:prstGeom>
            <a:solidFill>
              <a:srgbClr val="80BD41">
                <a:alpha val="100000"/>
              </a:srgbClr>
            </a:solidFill>
          </p:spPr>
          <p:txBody>
            <a:bodyPr/>
            <a:lstStyle/>
            <a:p/>
          </p:txBody>
        </p:sp>
        <p:sp>
          <p:nvSpPr>
            <p:cNvPr id="35" name="rc35"/>
            <p:cNvSpPr/>
            <p:nvPr/>
          </p:nvSpPr>
          <p:spPr>
            <a:xfrm>
              <a:off x="2009898" y="3746358"/>
              <a:ext cx="203168" cy="122069"/>
            </a:xfrm>
            <a:prstGeom prst="rect">
              <a:avLst/>
            </a:prstGeom>
            <a:solidFill>
              <a:srgbClr val="0058AB">
                <a:alpha val="100000"/>
              </a:srgbClr>
            </a:solidFill>
          </p:spPr>
          <p:txBody>
            <a:bodyPr/>
            <a:lstStyle/>
            <a:p/>
          </p:txBody>
        </p:sp>
        <p:sp>
          <p:nvSpPr>
            <p:cNvPr id="36" name="rc36"/>
            <p:cNvSpPr/>
            <p:nvPr/>
          </p:nvSpPr>
          <p:spPr>
            <a:xfrm>
              <a:off x="2009898" y="3868427"/>
              <a:ext cx="203168" cy="75119"/>
            </a:xfrm>
            <a:prstGeom prst="rect">
              <a:avLst/>
            </a:prstGeom>
            <a:solidFill>
              <a:srgbClr val="1CABE2">
                <a:alpha val="100000"/>
              </a:srgbClr>
            </a:solidFill>
          </p:spPr>
          <p:txBody>
            <a:bodyPr/>
            <a:lstStyle/>
            <a:p/>
          </p:txBody>
        </p:sp>
        <p:sp>
          <p:nvSpPr>
            <p:cNvPr id="37" name="rc37"/>
            <p:cNvSpPr/>
            <p:nvPr/>
          </p:nvSpPr>
          <p:spPr>
            <a:xfrm>
              <a:off x="2235640" y="3917241"/>
              <a:ext cx="203168" cy="768146"/>
            </a:xfrm>
            <a:prstGeom prst="rect">
              <a:avLst/>
            </a:prstGeom>
            <a:solidFill>
              <a:srgbClr val="80BD41">
                <a:alpha val="100000"/>
              </a:srgbClr>
            </a:solidFill>
          </p:spPr>
          <p:txBody>
            <a:bodyPr/>
            <a:lstStyle/>
            <a:p/>
          </p:txBody>
        </p:sp>
        <p:sp>
          <p:nvSpPr>
            <p:cNvPr id="38" name="rc38"/>
            <p:cNvSpPr/>
            <p:nvPr/>
          </p:nvSpPr>
          <p:spPr>
            <a:xfrm>
              <a:off x="2235640" y="3737056"/>
              <a:ext cx="203168" cy="113804"/>
            </a:xfrm>
            <a:prstGeom prst="rect">
              <a:avLst/>
            </a:prstGeom>
            <a:solidFill>
              <a:srgbClr val="0058AB">
                <a:alpha val="100000"/>
              </a:srgbClr>
            </a:solidFill>
          </p:spPr>
          <p:txBody>
            <a:bodyPr/>
            <a:lstStyle/>
            <a:p/>
          </p:txBody>
        </p:sp>
        <p:sp>
          <p:nvSpPr>
            <p:cNvPr id="39" name="rc39"/>
            <p:cNvSpPr/>
            <p:nvPr/>
          </p:nvSpPr>
          <p:spPr>
            <a:xfrm>
              <a:off x="2235640" y="3850860"/>
              <a:ext cx="203168" cy="66380"/>
            </a:xfrm>
            <a:prstGeom prst="rect">
              <a:avLst/>
            </a:prstGeom>
            <a:solidFill>
              <a:srgbClr val="1CABE2">
                <a:alpha val="100000"/>
              </a:srgbClr>
            </a:solidFill>
          </p:spPr>
          <p:txBody>
            <a:bodyPr/>
            <a:lstStyle/>
            <a:p/>
          </p:txBody>
        </p:sp>
        <p:sp>
          <p:nvSpPr>
            <p:cNvPr id="40" name="rc40"/>
            <p:cNvSpPr/>
            <p:nvPr/>
          </p:nvSpPr>
          <p:spPr>
            <a:xfrm>
              <a:off x="2461382" y="3847097"/>
              <a:ext cx="203168" cy="838289"/>
            </a:xfrm>
            <a:prstGeom prst="rect">
              <a:avLst/>
            </a:prstGeom>
            <a:solidFill>
              <a:srgbClr val="80BD41">
                <a:alpha val="100000"/>
              </a:srgbClr>
            </a:solidFill>
          </p:spPr>
          <p:txBody>
            <a:bodyPr/>
            <a:lstStyle/>
            <a:p/>
          </p:txBody>
        </p:sp>
        <p:sp>
          <p:nvSpPr>
            <p:cNvPr id="41" name="rc41"/>
            <p:cNvSpPr/>
            <p:nvPr/>
          </p:nvSpPr>
          <p:spPr>
            <a:xfrm>
              <a:off x="2461382" y="3710627"/>
              <a:ext cx="203168" cy="68226"/>
            </a:xfrm>
            <a:prstGeom prst="rect">
              <a:avLst/>
            </a:prstGeom>
            <a:solidFill>
              <a:srgbClr val="0058AB">
                <a:alpha val="100000"/>
              </a:srgbClr>
            </a:solidFill>
          </p:spPr>
          <p:txBody>
            <a:bodyPr/>
            <a:lstStyle/>
            <a:p/>
          </p:txBody>
        </p:sp>
        <p:sp>
          <p:nvSpPr>
            <p:cNvPr id="42" name="rc42"/>
            <p:cNvSpPr/>
            <p:nvPr/>
          </p:nvSpPr>
          <p:spPr>
            <a:xfrm>
              <a:off x="2461382" y="3778853"/>
              <a:ext cx="203168" cy="68244"/>
            </a:xfrm>
            <a:prstGeom prst="rect">
              <a:avLst/>
            </a:prstGeom>
            <a:solidFill>
              <a:srgbClr val="1CABE2">
                <a:alpha val="100000"/>
              </a:srgbClr>
            </a:solidFill>
          </p:spPr>
          <p:txBody>
            <a:bodyPr/>
            <a:lstStyle/>
            <a:p/>
          </p:txBody>
        </p:sp>
        <p:sp>
          <p:nvSpPr>
            <p:cNvPr id="43" name="rc43"/>
            <p:cNvSpPr/>
            <p:nvPr/>
          </p:nvSpPr>
          <p:spPr>
            <a:xfrm>
              <a:off x="2687125" y="3822919"/>
              <a:ext cx="203168" cy="862467"/>
            </a:xfrm>
            <a:prstGeom prst="rect">
              <a:avLst/>
            </a:prstGeom>
            <a:solidFill>
              <a:srgbClr val="80BD41">
                <a:alpha val="100000"/>
              </a:srgbClr>
            </a:solidFill>
          </p:spPr>
          <p:txBody>
            <a:bodyPr/>
            <a:lstStyle/>
            <a:p/>
          </p:txBody>
        </p:sp>
        <p:sp>
          <p:nvSpPr>
            <p:cNvPr id="44" name="rc44"/>
            <p:cNvSpPr/>
            <p:nvPr/>
          </p:nvSpPr>
          <p:spPr>
            <a:xfrm>
              <a:off x="2687125" y="3682510"/>
              <a:ext cx="203168" cy="90259"/>
            </a:xfrm>
            <a:prstGeom prst="rect">
              <a:avLst/>
            </a:prstGeom>
            <a:solidFill>
              <a:srgbClr val="0058AB">
                <a:alpha val="100000"/>
              </a:srgbClr>
            </a:solidFill>
          </p:spPr>
          <p:txBody>
            <a:bodyPr/>
            <a:lstStyle/>
            <a:p/>
          </p:txBody>
        </p:sp>
        <p:sp>
          <p:nvSpPr>
            <p:cNvPr id="45" name="rc45"/>
            <p:cNvSpPr/>
            <p:nvPr/>
          </p:nvSpPr>
          <p:spPr>
            <a:xfrm>
              <a:off x="2687125" y="3772769"/>
              <a:ext cx="203168" cy="50150"/>
            </a:xfrm>
            <a:prstGeom prst="rect">
              <a:avLst/>
            </a:prstGeom>
            <a:solidFill>
              <a:srgbClr val="1CABE2">
                <a:alpha val="100000"/>
              </a:srgbClr>
            </a:solidFill>
          </p:spPr>
          <p:txBody>
            <a:bodyPr/>
            <a:lstStyle/>
            <a:p/>
          </p:txBody>
        </p:sp>
        <p:sp>
          <p:nvSpPr>
            <p:cNvPr id="46" name="rc46"/>
            <p:cNvSpPr/>
            <p:nvPr/>
          </p:nvSpPr>
          <p:spPr>
            <a:xfrm>
              <a:off x="2912867" y="3802697"/>
              <a:ext cx="203168" cy="882689"/>
            </a:xfrm>
            <a:prstGeom prst="rect">
              <a:avLst/>
            </a:prstGeom>
            <a:solidFill>
              <a:srgbClr val="80BD41">
                <a:alpha val="100000"/>
              </a:srgbClr>
            </a:solidFill>
          </p:spPr>
          <p:txBody>
            <a:bodyPr/>
            <a:lstStyle/>
            <a:p/>
          </p:txBody>
        </p:sp>
        <p:sp>
          <p:nvSpPr>
            <p:cNvPr id="47" name="rc47"/>
            <p:cNvSpPr/>
            <p:nvPr/>
          </p:nvSpPr>
          <p:spPr>
            <a:xfrm>
              <a:off x="2912867" y="3659000"/>
              <a:ext cx="203168" cy="123159"/>
            </a:xfrm>
            <a:prstGeom prst="rect">
              <a:avLst/>
            </a:prstGeom>
            <a:solidFill>
              <a:srgbClr val="0058AB">
                <a:alpha val="100000"/>
              </a:srgbClr>
            </a:solidFill>
          </p:spPr>
          <p:txBody>
            <a:bodyPr/>
            <a:lstStyle/>
            <a:p/>
          </p:txBody>
        </p:sp>
        <p:sp>
          <p:nvSpPr>
            <p:cNvPr id="48" name="rc48"/>
            <p:cNvSpPr/>
            <p:nvPr/>
          </p:nvSpPr>
          <p:spPr>
            <a:xfrm>
              <a:off x="2912867" y="3782159"/>
              <a:ext cx="203168" cy="20538"/>
            </a:xfrm>
            <a:prstGeom prst="rect">
              <a:avLst/>
            </a:prstGeom>
            <a:solidFill>
              <a:srgbClr val="1CABE2">
                <a:alpha val="100000"/>
              </a:srgbClr>
            </a:solidFill>
          </p:spPr>
          <p:txBody>
            <a:bodyPr/>
            <a:lstStyle/>
            <a:p/>
          </p:txBody>
        </p:sp>
        <p:sp>
          <p:nvSpPr>
            <p:cNvPr id="49" name="rc49"/>
            <p:cNvSpPr/>
            <p:nvPr/>
          </p:nvSpPr>
          <p:spPr>
            <a:xfrm>
              <a:off x="3138609" y="3811982"/>
              <a:ext cx="203168" cy="873404"/>
            </a:xfrm>
            <a:prstGeom prst="rect">
              <a:avLst/>
            </a:prstGeom>
            <a:solidFill>
              <a:srgbClr val="80BD41">
                <a:alpha val="100000"/>
              </a:srgbClr>
            </a:solidFill>
          </p:spPr>
          <p:txBody>
            <a:bodyPr/>
            <a:lstStyle/>
            <a:p/>
          </p:txBody>
        </p:sp>
        <p:sp>
          <p:nvSpPr>
            <p:cNvPr id="50" name="rc50"/>
            <p:cNvSpPr/>
            <p:nvPr/>
          </p:nvSpPr>
          <p:spPr>
            <a:xfrm>
              <a:off x="3138609" y="3633098"/>
              <a:ext cx="203168" cy="126271"/>
            </a:xfrm>
            <a:prstGeom prst="rect">
              <a:avLst/>
            </a:prstGeom>
            <a:solidFill>
              <a:srgbClr val="0058AB">
                <a:alpha val="100000"/>
              </a:srgbClr>
            </a:solidFill>
          </p:spPr>
          <p:txBody>
            <a:bodyPr/>
            <a:lstStyle/>
            <a:p/>
          </p:txBody>
        </p:sp>
        <p:sp>
          <p:nvSpPr>
            <p:cNvPr id="51" name="rc51"/>
            <p:cNvSpPr/>
            <p:nvPr/>
          </p:nvSpPr>
          <p:spPr>
            <a:xfrm>
              <a:off x="3138609" y="3759370"/>
              <a:ext cx="203168" cy="52611"/>
            </a:xfrm>
            <a:prstGeom prst="rect">
              <a:avLst/>
            </a:prstGeom>
            <a:solidFill>
              <a:srgbClr val="1CABE2">
                <a:alpha val="100000"/>
              </a:srgbClr>
            </a:solidFill>
          </p:spPr>
          <p:txBody>
            <a:bodyPr/>
            <a:lstStyle/>
            <a:p/>
          </p:txBody>
        </p:sp>
        <p:sp>
          <p:nvSpPr>
            <p:cNvPr id="52" name="rc52"/>
            <p:cNvSpPr/>
            <p:nvPr/>
          </p:nvSpPr>
          <p:spPr>
            <a:xfrm>
              <a:off x="3364352" y="3787645"/>
              <a:ext cx="203168" cy="897741"/>
            </a:xfrm>
            <a:prstGeom prst="rect">
              <a:avLst/>
            </a:prstGeom>
            <a:solidFill>
              <a:srgbClr val="80BD41">
                <a:alpha val="100000"/>
              </a:srgbClr>
            </a:solidFill>
          </p:spPr>
          <p:txBody>
            <a:bodyPr/>
            <a:lstStyle/>
            <a:p/>
          </p:txBody>
        </p:sp>
        <p:sp>
          <p:nvSpPr>
            <p:cNvPr id="53" name="rc53"/>
            <p:cNvSpPr/>
            <p:nvPr/>
          </p:nvSpPr>
          <p:spPr>
            <a:xfrm>
              <a:off x="3364352" y="3603768"/>
              <a:ext cx="203168" cy="140602"/>
            </a:xfrm>
            <a:prstGeom prst="rect">
              <a:avLst/>
            </a:prstGeom>
            <a:solidFill>
              <a:srgbClr val="0058AB">
                <a:alpha val="100000"/>
              </a:srgbClr>
            </a:solidFill>
          </p:spPr>
          <p:txBody>
            <a:bodyPr/>
            <a:lstStyle/>
            <a:p/>
          </p:txBody>
        </p:sp>
        <p:sp>
          <p:nvSpPr>
            <p:cNvPr id="54" name="rc54"/>
            <p:cNvSpPr/>
            <p:nvPr/>
          </p:nvSpPr>
          <p:spPr>
            <a:xfrm>
              <a:off x="3364352" y="3744371"/>
              <a:ext cx="203168" cy="43274"/>
            </a:xfrm>
            <a:prstGeom prst="rect">
              <a:avLst/>
            </a:prstGeom>
            <a:solidFill>
              <a:srgbClr val="1CABE2">
                <a:alpha val="100000"/>
              </a:srgbClr>
            </a:solidFill>
          </p:spPr>
          <p:txBody>
            <a:bodyPr/>
            <a:lstStyle/>
            <a:p/>
          </p:txBody>
        </p:sp>
        <p:sp>
          <p:nvSpPr>
            <p:cNvPr id="55" name="rc55"/>
            <p:cNvSpPr/>
            <p:nvPr/>
          </p:nvSpPr>
          <p:spPr>
            <a:xfrm>
              <a:off x="3590094" y="3760689"/>
              <a:ext cx="203168" cy="924697"/>
            </a:xfrm>
            <a:prstGeom prst="rect">
              <a:avLst/>
            </a:prstGeom>
            <a:solidFill>
              <a:srgbClr val="80BD41">
                <a:alpha val="100000"/>
              </a:srgbClr>
            </a:solidFill>
          </p:spPr>
          <p:txBody>
            <a:bodyPr/>
            <a:lstStyle/>
            <a:p/>
          </p:txBody>
        </p:sp>
        <p:sp>
          <p:nvSpPr>
            <p:cNvPr id="56" name="rc56"/>
            <p:cNvSpPr/>
            <p:nvPr/>
          </p:nvSpPr>
          <p:spPr>
            <a:xfrm>
              <a:off x="3590094" y="3571290"/>
              <a:ext cx="203168" cy="144840"/>
            </a:xfrm>
            <a:prstGeom prst="rect">
              <a:avLst/>
            </a:prstGeom>
            <a:solidFill>
              <a:srgbClr val="0058AB">
                <a:alpha val="100000"/>
              </a:srgbClr>
            </a:solidFill>
          </p:spPr>
          <p:txBody>
            <a:bodyPr/>
            <a:lstStyle/>
            <a:p/>
          </p:txBody>
        </p:sp>
        <p:sp>
          <p:nvSpPr>
            <p:cNvPr id="57" name="rc57"/>
            <p:cNvSpPr/>
            <p:nvPr/>
          </p:nvSpPr>
          <p:spPr>
            <a:xfrm>
              <a:off x="3590094" y="3716131"/>
              <a:ext cx="203168" cy="44558"/>
            </a:xfrm>
            <a:prstGeom prst="rect">
              <a:avLst/>
            </a:prstGeom>
            <a:solidFill>
              <a:srgbClr val="1CABE2">
                <a:alpha val="100000"/>
              </a:srgbClr>
            </a:solidFill>
          </p:spPr>
          <p:txBody>
            <a:bodyPr/>
            <a:lstStyle/>
            <a:p/>
          </p:txBody>
        </p:sp>
        <p:sp>
          <p:nvSpPr>
            <p:cNvPr id="58" name="rc58"/>
            <p:cNvSpPr/>
            <p:nvPr/>
          </p:nvSpPr>
          <p:spPr>
            <a:xfrm>
              <a:off x="3815836" y="3751510"/>
              <a:ext cx="203168" cy="933876"/>
            </a:xfrm>
            <a:prstGeom prst="rect">
              <a:avLst/>
            </a:prstGeom>
            <a:solidFill>
              <a:srgbClr val="80BD41">
                <a:alpha val="100000"/>
              </a:srgbClr>
            </a:solidFill>
          </p:spPr>
          <p:txBody>
            <a:bodyPr/>
            <a:lstStyle/>
            <a:p/>
          </p:txBody>
        </p:sp>
        <p:sp>
          <p:nvSpPr>
            <p:cNvPr id="59" name="rc59"/>
            <p:cNvSpPr/>
            <p:nvPr/>
          </p:nvSpPr>
          <p:spPr>
            <a:xfrm>
              <a:off x="3815836" y="3546514"/>
              <a:ext cx="203168" cy="136664"/>
            </a:xfrm>
            <a:prstGeom prst="rect">
              <a:avLst/>
            </a:prstGeom>
            <a:solidFill>
              <a:srgbClr val="0058AB">
                <a:alpha val="100000"/>
              </a:srgbClr>
            </a:solidFill>
          </p:spPr>
          <p:txBody>
            <a:bodyPr/>
            <a:lstStyle/>
            <a:p/>
          </p:txBody>
        </p:sp>
        <p:sp>
          <p:nvSpPr>
            <p:cNvPr id="60" name="rc60"/>
            <p:cNvSpPr/>
            <p:nvPr/>
          </p:nvSpPr>
          <p:spPr>
            <a:xfrm>
              <a:off x="3815836" y="3683178"/>
              <a:ext cx="203168" cy="68332"/>
            </a:xfrm>
            <a:prstGeom prst="rect">
              <a:avLst/>
            </a:prstGeom>
            <a:solidFill>
              <a:srgbClr val="1CABE2">
                <a:alpha val="100000"/>
              </a:srgbClr>
            </a:solidFill>
          </p:spPr>
          <p:txBody>
            <a:bodyPr/>
            <a:lstStyle/>
            <a:p/>
          </p:txBody>
        </p:sp>
        <p:sp>
          <p:nvSpPr>
            <p:cNvPr id="61" name="rc61"/>
            <p:cNvSpPr/>
            <p:nvPr/>
          </p:nvSpPr>
          <p:spPr>
            <a:xfrm>
              <a:off x="4041579" y="3699584"/>
              <a:ext cx="203168" cy="985802"/>
            </a:xfrm>
            <a:prstGeom prst="rect">
              <a:avLst/>
            </a:prstGeom>
            <a:solidFill>
              <a:srgbClr val="80BD41">
                <a:alpha val="100000"/>
              </a:srgbClr>
            </a:solidFill>
          </p:spPr>
          <p:txBody>
            <a:bodyPr/>
            <a:lstStyle/>
            <a:p/>
          </p:txBody>
        </p:sp>
        <p:sp>
          <p:nvSpPr>
            <p:cNvPr id="62" name="rc62"/>
            <p:cNvSpPr/>
            <p:nvPr/>
          </p:nvSpPr>
          <p:spPr>
            <a:xfrm>
              <a:off x="4041579" y="3511820"/>
              <a:ext cx="203168" cy="129085"/>
            </a:xfrm>
            <a:prstGeom prst="rect">
              <a:avLst/>
            </a:prstGeom>
            <a:solidFill>
              <a:srgbClr val="0058AB">
                <a:alpha val="100000"/>
              </a:srgbClr>
            </a:solidFill>
          </p:spPr>
          <p:txBody>
            <a:bodyPr/>
            <a:lstStyle/>
            <a:p/>
          </p:txBody>
        </p:sp>
        <p:sp>
          <p:nvSpPr>
            <p:cNvPr id="63" name="rc63"/>
            <p:cNvSpPr/>
            <p:nvPr/>
          </p:nvSpPr>
          <p:spPr>
            <a:xfrm>
              <a:off x="4041579" y="3640906"/>
              <a:ext cx="203168" cy="58678"/>
            </a:xfrm>
            <a:prstGeom prst="rect">
              <a:avLst/>
            </a:prstGeom>
            <a:solidFill>
              <a:srgbClr val="1CABE2">
                <a:alpha val="100000"/>
              </a:srgbClr>
            </a:solidFill>
          </p:spPr>
          <p:txBody>
            <a:bodyPr/>
            <a:lstStyle/>
            <a:p/>
          </p:txBody>
        </p:sp>
        <p:sp>
          <p:nvSpPr>
            <p:cNvPr id="64" name="rc64"/>
            <p:cNvSpPr/>
            <p:nvPr/>
          </p:nvSpPr>
          <p:spPr>
            <a:xfrm>
              <a:off x="4267321" y="3618785"/>
              <a:ext cx="203168" cy="1066601"/>
            </a:xfrm>
            <a:prstGeom prst="rect">
              <a:avLst/>
            </a:prstGeom>
            <a:solidFill>
              <a:srgbClr val="80BD41">
                <a:alpha val="100000"/>
              </a:srgbClr>
            </a:solidFill>
          </p:spPr>
          <p:txBody>
            <a:bodyPr/>
            <a:lstStyle/>
            <a:p/>
          </p:txBody>
        </p:sp>
        <p:sp>
          <p:nvSpPr>
            <p:cNvPr id="65" name="rc65"/>
            <p:cNvSpPr/>
            <p:nvPr/>
          </p:nvSpPr>
          <p:spPr>
            <a:xfrm>
              <a:off x="4267321" y="3486956"/>
              <a:ext cx="203168" cy="71901"/>
            </a:xfrm>
            <a:prstGeom prst="rect">
              <a:avLst/>
            </a:prstGeom>
            <a:solidFill>
              <a:srgbClr val="0058AB">
                <a:alpha val="100000"/>
              </a:srgbClr>
            </a:solidFill>
          </p:spPr>
          <p:txBody>
            <a:bodyPr/>
            <a:lstStyle/>
            <a:p/>
          </p:txBody>
        </p:sp>
        <p:sp>
          <p:nvSpPr>
            <p:cNvPr id="66" name="rc66"/>
            <p:cNvSpPr/>
            <p:nvPr/>
          </p:nvSpPr>
          <p:spPr>
            <a:xfrm>
              <a:off x="4267321" y="3558858"/>
              <a:ext cx="203168" cy="59926"/>
            </a:xfrm>
            <a:prstGeom prst="rect">
              <a:avLst/>
            </a:prstGeom>
            <a:solidFill>
              <a:srgbClr val="1CABE2">
                <a:alpha val="100000"/>
              </a:srgbClr>
            </a:solidFill>
          </p:spPr>
          <p:txBody>
            <a:bodyPr/>
            <a:lstStyle/>
            <a:p/>
          </p:txBody>
        </p:sp>
        <p:sp>
          <p:nvSpPr>
            <p:cNvPr id="67" name="rc67"/>
            <p:cNvSpPr/>
            <p:nvPr/>
          </p:nvSpPr>
          <p:spPr>
            <a:xfrm>
              <a:off x="4493063" y="3608058"/>
              <a:ext cx="203168" cy="1077328"/>
            </a:xfrm>
            <a:prstGeom prst="rect">
              <a:avLst/>
            </a:prstGeom>
            <a:solidFill>
              <a:srgbClr val="80BD41">
                <a:alpha val="100000"/>
              </a:srgbClr>
            </a:solidFill>
          </p:spPr>
          <p:txBody>
            <a:bodyPr/>
            <a:lstStyle/>
            <a:p/>
          </p:txBody>
        </p:sp>
        <p:sp>
          <p:nvSpPr>
            <p:cNvPr id="68" name="rc68"/>
            <p:cNvSpPr/>
            <p:nvPr/>
          </p:nvSpPr>
          <p:spPr>
            <a:xfrm>
              <a:off x="4493063" y="3461143"/>
              <a:ext cx="203168" cy="97943"/>
            </a:xfrm>
            <a:prstGeom prst="rect">
              <a:avLst/>
            </a:prstGeom>
            <a:solidFill>
              <a:srgbClr val="0058AB">
                <a:alpha val="100000"/>
              </a:srgbClr>
            </a:solidFill>
          </p:spPr>
          <p:txBody>
            <a:bodyPr/>
            <a:lstStyle/>
            <a:p/>
          </p:txBody>
        </p:sp>
        <p:sp>
          <p:nvSpPr>
            <p:cNvPr id="69" name="rc69"/>
            <p:cNvSpPr/>
            <p:nvPr/>
          </p:nvSpPr>
          <p:spPr>
            <a:xfrm>
              <a:off x="4493063" y="3559087"/>
              <a:ext cx="203168" cy="48971"/>
            </a:xfrm>
            <a:prstGeom prst="rect">
              <a:avLst/>
            </a:prstGeom>
            <a:solidFill>
              <a:srgbClr val="1CABE2">
                <a:alpha val="100000"/>
              </a:srgbClr>
            </a:solidFill>
          </p:spPr>
          <p:txBody>
            <a:bodyPr/>
            <a:lstStyle/>
            <a:p/>
          </p:txBody>
        </p:sp>
        <p:sp>
          <p:nvSpPr>
            <p:cNvPr id="70" name="rc70"/>
            <p:cNvSpPr/>
            <p:nvPr/>
          </p:nvSpPr>
          <p:spPr>
            <a:xfrm>
              <a:off x="4718806" y="3541063"/>
              <a:ext cx="203168" cy="1144323"/>
            </a:xfrm>
            <a:prstGeom prst="rect">
              <a:avLst/>
            </a:prstGeom>
            <a:solidFill>
              <a:srgbClr val="80BD41">
                <a:alpha val="100000"/>
              </a:srgbClr>
            </a:solidFill>
          </p:spPr>
          <p:txBody>
            <a:bodyPr/>
            <a:lstStyle/>
            <a:p/>
          </p:txBody>
        </p:sp>
        <p:sp>
          <p:nvSpPr>
            <p:cNvPr id="71" name="rc71"/>
            <p:cNvSpPr/>
            <p:nvPr/>
          </p:nvSpPr>
          <p:spPr>
            <a:xfrm>
              <a:off x="4718806" y="3441554"/>
              <a:ext cx="203168" cy="24881"/>
            </a:xfrm>
            <a:prstGeom prst="rect">
              <a:avLst/>
            </a:prstGeom>
            <a:solidFill>
              <a:srgbClr val="0058AB">
                <a:alpha val="100000"/>
              </a:srgbClr>
            </a:solidFill>
          </p:spPr>
          <p:txBody>
            <a:bodyPr/>
            <a:lstStyle/>
            <a:p/>
          </p:txBody>
        </p:sp>
        <p:sp>
          <p:nvSpPr>
            <p:cNvPr id="72" name="rc72"/>
            <p:cNvSpPr/>
            <p:nvPr/>
          </p:nvSpPr>
          <p:spPr>
            <a:xfrm>
              <a:off x="4718806" y="3466436"/>
              <a:ext cx="203168" cy="74627"/>
            </a:xfrm>
            <a:prstGeom prst="rect">
              <a:avLst/>
            </a:prstGeom>
            <a:solidFill>
              <a:srgbClr val="1CABE2">
                <a:alpha val="100000"/>
              </a:srgbClr>
            </a:solidFill>
          </p:spPr>
          <p:txBody>
            <a:bodyPr/>
            <a:lstStyle/>
            <a:p/>
          </p:txBody>
        </p:sp>
        <p:sp>
          <p:nvSpPr>
            <p:cNvPr id="73" name="rc73"/>
            <p:cNvSpPr/>
            <p:nvPr/>
          </p:nvSpPr>
          <p:spPr>
            <a:xfrm>
              <a:off x="4944548" y="3611347"/>
              <a:ext cx="203168" cy="1074040"/>
            </a:xfrm>
            <a:prstGeom prst="rect">
              <a:avLst/>
            </a:prstGeom>
            <a:solidFill>
              <a:srgbClr val="80BD41">
                <a:alpha val="100000"/>
              </a:srgbClr>
            </a:solidFill>
          </p:spPr>
          <p:txBody>
            <a:bodyPr/>
            <a:lstStyle/>
            <a:p/>
          </p:txBody>
        </p:sp>
        <p:sp>
          <p:nvSpPr>
            <p:cNvPr id="74" name="rc74"/>
            <p:cNvSpPr/>
            <p:nvPr/>
          </p:nvSpPr>
          <p:spPr>
            <a:xfrm>
              <a:off x="4944548" y="3421807"/>
              <a:ext cx="203168" cy="126359"/>
            </a:xfrm>
            <a:prstGeom prst="rect">
              <a:avLst/>
            </a:prstGeom>
            <a:solidFill>
              <a:srgbClr val="0058AB">
                <a:alpha val="100000"/>
              </a:srgbClr>
            </a:solidFill>
          </p:spPr>
          <p:txBody>
            <a:bodyPr/>
            <a:lstStyle/>
            <a:p/>
          </p:txBody>
        </p:sp>
        <p:sp>
          <p:nvSpPr>
            <p:cNvPr id="75" name="rc75"/>
            <p:cNvSpPr/>
            <p:nvPr/>
          </p:nvSpPr>
          <p:spPr>
            <a:xfrm>
              <a:off x="4944548" y="3548167"/>
              <a:ext cx="203168" cy="63179"/>
            </a:xfrm>
            <a:prstGeom prst="rect">
              <a:avLst/>
            </a:prstGeom>
            <a:solidFill>
              <a:srgbClr val="1CABE2">
                <a:alpha val="100000"/>
              </a:srgbClr>
            </a:solidFill>
          </p:spPr>
          <p:txBody>
            <a:bodyPr/>
            <a:lstStyle/>
            <a:p/>
          </p:txBody>
        </p:sp>
        <p:sp>
          <p:nvSpPr>
            <p:cNvPr id="76" name="rc76"/>
            <p:cNvSpPr/>
            <p:nvPr/>
          </p:nvSpPr>
          <p:spPr>
            <a:xfrm>
              <a:off x="5170291" y="3566788"/>
              <a:ext cx="203168" cy="1118598"/>
            </a:xfrm>
            <a:prstGeom prst="rect">
              <a:avLst/>
            </a:prstGeom>
            <a:solidFill>
              <a:srgbClr val="80BD41">
                <a:alpha val="100000"/>
              </a:srgbClr>
            </a:solidFill>
          </p:spPr>
          <p:txBody>
            <a:bodyPr/>
            <a:lstStyle/>
            <a:p/>
          </p:txBody>
        </p:sp>
        <p:sp>
          <p:nvSpPr>
            <p:cNvPr id="77" name="rc77"/>
            <p:cNvSpPr/>
            <p:nvPr/>
          </p:nvSpPr>
          <p:spPr>
            <a:xfrm>
              <a:off x="5170291" y="3414246"/>
              <a:ext cx="203168" cy="76262"/>
            </a:xfrm>
            <a:prstGeom prst="rect">
              <a:avLst/>
            </a:prstGeom>
            <a:solidFill>
              <a:srgbClr val="0058AB">
                <a:alpha val="100000"/>
              </a:srgbClr>
            </a:solidFill>
          </p:spPr>
          <p:txBody>
            <a:bodyPr/>
            <a:lstStyle/>
            <a:p/>
          </p:txBody>
        </p:sp>
        <p:sp>
          <p:nvSpPr>
            <p:cNvPr id="78" name="rc78"/>
            <p:cNvSpPr/>
            <p:nvPr/>
          </p:nvSpPr>
          <p:spPr>
            <a:xfrm>
              <a:off x="5170291" y="3490508"/>
              <a:ext cx="203168" cy="76280"/>
            </a:xfrm>
            <a:prstGeom prst="rect">
              <a:avLst/>
            </a:prstGeom>
            <a:solidFill>
              <a:srgbClr val="1CABE2">
                <a:alpha val="100000"/>
              </a:srgbClr>
            </a:solidFill>
          </p:spPr>
          <p:txBody>
            <a:bodyPr/>
            <a:lstStyle/>
            <a:p/>
          </p:txBody>
        </p:sp>
        <p:sp>
          <p:nvSpPr>
            <p:cNvPr id="79" name="rc79"/>
            <p:cNvSpPr/>
            <p:nvPr/>
          </p:nvSpPr>
          <p:spPr>
            <a:xfrm>
              <a:off x="5396033" y="3544527"/>
              <a:ext cx="203168" cy="1140859"/>
            </a:xfrm>
            <a:prstGeom prst="rect">
              <a:avLst/>
            </a:prstGeom>
            <a:solidFill>
              <a:srgbClr val="80BD41">
                <a:alpha val="100000"/>
              </a:srgbClr>
            </a:solidFill>
          </p:spPr>
          <p:txBody>
            <a:bodyPr/>
            <a:lstStyle/>
            <a:p/>
          </p:txBody>
        </p:sp>
        <p:sp>
          <p:nvSpPr>
            <p:cNvPr id="80" name="rc80"/>
            <p:cNvSpPr/>
            <p:nvPr/>
          </p:nvSpPr>
          <p:spPr>
            <a:xfrm>
              <a:off x="5396033" y="3403520"/>
              <a:ext cx="203168" cy="76913"/>
            </a:xfrm>
            <a:prstGeom prst="rect">
              <a:avLst/>
            </a:prstGeom>
            <a:solidFill>
              <a:srgbClr val="0058AB">
                <a:alpha val="100000"/>
              </a:srgbClr>
            </a:solidFill>
          </p:spPr>
          <p:txBody>
            <a:bodyPr/>
            <a:lstStyle/>
            <a:p/>
          </p:txBody>
        </p:sp>
        <p:sp>
          <p:nvSpPr>
            <p:cNvPr id="81" name="rc81"/>
            <p:cNvSpPr/>
            <p:nvPr/>
          </p:nvSpPr>
          <p:spPr>
            <a:xfrm>
              <a:off x="5396033" y="3480433"/>
              <a:ext cx="203168" cy="64094"/>
            </a:xfrm>
            <a:prstGeom prst="rect">
              <a:avLst/>
            </a:prstGeom>
            <a:solidFill>
              <a:srgbClr val="1CABE2">
                <a:alpha val="100000"/>
              </a:srgbClr>
            </a:solidFill>
          </p:spPr>
          <p:txBody>
            <a:bodyPr/>
            <a:lstStyle/>
            <a:p/>
          </p:txBody>
        </p:sp>
        <p:sp>
          <p:nvSpPr>
            <p:cNvPr id="82" name="rc82"/>
            <p:cNvSpPr/>
            <p:nvPr/>
          </p:nvSpPr>
          <p:spPr>
            <a:xfrm>
              <a:off x="5621775" y="3564713"/>
              <a:ext cx="203168" cy="1120673"/>
            </a:xfrm>
            <a:prstGeom prst="rect">
              <a:avLst/>
            </a:prstGeom>
            <a:solidFill>
              <a:srgbClr val="80BD41">
                <a:alpha val="100000"/>
              </a:srgbClr>
            </a:solidFill>
          </p:spPr>
          <p:txBody>
            <a:bodyPr/>
            <a:lstStyle/>
            <a:p/>
          </p:txBody>
        </p:sp>
        <p:sp>
          <p:nvSpPr>
            <p:cNvPr id="83" name="rc83"/>
            <p:cNvSpPr/>
            <p:nvPr/>
          </p:nvSpPr>
          <p:spPr>
            <a:xfrm>
              <a:off x="5621775" y="3397260"/>
              <a:ext cx="203168" cy="103043"/>
            </a:xfrm>
            <a:prstGeom prst="rect">
              <a:avLst/>
            </a:prstGeom>
            <a:solidFill>
              <a:srgbClr val="0058AB">
                <a:alpha val="100000"/>
              </a:srgbClr>
            </a:solidFill>
          </p:spPr>
          <p:txBody>
            <a:bodyPr/>
            <a:lstStyle/>
            <a:p/>
          </p:txBody>
        </p:sp>
        <p:sp>
          <p:nvSpPr>
            <p:cNvPr id="84" name="rc84"/>
            <p:cNvSpPr/>
            <p:nvPr/>
          </p:nvSpPr>
          <p:spPr>
            <a:xfrm>
              <a:off x="5621775" y="3500303"/>
              <a:ext cx="203168" cy="64410"/>
            </a:xfrm>
            <a:prstGeom prst="rect">
              <a:avLst/>
            </a:prstGeom>
            <a:solidFill>
              <a:srgbClr val="1CABE2">
                <a:alpha val="100000"/>
              </a:srgbClr>
            </a:solidFill>
          </p:spPr>
          <p:txBody>
            <a:bodyPr/>
            <a:lstStyle/>
            <a:p/>
          </p:txBody>
        </p:sp>
        <p:sp>
          <p:nvSpPr>
            <p:cNvPr id="85" name="rc85"/>
            <p:cNvSpPr/>
            <p:nvPr/>
          </p:nvSpPr>
          <p:spPr>
            <a:xfrm>
              <a:off x="5847518" y="3481664"/>
              <a:ext cx="203168" cy="1203723"/>
            </a:xfrm>
            <a:prstGeom prst="rect">
              <a:avLst/>
            </a:prstGeom>
            <a:solidFill>
              <a:srgbClr val="80BD41">
                <a:alpha val="100000"/>
              </a:srgbClr>
            </a:solidFill>
          </p:spPr>
          <p:txBody>
            <a:bodyPr/>
            <a:lstStyle/>
            <a:p/>
          </p:txBody>
        </p:sp>
        <p:sp>
          <p:nvSpPr>
            <p:cNvPr id="86" name="rc86"/>
            <p:cNvSpPr/>
            <p:nvPr/>
          </p:nvSpPr>
          <p:spPr>
            <a:xfrm>
              <a:off x="5847518" y="3391070"/>
              <a:ext cx="203168" cy="90593"/>
            </a:xfrm>
            <a:prstGeom prst="rect">
              <a:avLst/>
            </a:prstGeom>
            <a:solidFill>
              <a:srgbClr val="0058AB">
                <a:alpha val="100000"/>
              </a:srgbClr>
            </a:solidFill>
          </p:spPr>
          <p:txBody>
            <a:bodyPr/>
            <a:lstStyle/>
            <a:p/>
          </p:txBody>
        </p:sp>
        <p:sp>
          <p:nvSpPr>
            <p:cNvPr id="87" name="rc87"/>
            <p:cNvSpPr/>
            <p:nvPr/>
          </p:nvSpPr>
          <p:spPr>
            <a:xfrm>
              <a:off x="5847518" y="3481664"/>
              <a:ext cx="203168" cy="0"/>
            </a:xfrm>
            <a:prstGeom prst="rect">
              <a:avLst/>
            </a:prstGeom>
            <a:solidFill>
              <a:srgbClr val="1CABE2">
                <a:alpha val="100000"/>
              </a:srgbClr>
            </a:solidFill>
          </p:spPr>
          <p:txBody>
            <a:bodyPr/>
            <a:lstStyle/>
            <a:p/>
          </p:txBody>
        </p:sp>
        <p:sp>
          <p:nvSpPr>
            <p:cNvPr id="88" name="rc88"/>
            <p:cNvSpPr/>
            <p:nvPr/>
          </p:nvSpPr>
          <p:spPr>
            <a:xfrm>
              <a:off x="6073260" y="3461600"/>
              <a:ext cx="203168" cy="1223786"/>
            </a:xfrm>
            <a:prstGeom prst="rect">
              <a:avLst/>
            </a:prstGeom>
            <a:solidFill>
              <a:srgbClr val="80BD41">
                <a:alpha val="100000"/>
              </a:srgbClr>
            </a:solidFill>
          </p:spPr>
          <p:txBody>
            <a:bodyPr/>
            <a:lstStyle/>
            <a:p/>
          </p:txBody>
        </p:sp>
        <p:sp>
          <p:nvSpPr>
            <p:cNvPr id="89" name="rc89"/>
            <p:cNvSpPr/>
            <p:nvPr/>
          </p:nvSpPr>
          <p:spPr>
            <a:xfrm>
              <a:off x="6073260" y="3383491"/>
              <a:ext cx="203168" cy="78108"/>
            </a:xfrm>
            <a:prstGeom prst="rect">
              <a:avLst/>
            </a:prstGeom>
            <a:solidFill>
              <a:srgbClr val="0058AB">
                <a:alpha val="100000"/>
              </a:srgbClr>
            </a:solidFill>
          </p:spPr>
          <p:txBody>
            <a:bodyPr/>
            <a:lstStyle/>
            <a:p/>
          </p:txBody>
        </p:sp>
        <p:sp>
          <p:nvSpPr>
            <p:cNvPr id="90" name="rc90"/>
            <p:cNvSpPr/>
            <p:nvPr/>
          </p:nvSpPr>
          <p:spPr>
            <a:xfrm>
              <a:off x="6073260" y="3461600"/>
              <a:ext cx="203168" cy="0"/>
            </a:xfrm>
            <a:prstGeom prst="rect">
              <a:avLst/>
            </a:prstGeom>
            <a:solidFill>
              <a:srgbClr val="1CABE2">
                <a:alpha val="100000"/>
              </a:srgbClr>
            </a:solidFill>
          </p:spPr>
          <p:txBody>
            <a:bodyPr/>
            <a:lstStyle/>
            <a:p/>
          </p:txBody>
        </p:sp>
        <p:sp>
          <p:nvSpPr>
            <p:cNvPr id="91" name="rc91"/>
            <p:cNvSpPr/>
            <p:nvPr/>
          </p:nvSpPr>
          <p:spPr>
            <a:xfrm>
              <a:off x="6299002" y="3588593"/>
              <a:ext cx="203168" cy="1096793"/>
            </a:xfrm>
            <a:prstGeom prst="rect">
              <a:avLst/>
            </a:prstGeom>
            <a:solidFill>
              <a:srgbClr val="80BD41">
                <a:alpha val="100000"/>
              </a:srgbClr>
            </a:solidFill>
          </p:spPr>
          <p:txBody>
            <a:bodyPr/>
            <a:lstStyle/>
            <a:p/>
          </p:txBody>
        </p:sp>
        <p:sp>
          <p:nvSpPr>
            <p:cNvPr id="92" name="rc92"/>
            <p:cNvSpPr/>
            <p:nvPr/>
          </p:nvSpPr>
          <p:spPr>
            <a:xfrm>
              <a:off x="6299002" y="3379675"/>
              <a:ext cx="203168" cy="130562"/>
            </a:xfrm>
            <a:prstGeom prst="rect">
              <a:avLst/>
            </a:prstGeom>
            <a:solidFill>
              <a:srgbClr val="0058AB">
                <a:alpha val="100000"/>
              </a:srgbClr>
            </a:solidFill>
          </p:spPr>
          <p:txBody>
            <a:bodyPr/>
            <a:lstStyle/>
            <a:p/>
          </p:txBody>
        </p:sp>
        <p:sp>
          <p:nvSpPr>
            <p:cNvPr id="93" name="rc93"/>
            <p:cNvSpPr/>
            <p:nvPr/>
          </p:nvSpPr>
          <p:spPr>
            <a:xfrm>
              <a:off x="6299002" y="3510238"/>
              <a:ext cx="203168" cy="78354"/>
            </a:xfrm>
            <a:prstGeom prst="rect">
              <a:avLst/>
            </a:prstGeom>
            <a:solidFill>
              <a:srgbClr val="1CABE2">
                <a:alpha val="100000"/>
              </a:srgbClr>
            </a:solidFill>
          </p:spPr>
          <p:txBody>
            <a:bodyPr/>
            <a:lstStyle/>
            <a:p/>
          </p:txBody>
        </p:sp>
        <p:sp>
          <p:nvSpPr>
            <p:cNvPr id="94" name="rc94"/>
            <p:cNvSpPr/>
            <p:nvPr/>
          </p:nvSpPr>
          <p:spPr>
            <a:xfrm>
              <a:off x="6524745" y="3592567"/>
              <a:ext cx="203168" cy="1092819"/>
            </a:xfrm>
            <a:prstGeom prst="rect">
              <a:avLst/>
            </a:prstGeom>
            <a:solidFill>
              <a:srgbClr val="80BD41">
                <a:alpha val="100000"/>
              </a:srgbClr>
            </a:solidFill>
          </p:spPr>
          <p:txBody>
            <a:bodyPr/>
            <a:lstStyle/>
            <a:p/>
          </p:txBody>
        </p:sp>
        <p:sp>
          <p:nvSpPr>
            <p:cNvPr id="95" name="rc95"/>
            <p:cNvSpPr/>
            <p:nvPr/>
          </p:nvSpPr>
          <p:spPr>
            <a:xfrm>
              <a:off x="6524745" y="3368738"/>
              <a:ext cx="203168" cy="157993"/>
            </a:xfrm>
            <a:prstGeom prst="rect">
              <a:avLst/>
            </a:prstGeom>
            <a:solidFill>
              <a:srgbClr val="0058AB">
                <a:alpha val="100000"/>
              </a:srgbClr>
            </a:solidFill>
          </p:spPr>
          <p:txBody>
            <a:bodyPr/>
            <a:lstStyle/>
            <a:p/>
          </p:txBody>
        </p:sp>
        <p:sp>
          <p:nvSpPr>
            <p:cNvPr id="96" name="rc96"/>
            <p:cNvSpPr/>
            <p:nvPr/>
          </p:nvSpPr>
          <p:spPr>
            <a:xfrm>
              <a:off x="6524745" y="3526732"/>
              <a:ext cx="203168" cy="65835"/>
            </a:xfrm>
            <a:prstGeom prst="rect">
              <a:avLst/>
            </a:prstGeom>
            <a:solidFill>
              <a:srgbClr val="1CABE2">
                <a:alpha val="100000"/>
              </a:srgbClr>
            </a:solidFill>
          </p:spPr>
          <p:txBody>
            <a:bodyPr/>
            <a:lstStyle/>
            <a:p/>
          </p:txBody>
        </p:sp>
        <p:sp>
          <p:nvSpPr>
            <p:cNvPr id="97" name="rc97"/>
            <p:cNvSpPr/>
            <p:nvPr/>
          </p:nvSpPr>
          <p:spPr>
            <a:xfrm>
              <a:off x="6750487" y="3688629"/>
              <a:ext cx="203168" cy="996757"/>
            </a:xfrm>
            <a:prstGeom prst="rect">
              <a:avLst/>
            </a:prstGeom>
            <a:solidFill>
              <a:srgbClr val="80BD41">
                <a:alpha val="100000"/>
              </a:srgbClr>
            </a:solidFill>
          </p:spPr>
          <p:txBody>
            <a:bodyPr/>
            <a:lstStyle/>
            <a:p/>
          </p:txBody>
        </p:sp>
        <p:sp>
          <p:nvSpPr>
            <p:cNvPr id="98" name="rc98"/>
            <p:cNvSpPr/>
            <p:nvPr/>
          </p:nvSpPr>
          <p:spPr>
            <a:xfrm>
              <a:off x="6750487" y="3338423"/>
              <a:ext cx="203168" cy="282858"/>
            </a:xfrm>
            <a:prstGeom prst="rect">
              <a:avLst/>
            </a:prstGeom>
            <a:solidFill>
              <a:srgbClr val="0058AB">
                <a:alpha val="100000"/>
              </a:srgbClr>
            </a:solidFill>
          </p:spPr>
          <p:txBody>
            <a:bodyPr/>
            <a:lstStyle/>
            <a:p/>
          </p:txBody>
        </p:sp>
        <p:sp>
          <p:nvSpPr>
            <p:cNvPr id="99" name="rc99"/>
            <p:cNvSpPr/>
            <p:nvPr/>
          </p:nvSpPr>
          <p:spPr>
            <a:xfrm>
              <a:off x="6750487" y="3621282"/>
              <a:ext cx="203168" cy="67347"/>
            </a:xfrm>
            <a:prstGeom prst="rect">
              <a:avLst/>
            </a:prstGeom>
            <a:solidFill>
              <a:srgbClr val="1CABE2">
                <a:alpha val="100000"/>
              </a:srgbClr>
            </a:solidFill>
          </p:spPr>
          <p:txBody>
            <a:bodyPr/>
            <a:lstStyle/>
            <a:p/>
          </p:txBody>
        </p:sp>
        <p:sp>
          <p:nvSpPr>
            <p:cNvPr id="100" name="rc100"/>
            <p:cNvSpPr/>
            <p:nvPr/>
          </p:nvSpPr>
          <p:spPr>
            <a:xfrm>
              <a:off x="6976229" y="3577163"/>
              <a:ext cx="203168" cy="1108223"/>
            </a:xfrm>
            <a:prstGeom prst="rect">
              <a:avLst/>
            </a:prstGeom>
            <a:solidFill>
              <a:srgbClr val="80BD41">
                <a:alpha val="100000"/>
              </a:srgbClr>
            </a:solidFill>
          </p:spPr>
          <p:txBody>
            <a:bodyPr/>
            <a:lstStyle/>
            <a:p/>
          </p:txBody>
        </p:sp>
        <p:sp>
          <p:nvSpPr>
            <p:cNvPr id="101" name="rc101"/>
            <p:cNvSpPr/>
            <p:nvPr/>
          </p:nvSpPr>
          <p:spPr>
            <a:xfrm>
              <a:off x="6976229" y="3333904"/>
              <a:ext cx="203168" cy="189205"/>
            </a:xfrm>
            <a:prstGeom prst="rect">
              <a:avLst/>
            </a:prstGeom>
            <a:solidFill>
              <a:srgbClr val="0058AB">
                <a:alpha val="100000"/>
              </a:srgbClr>
            </a:solidFill>
          </p:spPr>
          <p:txBody>
            <a:bodyPr/>
            <a:lstStyle/>
            <a:p/>
          </p:txBody>
        </p:sp>
        <p:sp>
          <p:nvSpPr>
            <p:cNvPr id="102" name="rc102"/>
            <p:cNvSpPr/>
            <p:nvPr/>
          </p:nvSpPr>
          <p:spPr>
            <a:xfrm>
              <a:off x="6976229" y="3523109"/>
              <a:ext cx="203168" cy="54053"/>
            </a:xfrm>
            <a:prstGeom prst="rect">
              <a:avLst/>
            </a:prstGeom>
            <a:solidFill>
              <a:srgbClr val="1CABE2">
                <a:alpha val="100000"/>
              </a:srgbClr>
            </a:solidFill>
          </p:spPr>
          <p:txBody>
            <a:bodyPr/>
            <a:lstStyle/>
            <a:p/>
          </p:txBody>
        </p:sp>
        <p:sp>
          <p:nvSpPr>
            <p:cNvPr id="103" name="rc103"/>
            <p:cNvSpPr/>
            <p:nvPr/>
          </p:nvSpPr>
          <p:spPr>
            <a:xfrm>
              <a:off x="7201972" y="3329367"/>
              <a:ext cx="203168" cy="145862"/>
            </a:xfrm>
            <a:prstGeom prst="rect">
              <a:avLst/>
            </a:prstGeom>
            <a:solidFill>
              <a:srgbClr val="F26A21">
                <a:alpha val="100000"/>
              </a:srgbClr>
            </a:solidFill>
          </p:spPr>
          <p:txBody>
            <a:bodyPr/>
            <a:lstStyle/>
            <a:p/>
          </p:txBody>
        </p:sp>
        <p:sp>
          <p:nvSpPr>
            <p:cNvPr id="104" name="rc104"/>
            <p:cNvSpPr/>
            <p:nvPr/>
          </p:nvSpPr>
          <p:spPr>
            <a:xfrm>
              <a:off x="7201972" y="3475230"/>
              <a:ext cx="203168" cy="1210156"/>
            </a:xfrm>
            <a:prstGeom prst="rect">
              <a:avLst/>
            </a:prstGeom>
            <a:solidFill>
              <a:srgbClr val="FFC20E">
                <a:alpha val="100000"/>
              </a:srgbClr>
            </a:solidFill>
          </p:spPr>
          <p:txBody>
            <a:bodyPr/>
            <a:lstStyle/>
            <a:p/>
          </p:txBody>
        </p:sp>
        <p:sp>
          <p:nvSpPr>
            <p:cNvPr id="105" name="rc105"/>
            <p:cNvSpPr/>
            <p:nvPr/>
          </p:nvSpPr>
          <p:spPr>
            <a:xfrm>
              <a:off x="7427714" y="3325200"/>
              <a:ext cx="203168" cy="112449"/>
            </a:xfrm>
            <a:prstGeom prst="rect">
              <a:avLst/>
            </a:prstGeom>
            <a:solidFill>
              <a:srgbClr val="F26A21">
                <a:alpha val="100000"/>
              </a:srgbClr>
            </a:solidFill>
          </p:spPr>
          <p:txBody>
            <a:bodyPr/>
            <a:lstStyle/>
            <a:p/>
          </p:txBody>
        </p:sp>
        <p:sp>
          <p:nvSpPr>
            <p:cNvPr id="106" name="rc106"/>
            <p:cNvSpPr/>
            <p:nvPr/>
          </p:nvSpPr>
          <p:spPr>
            <a:xfrm>
              <a:off x="7427714" y="3437649"/>
              <a:ext cx="203168" cy="1247737"/>
            </a:xfrm>
            <a:prstGeom prst="rect">
              <a:avLst/>
            </a:prstGeom>
            <a:solidFill>
              <a:srgbClr val="FFC20E">
                <a:alpha val="100000"/>
              </a:srgbClr>
            </a:solidFill>
          </p:spPr>
          <p:txBody>
            <a:bodyPr/>
            <a:lstStyle/>
            <a:p/>
          </p:txBody>
        </p:sp>
        <p:sp>
          <p:nvSpPr>
            <p:cNvPr id="107" name="rc107"/>
            <p:cNvSpPr/>
            <p:nvPr/>
          </p:nvSpPr>
          <p:spPr>
            <a:xfrm>
              <a:off x="7653457" y="3320716"/>
              <a:ext cx="203168" cy="86689"/>
            </a:xfrm>
            <a:prstGeom prst="rect">
              <a:avLst/>
            </a:prstGeom>
            <a:solidFill>
              <a:srgbClr val="F26A21">
                <a:alpha val="100000"/>
              </a:srgbClr>
            </a:solidFill>
          </p:spPr>
          <p:txBody>
            <a:bodyPr/>
            <a:lstStyle/>
            <a:p/>
          </p:txBody>
        </p:sp>
        <p:sp>
          <p:nvSpPr>
            <p:cNvPr id="108" name="rc108"/>
            <p:cNvSpPr/>
            <p:nvPr/>
          </p:nvSpPr>
          <p:spPr>
            <a:xfrm>
              <a:off x="7653457" y="3407405"/>
              <a:ext cx="203168" cy="1277981"/>
            </a:xfrm>
            <a:prstGeom prst="rect">
              <a:avLst/>
            </a:prstGeom>
            <a:solidFill>
              <a:srgbClr val="FFC20E">
                <a:alpha val="100000"/>
              </a:srgbClr>
            </a:solidFill>
          </p:spPr>
          <p:txBody>
            <a:bodyPr/>
            <a:lstStyle/>
            <a:p/>
          </p:txBody>
        </p:sp>
        <p:sp>
          <p:nvSpPr>
            <p:cNvPr id="109" name="rc109"/>
            <p:cNvSpPr/>
            <p:nvPr/>
          </p:nvSpPr>
          <p:spPr>
            <a:xfrm>
              <a:off x="7879199" y="3317129"/>
              <a:ext cx="203168" cy="66831"/>
            </a:xfrm>
            <a:prstGeom prst="rect">
              <a:avLst/>
            </a:prstGeom>
            <a:solidFill>
              <a:srgbClr val="F26A21">
                <a:alpha val="100000"/>
              </a:srgbClr>
            </a:solidFill>
          </p:spPr>
          <p:txBody>
            <a:bodyPr/>
            <a:lstStyle/>
            <a:p/>
          </p:txBody>
        </p:sp>
        <p:sp>
          <p:nvSpPr>
            <p:cNvPr id="110" name="rc110"/>
            <p:cNvSpPr/>
            <p:nvPr/>
          </p:nvSpPr>
          <p:spPr>
            <a:xfrm>
              <a:off x="7879199" y="3383960"/>
              <a:ext cx="203168" cy="1301427"/>
            </a:xfrm>
            <a:prstGeom prst="rect">
              <a:avLst/>
            </a:prstGeom>
            <a:solidFill>
              <a:srgbClr val="FFC20E">
                <a:alpha val="100000"/>
              </a:srgbClr>
            </a:solidFill>
          </p:spPr>
          <p:txBody>
            <a:bodyPr/>
            <a:lstStyle/>
            <a:p/>
          </p:txBody>
        </p:sp>
        <p:sp>
          <p:nvSpPr>
            <p:cNvPr id="111" name="rc111"/>
            <p:cNvSpPr/>
            <p:nvPr/>
          </p:nvSpPr>
          <p:spPr>
            <a:xfrm>
              <a:off x="8104941" y="3313489"/>
              <a:ext cx="203168" cy="51521"/>
            </a:xfrm>
            <a:prstGeom prst="rect">
              <a:avLst/>
            </a:prstGeom>
            <a:solidFill>
              <a:srgbClr val="F26A21">
                <a:alpha val="100000"/>
              </a:srgbClr>
            </a:solidFill>
          </p:spPr>
          <p:txBody>
            <a:bodyPr/>
            <a:lstStyle/>
            <a:p/>
          </p:txBody>
        </p:sp>
        <p:sp>
          <p:nvSpPr>
            <p:cNvPr id="112" name="rc112"/>
            <p:cNvSpPr/>
            <p:nvPr/>
          </p:nvSpPr>
          <p:spPr>
            <a:xfrm>
              <a:off x="8104941" y="3365010"/>
              <a:ext cx="203168" cy="1320376"/>
            </a:xfrm>
            <a:prstGeom prst="rect">
              <a:avLst/>
            </a:prstGeom>
            <a:solidFill>
              <a:srgbClr val="FFC20E">
                <a:alpha val="100000"/>
              </a:srgbClr>
            </a:solidFill>
          </p:spPr>
          <p:txBody>
            <a:bodyPr/>
            <a:lstStyle/>
            <a:p/>
          </p:txBody>
        </p:sp>
        <p:sp>
          <p:nvSpPr>
            <p:cNvPr id="113" name="pl113"/>
            <p:cNvSpPr/>
            <p:nvPr/>
          </p:nvSpPr>
          <p:spPr>
            <a:xfrm>
              <a:off x="1434255" y="2097449"/>
              <a:ext cx="5643558" cy="501743"/>
            </a:xfrm>
            <a:custGeom>
              <a:avLst/>
              <a:pathLst>
                <a:path w="5643558" h="501743">
                  <a:moveTo>
                    <a:pt x="0" y="211260"/>
                  </a:moveTo>
                  <a:lnTo>
                    <a:pt x="225742" y="264075"/>
                  </a:lnTo>
                  <a:lnTo>
                    <a:pt x="451484" y="316890"/>
                  </a:lnTo>
                  <a:lnTo>
                    <a:pt x="677227" y="290482"/>
                  </a:lnTo>
                  <a:lnTo>
                    <a:pt x="902969" y="264075"/>
                  </a:lnTo>
                  <a:lnTo>
                    <a:pt x="1128711" y="132037"/>
                  </a:lnTo>
                  <a:lnTo>
                    <a:pt x="1354454" y="184852"/>
                  </a:lnTo>
                  <a:lnTo>
                    <a:pt x="1580196" y="264075"/>
                  </a:lnTo>
                  <a:lnTo>
                    <a:pt x="1805938" y="264075"/>
                  </a:lnTo>
                  <a:lnTo>
                    <a:pt x="2031681" y="290482"/>
                  </a:lnTo>
                  <a:lnTo>
                    <a:pt x="2257423" y="290482"/>
                  </a:lnTo>
                  <a:lnTo>
                    <a:pt x="2483165" y="264075"/>
                  </a:lnTo>
                  <a:lnTo>
                    <a:pt x="2708908" y="237667"/>
                  </a:lnTo>
                  <a:lnTo>
                    <a:pt x="2934650" y="105630"/>
                  </a:lnTo>
                  <a:lnTo>
                    <a:pt x="3160393" y="158445"/>
                  </a:lnTo>
                  <a:lnTo>
                    <a:pt x="3386135" y="0"/>
                  </a:lnTo>
                  <a:lnTo>
                    <a:pt x="3611877" y="211260"/>
                  </a:lnTo>
                  <a:lnTo>
                    <a:pt x="3837620" y="105630"/>
                  </a:lnTo>
                  <a:lnTo>
                    <a:pt x="4063362" y="105630"/>
                  </a:lnTo>
                  <a:lnTo>
                    <a:pt x="4289104" y="158445"/>
                  </a:lnTo>
                  <a:lnTo>
                    <a:pt x="4514847" y="132037"/>
                  </a:lnTo>
                  <a:lnTo>
                    <a:pt x="4740589" y="105630"/>
                  </a:lnTo>
                  <a:lnTo>
                    <a:pt x="4966331" y="211260"/>
                  </a:lnTo>
                  <a:lnTo>
                    <a:pt x="5192074" y="264075"/>
                  </a:lnTo>
                  <a:lnTo>
                    <a:pt x="5417816" y="501743"/>
                  </a:lnTo>
                  <a:lnTo>
                    <a:pt x="5643558" y="316890"/>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203079"/>
              <a:ext cx="5643558" cy="528150"/>
            </a:xfrm>
            <a:custGeom>
              <a:avLst/>
              <a:pathLst>
                <a:path w="5643558" h="528150">
                  <a:moveTo>
                    <a:pt x="0" y="396112"/>
                  </a:moveTo>
                  <a:lnTo>
                    <a:pt x="225742" y="422520"/>
                  </a:lnTo>
                  <a:lnTo>
                    <a:pt x="451484" y="448927"/>
                  </a:lnTo>
                  <a:lnTo>
                    <a:pt x="677227" y="396112"/>
                  </a:lnTo>
                  <a:lnTo>
                    <a:pt x="902969" y="343297"/>
                  </a:lnTo>
                  <a:lnTo>
                    <a:pt x="1128711" y="211260"/>
                  </a:lnTo>
                  <a:lnTo>
                    <a:pt x="1354454" y="211260"/>
                  </a:lnTo>
                  <a:lnTo>
                    <a:pt x="1580196" y="211260"/>
                  </a:lnTo>
                  <a:lnTo>
                    <a:pt x="1805938" y="290482"/>
                  </a:lnTo>
                  <a:lnTo>
                    <a:pt x="2031681" y="290482"/>
                  </a:lnTo>
                  <a:lnTo>
                    <a:pt x="2257423" y="290482"/>
                  </a:lnTo>
                  <a:lnTo>
                    <a:pt x="2483165" y="316890"/>
                  </a:lnTo>
                  <a:lnTo>
                    <a:pt x="2708908" y="264075"/>
                  </a:lnTo>
                  <a:lnTo>
                    <a:pt x="2934650" y="132037"/>
                  </a:lnTo>
                  <a:lnTo>
                    <a:pt x="3160393" y="158445"/>
                  </a:lnTo>
                  <a:lnTo>
                    <a:pt x="3386135" y="52815"/>
                  </a:lnTo>
                  <a:lnTo>
                    <a:pt x="3611877" y="237667"/>
                  </a:lnTo>
                  <a:lnTo>
                    <a:pt x="3837620" y="158445"/>
                  </a:lnTo>
                  <a:lnTo>
                    <a:pt x="4063362" y="132037"/>
                  </a:lnTo>
                  <a:lnTo>
                    <a:pt x="4289104" y="184852"/>
                  </a:lnTo>
                  <a:lnTo>
                    <a:pt x="4514847" y="26407"/>
                  </a:lnTo>
                  <a:lnTo>
                    <a:pt x="4740589" y="0"/>
                  </a:lnTo>
                  <a:lnTo>
                    <a:pt x="4966331" y="264075"/>
                  </a:lnTo>
                  <a:lnTo>
                    <a:pt x="5192074" y="290482"/>
                  </a:lnTo>
                  <a:lnTo>
                    <a:pt x="5417816" y="528150"/>
                  </a:lnTo>
                  <a:lnTo>
                    <a:pt x="5643558" y="316890"/>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6" name="tx116"/>
            <p:cNvSpPr/>
            <p:nvPr/>
          </p:nvSpPr>
          <p:spPr>
            <a:xfrm>
              <a:off x="2494638"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7" name="tx117"/>
            <p:cNvSpPr/>
            <p:nvPr/>
          </p:nvSpPr>
          <p:spPr>
            <a:xfrm>
              <a:off x="3623350"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8" name="tx118"/>
            <p:cNvSpPr/>
            <p:nvPr/>
          </p:nvSpPr>
          <p:spPr>
            <a:xfrm>
              <a:off x="4752062"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5655031"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0" name="tx120"/>
            <p:cNvSpPr/>
            <p:nvPr/>
          </p:nvSpPr>
          <p:spPr>
            <a:xfrm>
              <a:off x="588077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1" name="tx121"/>
            <p:cNvSpPr/>
            <p:nvPr/>
          </p:nvSpPr>
          <p:spPr>
            <a:xfrm>
              <a:off x="6106516"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2" name="tx122"/>
            <p:cNvSpPr/>
            <p:nvPr/>
          </p:nvSpPr>
          <p:spPr>
            <a:xfrm>
              <a:off x="6332258"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3" name="tx123"/>
            <p:cNvSpPr/>
            <p:nvPr/>
          </p:nvSpPr>
          <p:spPr>
            <a:xfrm>
              <a:off x="6558000"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4" name="tx124"/>
            <p:cNvSpPr/>
            <p:nvPr/>
          </p:nvSpPr>
          <p:spPr>
            <a:xfrm>
              <a:off x="6783743"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5" name="tx125"/>
            <p:cNvSpPr/>
            <p:nvPr/>
          </p:nvSpPr>
          <p:spPr>
            <a:xfrm>
              <a:off x="7009485"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6" name="tx126"/>
            <p:cNvSpPr/>
            <p:nvPr/>
          </p:nvSpPr>
          <p:spPr>
            <a:xfrm>
              <a:off x="1365926"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27" name="tx127"/>
            <p:cNvSpPr/>
            <p:nvPr/>
          </p:nvSpPr>
          <p:spPr>
            <a:xfrm>
              <a:off x="2494638"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8" name="tx128"/>
            <p:cNvSpPr/>
            <p:nvPr/>
          </p:nvSpPr>
          <p:spPr>
            <a:xfrm>
              <a:off x="3623350"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9" name="tx129"/>
            <p:cNvSpPr/>
            <p:nvPr/>
          </p:nvSpPr>
          <p:spPr>
            <a:xfrm>
              <a:off x="4752062"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0" name="tx130"/>
            <p:cNvSpPr/>
            <p:nvPr/>
          </p:nvSpPr>
          <p:spPr>
            <a:xfrm>
              <a:off x="5655031"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1" name="tx131"/>
            <p:cNvSpPr/>
            <p:nvPr/>
          </p:nvSpPr>
          <p:spPr>
            <a:xfrm>
              <a:off x="5880773"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2" name="tx132"/>
            <p:cNvSpPr/>
            <p:nvPr/>
          </p:nvSpPr>
          <p:spPr>
            <a:xfrm>
              <a:off x="6106516"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6332258"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4" name="tx134"/>
            <p:cNvSpPr/>
            <p:nvPr/>
          </p:nvSpPr>
          <p:spPr>
            <a:xfrm>
              <a:off x="6558000"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5" name="tx135"/>
            <p:cNvSpPr/>
            <p:nvPr/>
          </p:nvSpPr>
          <p:spPr>
            <a:xfrm>
              <a:off x="6783743" y="2801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6" name="tx136"/>
            <p:cNvSpPr/>
            <p:nvPr/>
          </p:nvSpPr>
          <p:spPr>
            <a:xfrm>
              <a:off x="7009485"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74875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9" name="tx139"/>
            <p:cNvSpPr/>
            <p:nvPr/>
          </p:nvSpPr>
          <p:spPr>
            <a:xfrm>
              <a:off x="508103" y="286954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0" name="tx140"/>
            <p:cNvSpPr/>
            <p:nvPr/>
          </p:nvSpPr>
          <p:spPr>
            <a:xfrm>
              <a:off x="508103" y="199033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15824" y="5522891"/>
              <a:ext cx="201455" cy="201456"/>
            </a:xfrm>
            <a:prstGeom prst="rect">
              <a:avLst/>
            </a:prstGeom>
            <a:solidFill>
              <a:srgbClr val="80BD41">
                <a:alpha val="100000"/>
              </a:srgbClr>
            </a:solidFill>
          </p:spPr>
          <p:txBody>
            <a:bodyPr/>
            <a:lstStyle/>
            <a:p/>
          </p:txBody>
        </p:sp>
        <p:sp>
          <p:nvSpPr>
            <p:cNvPr id="163" name="rc163"/>
            <p:cNvSpPr/>
            <p:nvPr/>
          </p:nvSpPr>
          <p:spPr>
            <a:xfrm>
              <a:off x="2617773" y="5522891"/>
              <a:ext cx="201456" cy="201456"/>
            </a:xfrm>
            <a:prstGeom prst="rect">
              <a:avLst/>
            </a:prstGeom>
            <a:solidFill>
              <a:srgbClr val="1CABE2">
                <a:alpha val="100000"/>
              </a:srgbClr>
            </a:solidFill>
          </p:spPr>
          <p:txBody>
            <a:bodyPr/>
            <a:lstStyle/>
            <a:p/>
          </p:txBody>
        </p:sp>
        <p:sp>
          <p:nvSpPr>
            <p:cNvPr id="164" name="rc164"/>
            <p:cNvSpPr/>
            <p:nvPr/>
          </p:nvSpPr>
          <p:spPr>
            <a:xfrm>
              <a:off x="3690596" y="5522891"/>
              <a:ext cx="201456" cy="201456"/>
            </a:xfrm>
            <a:prstGeom prst="rect">
              <a:avLst/>
            </a:prstGeom>
            <a:solidFill>
              <a:srgbClr val="0058AB">
                <a:alpha val="100000"/>
              </a:srgbClr>
            </a:solidFill>
          </p:spPr>
          <p:txBody>
            <a:bodyPr/>
            <a:lstStyle/>
            <a:p/>
          </p:txBody>
        </p:sp>
        <p:sp>
          <p:nvSpPr>
            <p:cNvPr id="165" name="rc165"/>
            <p:cNvSpPr/>
            <p:nvPr/>
          </p:nvSpPr>
          <p:spPr>
            <a:xfrm>
              <a:off x="4685930" y="5522891"/>
              <a:ext cx="201456" cy="201456"/>
            </a:xfrm>
            <a:prstGeom prst="rect">
              <a:avLst/>
            </a:prstGeom>
            <a:solidFill>
              <a:srgbClr val="FFC20E">
                <a:alpha val="100000"/>
              </a:srgbClr>
            </a:solidFill>
          </p:spPr>
          <p:txBody>
            <a:bodyPr/>
            <a:lstStyle/>
            <a:p/>
          </p:txBody>
        </p:sp>
        <p:sp>
          <p:nvSpPr>
            <p:cNvPr id="166" name="rc166"/>
            <p:cNvSpPr/>
            <p:nvPr/>
          </p:nvSpPr>
          <p:spPr>
            <a:xfrm>
              <a:off x="6590063" y="5522891"/>
              <a:ext cx="201456" cy="201456"/>
            </a:xfrm>
            <a:prstGeom prst="rect">
              <a:avLst/>
            </a:prstGeom>
            <a:solidFill>
              <a:srgbClr val="F26A21">
                <a:alpha val="100000"/>
              </a:srgbClr>
            </a:solidFill>
          </p:spPr>
          <p:txBody>
            <a:bodyPr/>
            <a:lstStyle/>
            <a:p/>
          </p:txBody>
        </p:sp>
        <p:sp>
          <p:nvSpPr>
            <p:cNvPr id="167" name="tx167"/>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83899" y="1513317"/>
              <a:ext cx="42870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Namibia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Namibia is projected to have a  small increase (&lt;10,000) in the number of surviving infants by 2030. Therefore, to achieve the IA2030 ZD target, more (~2.58%) children need to be vaccinated with DTP1 each year.</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3882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1524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49166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402703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00345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97987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3922834"/>
              <a:ext cx="215906" cy="1127777"/>
            </a:xfrm>
            <a:prstGeom prst="rect">
              <a:avLst/>
            </a:prstGeom>
            <a:solidFill>
              <a:srgbClr val="0058AB">
                <a:alpha val="100000"/>
              </a:srgbClr>
            </a:solidFill>
          </p:spPr>
          <p:txBody>
            <a:bodyPr/>
            <a:lstStyle/>
            <a:p/>
          </p:txBody>
        </p:sp>
        <p:sp>
          <p:nvSpPr>
            <p:cNvPr id="40" name="rc40"/>
            <p:cNvSpPr/>
            <p:nvPr/>
          </p:nvSpPr>
          <p:spPr>
            <a:xfrm>
              <a:off x="1530867" y="3718118"/>
              <a:ext cx="215906" cy="1332493"/>
            </a:xfrm>
            <a:prstGeom prst="rect">
              <a:avLst/>
            </a:prstGeom>
            <a:solidFill>
              <a:srgbClr val="0058AB">
                <a:alpha val="100000"/>
              </a:srgbClr>
            </a:solidFill>
          </p:spPr>
          <p:txBody>
            <a:bodyPr/>
            <a:lstStyle/>
            <a:p/>
          </p:txBody>
        </p:sp>
        <p:sp>
          <p:nvSpPr>
            <p:cNvPr id="41" name="rc41"/>
            <p:cNvSpPr/>
            <p:nvPr/>
          </p:nvSpPr>
          <p:spPr>
            <a:xfrm>
              <a:off x="1770763" y="3511356"/>
              <a:ext cx="215906" cy="1539255"/>
            </a:xfrm>
            <a:prstGeom prst="rect">
              <a:avLst/>
            </a:prstGeom>
            <a:solidFill>
              <a:srgbClr val="0058AB">
                <a:alpha val="100000"/>
              </a:srgbClr>
            </a:solidFill>
          </p:spPr>
          <p:txBody>
            <a:bodyPr/>
            <a:lstStyle/>
            <a:p/>
          </p:txBody>
        </p:sp>
        <p:sp>
          <p:nvSpPr>
            <p:cNvPr id="42" name="rc42"/>
            <p:cNvSpPr/>
            <p:nvPr/>
          </p:nvSpPr>
          <p:spPr>
            <a:xfrm>
              <a:off x="2010660" y="3629476"/>
              <a:ext cx="215906" cy="1421134"/>
            </a:xfrm>
            <a:prstGeom prst="rect">
              <a:avLst/>
            </a:prstGeom>
            <a:solidFill>
              <a:srgbClr val="0058AB">
                <a:alpha val="100000"/>
              </a:srgbClr>
            </a:solidFill>
          </p:spPr>
          <p:txBody>
            <a:bodyPr/>
            <a:lstStyle/>
            <a:p/>
          </p:txBody>
        </p:sp>
        <p:sp>
          <p:nvSpPr>
            <p:cNvPr id="43" name="rc43"/>
            <p:cNvSpPr/>
            <p:nvPr/>
          </p:nvSpPr>
          <p:spPr>
            <a:xfrm>
              <a:off x="2250556" y="3725693"/>
              <a:ext cx="215906" cy="1324918"/>
            </a:xfrm>
            <a:prstGeom prst="rect">
              <a:avLst/>
            </a:prstGeom>
            <a:solidFill>
              <a:srgbClr val="0058AB">
                <a:alpha val="100000"/>
              </a:srgbClr>
            </a:solidFill>
          </p:spPr>
          <p:txBody>
            <a:bodyPr/>
            <a:lstStyle/>
            <a:p/>
          </p:txBody>
        </p:sp>
        <p:sp>
          <p:nvSpPr>
            <p:cNvPr id="44" name="rc44"/>
            <p:cNvSpPr/>
            <p:nvPr/>
          </p:nvSpPr>
          <p:spPr>
            <a:xfrm>
              <a:off x="2490453" y="4256315"/>
              <a:ext cx="215906" cy="794296"/>
            </a:xfrm>
            <a:prstGeom prst="rect">
              <a:avLst/>
            </a:prstGeom>
            <a:solidFill>
              <a:srgbClr val="0058AB">
                <a:alpha val="100000"/>
              </a:srgbClr>
            </a:solidFill>
          </p:spPr>
          <p:txBody>
            <a:bodyPr/>
            <a:lstStyle/>
            <a:p/>
          </p:txBody>
        </p:sp>
        <p:sp>
          <p:nvSpPr>
            <p:cNvPr id="45" name="rc45"/>
            <p:cNvSpPr/>
            <p:nvPr/>
          </p:nvSpPr>
          <p:spPr>
            <a:xfrm>
              <a:off x="2730349" y="3999807"/>
              <a:ext cx="215906" cy="1050804"/>
            </a:xfrm>
            <a:prstGeom prst="rect">
              <a:avLst/>
            </a:prstGeom>
            <a:solidFill>
              <a:srgbClr val="0058AB">
                <a:alpha val="100000"/>
              </a:srgbClr>
            </a:solidFill>
          </p:spPr>
          <p:txBody>
            <a:bodyPr/>
            <a:lstStyle/>
            <a:p/>
          </p:txBody>
        </p:sp>
        <p:sp>
          <p:nvSpPr>
            <p:cNvPr id="46" name="rc46"/>
            <p:cNvSpPr/>
            <p:nvPr/>
          </p:nvSpPr>
          <p:spPr>
            <a:xfrm>
              <a:off x="2970245" y="3616784"/>
              <a:ext cx="215906" cy="1433827"/>
            </a:xfrm>
            <a:prstGeom prst="rect">
              <a:avLst/>
            </a:prstGeom>
            <a:solidFill>
              <a:srgbClr val="0058AB">
                <a:alpha val="100000"/>
              </a:srgbClr>
            </a:solidFill>
          </p:spPr>
          <p:txBody>
            <a:bodyPr/>
            <a:lstStyle/>
            <a:p/>
          </p:txBody>
        </p:sp>
        <p:sp>
          <p:nvSpPr>
            <p:cNvPr id="47" name="rc47"/>
            <p:cNvSpPr/>
            <p:nvPr/>
          </p:nvSpPr>
          <p:spPr>
            <a:xfrm>
              <a:off x="3210142" y="3580549"/>
              <a:ext cx="215906" cy="1470061"/>
            </a:xfrm>
            <a:prstGeom prst="rect">
              <a:avLst/>
            </a:prstGeom>
            <a:solidFill>
              <a:srgbClr val="0058AB">
                <a:alpha val="100000"/>
              </a:srgbClr>
            </a:solidFill>
          </p:spPr>
          <p:txBody>
            <a:bodyPr/>
            <a:lstStyle/>
            <a:p/>
          </p:txBody>
        </p:sp>
        <p:sp>
          <p:nvSpPr>
            <p:cNvPr id="48" name="rc48"/>
            <p:cNvSpPr/>
            <p:nvPr/>
          </p:nvSpPr>
          <p:spPr>
            <a:xfrm>
              <a:off x="3450038" y="3413706"/>
              <a:ext cx="215906" cy="1636904"/>
            </a:xfrm>
            <a:prstGeom prst="rect">
              <a:avLst/>
            </a:prstGeom>
            <a:solidFill>
              <a:srgbClr val="0058AB">
                <a:alpha val="100000"/>
              </a:srgbClr>
            </a:solidFill>
          </p:spPr>
          <p:txBody>
            <a:bodyPr/>
            <a:lstStyle/>
            <a:p/>
          </p:txBody>
        </p:sp>
        <p:sp>
          <p:nvSpPr>
            <p:cNvPr id="49" name="rc49"/>
            <p:cNvSpPr/>
            <p:nvPr/>
          </p:nvSpPr>
          <p:spPr>
            <a:xfrm>
              <a:off x="3689935" y="3364370"/>
              <a:ext cx="215906" cy="1686241"/>
            </a:xfrm>
            <a:prstGeom prst="rect">
              <a:avLst/>
            </a:prstGeom>
            <a:solidFill>
              <a:srgbClr val="0058AB">
                <a:alpha val="100000"/>
              </a:srgbClr>
            </a:solidFill>
          </p:spPr>
          <p:txBody>
            <a:bodyPr/>
            <a:lstStyle/>
            <a:p/>
          </p:txBody>
        </p:sp>
        <p:sp>
          <p:nvSpPr>
            <p:cNvPr id="50" name="rc50"/>
            <p:cNvSpPr/>
            <p:nvPr/>
          </p:nvSpPr>
          <p:spPr>
            <a:xfrm>
              <a:off x="3929831" y="3459563"/>
              <a:ext cx="215906" cy="1591048"/>
            </a:xfrm>
            <a:prstGeom prst="rect">
              <a:avLst/>
            </a:prstGeom>
            <a:solidFill>
              <a:srgbClr val="0058AB">
                <a:alpha val="100000"/>
              </a:srgbClr>
            </a:solidFill>
          </p:spPr>
          <p:txBody>
            <a:bodyPr/>
            <a:lstStyle/>
            <a:p/>
          </p:txBody>
        </p:sp>
        <p:sp>
          <p:nvSpPr>
            <p:cNvPr id="51" name="rc51"/>
            <p:cNvSpPr/>
            <p:nvPr/>
          </p:nvSpPr>
          <p:spPr>
            <a:xfrm>
              <a:off x="4169728" y="3547795"/>
              <a:ext cx="215906" cy="1502816"/>
            </a:xfrm>
            <a:prstGeom prst="rect">
              <a:avLst/>
            </a:prstGeom>
            <a:solidFill>
              <a:srgbClr val="0058AB">
                <a:alpha val="100000"/>
              </a:srgbClr>
            </a:solidFill>
          </p:spPr>
          <p:txBody>
            <a:bodyPr/>
            <a:lstStyle/>
            <a:p/>
          </p:txBody>
        </p:sp>
        <p:sp>
          <p:nvSpPr>
            <p:cNvPr id="52" name="rc52"/>
            <p:cNvSpPr/>
            <p:nvPr/>
          </p:nvSpPr>
          <p:spPr>
            <a:xfrm>
              <a:off x="4409624" y="4213530"/>
              <a:ext cx="215906" cy="837081"/>
            </a:xfrm>
            <a:prstGeom prst="rect">
              <a:avLst/>
            </a:prstGeom>
            <a:solidFill>
              <a:srgbClr val="0058AB">
                <a:alpha val="100000"/>
              </a:srgbClr>
            </a:solidFill>
          </p:spPr>
          <p:txBody>
            <a:bodyPr/>
            <a:lstStyle/>
            <a:p/>
          </p:txBody>
        </p:sp>
        <p:sp>
          <p:nvSpPr>
            <p:cNvPr id="53" name="rc53"/>
            <p:cNvSpPr/>
            <p:nvPr/>
          </p:nvSpPr>
          <p:spPr>
            <a:xfrm>
              <a:off x="4649521" y="3910346"/>
              <a:ext cx="215906" cy="1140265"/>
            </a:xfrm>
            <a:prstGeom prst="rect">
              <a:avLst/>
            </a:prstGeom>
            <a:solidFill>
              <a:srgbClr val="0058AB">
                <a:alpha val="100000"/>
              </a:srgbClr>
            </a:solidFill>
          </p:spPr>
          <p:txBody>
            <a:bodyPr/>
            <a:lstStyle/>
            <a:p/>
          </p:txBody>
        </p:sp>
        <p:sp>
          <p:nvSpPr>
            <p:cNvPr id="54" name="rc54"/>
            <p:cNvSpPr/>
            <p:nvPr/>
          </p:nvSpPr>
          <p:spPr>
            <a:xfrm>
              <a:off x="4889417" y="4760939"/>
              <a:ext cx="215906" cy="289672"/>
            </a:xfrm>
            <a:prstGeom prst="rect">
              <a:avLst/>
            </a:prstGeom>
            <a:solidFill>
              <a:srgbClr val="0058AB">
                <a:alpha val="100000"/>
              </a:srgbClr>
            </a:solidFill>
          </p:spPr>
          <p:txBody>
            <a:bodyPr/>
            <a:lstStyle/>
            <a:p/>
          </p:txBody>
        </p:sp>
        <p:sp>
          <p:nvSpPr>
            <p:cNvPr id="55" name="rc55"/>
            <p:cNvSpPr/>
            <p:nvPr/>
          </p:nvSpPr>
          <p:spPr>
            <a:xfrm>
              <a:off x="5129313" y="3579526"/>
              <a:ext cx="215906" cy="1471085"/>
            </a:xfrm>
            <a:prstGeom prst="rect">
              <a:avLst/>
            </a:prstGeom>
            <a:solidFill>
              <a:srgbClr val="0058AB">
                <a:alpha val="100000"/>
              </a:srgbClr>
            </a:solidFill>
          </p:spPr>
          <p:txBody>
            <a:bodyPr/>
            <a:lstStyle/>
            <a:p/>
          </p:txBody>
        </p:sp>
        <p:sp>
          <p:nvSpPr>
            <p:cNvPr id="56" name="rc56"/>
            <p:cNvSpPr/>
            <p:nvPr/>
          </p:nvSpPr>
          <p:spPr>
            <a:xfrm>
              <a:off x="5369210" y="4162760"/>
              <a:ext cx="215906" cy="887851"/>
            </a:xfrm>
            <a:prstGeom prst="rect">
              <a:avLst/>
            </a:prstGeom>
            <a:solidFill>
              <a:srgbClr val="0058AB">
                <a:alpha val="100000"/>
              </a:srgbClr>
            </a:solidFill>
          </p:spPr>
          <p:txBody>
            <a:bodyPr/>
            <a:lstStyle/>
            <a:p/>
          </p:txBody>
        </p:sp>
        <p:sp>
          <p:nvSpPr>
            <p:cNvPr id="57" name="rc57"/>
            <p:cNvSpPr/>
            <p:nvPr/>
          </p:nvSpPr>
          <p:spPr>
            <a:xfrm>
              <a:off x="5609106" y="4155186"/>
              <a:ext cx="215906" cy="895425"/>
            </a:xfrm>
            <a:prstGeom prst="rect">
              <a:avLst/>
            </a:prstGeom>
            <a:solidFill>
              <a:srgbClr val="0058AB">
                <a:alpha val="100000"/>
              </a:srgbClr>
            </a:solidFill>
          </p:spPr>
          <p:txBody>
            <a:bodyPr/>
            <a:lstStyle/>
            <a:p/>
          </p:txBody>
        </p:sp>
        <p:sp>
          <p:nvSpPr>
            <p:cNvPr id="58" name="rc58"/>
            <p:cNvSpPr/>
            <p:nvPr/>
          </p:nvSpPr>
          <p:spPr>
            <a:xfrm>
              <a:off x="5849003" y="3850979"/>
              <a:ext cx="215906" cy="1199632"/>
            </a:xfrm>
            <a:prstGeom prst="rect">
              <a:avLst/>
            </a:prstGeom>
            <a:solidFill>
              <a:srgbClr val="0058AB">
                <a:alpha val="100000"/>
              </a:srgbClr>
            </a:solidFill>
          </p:spPr>
          <p:txBody>
            <a:bodyPr/>
            <a:lstStyle/>
            <a:p/>
          </p:txBody>
        </p:sp>
        <p:sp>
          <p:nvSpPr>
            <p:cNvPr id="59" name="rc59"/>
            <p:cNvSpPr/>
            <p:nvPr/>
          </p:nvSpPr>
          <p:spPr>
            <a:xfrm>
              <a:off x="6088899" y="3995917"/>
              <a:ext cx="215906" cy="1054694"/>
            </a:xfrm>
            <a:prstGeom prst="rect">
              <a:avLst/>
            </a:prstGeom>
            <a:solidFill>
              <a:srgbClr val="0058AB">
                <a:alpha val="100000"/>
              </a:srgbClr>
            </a:solidFill>
          </p:spPr>
          <p:txBody>
            <a:bodyPr/>
            <a:lstStyle/>
            <a:p/>
          </p:txBody>
        </p:sp>
        <p:sp>
          <p:nvSpPr>
            <p:cNvPr id="60" name="rc60"/>
            <p:cNvSpPr/>
            <p:nvPr/>
          </p:nvSpPr>
          <p:spPr>
            <a:xfrm>
              <a:off x="6328796" y="4141265"/>
              <a:ext cx="215906" cy="909346"/>
            </a:xfrm>
            <a:prstGeom prst="rect">
              <a:avLst/>
            </a:prstGeom>
            <a:solidFill>
              <a:srgbClr val="0058AB">
                <a:alpha val="100000"/>
              </a:srgbClr>
            </a:solidFill>
          </p:spPr>
          <p:txBody>
            <a:bodyPr/>
            <a:lstStyle/>
            <a:p/>
          </p:txBody>
        </p:sp>
        <p:sp>
          <p:nvSpPr>
            <p:cNvPr id="61" name="rc61"/>
            <p:cNvSpPr/>
            <p:nvPr/>
          </p:nvSpPr>
          <p:spPr>
            <a:xfrm>
              <a:off x="6568692" y="3530599"/>
              <a:ext cx="215906" cy="1520012"/>
            </a:xfrm>
            <a:prstGeom prst="rect">
              <a:avLst/>
            </a:prstGeom>
            <a:solidFill>
              <a:srgbClr val="0058AB">
                <a:alpha val="100000"/>
              </a:srgbClr>
            </a:solidFill>
          </p:spPr>
          <p:txBody>
            <a:bodyPr/>
            <a:lstStyle/>
            <a:p/>
          </p:txBody>
        </p:sp>
        <p:sp>
          <p:nvSpPr>
            <p:cNvPr id="62" name="rc62"/>
            <p:cNvSpPr/>
            <p:nvPr/>
          </p:nvSpPr>
          <p:spPr>
            <a:xfrm>
              <a:off x="6808589" y="3211243"/>
              <a:ext cx="215906" cy="1839368"/>
            </a:xfrm>
            <a:prstGeom prst="rect">
              <a:avLst/>
            </a:prstGeom>
            <a:solidFill>
              <a:srgbClr val="0058AB">
                <a:alpha val="100000"/>
              </a:srgbClr>
            </a:solidFill>
          </p:spPr>
          <p:txBody>
            <a:bodyPr/>
            <a:lstStyle/>
            <a:p/>
          </p:txBody>
        </p:sp>
        <p:sp>
          <p:nvSpPr>
            <p:cNvPr id="63" name="rc63"/>
            <p:cNvSpPr/>
            <p:nvPr/>
          </p:nvSpPr>
          <p:spPr>
            <a:xfrm>
              <a:off x="7048485" y="1757558"/>
              <a:ext cx="215906" cy="3293053"/>
            </a:xfrm>
            <a:prstGeom prst="rect">
              <a:avLst/>
            </a:prstGeom>
            <a:solidFill>
              <a:srgbClr val="0058AB">
                <a:alpha val="100000"/>
              </a:srgbClr>
            </a:solidFill>
          </p:spPr>
          <p:txBody>
            <a:bodyPr/>
            <a:lstStyle/>
            <a:p/>
          </p:txBody>
        </p:sp>
        <p:sp>
          <p:nvSpPr>
            <p:cNvPr id="64" name="rc64"/>
            <p:cNvSpPr/>
            <p:nvPr/>
          </p:nvSpPr>
          <p:spPr>
            <a:xfrm>
              <a:off x="7288381" y="2847873"/>
              <a:ext cx="215906" cy="2202738"/>
            </a:xfrm>
            <a:prstGeom prst="rect">
              <a:avLst/>
            </a:prstGeom>
            <a:solidFill>
              <a:srgbClr val="0058AB">
                <a:alpha val="100000"/>
              </a:srgbClr>
            </a:solidFill>
          </p:spPr>
          <p:txBody>
            <a:bodyPr/>
            <a:lstStyle/>
            <a:p/>
          </p:txBody>
        </p:sp>
        <p:sp>
          <p:nvSpPr>
            <p:cNvPr id="65" name="rc65"/>
            <p:cNvSpPr/>
            <p:nvPr/>
          </p:nvSpPr>
          <p:spPr>
            <a:xfrm>
              <a:off x="8487864" y="4450795"/>
              <a:ext cx="215906" cy="599816"/>
            </a:xfrm>
            <a:prstGeom prst="rect">
              <a:avLst/>
            </a:prstGeom>
            <a:solidFill>
              <a:srgbClr val="69DBFF">
                <a:alpha val="100000"/>
              </a:srgbClr>
            </a:solidFill>
          </p:spPr>
          <p:txBody>
            <a:bodyPr/>
            <a:lstStyle/>
            <a:p/>
          </p:txBody>
        </p:sp>
        <p:sp>
          <p:nvSpPr>
            <p:cNvPr id="66" name="pl66"/>
            <p:cNvSpPr/>
            <p:nvPr/>
          </p:nvSpPr>
          <p:spPr>
            <a:xfrm>
              <a:off x="6196853" y="3850979"/>
              <a:ext cx="2398964" cy="599816"/>
            </a:xfrm>
            <a:custGeom>
              <a:avLst/>
              <a:pathLst>
                <a:path w="2398964" h="599816">
                  <a:moveTo>
                    <a:pt x="0" y="0"/>
                  </a:moveTo>
                  <a:lnTo>
                    <a:pt x="239896" y="59981"/>
                  </a:lnTo>
                  <a:lnTo>
                    <a:pt x="479792" y="119963"/>
                  </a:lnTo>
                  <a:lnTo>
                    <a:pt x="719689" y="179944"/>
                  </a:lnTo>
                  <a:lnTo>
                    <a:pt x="959585" y="239926"/>
                  </a:lnTo>
                  <a:lnTo>
                    <a:pt x="1199482" y="299908"/>
                  </a:lnTo>
                  <a:lnTo>
                    <a:pt x="1439378" y="359889"/>
                  </a:lnTo>
                  <a:lnTo>
                    <a:pt x="1679275" y="419871"/>
                  </a:lnTo>
                  <a:lnTo>
                    <a:pt x="1919171" y="479853"/>
                  </a:lnTo>
                  <a:lnTo>
                    <a:pt x="2159067" y="539834"/>
                  </a:lnTo>
                  <a:lnTo>
                    <a:pt x="2398964" y="599816"/>
                  </a:lnTo>
                </a:path>
              </a:pathLst>
            </a:custGeom>
            <a:ln w="13550" cap="flat">
              <a:solidFill>
                <a:srgbClr val="000000">
                  <a:alpha val="100000"/>
                </a:srgbClr>
              </a:solidFill>
              <a:prstDash val="solid"/>
              <a:round/>
            </a:ln>
          </p:spPr>
          <p:txBody>
            <a:bodyPr/>
            <a:lstStyle/>
            <a:p/>
          </p:txBody>
        </p:sp>
        <p:sp>
          <p:nvSpPr>
            <p:cNvPr id="67" name="pt67"/>
            <p:cNvSpPr/>
            <p:nvPr/>
          </p:nvSpPr>
          <p:spPr>
            <a:xfrm>
              <a:off x="6172027" y="38261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38861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39461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40060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40660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41260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41860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42460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43060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43659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44259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96960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0" name="tx80"/>
            <p:cNvSpPr/>
            <p:nvPr/>
          </p:nvSpPr>
          <p:spPr>
            <a:xfrm>
              <a:off x="508103" y="294602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1" name="tx81"/>
            <p:cNvSpPr/>
            <p:nvPr/>
          </p:nvSpPr>
          <p:spPr>
            <a:xfrm>
              <a:off x="508103" y="192245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2" name="tx82"/>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900002"/>
              <a:ext cx="201456" cy="201456"/>
            </a:xfrm>
            <a:prstGeom prst="rect">
              <a:avLst/>
            </a:prstGeom>
            <a:solidFill>
              <a:srgbClr val="0058AB">
                <a:alpha val="100000"/>
              </a:srgbClr>
            </a:solidFill>
          </p:spPr>
          <p:txBody>
            <a:bodyPr/>
            <a:lstStyle/>
            <a:p/>
          </p:txBody>
        </p:sp>
        <p:sp>
          <p:nvSpPr>
            <p:cNvPr id="112" name="rc112"/>
            <p:cNvSpPr/>
            <p:nvPr/>
          </p:nvSpPr>
          <p:spPr>
            <a:xfrm>
              <a:off x="4563470" y="5900002"/>
              <a:ext cx="201456" cy="201456"/>
            </a:xfrm>
            <a:prstGeom prst="rect">
              <a:avLst/>
            </a:prstGeom>
            <a:solidFill>
              <a:srgbClr val="69DBFF">
                <a:alpha val="100000"/>
              </a:srgbClr>
            </a:solidFill>
          </p:spPr>
          <p:txBody>
            <a:bodyPr/>
            <a:lstStyle/>
            <a:p/>
          </p:txBody>
        </p:sp>
        <p:sp>
          <p:nvSpPr>
            <p:cNvPr id="113" name="tx113"/>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87381" y="1330710"/>
              <a:ext cx="60199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Namibia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145%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145%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Namibia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17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992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267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354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629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42825"/>
              <a:ext cx="239888" cy="865196"/>
            </a:xfrm>
            <a:prstGeom prst="rect">
              <a:avLst/>
            </a:prstGeom>
            <a:solidFill>
              <a:srgbClr val="80BD41">
                <a:alpha val="100000"/>
              </a:srgbClr>
            </a:solidFill>
          </p:spPr>
          <p:txBody>
            <a:bodyPr/>
            <a:lstStyle/>
            <a:p/>
          </p:txBody>
        </p:sp>
        <p:sp>
          <p:nvSpPr>
            <p:cNvPr id="23" name="rc23"/>
            <p:cNvSpPr/>
            <p:nvPr/>
          </p:nvSpPr>
          <p:spPr>
            <a:xfrm>
              <a:off x="1296273" y="3346673"/>
              <a:ext cx="239888" cy="96152"/>
            </a:xfrm>
            <a:prstGeom prst="rect">
              <a:avLst/>
            </a:prstGeom>
            <a:solidFill>
              <a:srgbClr val="1CABE2">
                <a:alpha val="100000"/>
              </a:srgbClr>
            </a:solidFill>
          </p:spPr>
          <p:txBody>
            <a:bodyPr/>
            <a:lstStyle/>
            <a:p/>
          </p:txBody>
        </p:sp>
        <p:sp>
          <p:nvSpPr>
            <p:cNvPr id="24" name="rc24"/>
            <p:cNvSpPr/>
            <p:nvPr/>
          </p:nvSpPr>
          <p:spPr>
            <a:xfrm>
              <a:off x="1562816" y="3475108"/>
              <a:ext cx="239888" cy="832912"/>
            </a:xfrm>
            <a:prstGeom prst="rect">
              <a:avLst/>
            </a:prstGeom>
            <a:solidFill>
              <a:srgbClr val="80BD41">
                <a:alpha val="100000"/>
              </a:srgbClr>
            </a:solidFill>
          </p:spPr>
          <p:txBody>
            <a:bodyPr/>
            <a:lstStyle/>
            <a:p/>
          </p:txBody>
        </p:sp>
        <p:sp>
          <p:nvSpPr>
            <p:cNvPr id="25" name="rc25"/>
            <p:cNvSpPr/>
            <p:nvPr/>
          </p:nvSpPr>
          <p:spPr>
            <a:xfrm>
              <a:off x="1562816" y="3361506"/>
              <a:ext cx="239888" cy="113602"/>
            </a:xfrm>
            <a:prstGeom prst="rect">
              <a:avLst/>
            </a:prstGeom>
            <a:solidFill>
              <a:srgbClr val="1CABE2">
                <a:alpha val="100000"/>
              </a:srgbClr>
            </a:solidFill>
          </p:spPr>
          <p:txBody>
            <a:bodyPr/>
            <a:lstStyle/>
            <a:p/>
          </p:txBody>
        </p:sp>
        <p:sp>
          <p:nvSpPr>
            <p:cNvPr id="26" name="rc26"/>
            <p:cNvSpPr/>
            <p:nvPr/>
          </p:nvSpPr>
          <p:spPr>
            <a:xfrm>
              <a:off x="1829360" y="3501982"/>
              <a:ext cx="239888" cy="806038"/>
            </a:xfrm>
            <a:prstGeom prst="rect">
              <a:avLst/>
            </a:prstGeom>
            <a:solidFill>
              <a:srgbClr val="80BD41">
                <a:alpha val="100000"/>
              </a:srgbClr>
            </a:solidFill>
          </p:spPr>
          <p:txBody>
            <a:bodyPr/>
            <a:lstStyle/>
            <a:p/>
          </p:txBody>
        </p:sp>
        <p:sp>
          <p:nvSpPr>
            <p:cNvPr id="27" name="rc27"/>
            <p:cNvSpPr/>
            <p:nvPr/>
          </p:nvSpPr>
          <p:spPr>
            <a:xfrm>
              <a:off x="1829360" y="3370754"/>
              <a:ext cx="239888" cy="131227"/>
            </a:xfrm>
            <a:prstGeom prst="rect">
              <a:avLst/>
            </a:prstGeom>
            <a:solidFill>
              <a:srgbClr val="1CABE2">
                <a:alpha val="100000"/>
              </a:srgbClr>
            </a:solidFill>
          </p:spPr>
          <p:txBody>
            <a:bodyPr/>
            <a:lstStyle/>
            <a:p/>
          </p:txBody>
        </p:sp>
        <p:sp>
          <p:nvSpPr>
            <p:cNvPr id="28" name="rc28"/>
            <p:cNvSpPr/>
            <p:nvPr/>
          </p:nvSpPr>
          <p:spPr>
            <a:xfrm>
              <a:off x="2095903" y="3497271"/>
              <a:ext cx="239888" cy="810750"/>
            </a:xfrm>
            <a:prstGeom prst="rect">
              <a:avLst/>
            </a:prstGeom>
            <a:solidFill>
              <a:srgbClr val="80BD41">
                <a:alpha val="100000"/>
              </a:srgbClr>
            </a:solidFill>
          </p:spPr>
          <p:txBody>
            <a:bodyPr/>
            <a:lstStyle/>
            <a:p/>
          </p:txBody>
        </p:sp>
        <p:sp>
          <p:nvSpPr>
            <p:cNvPr id="29" name="rc29"/>
            <p:cNvSpPr/>
            <p:nvPr/>
          </p:nvSpPr>
          <p:spPr>
            <a:xfrm>
              <a:off x="2095903" y="3376164"/>
              <a:ext cx="239888" cy="121106"/>
            </a:xfrm>
            <a:prstGeom prst="rect">
              <a:avLst/>
            </a:prstGeom>
            <a:solidFill>
              <a:srgbClr val="1CABE2">
                <a:alpha val="100000"/>
              </a:srgbClr>
            </a:solidFill>
          </p:spPr>
          <p:txBody>
            <a:bodyPr/>
            <a:lstStyle/>
            <a:p/>
          </p:txBody>
        </p:sp>
        <p:sp>
          <p:nvSpPr>
            <p:cNvPr id="30" name="rc30"/>
            <p:cNvSpPr/>
            <p:nvPr/>
          </p:nvSpPr>
          <p:spPr>
            <a:xfrm>
              <a:off x="2362446" y="3479820"/>
              <a:ext cx="239888" cy="828201"/>
            </a:xfrm>
            <a:prstGeom prst="rect">
              <a:avLst/>
            </a:prstGeom>
            <a:solidFill>
              <a:srgbClr val="80BD41">
                <a:alpha val="100000"/>
              </a:srgbClr>
            </a:solidFill>
          </p:spPr>
          <p:txBody>
            <a:bodyPr/>
            <a:lstStyle/>
            <a:p/>
          </p:txBody>
        </p:sp>
        <p:sp>
          <p:nvSpPr>
            <p:cNvPr id="31" name="rc31"/>
            <p:cNvSpPr/>
            <p:nvPr/>
          </p:nvSpPr>
          <p:spPr>
            <a:xfrm>
              <a:off x="2362446" y="3366915"/>
              <a:ext cx="239888" cy="112904"/>
            </a:xfrm>
            <a:prstGeom prst="rect">
              <a:avLst/>
            </a:prstGeom>
            <a:solidFill>
              <a:srgbClr val="1CABE2">
                <a:alpha val="100000"/>
              </a:srgbClr>
            </a:solidFill>
          </p:spPr>
          <p:txBody>
            <a:bodyPr/>
            <a:lstStyle/>
            <a:p/>
          </p:txBody>
        </p:sp>
        <p:sp>
          <p:nvSpPr>
            <p:cNvPr id="32" name="rc32"/>
            <p:cNvSpPr/>
            <p:nvPr/>
          </p:nvSpPr>
          <p:spPr>
            <a:xfrm>
              <a:off x="2628989" y="3408447"/>
              <a:ext cx="239888" cy="899573"/>
            </a:xfrm>
            <a:prstGeom prst="rect">
              <a:avLst/>
            </a:prstGeom>
            <a:solidFill>
              <a:srgbClr val="80BD41">
                <a:alpha val="100000"/>
              </a:srgbClr>
            </a:solidFill>
          </p:spPr>
          <p:txBody>
            <a:bodyPr/>
            <a:lstStyle/>
            <a:p/>
          </p:txBody>
        </p:sp>
        <p:sp>
          <p:nvSpPr>
            <p:cNvPr id="33" name="rc33"/>
            <p:cNvSpPr/>
            <p:nvPr/>
          </p:nvSpPr>
          <p:spPr>
            <a:xfrm>
              <a:off x="2628989" y="3340739"/>
              <a:ext cx="239888" cy="67707"/>
            </a:xfrm>
            <a:prstGeom prst="rect">
              <a:avLst/>
            </a:prstGeom>
            <a:solidFill>
              <a:srgbClr val="1CABE2">
                <a:alpha val="100000"/>
              </a:srgbClr>
            </a:solidFill>
          </p:spPr>
          <p:txBody>
            <a:bodyPr/>
            <a:lstStyle/>
            <a:p/>
          </p:txBody>
        </p:sp>
        <p:sp>
          <p:nvSpPr>
            <p:cNvPr id="34" name="rc34"/>
            <p:cNvSpPr/>
            <p:nvPr/>
          </p:nvSpPr>
          <p:spPr>
            <a:xfrm>
              <a:off x="2895532" y="3402340"/>
              <a:ext cx="239888" cy="905681"/>
            </a:xfrm>
            <a:prstGeom prst="rect">
              <a:avLst/>
            </a:prstGeom>
            <a:solidFill>
              <a:srgbClr val="80BD41">
                <a:alpha val="100000"/>
              </a:srgbClr>
            </a:solidFill>
          </p:spPr>
          <p:txBody>
            <a:bodyPr/>
            <a:lstStyle/>
            <a:p/>
          </p:txBody>
        </p:sp>
        <p:sp>
          <p:nvSpPr>
            <p:cNvPr id="35" name="rc35"/>
            <p:cNvSpPr/>
            <p:nvPr/>
          </p:nvSpPr>
          <p:spPr>
            <a:xfrm>
              <a:off x="2895532" y="3312819"/>
              <a:ext cx="239888" cy="89521"/>
            </a:xfrm>
            <a:prstGeom prst="rect">
              <a:avLst/>
            </a:prstGeom>
            <a:solidFill>
              <a:srgbClr val="1CABE2">
                <a:alpha val="100000"/>
              </a:srgbClr>
            </a:solidFill>
          </p:spPr>
          <p:txBody>
            <a:bodyPr/>
            <a:lstStyle/>
            <a:p/>
          </p:txBody>
        </p:sp>
        <p:sp>
          <p:nvSpPr>
            <p:cNvPr id="36" name="rc36"/>
            <p:cNvSpPr/>
            <p:nvPr/>
          </p:nvSpPr>
          <p:spPr>
            <a:xfrm>
              <a:off x="3162075" y="3411589"/>
              <a:ext cx="239888" cy="896432"/>
            </a:xfrm>
            <a:prstGeom prst="rect">
              <a:avLst/>
            </a:prstGeom>
            <a:solidFill>
              <a:srgbClr val="80BD41">
                <a:alpha val="100000"/>
              </a:srgbClr>
            </a:solidFill>
          </p:spPr>
          <p:txBody>
            <a:bodyPr/>
            <a:lstStyle/>
            <a:p/>
          </p:txBody>
        </p:sp>
        <p:sp>
          <p:nvSpPr>
            <p:cNvPr id="37" name="rc37"/>
            <p:cNvSpPr/>
            <p:nvPr/>
          </p:nvSpPr>
          <p:spPr>
            <a:xfrm>
              <a:off x="3162075" y="3289435"/>
              <a:ext cx="239888" cy="122153"/>
            </a:xfrm>
            <a:prstGeom prst="rect">
              <a:avLst/>
            </a:prstGeom>
            <a:solidFill>
              <a:srgbClr val="1CABE2">
                <a:alpha val="100000"/>
              </a:srgbClr>
            </a:solidFill>
          </p:spPr>
          <p:txBody>
            <a:bodyPr/>
            <a:lstStyle/>
            <a:p/>
          </p:txBody>
        </p:sp>
        <p:sp>
          <p:nvSpPr>
            <p:cNvPr id="38" name="rc38"/>
            <p:cNvSpPr/>
            <p:nvPr/>
          </p:nvSpPr>
          <p:spPr>
            <a:xfrm>
              <a:off x="3428618" y="3389077"/>
              <a:ext cx="239888" cy="918943"/>
            </a:xfrm>
            <a:prstGeom prst="rect">
              <a:avLst/>
            </a:prstGeom>
            <a:solidFill>
              <a:srgbClr val="80BD41">
                <a:alpha val="100000"/>
              </a:srgbClr>
            </a:solidFill>
          </p:spPr>
          <p:txBody>
            <a:bodyPr/>
            <a:lstStyle/>
            <a:p/>
          </p:txBody>
        </p:sp>
        <p:sp>
          <p:nvSpPr>
            <p:cNvPr id="39" name="rc39"/>
            <p:cNvSpPr/>
            <p:nvPr/>
          </p:nvSpPr>
          <p:spPr>
            <a:xfrm>
              <a:off x="3428618" y="3263783"/>
              <a:ext cx="239888" cy="125294"/>
            </a:xfrm>
            <a:prstGeom prst="rect">
              <a:avLst/>
            </a:prstGeom>
            <a:solidFill>
              <a:srgbClr val="1CABE2">
                <a:alpha val="100000"/>
              </a:srgbClr>
            </a:solidFill>
          </p:spPr>
          <p:txBody>
            <a:bodyPr/>
            <a:lstStyle/>
            <a:p/>
          </p:txBody>
        </p:sp>
        <p:sp>
          <p:nvSpPr>
            <p:cNvPr id="40" name="rc40"/>
            <p:cNvSpPr/>
            <p:nvPr/>
          </p:nvSpPr>
          <p:spPr>
            <a:xfrm>
              <a:off x="3695161" y="3374070"/>
              <a:ext cx="239888" cy="933951"/>
            </a:xfrm>
            <a:prstGeom prst="rect">
              <a:avLst/>
            </a:prstGeom>
            <a:solidFill>
              <a:srgbClr val="80BD41">
                <a:alpha val="100000"/>
              </a:srgbClr>
            </a:solidFill>
          </p:spPr>
          <p:txBody>
            <a:bodyPr/>
            <a:lstStyle/>
            <a:p/>
          </p:txBody>
        </p:sp>
        <p:sp>
          <p:nvSpPr>
            <p:cNvPr id="41" name="rc41"/>
            <p:cNvSpPr/>
            <p:nvPr/>
          </p:nvSpPr>
          <p:spPr>
            <a:xfrm>
              <a:off x="3695161" y="3234466"/>
              <a:ext cx="239888" cy="139604"/>
            </a:xfrm>
            <a:prstGeom prst="rect">
              <a:avLst/>
            </a:prstGeom>
            <a:solidFill>
              <a:srgbClr val="1CABE2">
                <a:alpha val="100000"/>
              </a:srgbClr>
            </a:solidFill>
          </p:spPr>
          <p:txBody>
            <a:bodyPr/>
            <a:lstStyle/>
            <a:p/>
          </p:txBody>
        </p:sp>
        <p:sp>
          <p:nvSpPr>
            <p:cNvPr id="42" name="rc42"/>
            <p:cNvSpPr/>
            <p:nvPr/>
          </p:nvSpPr>
          <p:spPr>
            <a:xfrm>
              <a:off x="3961705" y="3346149"/>
              <a:ext cx="239888" cy="961872"/>
            </a:xfrm>
            <a:prstGeom prst="rect">
              <a:avLst/>
            </a:prstGeom>
            <a:solidFill>
              <a:srgbClr val="80BD41">
                <a:alpha val="100000"/>
              </a:srgbClr>
            </a:solidFill>
          </p:spPr>
          <p:txBody>
            <a:bodyPr/>
            <a:lstStyle/>
            <a:p/>
          </p:txBody>
        </p:sp>
        <p:sp>
          <p:nvSpPr>
            <p:cNvPr id="43" name="rc43"/>
            <p:cNvSpPr/>
            <p:nvPr/>
          </p:nvSpPr>
          <p:spPr>
            <a:xfrm>
              <a:off x="3961705" y="3202357"/>
              <a:ext cx="239888" cy="143792"/>
            </a:xfrm>
            <a:prstGeom prst="rect">
              <a:avLst/>
            </a:prstGeom>
            <a:solidFill>
              <a:srgbClr val="1CABE2">
                <a:alpha val="100000"/>
              </a:srgbClr>
            </a:solidFill>
          </p:spPr>
          <p:txBody>
            <a:bodyPr/>
            <a:lstStyle/>
            <a:p/>
          </p:txBody>
        </p:sp>
        <p:sp>
          <p:nvSpPr>
            <p:cNvPr id="44" name="rc44"/>
            <p:cNvSpPr/>
            <p:nvPr/>
          </p:nvSpPr>
          <p:spPr>
            <a:xfrm>
              <a:off x="4228248" y="3313517"/>
              <a:ext cx="239888" cy="994504"/>
            </a:xfrm>
            <a:prstGeom prst="rect">
              <a:avLst/>
            </a:prstGeom>
            <a:solidFill>
              <a:srgbClr val="80BD41">
                <a:alpha val="100000"/>
              </a:srgbClr>
            </a:solidFill>
          </p:spPr>
          <p:txBody>
            <a:bodyPr/>
            <a:lstStyle/>
            <a:p/>
          </p:txBody>
        </p:sp>
        <p:sp>
          <p:nvSpPr>
            <p:cNvPr id="45" name="rc45"/>
            <p:cNvSpPr/>
            <p:nvPr/>
          </p:nvSpPr>
          <p:spPr>
            <a:xfrm>
              <a:off x="4228248" y="3177926"/>
              <a:ext cx="239888" cy="135590"/>
            </a:xfrm>
            <a:prstGeom prst="rect">
              <a:avLst/>
            </a:prstGeom>
            <a:solidFill>
              <a:srgbClr val="1CABE2">
                <a:alpha val="100000"/>
              </a:srgbClr>
            </a:solidFill>
          </p:spPr>
          <p:txBody>
            <a:bodyPr/>
            <a:lstStyle/>
            <a:p/>
          </p:txBody>
        </p:sp>
        <p:sp>
          <p:nvSpPr>
            <p:cNvPr id="46" name="rc46"/>
            <p:cNvSpPr/>
            <p:nvPr/>
          </p:nvSpPr>
          <p:spPr>
            <a:xfrm>
              <a:off x="4494791" y="3271461"/>
              <a:ext cx="239888" cy="1036560"/>
            </a:xfrm>
            <a:prstGeom prst="rect">
              <a:avLst/>
            </a:prstGeom>
            <a:solidFill>
              <a:srgbClr val="80BD41">
                <a:alpha val="100000"/>
              </a:srgbClr>
            </a:solidFill>
          </p:spPr>
          <p:txBody>
            <a:bodyPr/>
            <a:lstStyle/>
            <a:p/>
          </p:txBody>
        </p:sp>
        <p:sp>
          <p:nvSpPr>
            <p:cNvPr id="47" name="rc47"/>
            <p:cNvSpPr/>
            <p:nvPr/>
          </p:nvSpPr>
          <p:spPr>
            <a:xfrm>
              <a:off x="4494791" y="3143374"/>
              <a:ext cx="239888" cy="128086"/>
            </a:xfrm>
            <a:prstGeom prst="rect">
              <a:avLst/>
            </a:prstGeom>
            <a:solidFill>
              <a:srgbClr val="1CABE2">
                <a:alpha val="100000"/>
              </a:srgbClr>
            </a:solidFill>
          </p:spPr>
          <p:txBody>
            <a:bodyPr/>
            <a:lstStyle/>
            <a:p/>
          </p:txBody>
        </p:sp>
        <p:sp>
          <p:nvSpPr>
            <p:cNvPr id="48" name="rc48"/>
            <p:cNvSpPr/>
            <p:nvPr/>
          </p:nvSpPr>
          <p:spPr>
            <a:xfrm>
              <a:off x="4761334" y="3190142"/>
              <a:ext cx="239888" cy="1117879"/>
            </a:xfrm>
            <a:prstGeom prst="rect">
              <a:avLst/>
            </a:prstGeom>
            <a:solidFill>
              <a:srgbClr val="80BD41">
                <a:alpha val="100000"/>
              </a:srgbClr>
            </a:solidFill>
          </p:spPr>
          <p:txBody>
            <a:bodyPr/>
            <a:lstStyle/>
            <a:p/>
          </p:txBody>
        </p:sp>
        <p:sp>
          <p:nvSpPr>
            <p:cNvPr id="49" name="rc49"/>
            <p:cNvSpPr/>
            <p:nvPr/>
          </p:nvSpPr>
          <p:spPr>
            <a:xfrm>
              <a:off x="4761334" y="3118769"/>
              <a:ext cx="239888" cy="71372"/>
            </a:xfrm>
            <a:prstGeom prst="rect">
              <a:avLst/>
            </a:prstGeom>
            <a:solidFill>
              <a:srgbClr val="1CABE2">
                <a:alpha val="100000"/>
              </a:srgbClr>
            </a:solidFill>
          </p:spPr>
          <p:txBody>
            <a:bodyPr/>
            <a:lstStyle/>
            <a:p/>
          </p:txBody>
        </p:sp>
        <p:sp>
          <p:nvSpPr>
            <p:cNvPr id="50" name="rc50"/>
            <p:cNvSpPr/>
            <p:nvPr/>
          </p:nvSpPr>
          <p:spPr>
            <a:xfrm>
              <a:off x="5027877" y="3190316"/>
              <a:ext cx="239888" cy="1117705"/>
            </a:xfrm>
            <a:prstGeom prst="rect">
              <a:avLst/>
            </a:prstGeom>
            <a:solidFill>
              <a:srgbClr val="80BD41">
                <a:alpha val="100000"/>
              </a:srgbClr>
            </a:solidFill>
          </p:spPr>
          <p:txBody>
            <a:bodyPr/>
            <a:lstStyle/>
            <a:p/>
          </p:txBody>
        </p:sp>
        <p:sp>
          <p:nvSpPr>
            <p:cNvPr id="51" name="rc51"/>
            <p:cNvSpPr/>
            <p:nvPr/>
          </p:nvSpPr>
          <p:spPr>
            <a:xfrm>
              <a:off x="5027877" y="3093117"/>
              <a:ext cx="239888" cy="97199"/>
            </a:xfrm>
            <a:prstGeom prst="rect">
              <a:avLst/>
            </a:prstGeom>
            <a:solidFill>
              <a:srgbClr val="1CABE2">
                <a:alpha val="100000"/>
              </a:srgbClr>
            </a:solidFill>
          </p:spPr>
          <p:txBody>
            <a:bodyPr/>
            <a:lstStyle/>
            <a:p/>
          </p:txBody>
        </p:sp>
        <p:sp>
          <p:nvSpPr>
            <p:cNvPr id="52" name="rc52"/>
            <p:cNvSpPr/>
            <p:nvPr/>
          </p:nvSpPr>
          <p:spPr>
            <a:xfrm>
              <a:off x="5294420" y="3098352"/>
              <a:ext cx="239888" cy="1209669"/>
            </a:xfrm>
            <a:prstGeom prst="rect">
              <a:avLst/>
            </a:prstGeom>
            <a:solidFill>
              <a:srgbClr val="80BD41">
                <a:alpha val="100000"/>
              </a:srgbClr>
            </a:solidFill>
          </p:spPr>
          <p:txBody>
            <a:bodyPr/>
            <a:lstStyle/>
            <a:p/>
          </p:txBody>
        </p:sp>
        <p:sp>
          <p:nvSpPr>
            <p:cNvPr id="53" name="rc53"/>
            <p:cNvSpPr/>
            <p:nvPr/>
          </p:nvSpPr>
          <p:spPr>
            <a:xfrm>
              <a:off x="5294420" y="3073572"/>
              <a:ext cx="239888" cy="24779"/>
            </a:xfrm>
            <a:prstGeom prst="rect">
              <a:avLst/>
            </a:prstGeom>
            <a:solidFill>
              <a:srgbClr val="1CABE2">
                <a:alpha val="100000"/>
              </a:srgbClr>
            </a:solidFill>
          </p:spPr>
          <p:txBody>
            <a:bodyPr/>
            <a:lstStyle/>
            <a:p/>
          </p:txBody>
        </p:sp>
        <p:sp>
          <p:nvSpPr>
            <p:cNvPr id="54" name="rc54"/>
            <p:cNvSpPr/>
            <p:nvPr/>
          </p:nvSpPr>
          <p:spPr>
            <a:xfrm>
              <a:off x="5560963" y="3179497"/>
              <a:ext cx="239888" cy="1128524"/>
            </a:xfrm>
            <a:prstGeom prst="rect">
              <a:avLst/>
            </a:prstGeom>
            <a:solidFill>
              <a:srgbClr val="80BD41">
                <a:alpha val="100000"/>
              </a:srgbClr>
            </a:solidFill>
          </p:spPr>
          <p:txBody>
            <a:bodyPr/>
            <a:lstStyle/>
            <a:p/>
          </p:txBody>
        </p:sp>
        <p:sp>
          <p:nvSpPr>
            <p:cNvPr id="55" name="rc55"/>
            <p:cNvSpPr/>
            <p:nvPr/>
          </p:nvSpPr>
          <p:spPr>
            <a:xfrm>
              <a:off x="5560963" y="3054028"/>
              <a:ext cx="239888" cy="125469"/>
            </a:xfrm>
            <a:prstGeom prst="rect">
              <a:avLst/>
            </a:prstGeom>
            <a:solidFill>
              <a:srgbClr val="1CABE2">
                <a:alpha val="100000"/>
              </a:srgbClr>
            </a:solidFill>
          </p:spPr>
          <p:txBody>
            <a:bodyPr/>
            <a:lstStyle/>
            <a:p/>
          </p:txBody>
        </p:sp>
        <p:sp>
          <p:nvSpPr>
            <p:cNvPr id="56" name="rc56"/>
            <p:cNvSpPr/>
            <p:nvPr/>
          </p:nvSpPr>
          <p:spPr>
            <a:xfrm>
              <a:off x="5827506" y="3122259"/>
              <a:ext cx="239888" cy="1185762"/>
            </a:xfrm>
            <a:prstGeom prst="rect">
              <a:avLst/>
            </a:prstGeom>
            <a:solidFill>
              <a:srgbClr val="80BD41">
                <a:alpha val="100000"/>
              </a:srgbClr>
            </a:solidFill>
          </p:spPr>
          <p:txBody>
            <a:bodyPr/>
            <a:lstStyle/>
            <a:p/>
          </p:txBody>
        </p:sp>
        <p:sp>
          <p:nvSpPr>
            <p:cNvPr id="57" name="rc57"/>
            <p:cNvSpPr/>
            <p:nvPr/>
          </p:nvSpPr>
          <p:spPr>
            <a:xfrm>
              <a:off x="5827506" y="3046524"/>
              <a:ext cx="239888" cy="75735"/>
            </a:xfrm>
            <a:prstGeom prst="rect">
              <a:avLst/>
            </a:prstGeom>
            <a:solidFill>
              <a:srgbClr val="1CABE2">
                <a:alpha val="100000"/>
              </a:srgbClr>
            </a:solidFill>
          </p:spPr>
          <p:txBody>
            <a:bodyPr/>
            <a:lstStyle/>
            <a:p/>
          </p:txBody>
        </p:sp>
        <p:sp>
          <p:nvSpPr>
            <p:cNvPr id="58" name="rc58"/>
            <p:cNvSpPr/>
            <p:nvPr/>
          </p:nvSpPr>
          <p:spPr>
            <a:xfrm>
              <a:off x="6094049" y="3112138"/>
              <a:ext cx="239888" cy="1195883"/>
            </a:xfrm>
            <a:prstGeom prst="rect">
              <a:avLst/>
            </a:prstGeom>
            <a:solidFill>
              <a:srgbClr val="80BD41">
                <a:alpha val="100000"/>
              </a:srgbClr>
            </a:solidFill>
          </p:spPr>
          <p:txBody>
            <a:bodyPr/>
            <a:lstStyle/>
            <a:p/>
          </p:txBody>
        </p:sp>
        <p:sp>
          <p:nvSpPr>
            <p:cNvPr id="59" name="rc59"/>
            <p:cNvSpPr/>
            <p:nvPr/>
          </p:nvSpPr>
          <p:spPr>
            <a:xfrm>
              <a:off x="6094049" y="3035879"/>
              <a:ext cx="239888" cy="76258"/>
            </a:xfrm>
            <a:prstGeom prst="rect">
              <a:avLst/>
            </a:prstGeom>
            <a:solidFill>
              <a:srgbClr val="1CABE2">
                <a:alpha val="100000"/>
              </a:srgbClr>
            </a:solidFill>
          </p:spPr>
          <p:txBody>
            <a:bodyPr/>
            <a:lstStyle/>
            <a:p/>
          </p:txBody>
        </p:sp>
        <p:sp>
          <p:nvSpPr>
            <p:cNvPr id="60" name="rc60"/>
            <p:cNvSpPr/>
            <p:nvPr/>
          </p:nvSpPr>
          <p:spPr>
            <a:xfrm>
              <a:off x="6360593" y="3132031"/>
              <a:ext cx="239888" cy="1175989"/>
            </a:xfrm>
            <a:prstGeom prst="rect">
              <a:avLst/>
            </a:prstGeom>
            <a:solidFill>
              <a:srgbClr val="80BD41">
                <a:alpha val="100000"/>
              </a:srgbClr>
            </a:solidFill>
          </p:spPr>
          <p:txBody>
            <a:bodyPr/>
            <a:lstStyle/>
            <a:p/>
          </p:txBody>
        </p:sp>
        <p:sp>
          <p:nvSpPr>
            <p:cNvPr id="61" name="rc61"/>
            <p:cNvSpPr/>
            <p:nvPr/>
          </p:nvSpPr>
          <p:spPr>
            <a:xfrm>
              <a:off x="6360593" y="3029771"/>
              <a:ext cx="239888" cy="102259"/>
            </a:xfrm>
            <a:prstGeom prst="rect">
              <a:avLst/>
            </a:prstGeom>
            <a:solidFill>
              <a:srgbClr val="1CABE2">
                <a:alpha val="100000"/>
              </a:srgbClr>
            </a:solidFill>
          </p:spPr>
          <p:txBody>
            <a:bodyPr/>
            <a:lstStyle/>
            <a:p/>
          </p:txBody>
        </p:sp>
        <p:sp>
          <p:nvSpPr>
            <p:cNvPr id="62" name="rc62"/>
            <p:cNvSpPr/>
            <p:nvPr/>
          </p:nvSpPr>
          <p:spPr>
            <a:xfrm>
              <a:off x="6627136" y="3113359"/>
              <a:ext cx="239888" cy="1194661"/>
            </a:xfrm>
            <a:prstGeom prst="rect">
              <a:avLst/>
            </a:prstGeom>
            <a:solidFill>
              <a:srgbClr val="80BD41">
                <a:alpha val="100000"/>
              </a:srgbClr>
            </a:solidFill>
          </p:spPr>
          <p:txBody>
            <a:bodyPr/>
            <a:lstStyle/>
            <a:p/>
          </p:txBody>
        </p:sp>
        <p:sp>
          <p:nvSpPr>
            <p:cNvPr id="63" name="rc63"/>
            <p:cNvSpPr/>
            <p:nvPr/>
          </p:nvSpPr>
          <p:spPr>
            <a:xfrm>
              <a:off x="6627136" y="3023489"/>
              <a:ext cx="239888" cy="89870"/>
            </a:xfrm>
            <a:prstGeom prst="rect">
              <a:avLst/>
            </a:prstGeom>
            <a:solidFill>
              <a:srgbClr val="1CABE2">
                <a:alpha val="100000"/>
              </a:srgbClr>
            </a:solidFill>
          </p:spPr>
          <p:txBody>
            <a:bodyPr/>
            <a:lstStyle/>
            <a:p/>
          </p:txBody>
        </p:sp>
        <p:sp>
          <p:nvSpPr>
            <p:cNvPr id="64" name="rc64"/>
            <p:cNvSpPr/>
            <p:nvPr/>
          </p:nvSpPr>
          <p:spPr>
            <a:xfrm>
              <a:off x="6893679" y="3093466"/>
              <a:ext cx="239888" cy="1214555"/>
            </a:xfrm>
            <a:prstGeom prst="rect">
              <a:avLst/>
            </a:prstGeom>
            <a:solidFill>
              <a:srgbClr val="80BD41">
                <a:alpha val="100000"/>
              </a:srgbClr>
            </a:solidFill>
          </p:spPr>
          <p:txBody>
            <a:bodyPr/>
            <a:lstStyle/>
            <a:p/>
          </p:txBody>
        </p:sp>
        <p:sp>
          <p:nvSpPr>
            <p:cNvPr id="65" name="rc65"/>
            <p:cNvSpPr/>
            <p:nvPr/>
          </p:nvSpPr>
          <p:spPr>
            <a:xfrm>
              <a:off x="6893679" y="3015986"/>
              <a:ext cx="239888" cy="77480"/>
            </a:xfrm>
            <a:prstGeom prst="rect">
              <a:avLst/>
            </a:prstGeom>
            <a:solidFill>
              <a:srgbClr val="1CABE2">
                <a:alpha val="100000"/>
              </a:srgbClr>
            </a:solidFill>
          </p:spPr>
          <p:txBody>
            <a:bodyPr/>
            <a:lstStyle/>
            <a:p/>
          </p:txBody>
        </p:sp>
        <p:sp>
          <p:nvSpPr>
            <p:cNvPr id="66" name="rc66"/>
            <p:cNvSpPr/>
            <p:nvPr/>
          </p:nvSpPr>
          <p:spPr>
            <a:xfrm>
              <a:off x="7160222" y="3141804"/>
              <a:ext cx="239888" cy="1166217"/>
            </a:xfrm>
            <a:prstGeom prst="rect">
              <a:avLst/>
            </a:prstGeom>
            <a:solidFill>
              <a:srgbClr val="80BD41">
                <a:alpha val="100000"/>
              </a:srgbClr>
            </a:solidFill>
          </p:spPr>
          <p:txBody>
            <a:bodyPr/>
            <a:lstStyle/>
            <a:p/>
          </p:txBody>
        </p:sp>
        <p:sp>
          <p:nvSpPr>
            <p:cNvPr id="67" name="rc67"/>
            <p:cNvSpPr/>
            <p:nvPr/>
          </p:nvSpPr>
          <p:spPr>
            <a:xfrm>
              <a:off x="7160222" y="3012321"/>
              <a:ext cx="239888" cy="129482"/>
            </a:xfrm>
            <a:prstGeom prst="rect">
              <a:avLst/>
            </a:prstGeom>
            <a:solidFill>
              <a:srgbClr val="1CABE2">
                <a:alpha val="100000"/>
              </a:srgbClr>
            </a:solidFill>
          </p:spPr>
          <p:txBody>
            <a:bodyPr/>
            <a:lstStyle/>
            <a:p/>
          </p:txBody>
        </p:sp>
        <p:sp>
          <p:nvSpPr>
            <p:cNvPr id="68" name="rc68"/>
            <p:cNvSpPr/>
            <p:nvPr/>
          </p:nvSpPr>
          <p:spPr>
            <a:xfrm>
              <a:off x="7426765" y="3158207"/>
              <a:ext cx="239888" cy="1149813"/>
            </a:xfrm>
            <a:prstGeom prst="rect">
              <a:avLst/>
            </a:prstGeom>
            <a:solidFill>
              <a:srgbClr val="80BD41">
                <a:alpha val="100000"/>
              </a:srgbClr>
            </a:solidFill>
          </p:spPr>
          <p:txBody>
            <a:bodyPr/>
            <a:lstStyle/>
            <a:p/>
          </p:txBody>
        </p:sp>
        <p:sp>
          <p:nvSpPr>
            <p:cNvPr id="69" name="rc69"/>
            <p:cNvSpPr/>
            <p:nvPr/>
          </p:nvSpPr>
          <p:spPr>
            <a:xfrm>
              <a:off x="7426765" y="3001502"/>
              <a:ext cx="239888" cy="156705"/>
            </a:xfrm>
            <a:prstGeom prst="rect">
              <a:avLst/>
            </a:prstGeom>
            <a:solidFill>
              <a:srgbClr val="1CABE2">
                <a:alpha val="100000"/>
              </a:srgbClr>
            </a:solidFill>
          </p:spPr>
          <p:txBody>
            <a:bodyPr/>
            <a:lstStyle/>
            <a:p/>
          </p:txBody>
        </p:sp>
        <p:sp>
          <p:nvSpPr>
            <p:cNvPr id="70" name="rc70"/>
            <p:cNvSpPr/>
            <p:nvPr/>
          </p:nvSpPr>
          <p:spPr>
            <a:xfrm>
              <a:off x="7693308" y="3251916"/>
              <a:ext cx="239888" cy="1056104"/>
            </a:xfrm>
            <a:prstGeom prst="rect">
              <a:avLst/>
            </a:prstGeom>
            <a:solidFill>
              <a:srgbClr val="80BD41">
                <a:alpha val="100000"/>
              </a:srgbClr>
            </a:solidFill>
          </p:spPr>
          <p:txBody>
            <a:bodyPr/>
            <a:lstStyle/>
            <a:p/>
          </p:txBody>
        </p:sp>
        <p:sp>
          <p:nvSpPr>
            <p:cNvPr id="71" name="rc71"/>
            <p:cNvSpPr/>
            <p:nvPr/>
          </p:nvSpPr>
          <p:spPr>
            <a:xfrm>
              <a:off x="7693308" y="2971138"/>
              <a:ext cx="239888" cy="280778"/>
            </a:xfrm>
            <a:prstGeom prst="rect">
              <a:avLst/>
            </a:prstGeom>
            <a:solidFill>
              <a:srgbClr val="1CABE2">
                <a:alpha val="100000"/>
              </a:srgbClr>
            </a:solidFill>
          </p:spPr>
          <p:txBody>
            <a:bodyPr/>
            <a:lstStyle/>
            <a:p/>
          </p:txBody>
        </p:sp>
        <p:sp>
          <p:nvSpPr>
            <p:cNvPr id="72" name="rc72"/>
            <p:cNvSpPr/>
            <p:nvPr/>
          </p:nvSpPr>
          <p:spPr>
            <a:xfrm>
              <a:off x="7959851" y="3154543"/>
              <a:ext cx="239888" cy="1153478"/>
            </a:xfrm>
            <a:prstGeom prst="rect">
              <a:avLst/>
            </a:prstGeom>
            <a:solidFill>
              <a:srgbClr val="80BD41">
                <a:alpha val="100000"/>
              </a:srgbClr>
            </a:solidFill>
          </p:spPr>
          <p:txBody>
            <a:bodyPr/>
            <a:lstStyle/>
            <a:p/>
          </p:txBody>
        </p:sp>
        <p:sp>
          <p:nvSpPr>
            <p:cNvPr id="73" name="rc73"/>
            <p:cNvSpPr/>
            <p:nvPr/>
          </p:nvSpPr>
          <p:spPr>
            <a:xfrm>
              <a:off x="7959851" y="2966775"/>
              <a:ext cx="239888" cy="187767"/>
            </a:xfrm>
            <a:prstGeom prst="rect">
              <a:avLst/>
            </a:prstGeom>
            <a:solidFill>
              <a:srgbClr val="1CABE2">
                <a:alpha val="100000"/>
              </a:srgbClr>
            </a:solidFill>
          </p:spPr>
          <p:txBody>
            <a:bodyPr/>
            <a:lstStyle/>
            <a:p/>
          </p:txBody>
        </p:sp>
        <p:sp>
          <p:nvSpPr>
            <p:cNvPr id="74" name="pl74"/>
            <p:cNvSpPr/>
            <p:nvPr/>
          </p:nvSpPr>
          <p:spPr>
            <a:xfrm>
              <a:off x="1416218" y="2117376"/>
              <a:ext cx="6663577" cy="424716"/>
            </a:xfrm>
            <a:custGeom>
              <a:avLst/>
              <a:pathLst>
                <a:path w="6663577" h="424716">
                  <a:moveTo>
                    <a:pt x="0" y="178828"/>
                  </a:moveTo>
                  <a:lnTo>
                    <a:pt x="266543" y="223535"/>
                  </a:lnTo>
                  <a:lnTo>
                    <a:pt x="533086" y="268242"/>
                  </a:lnTo>
                  <a:lnTo>
                    <a:pt x="799629" y="245888"/>
                  </a:lnTo>
                  <a:lnTo>
                    <a:pt x="1066172" y="223535"/>
                  </a:lnTo>
                  <a:lnTo>
                    <a:pt x="1332715" y="111767"/>
                  </a:lnTo>
                  <a:lnTo>
                    <a:pt x="1599258" y="156474"/>
                  </a:lnTo>
                  <a:lnTo>
                    <a:pt x="1865801" y="223535"/>
                  </a:lnTo>
                  <a:lnTo>
                    <a:pt x="2132344" y="223535"/>
                  </a:lnTo>
                  <a:lnTo>
                    <a:pt x="2398888" y="245888"/>
                  </a:lnTo>
                  <a:lnTo>
                    <a:pt x="2665431" y="245888"/>
                  </a:lnTo>
                  <a:lnTo>
                    <a:pt x="2931974" y="223535"/>
                  </a:lnTo>
                  <a:lnTo>
                    <a:pt x="3198517" y="201181"/>
                  </a:lnTo>
                  <a:lnTo>
                    <a:pt x="3465060" y="89414"/>
                  </a:lnTo>
                  <a:lnTo>
                    <a:pt x="3731603" y="134121"/>
                  </a:lnTo>
                  <a:lnTo>
                    <a:pt x="3998146" y="0"/>
                  </a:lnTo>
                  <a:lnTo>
                    <a:pt x="4264689" y="178828"/>
                  </a:lnTo>
                  <a:lnTo>
                    <a:pt x="4531233" y="89414"/>
                  </a:lnTo>
                  <a:lnTo>
                    <a:pt x="4797776" y="89414"/>
                  </a:lnTo>
                  <a:lnTo>
                    <a:pt x="5064319" y="134121"/>
                  </a:lnTo>
                  <a:lnTo>
                    <a:pt x="5330862" y="111767"/>
                  </a:lnTo>
                  <a:lnTo>
                    <a:pt x="5597405" y="89414"/>
                  </a:lnTo>
                  <a:lnTo>
                    <a:pt x="5863948" y="178828"/>
                  </a:lnTo>
                  <a:lnTo>
                    <a:pt x="6130491" y="223535"/>
                  </a:lnTo>
                  <a:lnTo>
                    <a:pt x="6397034" y="424716"/>
                  </a:lnTo>
                  <a:lnTo>
                    <a:pt x="6663577" y="268242"/>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6" name="tx86"/>
            <p:cNvSpPr/>
            <p:nvPr/>
          </p:nvSpPr>
          <p:spPr>
            <a:xfrm>
              <a:off x="1324790" y="32107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87" name="tx87"/>
            <p:cNvSpPr/>
            <p:nvPr/>
          </p:nvSpPr>
          <p:spPr>
            <a:xfrm>
              <a:off x="2657505" y="320508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55.4</a:t>
              </a:r>
            </a:p>
          </p:txBody>
        </p:sp>
        <p:sp>
          <p:nvSpPr>
            <p:cNvPr id="88" name="tx88"/>
            <p:cNvSpPr/>
            <p:nvPr/>
          </p:nvSpPr>
          <p:spPr>
            <a:xfrm>
              <a:off x="3990221" y="30663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63.4</a:t>
              </a:r>
            </a:p>
          </p:txBody>
        </p:sp>
        <p:sp>
          <p:nvSpPr>
            <p:cNvPr id="89" name="tx89"/>
            <p:cNvSpPr/>
            <p:nvPr/>
          </p:nvSpPr>
          <p:spPr>
            <a:xfrm>
              <a:off x="5322937" y="29376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0" name="tx90"/>
            <p:cNvSpPr/>
            <p:nvPr/>
          </p:nvSpPr>
          <p:spPr>
            <a:xfrm>
              <a:off x="6389109" y="28937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73.2</a:t>
              </a:r>
            </a:p>
          </p:txBody>
        </p:sp>
        <p:sp>
          <p:nvSpPr>
            <p:cNvPr id="91" name="tx91"/>
            <p:cNvSpPr/>
            <p:nvPr/>
          </p:nvSpPr>
          <p:spPr>
            <a:xfrm>
              <a:off x="6655652" y="28875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73.6</a:t>
              </a:r>
            </a:p>
          </p:txBody>
        </p:sp>
        <p:sp>
          <p:nvSpPr>
            <p:cNvPr id="92" name="tx92"/>
            <p:cNvSpPr/>
            <p:nvPr/>
          </p:nvSpPr>
          <p:spPr>
            <a:xfrm>
              <a:off x="6961372" y="2881481"/>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a:t>
              </a:r>
            </a:p>
          </p:txBody>
        </p:sp>
        <p:sp>
          <p:nvSpPr>
            <p:cNvPr id="93" name="tx93"/>
            <p:cNvSpPr/>
            <p:nvPr/>
          </p:nvSpPr>
          <p:spPr>
            <a:xfrm>
              <a:off x="7188738" y="28775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a:t>
              </a:r>
            </a:p>
          </p:txBody>
        </p:sp>
        <p:sp>
          <p:nvSpPr>
            <p:cNvPr id="94" name="tx94"/>
            <p:cNvSpPr/>
            <p:nvPr/>
          </p:nvSpPr>
          <p:spPr>
            <a:xfrm>
              <a:off x="7455282" y="28654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74.9</a:t>
              </a:r>
            </a:p>
          </p:txBody>
        </p:sp>
        <p:sp>
          <p:nvSpPr>
            <p:cNvPr id="95" name="tx95"/>
            <p:cNvSpPr/>
            <p:nvPr/>
          </p:nvSpPr>
          <p:spPr>
            <a:xfrm>
              <a:off x="7721825" y="28353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76.6</a:t>
              </a:r>
            </a:p>
          </p:txBody>
        </p:sp>
        <p:sp>
          <p:nvSpPr>
            <p:cNvPr id="96" name="tx96"/>
            <p:cNvSpPr/>
            <p:nvPr/>
          </p:nvSpPr>
          <p:spPr>
            <a:xfrm>
              <a:off x="7988368" y="28308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76.9</a:t>
              </a:r>
            </a:p>
          </p:txBody>
        </p:sp>
        <p:sp>
          <p:nvSpPr>
            <p:cNvPr id="97" name="pl97"/>
            <p:cNvSpPr/>
            <p:nvPr/>
          </p:nvSpPr>
          <p:spPr>
            <a:xfrm>
              <a:off x="1416218"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8403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49.6</a:t>
              </a:r>
            </a:p>
          </p:txBody>
        </p:sp>
        <p:sp>
          <p:nvSpPr>
            <p:cNvPr id="109" name="tx109"/>
            <p:cNvSpPr/>
            <p:nvPr/>
          </p:nvSpPr>
          <p:spPr>
            <a:xfrm>
              <a:off x="1350915" y="3360893"/>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10" name="tx110"/>
            <p:cNvSpPr/>
            <p:nvPr/>
          </p:nvSpPr>
          <p:spPr>
            <a:xfrm>
              <a:off x="2657505" y="38231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51.5</a:t>
              </a:r>
            </a:p>
          </p:txBody>
        </p:sp>
        <p:sp>
          <p:nvSpPr>
            <p:cNvPr id="111" name="tx111"/>
            <p:cNvSpPr/>
            <p:nvPr/>
          </p:nvSpPr>
          <p:spPr>
            <a:xfrm>
              <a:off x="2683631" y="333949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2" name="tx112"/>
            <p:cNvSpPr/>
            <p:nvPr/>
          </p:nvSpPr>
          <p:spPr>
            <a:xfrm>
              <a:off x="3990221" y="37920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55.1</a:t>
              </a:r>
            </a:p>
          </p:txBody>
        </p:sp>
        <p:sp>
          <p:nvSpPr>
            <p:cNvPr id="113" name="tx113"/>
            <p:cNvSpPr/>
            <p:nvPr/>
          </p:nvSpPr>
          <p:spPr>
            <a:xfrm>
              <a:off x="4016347" y="32392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14" name="tx114"/>
            <p:cNvSpPr/>
            <p:nvPr/>
          </p:nvSpPr>
          <p:spPr>
            <a:xfrm>
              <a:off x="5322937" y="36680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69.3</a:t>
              </a:r>
            </a:p>
          </p:txBody>
        </p:sp>
        <p:sp>
          <p:nvSpPr>
            <p:cNvPr id="115" name="tx115"/>
            <p:cNvSpPr/>
            <p:nvPr/>
          </p:nvSpPr>
          <p:spPr>
            <a:xfrm>
              <a:off x="5349062" y="305206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6" name="tx116"/>
            <p:cNvSpPr/>
            <p:nvPr/>
          </p:nvSpPr>
          <p:spPr>
            <a:xfrm>
              <a:off x="6389109" y="36849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67.4</a:t>
              </a:r>
            </a:p>
          </p:txBody>
        </p:sp>
        <p:sp>
          <p:nvSpPr>
            <p:cNvPr id="117" name="tx117"/>
            <p:cNvSpPr/>
            <p:nvPr/>
          </p:nvSpPr>
          <p:spPr>
            <a:xfrm>
              <a:off x="6415235" y="30458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8" name="tx118"/>
            <p:cNvSpPr/>
            <p:nvPr/>
          </p:nvSpPr>
          <p:spPr>
            <a:xfrm>
              <a:off x="6655652" y="36756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68.5</a:t>
              </a:r>
            </a:p>
          </p:txBody>
        </p:sp>
        <p:sp>
          <p:nvSpPr>
            <p:cNvPr id="119" name="tx119"/>
            <p:cNvSpPr/>
            <p:nvPr/>
          </p:nvSpPr>
          <p:spPr>
            <a:xfrm>
              <a:off x="6681778" y="30333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20" name="tx120"/>
            <p:cNvSpPr/>
            <p:nvPr/>
          </p:nvSpPr>
          <p:spPr>
            <a:xfrm>
              <a:off x="6922195" y="36656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69.6</a:t>
              </a:r>
            </a:p>
          </p:txBody>
        </p:sp>
        <p:sp>
          <p:nvSpPr>
            <p:cNvPr id="121" name="tx121"/>
            <p:cNvSpPr/>
            <p:nvPr/>
          </p:nvSpPr>
          <p:spPr>
            <a:xfrm>
              <a:off x="6948321" y="302110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22" name="tx122"/>
            <p:cNvSpPr/>
            <p:nvPr/>
          </p:nvSpPr>
          <p:spPr>
            <a:xfrm>
              <a:off x="7188738" y="3689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66.8</a:t>
              </a:r>
            </a:p>
          </p:txBody>
        </p:sp>
        <p:sp>
          <p:nvSpPr>
            <p:cNvPr id="123" name="tx123"/>
            <p:cNvSpPr/>
            <p:nvPr/>
          </p:nvSpPr>
          <p:spPr>
            <a:xfrm>
              <a:off x="7214864" y="3043436"/>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24" name="tx124"/>
            <p:cNvSpPr/>
            <p:nvPr/>
          </p:nvSpPr>
          <p:spPr>
            <a:xfrm>
              <a:off x="7455282" y="36980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65.9</a:t>
              </a:r>
            </a:p>
          </p:txBody>
        </p:sp>
        <p:sp>
          <p:nvSpPr>
            <p:cNvPr id="125" name="tx125"/>
            <p:cNvSpPr/>
            <p:nvPr/>
          </p:nvSpPr>
          <p:spPr>
            <a:xfrm>
              <a:off x="7520584" y="3044806"/>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a:t>
              </a:r>
            </a:p>
          </p:txBody>
        </p:sp>
        <p:sp>
          <p:nvSpPr>
            <p:cNvPr id="126" name="tx126"/>
            <p:cNvSpPr/>
            <p:nvPr/>
          </p:nvSpPr>
          <p:spPr>
            <a:xfrm>
              <a:off x="7721825" y="37449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60.5</a:t>
              </a:r>
            </a:p>
          </p:txBody>
        </p:sp>
        <p:sp>
          <p:nvSpPr>
            <p:cNvPr id="127" name="tx127"/>
            <p:cNvSpPr/>
            <p:nvPr/>
          </p:nvSpPr>
          <p:spPr>
            <a:xfrm>
              <a:off x="7721825" y="30764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8" name="tx128"/>
            <p:cNvSpPr/>
            <p:nvPr/>
          </p:nvSpPr>
          <p:spPr>
            <a:xfrm>
              <a:off x="7988368" y="36962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66.1</a:t>
              </a:r>
            </a:p>
          </p:txBody>
        </p:sp>
        <p:sp>
          <p:nvSpPr>
            <p:cNvPr id="129" name="tx129"/>
            <p:cNvSpPr/>
            <p:nvPr/>
          </p:nvSpPr>
          <p:spPr>
            <a:xfrm>
              <a:off x="7988368" y="30256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833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1085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94448"/>
              <a:ext cx="15097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Namibia, 2000-2025</a:t>
              </a:r>
            </a:p>
          </p:txBody>
        </p:sp>
        <p:sp>
          <p:nvSpPr>
            <p:cNvPr id="159" name="pl159"/>
            <p:cNvSpPr/>
            <p:nvPr/>
          </p:nvSpPr>
          <p:spPr>
            <a:xfrm>
              <a:off x="21516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86252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57335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28418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0710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179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42877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13960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764650" cy="129091"/>
            </a:xfrm>
            <a:prstGeom prst="rect">
              <a:avLst/>
            </a:prstGeom>
            <a:solidFill>
              <a:srgbClr val="80BD41">
                <a:alpha val="100000"/>
              </a:srgbClr>
            </a:solidFill>
          </p:spPr>
          <p:txBody>
            <a:bodyPr/>
            <a:lstStyle/>
            <a:p/>
          </p:txBody>
        </p:sp>
        <p:sp>
          <p:nvSpPr>
            <p:cNvPr id="172" name="rc172"/>
            <p:cNvSpPr/>
            <p:nvPr/>
          </p:nvSpPr>
          <p:spPr>
            <a:xfrm>
              <a:off x="7060924" y="5954972"/>
              <a:ext cx="501273" cy="129091"/>
            </a:xfrm>
            <a:prstGeom prst="rect">
              <a:avLst/>
            </a:prstGeom>
            <a:solidFill>
              <a:srgbClr val="1CABE2">
                <a:alpha val="100000"/>
              </a:srgbClr>
            </a:solidFill>
          </p:spPr>
          <p:txBody>
            <a:bodyPr/>
            <a:lstStyle/>
            <a:p/>
          </p:txBody>
        </p:sp>
        <p:sp>
          <p:nvSpPr>
            <p:cNvPr id="173" name="rc173"/>
            <p:cNvSpPr/>
            <p:nvPr/>
          </p:nvSpPr>
          <p:spPr>
            <a:xfrm>
              <a:off x="1296273" y="5793607"/>
              <a:ext cx="5176979" cy="129091"/>
            </a:xfrm>
            <a:prstGeom prst="rect">
              <a:avLst/>
            </a:prstGeom>
            <a:solidFill>
              <a:srgbClr val="80BD41">
                <a:alpha val="100000"/>
              </a:srgbClr>
            </a:solidFill>
          </p:spPr>
          <p:txBody>
            <a:bodyPr/>
            <a:lstStyle/>
            <a:p/>
          </p:txBody>
        </p:sp>
        <p:sp>
          <p:nvSpPr>
            <p:cNvPr id="174" name="rc174"/>
            <p:cNvSpPr/>
            <p:nvPr/>
          </p:nvSpPr>
          <p:spPr>
            <a:xfrm>
              <a:off x="6473253" y="5793607"/>
              <a:ext cx="1376364" cy="129091"/>
            </a:xfrm>
            <a:prstGeom prst="rect">
              <a:avLst/>
            </a:prstGeom>
            <a:solidFill>
              <a:srgbClr val="1CABE2">
                <a:alpha val="100000"/>
              </a:srgbClr>
            </a:solidFill>
          </p:spPr>
          <p:txBody>
            <a:bodyPr/>
            <a:lstStyle/>
            <a:p/>
          </p:txBody>
        </p:sp>
        <p:sp>
          <p:nvSpPr>
            <p:cNvPr id="175" name="rc175"/>
            <p:cNvSpPr/>
            <p:nvPr/>
          </p:nvSpPr>
          <p:spPr>
            <a:xfrm>
              <a:off x="1296273" y="5632243"/>
              <a:ext cx="5654302" cy="129091"/>
            </a:xfrm>
            <a:prstGeom prst="rect">
              <a:avLst/>
            </a:prstGeom>
            <a:solidFill>
              <a:srgbClr val="80BD41">
                <a:alpha val="100000"/>
              </a:srgbClr>
            </a:solidFill>
          </p:spPr>
          <p:txBody>
            <a:bodyPr/>
            <a:lstStyle/>
            <a:p/>
          </p:txBody>
        </p:sp>
        <p:sp>
          <p:nvSpPr>
            <p:cNvPr id="176" name="rc176"/>
            <p:cNvSpPr/>
            <p:nvPr/>
          </p:nvSpPr>
          <p:spPr>
            <a:xfrm>
              <a:off x="6950576" y="5632243"/>
              <a:ext cx="920428" cy="129091"/>
            </a:xfrm>
            <a:prstGeom prst="rect">
              <a:avLst/>
            </a:prstGeom>
            <a:solidFill>
              <a:srgbClr val="1CABE2">
                <a:alpha val="100000"/>
              </a:srgbClr>
            </a:solidFill>
          </p:spPr>
          <p:txBody>
            <a:bodyPr/>
            <a:lstStyle/>
            <a:p/>
          </p:txBody>
        </p:sp>
        <p:sp>
          <p:nvSpPr>
            <p:cNvPr id="177" name="tx177"/>
            <p:cNvSpPr/>
            <p:nvPr/>
          </p:nvSpPr>
          <p:spPr>
            <a:xfrm>
              <a:off x="7762968"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73.2</a:t>
              </a:r>
            </a:p>
          </p:txBody>
        </p:sp>
        <p:sp>
          <p:nvSpPr>
            <p:cNvPr id="178" name="tx178"/>
            <p:cNvSpPr/>
            <p:nvPr/>
          </p:nvSpPr>
          <p:spPr>
            <a:xfrm>
              <a:off x="8063861"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76.6</a:t>
              </a:r>
            </a:p>
          </p:txBody>
        </p:sp>
        <p:sp>
          <p:nvSpPr>
            <p:cNvPr id="179" name="tx179"/>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76.9</a:t>
              </a:r>
            </a:p>
          </p:txBody>
        </p:sp>
        <p:sp>
          <p:nvSpPr>
            <p:cNvPr id="180" name="tx180"/>
            <p:cNvSpPr/>
            <p:nvPr/>
          </p:nvSpPr>
          <p:spPr>
            <a:xfrm>
              <a:off x="407310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67.4</a:t>
              </a:r>
            </a:p>
          </p:txBody>
        </p:sp>
        <p:sp>
          <p:nvSpPr>
            <p:cNvPr id="181" name="tx181"/>
            <p:cNvSpPr/>
            <p:nvPr/>
          </p:nvSpPr>
          <p:spPr>
            <a:xfrm>
              <a:off x="7236212"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2" name="tx182"/>
            <p:cNvSpPr/>
            <p:nvPr/>
          </p:nvSpPr>
          <p:spPr>
            <a:xfrm>
              <a:off x="3779270"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60.5</a:t>
              </a:r>
            </a:p>
          </p:txBody>
        </p:sp>
        <p:sp>
          <p:nvSpPr>
            <p:cNvPr id="183" name="tx183"/>
            <p:cNvSpPr/>
            <p:nvPr/>
          </p:nvSpPr>
          <p:spPr>
            <a:xfrm>
              <a:off x="705594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84" name="tx184"/>
            <p:cNvSpPr/>
            <p:nvPr/>
          </p:nvSpPr>
          <p:spPr>
            <a:xfrm>
              <a:off x="4017931"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66.1</a:t>
              </a:r>
            </a:p>
          </p:txBody>
        </p:sp>
        <p:sp>
          <p:nvSpPr>
            <p:cNvPr id="185" name="tx185"/>
            <p:cNvSpPr/>
            <p:nvPr/>
          </p:nvSpPr>
          <p:spPr>
            <a:xfrm>
              <a:off x="730529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92941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64024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635107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806191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(86%) was lower than in 2019 (92%).
The number of children vaccinated with DTP1 decreased 2% compared to in 2019.
The number of surviving infants increased approximately 5%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03788"/>
              <a:ext cx="3397293" cy="437426"/>
            </a:xfrm>
            <a:custGeom>
              <a:avLst/>
              <a:pathLst>
                <a:path w="3397293" h="437426">
                  <a:moveTo>
                    <a:pt x="0" y="328070"/>
                  </a:moveTo>
                  <a:lnTo>
                    <a:pt x="135891" y="349941"/>
                  </a:lnTo>
                  <a:lnTo>
                    <a:pt x="271783" y="371812"/>
                  </a:lnTo>
                  <a:lnTo>
                    <a:pt x="407675" y="328070"/>
                  </a:lnTo>
                  <a:lnTo>
                    <a:pt x="543566" y="284327"/>
                  </a:lnTo>
                  <a:lnTo>
                    <a:pt x="679458" y="174970"/>
                  </a:lnTo>
                  <a:lnTo>
                    <a:pt x="815350" y="174970"/>
                  </a:lnTo>
                  <a:lnTo>
                    <a:pt x="951242" y="174970"/>
                  </a:lnTo>
                  <a:lnTo>
                    <a:pt x="1087133" y="240584"/>
                  </a:lnTo>
                  <a:lnTo>
                    <a:pt x="1223025" y="240584"/>
                  </a:lnTo>
                  <a:lnTo>
                    <a:pt x="1358917" y="240584"/>
                  </a:lnTo>
                  <a:lnTo>
                    <a:pt x="1494809" y="262456"/>
                  </a:lnTo>
                  <a:lnTo>
                    <a:pt x="1630700" y="218713"/>
                  </a:lnTo>
                  <a:lnTo>
                    <a:pt x="1766592" y="109356"/>
                  </a:lnTo>
                  <a:lnTo>
                    <a:pt x="1902484" y="131228"/>
                  </a:lnTo>
                  <a:lnTo>
                    <a:pt x="2038375" y="43742"/>
                  </a:lnTo>
                  <a:lnTo>
                    <a:pt x="2174267" y="196842"/>
                  </a:lnTo>
                  <a:lnTo>
                    <a:pt x="2310159" y="131228"/>
                  </a:lnTo>
                  <a:lnTo>
                    <a:pt x="2446051" y="109356"/>
                  </a:lnTo>
                  <a:lnTo>
                    <a:pt x="2581942" y="153099"/>
                  </a:lnTo>
                  <a:lnTo>
                    <a:pt x="2717834" y="21871"/>
                  </a:lnTo>
                  <a:lnTo>
                    <a:pt x="2853726" y="0"/>
                  </a:lnTo>
                  <a:lnTo>
                    <a:pt x="2989618" y="218713"/>
                  </a:lnTo>
                  <a:lnTo>
                    <a:pt x="3125509" y="240584"/>
                  </a:lnTo>
                  <a:lnTo>
                    <a:pt x="3261401" y="437426"/>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03788"/>
              <a:ext cx="3397293" cy="437426"/>
            </a:xfrm>
            <a:custGeom>
              <a:avLst/>
              <a:pathLst>
                <a:path w="3397293" h="437426">
                  <a:moveTo>
                    <a:pt x="0" y="328070"/>
                  </a:moveTo>
                  <a:lnTo>
                    <a:pt x="135891" y="349941"/>
                  </a:lnTo>
                  <a:lnTo>
                    <a:pt x="271783" y="371812"/>
                  </a:lnTo>
                  <a:lnTo>
                    <a:pt x="407675" y="328070"/>
                  </a:lnTo>
                  <a:lnTo>
                    <a:pt x="543566" y="284327"/>
                  </a:lnTo>
                  <a:lnTo>
                    <a:pt x="679458" y="174970"/>
                  </a:lnTo>
                  <a:lnTo>
                    <a:pt x="815350" y="174970"/>
                  </a:lnTo>
                  <a:lnTo>
                    <a:pt x="951242" y="174970"/>
                  </a:lnTo>
                  <a:lnTo>
                    <a:pt x="1087133" y="240584"/>
                  </a:lnTo>
                  <a:lnTo>
                    <a:pt x="1223025" y="240584"/>
                  </a:lnTo>
                  <a:lnTo>
                    <a:pt x="1358917" y="240584"/>
                  </a:lnTo>
                  <a:lnTo>
                    <a:pt x="1494809" y="262456"/>
                  </a:lnTo>
                  <a:lnTo>
                    <a:pt x="1630700" y="218713"/>
                  </a:lnTo>
                  <a:lnTo>
                    <a:pt x="1766592" y="109356"/>
                  </a:lnTo>
                  <a:lnTo>
                    <a:pt x="1902484" y="131228"/>
                  </a:lnTo>
                  <a:lnTo>
                    <a:pt x="2038375" y="43742"/>
                  </a:lnTo>
                  <a:lnTo>
                    <a:pt x="2174267" y="196842"/>
                  </a:lnTo>
                  <a:lnTo>
                    <a:pt x="2310159" y="131228"/>
                  </a:lnTo>
                  <a:lnTo>
                    <a:pt x="2446051" y="109356"/>
                  </a:lnTo>
                  <a:lnTo>
                    <a:pt x="2581942" y="153099"/>
                  </a:lnTo>
                  <a:lnTo>
                    <a:pt x="2717834" y="21871"/>
                  </a:lnTo>
                  <a:lnTo>
                    <a:pt x="2853726" y="0"/>
                  </a:lnTo>
                  <a:lnTo>
                    <a:pt x="2989618" y="218713"/>
                  </a:lnTo>
                  <a:lnTo>
                    <a:pt x="3125509" y="240584"/>
                  </a:lnTo>
                  <a:lnTo>
                    <a:pt x="3261401" y="437426"/>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2" name="pl32"/>
            <p:cNvSpPr/>
            <p:nvPr/>
          </p:nvSpPr>
          <p:spPr>
            <a:xfrm>
              <a:off x="1120965" y="2003788"/>
              <a:ext cx="3397293" cy="437426"/>
            </a:xfrm>
            <a:custGeom>
              <a:avLst/>
              <a:pathLst>
                <a:path w="3397293" h="437426">
                  <a:moveTo>
                    <a:pt x="0" y="328070"/>
                  </a:moveTo>
                  <a:lnTo>
                    <a:pt x="135891" y="349941"/>
                  </a:lnTo>
                  <a:lnTo>
                    <a:pt x="271783" y="371812"/>
                  </a:lnTo>
                  <a:lnTo>
                    <a:pt x="407675" y="328070"/>
                  </a:lnTo>
                  <a:lnTo>
                    <a:pt x="543566" y="284327"/>
                  </a:lnTo>
                  <a:lnTo>
                    <a:pt x="679458" y="174970"/>
                  </a:lnTo>
                  <a:lnTo>
                    <a:pt x="815350" y="174970"/>
                  </a:lnTo>
                  <a:lnTo>
                    <a:pt x="951242" y="174970"/>
                  </a:lnTo>
                  <a:lnTo>
                    <a:pt x="1087133" y="240584"/>
                  </a:lnTo>
                  <a:lnTo>
                    <a:pt x="1223025" y="240584"/>
                  </a:lnTo>
                  <a:lnTo>
                    <a:pt x="1358917" y="240584"/>
                  </a:lnTo>
                  <a:lnTo>
                    <a:pt x="1494809" y="262456"/>
                  </a:lnTo>
                  <a:lnTo>
                    <a:pt x="1630700" y="218713"/>
                  </a:lnTo>
                  <a:lnTo>
                    <a:pt x="1766592" y="109356"/>
                  </a:lnTo>
                  <a:lnTo>
                    <a:pt x="1902484" y="131228"/>
                  </a:lnTo>
                  <a:lnTo>
                    <a:pt x="2038375" y="43742"/>
                  </a:lnTo>
                  <a:lnTo>
                    <a:pt x="2174267" y="196842"/>
                  </a:lnTo>
                  <a:lnTo>
                    <a:pt x="2310159" y="131228"/>
                  </a:lnTo>
                  <a:lnTo>
                    <a:pt x="2446051" y="109356"/>
                  </a:lnTo>
                  <a:lnTo>
                    <a:pt x="2581942" y="153099"/>
                  </a:lnTo>
                  <a:lnTo>
                    <a:pt x="2717834" y="21871"/>
                  </a:lnTo>
                  <a:lnTo>
                    <a:pt x="2853726" y="0"/>
                  </a:lnTo>
                  <a:lnTo>
                    <a:pt x="2989618" y="218713"/>
                  </a:lnTo>
                  <a:lnTo>
                    <a:pt x="3125509" y="240584"/>
                  </a:lnTo>
                  <a:lnTo>
                    <a:pt x="3261401" y="437426"/>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22076"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2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57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70" y="4990743"/>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Namibia</a:t>
              </a:r>
            </a:p>
          </p:txBody>
        </p:sp>
        <p:sp>
          <p:nvSpPr>
            <p:cNvPr id="60" name="tx60"/>
            <p:cNvSpPr/>
            <p:nvPr/>
          </p:nvSpPr>
          <p:spPr>
            <a:xfrm>
              <a:off x="282822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674"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61604" y="1405107"/>
              <a:ext cx="251601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Namibia, 2000-2025</a:t>
              </a:r>
            </a:p>
          </p:txBody>
        </p:sp>
        <p:sp>
          <p:nvSpPr>
            <p:cNvPr id="63" name="pl63"/>
            <p:cNvSpPr/>
            <p:nvPr/>
          </p:nvSpPr>
          <p:spPr>
            <a:xfrm>
              <a:off x="5267799" y="36475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586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698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09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419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3530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642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753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52047"/>
              <a:ext cx="3397293" cy="1177688"/>
            </a:xfrm>
            <a:custGeom>
              <a:avLst/>
              <a:pathLst>
                <a:path w="3397293" h="1177688">
                  <a:moveTo>
                    <a:pt x="0" y="883266"/>
                  </a:moveTo>
                  <a:lnTo>
                    <a:pt x="135891" y="942150"/>
                  </a:lnTo>
                  <a:lnTo>
                    <a:pt x="271783" y="1001034"/>
                  </a:lnTo>
                  <a:lnTo>
                    <a:pt x="407675" y="883266"/>
                  </a:lnTo>
                  <a:lnTo>
                    <a:pt x="543566" y="765497"/>
                  </a:lnTo>
                  <a:lnTo>
                    <a:pt x="679458" y="471075"/>
                  </a:lnTo>
                  <a:lnTo>
                    <a:pt x="815350" y="471075"/>
                  </a:lnTo>
                  <a:lnTo>
                    <a:pt x="951242" y="471075"/>
                  </a:lnTo>
                  <a:lnTo>
                    <a:pt x="1087133" y="647728"/>
                  </a:lnTo>
                  <a:lnTo>
                    <a:pt x="1223025" y="647728"/>
                  </a:lnTo>
                  <a:lnTo>
                    <a:pt x="1358917" y="647728"/>
                  </a:lnTo>
                  <a:lnTo>
                    <a:pt x="1494809" y="706612"/>
                  </a:lnTo>
                  <a:lnTo>
                    <a:pt x="1630700" y="588844"/>
                  </a:lnTo>
                  <a:lnTo>
                    <a:pt x="1766592" y="294422"/>
                  </a:lnTo>
                  <a:lnTo>
                    <a:pt x="1902484" y="353306"/>
                  </a:lnTo>
                  <a:lnTo>
                    <a:pt x="2038375" y="117768"/>
                  </a:lnTo>
                  <a:lnTo>
                    <a:pt x="2174267" y="529959"/>
                  </a:lnTo>
                  <a:lnTo>
                    <a:pt x="2310159" y="353306"/>
                  </a:lnTo>
                  <a:lnTo>
                    <a:pt x="2446051" y="294422"/>
                  </a:lnTo>
                  <a:lnTo>
                    <a:pt x="2581942" y="412190"/>
                  </a:lnTo>
                  <a:lnTo>
                    <a:pt x="2717834" y="58884"/>
                  </a:lnTo>
                  <a:lnTo>
                    <a:pt x="2853726" y="0"/>
                  </a:lnTo>
                  <a:lnTo>
                    <a:pt x="2989618" y="588844"/>
                  </a:lnTo>
                  <a:lnTo>
                    <a:pt x="3125509" y="647728"/>
                  </a:lnTo>
                  <a:lnTo>
                    <a:pt x="3261401" y="1177688"/>
                  </a:lnTo>
                  <a:lnTo>
                    <a:pt x="3397293" y="706612"/>
                  </a:lnTo>
                </a:path>
              </a:pathLst>
            </a:custGeom>
            <a:ln w="27101" cap="flat">
              <a:solidFill>
                <a:srgbClr val="0058AB">
                  <a:alpha val="100000"/>
                </a:srgbClr>
              </a:solidFill>
              <a:prstDash val="solid"/>
              <a:round/>
            </a:ln>
          </p:spPr>
          <p:txBody>
            <a:bodyPr/>
            <a:lstStyle/>
            <a:p/>
          </p:txBody>
        </p:sp>
        <p:sp>
          <p:nvSpPr>
            <p:cNvPr id="79" name="pl79"/>
            <p:cNvSpPr/>
            <p:nvPr/>
          </p:nvSpPr>
          <p:spPr>
            <a:xfrm>
              <a:off x="5437664" y="2764238"/>
              <a:ext cx="3397293" cy="824381"/>
            </a:xfrm>
            <a:custGeom>
              <a:avLst/>
              <a:pathLst>
                <a:path w="3397293" h="824381">
                  <a:moveTo>
                    <a:pt x="0" y="824381"/>
                  </a:moveTo>
                  <a:lnTo>
                    <a:pt x="135891" y="824381"/>
                  </a:lnTo>
                  <a:lnTo>
                    <a:pt x="271783" y="824381"/>
                  </a:lnTo>
                  <a:lnTo>
                    <a:pt x="407675" y="706612"/>
                  </a:lnTo>
                  <a:lnTo>
                    <a:pt x="543566" y="588844"/>
                  </a:lnTo>
                  <a:lnTo>
                    <a:pt x="679458" y="529959"/>
                  </a:lnTo>
                  <a:lnTo>
                    <a:pt x="815350" y="471075"/>
                  </a:lnTo>
                  <a:lnTo>
                    <a:pt x="951242" y="471075"/>
                  </a:lnTo>
                  <a:lnTo>
                    <a:pt x="1087133" y="294422"/>
                  </a:lnTo>
                  <a:lnTo>
                    <a:pt x="1223025" y="176653"/>
                  </a:lnTo>
                  <a:lnTo>
                    <a:pt x="1358917" y="176653"/>
                  </a:lnTo>
                  <a:lnTo>
                    <a:pt x="1494809" y="117768"/>
                  </a:lnTo>
                  <a:lnTo>
                    <a:pt x="1630700" y="117768"/>
                  </a:lnTo>
                  <a:lnTo>
                    <a:pt x="1766592" y="117768"/>
                  </a:lnTo>
                  <a:lnTo>
                    <a:pt x="1902484" y="117768"/>
                  </a:lnTo>
                  <a:lnTo>
                    <a:pt x="2038375" y="58884"/>
                  </a:lnTo>
                  <a:lnTo>
                    <a:pt x="2174267" y="0"/>
                  </a:lnTo>
                  <a:lnTo>
                    <a:pt x="2310159" y="0"/>
                  </a:lnTo>
                  <a:lnTo>
                    <a:pt x="2446051" y="0"/>
                  </a:lnTo>
                  <a:lnTo>
                    <a:pt x="2581942" y="0"/>
                  </a:lnTo>
                  <a:lnTo>
                    <a:pt x="2717834" y="176653"/>
                  </a:lnTo>
                  <a:lnTo>
                    <a:pt x="2853726" y="294422"/>
                  </a:lnTo>
                  <a:lnTo>
                    <a:pt x="2989618" y="58884"/>
                  </a:lnTo>
                  <a:lnTo>
                    <a:pt x="3125509" y="117768"/>
                  </a:lnTo>
                  <a:lnTo>
                    <a:pt x="3261401" y="117768"/>
                  </a:lnTo>
                  <a:lnTo>
                    <a:pt x="3397293" y="58884"/>
                  </a:lnTo>
                </a:path>
              </a:pathLst>
            </a:custGeom>
            <a:ln w="27101" cap="flat">
              <a:solidFill>
                <a:srgbClr val="80BD41">
                  <a:alpha val="100000"/>
                </a:srgbClr>
              </a:solidFill>
              <a:prstDash val="solid"/>
              <a:round/>
            </a:ln>
          </p:spPr>
          <p:txBody>
            <a:bodyPr/>
            <a:lstStyle/>
            <a:p/>
          </p:txBody>
        </p:sp>
        <p:sp>
          <p:nvSpPr>
            <p:cNvPr id="80" name="pl80"/>
            <p:cNvSpPr/>
            <p:nvPr/>
          </p:nvSpPr>
          <p:spPr>
            <a:xfrm>
              <a:off x="5437664" y="2764238"/>
              <a:ext cx="3397293" cy="1295456"/>
            </a:xfrm>
            <a:custGeom>
              <a:avLst/>
              <a:pathLst>
                <a:path w="3397293" h="1295456">
                  <a:moveTo>
                    <a:pt x="0" y="1295456"/>
                  </a:moveTo>
                  <a:lnTo>
                    <a:pt x="135891" y="1118803"/>
                  </a:lnTo>
                  <a:lnTo>
                    <a:pt x="271783" y="1059919"/>
                  </a:lnTo>
                  <a:lnTo>
                    <a:pt x="407675" y="942150"/>
                  </a:lnTo>
                  <a:lnTo>
                    <a:pt x="543566" y="883266"/>
                  </a:lnTo>
                  <a:lnTo>
                    <a:pt x="679458" y="765497"/>
                  </a:lnTo>
                  <a:lnTo>
                    <a:pt x="815350" y="647728"/>
                  </a:lnTo>
                  <a:lnTo>
                    <a:pt x="951242" y="588844"/>
                  </a:lnTo>
                  <a:lnTo>
                    <a:pt x="1087133" y="529959"/>
                  </a:lnTo>
                  <a:lnTo>
                    <a:pt x="1223025" y="412190"/>
                  </a:lnTo>
                  <a:lnTo>
                    <a:pt x="1358917" y="294422"/>
                  </a:lnTo>
                  <a:lnTo>
                    <a:pt x="1494809" y="235537"/>
                  </a:lnTo>
                  <a:lnTo>
                    <a:pt x="1630700" y="294422"/>
                  </a:lnTo>
                  <a:lnTo>
                    <a:pt x="1766592" y="294422"/>
                  </a:lnTo>
                  <a:lnTo>
                    <a:pt x="1902484" y="176653"/>
                  </a:lnTo>
                  <a:lnTo>
                    <a:pt x="2038375" y="176653"/>
                  </a:lnTo>
                  <a:lnTo>
                    <a:pt x="2174267" y="176653"/>
                  </a:lnTo>
                  <a:lnTo>
                    <a:pt x="2310159" y="176653"/>
                  </a:lnTo>
                  <a:lnTo>
                    <a:pt x="2446051" y="58884"/>
                  </a:lnTo>
                  <a:lnTo>
                    <a:pt x="2581942" y="0"/>
                  </a:lnTo>
                  <a:lnTo>
                    <a:pt x="2717834" y="117768"/>
                  </a:lnTo>
                  <a:lnTo>
                    <a:pt x="2853726" y="235537"/>
                  </a:lnTo>
                  <a:lnTo>
                    <a:pt x="2989618" y="235537"/>
                  </a:lnTo>
                  <a:lnTo>
                    <a:pt x="3125509" y="117768"/>
                  </a:lnTo>
                  <a:lnTo>
                    <a:pt x="3261401" y="117768"/>
                  </a:lnTo>
                  <a:lnTo>
                    <a:pt x="3397293" y="58884"/>
                  </a:lnTo>
                </a:path>
              </a:pathLst>
            </a:custGeom>
            <a:ln w="27101" cap="flat">
              <a:solidFill>
                <a:srgbClr val="961A49">
                  <a:alpha val="100000"/>
                </a:srgbClr>
              </a:solidFill>
              <a:prstDash val="solid"/>
              <a:round/>
            </a:ln>
          </p:spPr>
          <p:txBody>
            <a:bodyPr/>
            <a:lstStyle/>
            <a:p/>
          </p:txBody>
        </p:sp>
        <p:sp>
          <p:nvSpPr>
            <p:cNvPr id="81" name="pl81"/>
            <p:cNvSpPr/>
            <p:nvPr/>
          </p:nvSpPr>
          <p:spPr>
            <a:xfrm>
              <a:off x="5437664" y="276423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52047"/>
              <a:ext cx="3397293" cy="1177688"/>
            </a:xfrm>
            <a:custGeom>
              <a:avLst/>
              <a:pathLst>
                <a:path w="3397293" h="1177688">
                  <a:moveTo>
                    <a:pt x="0" y="883266"/>
                  </a:moveTo>
                  <a:lnTo>
                    <a:pt x="135891" y="942150"/>
                  </a:lnTo>
                  <a:lnTo>
                    <a:pt x="271783" y="1001034"/>
                  </a:lnTo>
                  <a:lnTo>
                    <a:pt x="407675" y="883266"/>
                  </a:lnTo>
                  <a:lnTo>
                    <a:pt x="543566" y="765497"/>
                  </a:lnTo>
                  <a:lnTo>
                    <a:pt x="679458" y="471075"/>
                  </a:lnTo>
                  <a:lnTo>
                    <a:pt x="815350" y="471075"/>
                  </a:lnTo>
                  <a:lnTo>
                    <a:pt x="951242" y="471075"/>
                  </a:lnTo>
                  <a:lnTo>
                    <a:pt x="1087133" y="647728"/>
                  </a:lnTo>
                  <a:lnTo>
                    <a:pt x="1223025" y="647728"/>
                  </a:lnTo>
                  <a:lnTo>
                    <a:pt x="1358917" y="647728"/>
                  </a:lnTo>
                  <a:lnTo>
                    <a:pt x="1494809" y="706612"/>
                  </a:lnTo>
                  <a:lnTo>
                    <a:pt x="1630700" y="588844"/>
                  </a:lnTo>
                  <a:lnTo>
                    <a:pt x="1766592" y="294422"/>
                  </a:lnTo>
                  <a:lnTo>
                    <a:pt x="1902484" y="353306"/>
                  </a:lnTo>
                  <a:lnTo>
                    <a:pt x="2038375" y="117768"/>
                  </a:lnTo>
                  <a:lnTo>
                    <a:pt x="2174267" y="529959"/>
                  </a:lnTo>
                  <a:lnTo>
                    <a:pt x="2310159" y="353306"/>
                  </a:lnTo>
                  <a:lnTo>
                    <a:pt x="2446051" y="294422"/>
                  </a:lnTo>
                  <a:lnTo>
                    <a:pt x="2581942" y="412190"/>
                  </a:lnTo>
                  <a:lnTo>
                    <a:pt x="2717834" y="58884"/>
                  </a:lnTo>
                  <a:lnTo>
                    <a:pt x="2853726" y="0"/>
                  </a:lnTo>
                  <a:lnTo>
                    <a:pt x="2989618" y="588844"/>
                  </a:lnTo>
                  <a:lnTo>
                    <a:pt x="3125509" y="647728"/>
                  </a:lnTo>
                  <a:lnTo>
                    <a:pt x="3261401" y="1177688"/>
                  </a:lnTo>
                  <a:lnTo>
                    <a:pt x="3397293" y="706612"/>
                  </a:lnTo>
                </a:path>
              </a:pathLst>
            </a:custGeom>
            <a:ln w="43362" cap="flat">
              <a:solidFill>
                <a:srgbClr val="000000">
                  <a:alpha val="100000"/>
                </a:srgbClr>
              </a:solidFill>
              <a:prstDash val="solid"/>
              <a:round/>
            </a:ln>
          </p:spPr>
          <p:txBody>
            <a:bodyPr/>
            <a:lstStyle/>
            <a:p/>
          </p:txBody>
        </p:sp>
        <p:sp>
          <p:nvSpPr>
            <p:cNvPr id="83" name="pl83"/>
            <p:cNvSpPr/>
            <p:nvPr/>
          </p:nvSpPr>
          <p:spPr>
            <a:xfrm>
              <a:off x="5437664" y="2022294"/>
              <a:ext cx="0" cy="1213018"/>
            </a:xfrm>
            <a:custGeom>
              <a:avLst/>
              <a:pathLst>
                <a:path w="0" h="1213018">
                  <a:moveTo>
                    <a:pt x="0" y="121301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022294"/>
              <a:ext cx="0" cy="800827"/>
            </a:xfrm>
            <a:custGeom>
              <a:avLst/>
              <a:pathLst>
                <a:path w="0" h="800827">
                  <a:moveTo>
                    <a:pt x="0" y="80082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022294"/>
              <a:ext cx="0" cy="977481"/>
            </a:xfrm>
            <a:custGeom>
              <a:avLst/>
              <a:pathLst>
                <a:path w="0" h="977481">
                  <a:moveTo>
                    <a:pt x="0" y="97748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022294"/>
              <a:ext cx="0" cy="447521"/>
            </a:xfrm>
            <a:custGeom>
              <a:avLst/>
              <a:pathLst>
                <a:path w="0" h="447521">
                  <a:moveTo>
                    <a:pt x="0" y="4475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022294"/>
              <a:ext cx="0" cy="741943"/>
            </a:xfrm>
            <a:custGeom>
              <a:avLst/>
              <a:pathLst>
                <a:path w="0" h="741943">
                  <a:moveTo>
                    <a:pt x="0" y="74194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022294"/>
              <a:ext cx="0" cy="1507440"/>
            </a:xfrm>
            <a:custGeom>
              <a:avLst/>
              <a:pathLst>
                <a:path w="0" h="1507440">
                  <a:moveTo>
                    <a:pt x="0" y="150744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022294"/>
              <a:ext cx="0" cy="1036365"/>
            </a:xfrm>
            <a:custGeom>
              <a:avLst/>
              <a:pathLst>
                <a:path w="0" h="1036365">
                  <a:moveTo>
                    <a:pt x="0" y="103636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52047"/>
              <a:ext cx="3397293" cy="1177688"/>
            </a:xfrm>
            <a:custGeom>
              <a:avLst/>
              <a:pathLst>
                <a:path w="3397293" h="1177688">
                  <a:moveTo>
                    <a:pt x="0" y="883266"/>
                  </a:moveTo>
                  <a:lnTo>
                    <a:pt x="135891" y="942150"/>
                  </a:lnTo>
                  <a:lnTo>
                    <a:pt x="271783" y="1001034"/>
                  </a:lnTo>
                  <a:lnTo>
                    <a:pt x="407675" y="883266"/>
                  </a:lnTo>
                  <a:lnTo>
                    <a:pt x="543566" y="765497"/>
                  </a:lnTo>
                  <a:lnTo>
                    <a:pt x="679458" y="471075"/>
                  </a:lnTo>
                  <a:lnTo>
                    <a:pt x="815350" y="471075"/>
                  </a:lnTo>
                  <a:lnTo>
                    <a:pt x="951242" y="471075"/>
                  </a:lnTo>
                  <a:lnTo>
                    <a:pt x="1087133" y="647728"/>
                  </a:lnTo>
                  <a:lnTo>
                    <a:pt x="1223025" y="647728"/>
                  </a:lnTo>
                  <a:lnTo>
                    <a:pt x="1358917" y="647728"/>
                  </a:lnTo>
                  <a:lnTo>
                    <a:pt x="1494809" y="706612"/>
                  </a:lnTo>
                  <a:lnTo>
                    <a:pt x="1630700" y="588844"/>
                  </a:lnTo>
                  <a:lnTo>
                    <a:pt x="1766592" y="294422"/>
                  </a:lnTo>
                  <a:lnTo>
                    <a:pt x="1902484" y="353306"/>
                  </a:lnTo>
                  <a:lnTo>
                    <a:pt x="2038375" y="117768"/>
                  </a:lnTo>
                  <a:lnTo>
                    <a:pt x="2174267" y="529959"/>
                  </a:lnTo>
                  <a:lnTo>
                    <a:pt x="2310159" y="353306"/>
                  </a:lnTo>
                  <a:lnTo>
                    <a:pt x="2446051" y="294422"/>
                  </a:lnTo>
                  <a:lnTo>
                    <a:pt x="2581942" y="412190"/>
                  </a:lnTo>
                  <a:lnTo>
                    <a:pt x="2717834" y="58884"/>
                  </a:lnTo>
                  <a:lnTo>
                    <a:pt x="2853726" y="0"/>
                  </a:lnTo>
                  <a:lnTo>
                    <a:pt x="2989618" y="588844"/>
                  </a:lnTo>
                  <a:lnTo>
                    <a:pt x="3125509" y="647728"/>
                  </a:lnTo>
                  <a:lnTo>
                    <a:pt x="3261401" y="1177688"/>
                  </a:lnTo>
                  <a:lnTo>
                    <a:pt x="3397293" y="706612"/>
                  </a:lnTo>
                </a:path>
              </a:pathLst>
            </a:custGeom>
            <a:ln w="27101" cap="flat">
              <a:solidFill>
                <a:srgbClr val="0058AB">
                  <a:alpha val="100000"/>
                </a:srgbClr>
              </a:solidFill>
              <a:prstDash val="solid"/>
              <a:round/>
            </a:ln>
          </p:spPr>
          <p:txBody>
            <a:bodyPr/>
            <a:lstStyle/>
            <a:p/>
          </p:txBody>
        </p:sp>
        <p:sp>
          <p:nvSpPr>
            <p:cNvPr id="91" name="tx91"/>
            <p:cNvSpPr/>
            <p:nvPr/>
          </p:nvSpPr>
          <p:spPr>
            <a:xfrm>
              <a:off x="5389469" y="195830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2" name="tx92"/>
            <p:cNvSpPr/>
            <p:nvPr/>
          </p:nvSpPr>
          <p:spPr>
            <a:xfrm>
              <a:off x="6068928" y="19596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748386" y="195994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7445895" y="195967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7989462" y="19583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20725" y="195824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8786762" y="195967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902429" y="27840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7840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88981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30096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7121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1232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067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067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7781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4027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73869" y="4990743"/>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Namibia</a:t>
              </a:r>
            </a:p>
          </p:txBody>
        </p:sp>
        <p:sp>
          <p:nvSpPr>
            <p:cNvPr id="117" name="tx117"/>
            <p:cNvSpPr/>
            <p:nvPr/>
          </p:nvSpPr>
          <p:spPr>
            <a:xfrm>
              <a:off x="714491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0737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3623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0743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9124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7505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5529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99340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83151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6696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3500866" cy="114824"/>
            </a:xfrm>
            <a:prstGeom prst="rect">
              <a:avLst/>
            </a:prstGeom>
            <a:solidFill>
              <a:srgbClr val="1CABE2">
                <a:alpha val="80000"/>
              </a:srgbClr>
            </a:solidFill>
          </p:spPr>
          <p:txBody>
            <a:bodyPr/>
            <a:lstStyle/>
            <a:p/>
          </p:txBody>
        </p:sp>
        <p:sp>
          <p:nvSpPr>
            <p:cNvPr id="133" name="rc133"/>
            <p:cNvSpPr/>
            <p:nvPr/>
          </p:nvSpPr>
          <p:spPr>
            <a:xfrm>
              <a:off x="1317178" y="5743865"/>
              <a:ext cx="7321564" cy="114824"/>
            </a:xfrm>
            <a:prstGeom prst="rect">
              <a:avLst/>
            </a:prstGeom>
            <a:solidFill>
              <a:srgbClr val="1CABE2">
                <a:alpha val="80000"/>
              </a:srgbClr>
            </a:solidFill>
          </p:spPr>
          <p:txBody>
            <a:bodyPr/>
            <a:lstStyle/>
            <a:p/>
          </p:txBody>
        </p:sp>
        <p:sp>
          <p:nvSpPr>
            <p:cNvPr id="134" name="rc134"/>
            <p:cNvSpPr/>
            <p:nvPr/>
          </p:nvSpPr>
          <p:spPr>
            <a:xfrm>
              <a:off x="1317178" y="5600334"/>
              <a:ext cx="5085686"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80569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0" name="tx140"/>
            <p:cNvSpPr/>
            <p:nvPr/>
          </p:nvSpPr>
          <p:spPr>
            <a:xfrm>
              <a:off x="456611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640422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2" name="tx142"/>
            <p:cNvSpPr/>
            <p:nvPr/>
          </p:nvSpPr>
          <p:spPr>
            <a:xfrm>
              <a:off x="824233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Namibia (82%) was 3 percentage points lower than the global average (85%) and 2 percentage points higher than the average across all ESAR countries (80%).
National DTP3 coverage was 5 percentage points lower than in 2019 (87%).
This equates to 14,000 un- and undervaccinated children in 2025 compared to 10,000 un- and undervaccinated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Namibia DTP3 coverage was 82% - this is 5 percentage points lower than in 2019 and 3 percentage points lower than the global average (85%).</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Namibia ranked number 9 out of 21 countries for lowest DTP3 coverage (based on tied ranks).
Namibia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Namibia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27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542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156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734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349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82150"/>
              <a:ext cx="239888" cy="729859"/>
            </a:xfrm>
            <a:prstGeom prst="rect">
              <a:avLst/>
            </a:prstGeom>
            <a:solidFill>
              <a:srgbClr val="80BD41">
                <a:alpha val="100000"/>
              </a:srgbClr>
            </a:solidFill>
          </p:spPr>
          <p:txBody>
            <a:bodyPr/>
            <a:lstStyle/>
            <a:p/>
          </p:txBody>
        </p:sp>
        <p:sp>
          <p:nvSpPr>
            <p:cNvPr id="23" name="rc23"/>
            <p:cNvSpPr/>
            <p:nvPr/>
          </p:nvSpPr>
          <p:spPr>
            <a:xfrm>
              <a:off x="1296273" y="3288113"/>
              <a:ext cx="239888" cy="194036"/>
            </a:xfrm>
            <a:prstGeom prst="rect">
              <a:avLst/>
            </a:prstGeom>
            <a:solidFill>
              <a:srgbClr val="1CABE2">
                <a:alpha val="100000"/>
              </a:srgbClr>
            </a:solidFill>
          </p:spPr>
          <p:txBody>
            <a:bodyPr/>
            <a:lstStyle/>
            <a:p/>
          </p:txBody>
        </p:sp>
        <p:sp>
          <p:nvSpPr>
            <p:cNvPr id="24" name="rc24"/>
            <p:cNvSpPr/>
            <p:nvPr/>
          </p:nvSpPr>
          <p:spPr>
            <a:xfrm>
              <a:off x="1562816" y="3502442"/>
              <a:ext cx="239888" cy="709566"/>
            </a:xfrm>
            <a:prstGeom prst="rect">
              <a:avLst/>
            </a:prstGeom>
            <a:solidFill>
              <a:srgbClr val="80BD41">
                <a:alpha val="100000"/>
              </a:srgbClr>
            </a:solidFill>
          </p:spPr>
          <p:txBody>
            <a:bodyPr/>
            <a:lstStyle/>
            <a:p/>
          </p:txBody>
        </p:sp>
        <p:sp>
          <p:nvSpPr>
            <p:cNvPr id="25" name="rc25"/>
            <p:cNvSpPr/>
            <p:nvPr/>
          </p:nvSpPr>
          <p:spPr>
            <a:xfrm>
              <a:off x="1562816" y="3302368"/>
              <a:ext cx="239888" cy="200074"/>
            </a:xfrm>
            <a:prstGeom prst="rect">
              <a:avLst/>
            </a:prstGeom>
            <a:solidFill>
              <a:srgbClr val="1CABE2">
                <a:alpha val="100000"/>
              </a:srgbClr>
            </a:solidFill>
          </p:spPr>
          <p:txBody>
            <a:bodyPr/>
            <a:lstStyle/>
            <a:p/>
          </p:txBody>
        </p:sp>
        <p:sp>
          <p:nvSpPr>
            <p:cNvPr id="26" name="rc26"/>
            <p:cNvSpPr/>
            <p:nvPr/>
          </p:nvSpPr>
          <p:spPr>
            <a:xfrm>
              <a:off x="1829360" y="3518542"/>
              <a:ext cx="239888" cy="693466"/>
            </a:xfrm>
            <a:prstGeom prst="rect">
              <a:avLst/>
            </a:prstGeom>
            <a:solidFill>
              <a:srgbClr val="80BD41">
                <a:alpha val="100000"/>
              </a:srgbClr>
            </a:solidFill>
          </p:spPr>
          <p:txBody>
            <a:bodyPr/>
            <a:lstStyle/>
            <a:p/>
          </p:txBody>
        </p:sp>
        <p:sp>
          <p:nvSpPr>
            <p:cNvPr id="27" name="rc27"/>
            <p:cNvSpPr/>
            <p:nvPr/>
          </p:nvSpPr>
          <p:spPr>
            <a:xfrm>
              <a:off x="1829360" y="3311424"/>
              <a:ext cx="239888" cy="207117"/>
            </a:xfrm>
            <a:prstGeom prst="rect">
              <a:avLst/>
            </a:prstGeom>
            <a:solidFill>
              <a:srgbClr val="1CABE2">
                <a:alpha val="100000"/>
              </a:srgbClr>
            </a:solidFill>
          </p:spPr>
          <p:txBody>
            <a:bodyPr/>
            <a:lstStyle/>
            <a:p/>
          </p:txBody>
        </p:sp>
        <p:sp>
          <p:nvSpPr>
            <p:cNvPr id="28" name="rc28"/>
            <p:cNvSpPr/>
            <p:nvPr/>
          </p:nvSpPr>
          <p:spPr>
            <a:xfrm>
              <a:off x="2095903" y="3504455"/>
              <a:ext cx="239888" cy="707554"/>
            </a:xfrm>
            <a:prstGeom prst="rect">
              <a:avLst/>
            </a:prstGeom>
            <a:solidFill>
              <a:srgbClr val="80BD41">
                <a:alpha val="100000"/>
              </a:srgbClr>
            </a:solidFill>
          </p:spPr>
          <p:txBody>
            <a:bodyPr/>
            <a:lstStyle/>
            <a:p/>
          </p:txBody>
        </p:sp>
        <p:sp>
          <p:nvSpPr>
            <p:cNvPr id="29" name="rc29"/>
            <p:cNvSpPr/>
            <p:nvPr/>
          </p:nvSpPr>
          <p:spPr>
            <a:xfrm>
              <a:off x="2095903" y="3316456"/>
              <a:ext cx="239888" cy="187999"/>
            </a:xfrm>
            <a:prstGeom prst="rect">
              <a:avLst/>
            </a:prstGeom>
            <a:solidFill>
              <a:srgbClr val="1CABE2">
                <a:alpha val="100000"/>
              </a:srgbClr>
            </a:solidFill>
          </p:spPr>
          <p:txBody>
            <a:bodyPr/>
            <a:lstStyle/>
            <a:p/>
          </p:txBody>
        </p:sp>
        <p:sp>
          <p:nvSpPr>
            <p:cNvPr id="30" name="rc30"/>
            <p:cNvSpPr/>
            <p:nvPr/>
          </p:nvSpPr>
          <p:spPr>
            <a:xfrm>
              <a:off x="2362446" y="3479467"/>
              <a:ext cx="239888" cy="732542"/>
            </a:xfrm>
            <a:prstGeom prst="rect">
              <a:avLst/>
            </a:prstGeom>
            <a:solidFill>
              <a:srgbClr val="80BD41">
                <a:alpha val="100000"/>
              </a:srgbClr>
            </a:solidFill>
          </p:spPr>
          <p:txBody>
            <a:bodyPr/>
            <a:lstStyle/>
            <a:p/>
          </p:txBody>
        </p:sp>
        <p:sp>
          <p:nvSpPr>
            <p:cNvPr id="31" name="rc31"/>
            <p:cNvSpPr/>
            <p:nvPr/>
          </p:nvSpPr>
          <p:spPr>
            <a:xfrm>
              <a:off x="2362446" y="3307567"/>
              <a:ext cx="239888" cy="171899"/>
            </a:xfrm>
            <a:prstGeom prst="rect">
              <a:avLst/>
            </a:prstGeom>
            <a:solidFill>
              <a:srgbClr val="1CABE2">
                <a:alpha val="100000"/>
              </a:srgbClr>
            </a:solidFill>
          </p:spPr>
          <p:txBody>
            <a:bodyPr/>
            <a:lstStyle/>
            <a:p/>
          </p:txBody>
        </p:sp>
        <p:sp>
          <p:nvSpPr>
            <p:cNvPr id="32" name="rc32"/>
            <p:cNvSpPr/>
            <p:nvPr/>
          </p:nvSpPr>
          <p:spPr>
            <a:xfrm>
              <a:off x="2628989" y="3412552"/>
              <a:ext cx="239888" cy="799457"/>
            </a:xfrm>
            <a:prstGeom prst="rect">
              <a:avLst/>
            </a:prstGeom>
            <a:solidFill>
              <a:srgbClr val="80BD41">
                <a:alpha val="100000"/>
              </a:srgbClr>
            </a:solidFill>
          </p:spPr>
          <p:txBody>
            <a:bodyPr/>
            <a:lstStyle/>
            <a:p/>
          </p:txBody>
        </p:sp>
        <p:sp>
          <p:nvSpPr>
            <p:cNvPr id="33" name="rc33"/>
            <p:cNvSpPr/>
            <p:nvPr/>
          </p:nvSpPr>
          <p:spPr>
            <a:xfrm>
              <a:off x="2628989" y="3282411"/>
              <a:ext cx="239888" cy="130140"/>
            </a:xfrm>
            <a:prstGeom prst="rect">
              <a:avLst/>
            </a:prstGeom>
            <a:solidFill>
              <a:srgbClr val="1CABE2">
                <a:alpha val="100000"/>
              </a:srgbClr>
            </a:solidFill>
          </p:spPr>
          <p:txBody>
            <a:bodyPr/>
            <a:lstStyle/>
            <a:p/>
          </p:txBody>
        </p:sp>
        <p:sp>
          <p:nvSpPr>
            <p:cNvPr id="34" name="rc34"/>
            <p:cNvSpPr/>
            <p:nvPr/>
          </p:nvSpPr>
          <p:spPr>
            <a:xfrm>
              <a:off x="2895532" y="3389408"/>
              <a:ext cx="239888" cy="822601"/>
            </a:xfrm>
            <a:prstGeom prst="rect">
              <a:avLst/>
            </a:prstGeom>
            <a:solidFill>
              <a:srgbClr val="80BD41">
                <a:alpha val="100000"/>
              </a:srgbClr>
            </a:solidFill>
          </p:spPr>
          <p:txBody>
            <a:bodyPr/>
            <a:lstStyle/>
            <a:p/>
          </p:txBody>
        </p:sp>
        <p:sp>
          <p:nvSpPr>
            <p:cNvPr id="35" name="rc35"/>
            <p:cNvSpPr/>
            <p:nvPr/>
          </p:nvSpPr>
          <p:spPr>
            <a:xfrm>
              <a:off x="2895532" y="3255578"/>
              <a:ext cx="239888" cy="133829"/>
            </a:xfrm>
            <a:prstGeom prst="rect">
              <a:avLst/>
            </a:prstGeom>
            <a:solidFill>
              <a:srgbClr val="1CABE2">
                <a:alpha val="100000"/>
              </a:srgbClr>
            </a:solidFill>
          </p:spPr>
          <p:txBody>
            <a:bodyPr/>
            <a:lstStyle/>
            <a:p/>
          </p:txBody>
        </p:sp>
        <p:sp>
          <p:nvSpPr>
            <p:cNvPr id="36" name="rc36"/>
            <p:cNvSpPr/>
            <p:nvPr/>
          </p:nvSpPr>
          <p:spPr>
            <a:xfrm>
              <a:off x="3162075" y="3370122"/>
              <a:ext cx="239888" cy="841887"/>
            </a:xfrm>
            <a:prstGeom prst="rect">
              <a:avLst/>
            </a:prstGeom>
            <a:solidFill>
              <a:srgbClr val="80BD41">
                <a:alpha val="100000"/>
              </a:srgbClr>
            </a:solidFill>
          </p:spPr>
          <p:txBody>
            <a:bodyPr/>
            <a:lstStyle/>
            <a:p/>
          </p:txBody>
        </p:sp>
        <p:sp>
          <p:nvSpPr>
            <p:cNvPr id="37" name="rc37"/>
            <p:cNvSpPr/>
            <p:nvPr/>
          </p:nvSpPr>
          <p:spPr>
            <a:xfrm>
              <a:off x="3162075" y="3233105"/>
              <a:ext cx="239888" cy="137016"/>
            </a:xfrm>
            <a:prstGeom prst="rect">
              <a:avLst/>
            </a:prstGeom>
            <a:solidFill>
              <a:srgbClr val="1CABE2">
                <a:alpha val="100000"/>
              </a:srgbClr>
            </a:solidFill>
          </p:spPr>
          <p:txBody>
            <a:bodyPr/>
            <a:lstStyle/>
            <a:p/>
          </p:txBody>
        </p:sp>
        <p:sp>
          <p:nvSpPr>
            <p:cNvPr id="38" name="rc38"/>
            <p:cNvSpPr/>
            <p:nvPr/>
          </p:nvSpPr>
          <p:spPr>
            <a:xfrm>
              <a:off x="3428618" y="3379010"/>
              <a:ext cx="239888" cy="832998"/>
            </a:xfrm>
            <a:prstGeom prst="rect">
              <a:avLst/>
            </a:prstGeom>
            <a:solidFill>
              <a:srgbClr val="80BD41">
                <a:alpha val="100000"/>
              </a:srgbClr>
            </a:solidFill>
          </p:spPr>
          <p:txBody>
            <a:bodyPr/>
            <a:lstStyle/>
            <a:p/>
          </p:txBody>
        </p:sp>
        <p:sp>
          <p:nvSpPr>
            <p:cNvPr id="39" name="rc39"/>
            <p:cNvSpPr/>
            <p:nvPr/>
          </p:nvSpPr>
          <p:spPr>
            <a:xfrm>
              <a:off x="3428618" y="3208453"/>
              <a:ext cx="239888" cy="170557"/>
            </a:xfrm>
            <a:prstGeom prst="rect">
              <a:avLst/>
            </a:prstGeom>
            <a:solidFill>
              <a:srgbClr val="1CABE2">
                <a:alpha val="100000"/>
              </a:srgbClr>
            </a:solidFill>
          </p:spPr>
          <p:txBody>
            <a:bodyPr/>
            <a:lstStyle/>
            <a:p/>
          </p:txBody>
        </p:sp>
        <p:sp>
          <p:nvSpPr>
            <p:cNvPr id="40" name="rc40"/>
            <p:cNvSpPr/>
            <p:nvPr/>
          </p:nvSpPr>
          <p:spPr>
            <a:xfrm>
              <a:off x="3695161" y="3355867"/>
              <a:ext cx="239888" cy="856142"/>
            </a:xfrm>
            <a:prstGeom prst="rect">
              <a:avLst/>
            </a:prstGeom>
            <a:solidFill>
              <a:srgbClr val="80BD41">
                <a:alpha val="100000"/>
              </a:srgbClr>
            </a:solidFill>
          </p:spPr>
          <p:txBody>
            <a:bodyPr/>
            <a:lstStyle/>
            <a:p/>
          </p:txBody>
        </p:sp>
        <p:sp>
          <p:nvSpPr>
            <p:cNvPr id="41" name="rc41"/>
            <p:cNvSpPr/>
            <p:nvPr/>
          </p:nvSpPr>
          <p:spPr>
            <a:xfrm>
              <a:off x="3695161" y="3180446"/>
              <a:ext cx="239888" cy="175421"/>
            </a:xfrm>
            <a:prstGeom prst="rect">
              <a:avLst/>
            </a:prstGeom>
            <a:solidFill>
              <a:srgbClr val="1CABE2">
                <a:alpha val="100000"/>
              </a:srgbClr>
            </a:solidFill>
          </p:spPr>
          <p:txBody>
            <a:bodyPr/>
            <a:lstStyle/>
            <a:p/>
          </p:txBody>
        </p:sp>
        <p:sp>
          <p:nvSpPr>
            <p:cNvPr id="42" name="rc42"/>
            <p:cNvSpPr/>
            <p:nvPr/>
          </p:nvSpPr>
          <p:spPr>
            <a:xfrm>
              <a:off x="3961705" y="3330040"/>
              <a:ext cx="239888" cy="881969"/>
            </a:xfrm>
            <a:prstGeom prst="rect">
              <a:avLst/>
            </a:prstGeom>
            <a:solidFill>
              <a:srgbClr val="80BD41">
                <a:alpha val="100000"/>
              </a:srgbClr>
            </a:solidFill>
          </p:spPr>
          <p:txBody>
            <a:bodyPr/>
            <a:lstStyle/>
            <a:p/>
          </p:txBody>
        </p:sp>
        <p:sp>
          <p:nvSpPr>
            <p:cNvPr id="43" name="rc43"/>
            <p:cNvSpPr/>
            <p:nvPr/>
          </p:nvSpPr>
          <p:spPr>
            <a:xfrm>
              <a:off x="3961705" y="3149420"/>
              <a:ext cx="239888" cy="180620"/>
            </a:xfrm>
            <a:prstGeom prst="rect">
              <a:avLst/>
            </a:prstGeom>
            <a:solidFill>
              <a:srgbClr val="1CABE2">
                <a:alpha val="100000"/>
              </a:srgbClr>
            </a:solidFill>
          </p:spPr>
          <p:txBody>
            <a:bodyPr/>
            <a:lstStyle/>
            <a:p/>
          </p:txBody>
        </p:sp>
        <p:sp>
          <p:nvSpPr>
            <p:cNvPr id="44" name="rc44"/>
            <p:cNvSpPr/>
            <p:nvPr/>
          </p:nvSpPr>
          <p:spPr>
            <a:xfrm>
              <a:off x="4228248" y="3321319"/>
              <a:ext cx="239888" cy="890689"/>
            </a:xfrm>
            <a:prstGeom prst="rect">
              <a:avLst/>
            </a:prstGeom>
            <a:solidFill>
              <a:srgbClr val="80BD41">
                <a:alpha val="100000"/>
              </a:srgbClr>
            </a:solidFill>
          </p:spPr>
          <p:txBody>
            <a:bodyPr/>
            <a:lstStyle/>
            <a:p/>
          </p:txBody>
        </p:sp>
        <p:sp>
          <p:nvSpPr>
            <p:cNvPr id="45" name="rc45"/>
            <p:cNvSpPr/>
            <p:nvPr/>
          </p:nvSpPr>
          <p:spPr>
            <a:xfrm>
              <a:off x="4228248" y="3125773"/>
              <a:ext cx="239888" cy="195545"/>
            </a:xfrm>
            <a:prstGeom prst="rect">
              <a:avLst/>
            </a:prstGeom>
            <a:solidFill>
              <a:srgbClr val="1CABE2">
                <a:alpha val="100000"/>
              </a:srgbClr>
            </a:solidFill>
          </p:spPr>
          <p:txBody>
            <a:bodyPr/>
            <a:lstStyle/>
            <a:p/>
          </p:txBody>
        </p:sp>
        <p:sp>
          <p:nvSpPr>
            <p:cNvPr id="46" name="rc46"/>
            <p:cNvSpPr/>
            <p:nvPr/>
          </p:nvSpPr>
          <p:spPr>
            <a:xfrm>
              <a:off x="4494791" y="3271846"/>
              <a:ext cx="239888" cy="940163"/>
            </a:xfrm>
            <a:prstGeom prst="rect">
              <a:avLst/>
            </a:prstGeom>
            <a:solidFill>
              <a:srgbClr val="80BD41">
                <a:alpha val="100000"/>
              </a:srgbClr>
            </a:solidFill>
          </p:spPr>
          <p:txBody>
            <a:bodyPr/>
            <a:lstStyle/>
            <a:p/>
          </p:txBody>
        </p:sp>
        <p:sp>
          <p:nvSpPr>
            <p:cNvPr id="47" name="rc47"/>
            <p:cNvSpPr/>
            <p:nvPr/>
          </p:nvSpPr>
          <p:spPr>
            <a:xfrm>
              <a:off x="4494791" y="3092735"/>
              <a:ext cx="239888" cy="179110"/>
            </a:xfrm>
            <a:prstGeom prst="rect">
              <a:avLst/>
            </a:prstGeom>
            <a:solidFill>
              <a:srgbClr val="1CABE2">
                <a:alpha val="100000"/>
              </a:srgbClr>
            </a:solidFill>
          </p:spPr>
          <p:txBody>
            <a:bodyPr/>
            <a:lstStyle/>
            <a:p/>
          </p:txBody>
        </p:sp>
        <p:sp>
          <p:nvSpPr>
            <p:cNvPr id="48" name="rc48"/>
            <p:cNvSpPr/>
            <p:nvPr/>
          </p:nvSpPr>
          <p:spPr>
            <a:xfrm>
              <a:off x="4761334" y="3194701"/>
              <a:ext cx="239888" cy="1017308"/>
            </a:xfrm>
            <a:prstGeom prst="rect">
              <a:avLst/>
            </a:prstGeom>
            <a:solidFill>
              <a:srgbClr val="80BD41">
                <a:alpha val="100000"/>
              </a:srgbClr>
            </a:solidFill>
          </p:spPr>
          <p:txBody>
            <a:bodyPr/>
            <a:lstStyle/>
            <a:p/>
          </p:txBody>
        </p:sp>
        <p:sp>
          <p:nvSpPr>
            <p:cNvPr id="49" name="rc49"/>
            <p:cNvSpPr/>
            <p:nvPr/>
          </p:nvSpPr>
          <p:spPr>
            <a:xfrm>
              <a:off x="4761334" y="3068921"/>
              <a:ext cx="239888" cy="125779"/>
            </a:xfrm>
            <a:prstGeom prst="rect">
              <a:avLst/>
            </a:prstGeom>
            <a:solidFill>
              <a:srgbClr val="1CABE2">
                <a:alpha val="100000"/>
              </a:srgbClr>
            </a:solidFill>
          </p:spPr>
          <p:txBody>
            <a:bodyPr/>
            <a:lstStyle/>
            <a:p/>
          </p:txBody>
        </p:sp>
        <p:sp>
          <p:nvSpPr>
            <p:cNvPr id="50" name="rc50"/>
            <p:cNvSpPr/>
            <p:nvPr/>
          </p:nvSpPr>
          <p:spPr>
            <a:xfrm>
              <a:off x="5027877" y="3184471"/>
              <a:ext cx="239888" cy="1027538"/>
            </a:xfrm>
            <a:prstGeom prst="rect">
              <a:avLst/>
            </a:prstGeom>
            <a:solidFill>
              <a:srgbClr val="80BD41">
                <a:alpha val="100000"/>
              </a:srgbClr>
            </a:solidFill>
          </p:spPr>
          <p:txBody>
            <a:bodyPr/>
            <a:lstStyle/>
            <a:p/>
          </p:txBody>
        </p:sp>
        <p:sp>
          <p:nvSpPr>
            <p:cNvPr id="51" name="rc51"/>
            <p:cNvSpPr/>
            <p:nvPr/>
          </p:nvSpPr>
          <p:spPr>
            <a:xfrm>
              <a:off x="5027877" y="3044268"/>
              <a:ext cx="239888" cy="140202"/>
            </a:xfrm>
            <a:prstGeom prst="rect">
              <a:avLst/>
            </a:prstGeom>
            <a:solidFill>
              <a:srgbClr val="1CABE2">
                <a:alpha val="100000"/>
              </a:srgbClr>
            </a:solidFill>
          </p:spPr>
          <p:txBody>
            <a:bodyPr/>
            <a:lstStyle/>
            <a:p/>
          </p:txBody>
        </p:sp>
        <p:sp>
          <p:nvSpPr>
            <p:cNvPr id="52" name="rc52"/>
            <p:cNvSpPr/>
            <p:nvPr/>
          </p:nvSpPr>
          <p:spPr>
            <a:xfrm>
              <a:off x="5294420" y="3120574"/>
              <a:ext cx="239888" cy="1091434"/>
            </a:xfrm>
            <a:prstGeom prst="rect">
              <a:avLst/>
            </a:prstGeom>
            <a:solidFill>
              <a:srgbClr val="80BD41">
                <a:alpha val="100000"/>
              </a:srgbClr>
            </a:solidFill>
          </p:spPr>
          <p:txBody>
            <a:bodyPr/>
            <a:lstStyle/>
            <a:p/>
          </p:txBody>
        </p:sp>
        <p:sp>
          <p:nvSpPr>
            <p:cNvPr id="53" name="rc53"/>
            <p:cNvSpPr/>
            <p:nvPr/>
          </p:nvSpPr>
          <p:spPr>
            <a:xfrm>
              <a:off x="5294420" y="3025652"/>
              <a:ext cx="239888" cy="94921"/>
            </a:xfrm>
            <a:prstGeom prst="rect">
              <a:avLst/>
            </a:prstGeom>
            <a:solidFill>
              <a:srgbClr val="1CABE2">
                <a:alpha val="100000"/>
              </a:srgbClr>
            </a:solidFill>
          </p:spPr>
          <p:txBody>
            <a:bodyPr/>
            <a:lstStyle/>
            <a:p/>
          </p:txBody>
        </p:sp>
        <p:sp>
          <p:nvSpPr>
            <p:cNvPr id="54" name="rc54"/>
            <p:cNvSpPr/>
            <p:nvPr/>
          </p:nvSpPr>
          <p:spPr>
            <a:xfrm>
              <a:off x="5560963" y="3187657"/>
              <a:ext cx="239888" cy="1024352"/>
            </a:xfrm>
            <a:prstGeom prst="rect">
              <a:avLst/>
            </a:prstGeom>
            <a:solidFill>
              <a:srgbClr val="80BD41">
                <a:alpha val="100000"/>
              </a:srgbClr>
            </a:solidFill>
          </p:spPr>
          <p:txBody>
            <a:bodyPr/>
            <a:lstStyle/>
            <a:p/>
          </p:txBody>
        </p:sp>
        <p:sp>
          <p:nvSpPr>
            <p:cNvPr id="55" name="rc55"/>
            <p:cNvSpPr/>
            <p:nvPr/>
          </p:nvSpPr>
          <p:spPr>
            <a:xfrm>
              <a:off x="5560963" y="3006869"/>
              <a:ext cx="239888" cy="180787"/>
            </a:xfrm>
            <a:prstGeom prst="rect">
              <a:avLst/>
            </a:prstGeom>
            <a:solidFill>
              <a:srgbClr val="1CABE2">
                <a:alpha val="100000"/>
              </a:srgbClr>
            </a:solidFill>
          </p:spPr>
          <p:txBody>
            <a:bodyPr/>
            <a:lstStyle/>
            <a:p/>
          </p:txBody>
        </p:sp>
        <p:sp>
          <p:nvSpPr>
            <p:cNvPr id="56" name="rc56"/>
            <p:cNvSpPr/>
            <p:nvPr/>
          </p:nvSpPr>
          <p:spPr>
            <a:xfrm>
              <a:off x="5827506" y="3145227"/>
              <a:ext cx="239888" cy="1066781"/>
            </a:xfrm>
            <a:prstGeom prst="rect">
              <a:avLst/>
            </a:prstGeom>
            <a:solidFill>
              <a:srgbClr val="80BD41">
                <a:alpha val="100000"/>
              </a:srgbClr>
            </a:solidFill>
          </p:spPr>
          <p:txBody>
            <a:bodyPr/>
            <a:lstStyle/>
            <a:p/>
          </p:txBody>
        </p:sp>
        <p:sp>
          <p:nvSpPr>
            <p:cNvPr id="57" name="rc57"/>
            <p:cNvSpPr/>
            <p:nvPr/>
          </p:nvSpPr>
          <p:spPr>
            <a:xfrm>
              <a:off x="5827506" y="2999658"/>
              <a:ext cx="239888" cy="145569"/>
            </a:xfrm>
            <a:prstGeom prst="rect">
              <a:avLst/>
            </a:prstGeom>
            <a:solidFill>
              <a:srgbClr val="1CABE2">
                <a:alpha val="100000"/>
              </a:srgbClr>
            </a:solidFill>
          </p:spPr>
          <p:txBody>
            <a:bodyPr/>
            <a:lstStyle/>
            <a:p/>
          </p:txBody>
        </p:sp>
        <p:sp>
          <p:nvSpPr>
            <p:cNvPr id="58" name="rc58"/>
            <p:cNvSpPr/>
            <p:nvPr/>
          </p:nvSpPr>
          <p:spPr>
            <a:xfrm>
              <a:off x="6094049" y="3123928"/>
              <a:ext cx="239888" cy="1088080"/>
            </a:xfrm>
            <a:prstGeom prst="rect">
              <a:avLst/>
            </a:prstGeom>
            <a:solidFill>
              <a:srgbClr val="80BD41">
                <a:alpha val="100000"/>
              </a:srgbClr>
            </a:solidFill>
          </p:spPr>
          <p:txBody>
            <a:bodyPr/>
            <a:lstStyle/>
            <a:p/>
          </p:txBody>
        </p:sp>
        <p:sp>
          <p:nvSpPr>
            <p:cNvPr id="59" name="rc59"/>
            <p:cNvSpPr/>
            <p:nvPr/>
          </p:nvSpPr>
          <p:spPr>
            <a:xfrm>
              <a:off x="6094049" y="2989428"/>
              <a:ext cx="239888" cy="134500"/>
            </a:xfrm>
            <a:prstGeom prst="rect">
              <a:avLst/>
            </a:prstGeom>
            <a:solidFill>
              <a:srgbClr val="1CABE2">
                <a:alpha val="100000"/>
              </a:srgbClr>
            </a:solidFill>
          </p:spPr>
          <p:txBody>
            <a:bodyPr/>
            <a:lstStyle/>
            <a:p/>
          </p:txBody>
        </p:sp>
        <p:sp>
          <p:nvSpPr>
            <p:cNvPr id="60" name="rc60"/>
            <p:cNvSpPr/>
            <p:nvPr/>
          </p:nvSpPr>
          <p:spPr>
            <a:xfrm>
              <a:off x="6360593" y="3143215"/>
              <a:ext cx="239888" cy="1068794"/>
            </a:xfrm>
            <a:prstGeom prst="rect">
              <a:avLst/>
            </a:prstGeom>
            <a:solidFill>
              <a:srgbClr val="80BD41">
                <a:alpha val="100000"/>
              </a:srgbClr>
            </a:solidFill>
          </p:spPr>
          <p:txBody>
            <a:bodyPr/>
            <a:lstStyle/>
            <a:p/>
          </p:txBody>
        </p:sp>
        <p:sp>
          <p:nvSpPr>
            <p:cNvPr id="61" name="rc61"/>
            <p:cNvSpPr/>
            <p:nvPr/>
          </p:nvSpPr>
          <p:spPr>
            <a:xfrm>
              <a:off x="6360593" y="2983558"/>
              <a:ext cx="239888" cy="159656"/>
            </a:xfrm>
            <a:prstGeom prst="rect">
              <a:avLst/>
            </a:prstGeom>
            <a:solidFill>
              <a:srgbClr val="1CABE2">
                <a:alpha val="100000"/>
              </a:srgbClr>
            </a:solidFill>
          </p:spPr>
          <p:txBody>
            <a:bodyPr/>
            <a:lstStyle/>
            <a:p/>
          </p:txBody>
        </p:sp>
        <p:sp>
          <p:nvSpPr>
            <p:cNvPr id="62" name="rc62"/>
            <p:cNvSpPr/>
            <p:nvPr/>
          </p:nvSpPr>
          <p:spPr>
            <a:xfrm>
              <a:off x="6627136" y="3063889"/>
              <a:ext cx="239888" cy="1148119"/>
            </a:xfrm>
            <a:prstGeom prst="rect">
              <a:avLst/>
            </a:prstGeom>
            <a:solidFill>
              <a:srgbClr val="80BD41">
                <a:alpha val="100000"/>
              </a:srgbClr>
            </a:solidFill>
          </p:spPr>
          <p:txBody>
            <a:bodyPr/>
            <a:lstStyle/>
            <a:p/>
          </p:txBody>
        </p:sp>
        <p:sp>
          <p:nvSpPr>
            <p:cNvPr id="63" name="rc63"/>
            <p:cNvSpPr/>
            <p:nvPr/>
          </p:nvSpPr>
          <p:spPr>
            <a:xfrm>
              <a:off x="6627136" y="2977521"/>
              <a:ext cx="239888" cy="86368"/>
            </a:xfrm>
            <a:prstGeom prst="rect">
              <a:avLst/>
            </a:prstGeom>
            <a:solidFill>
              <a:srgbClr val="1CABE2">
                <a:alpha val="100000"/>
              </a:srgbClr>
            </a:solidFill>
          </p:spPr>
          <p:txBody>
            <a:bodyPr/>
            <a:lstStyle/>
            <a:p/>
          </p:txBody>
        </p:sp>
        <p:sp>
          <p:nvSpPr>
            <p:cNvPr id="64" name="rc64"/>
            <p:cNvSpPr/>
            <p:nvPr/>
          </p:nvSpPr>
          <p:spPr>
            <a:xfrm>
              <a:off x="6893679" y="3044771"/>
              <a:ext cx="239888" cy="1167238"/>
            </a:xfrm>
            <a:prstGeom prst="rect">
              <a:avLst/>
            </a:prstGeom>
            <a:solidFill>
              <a:srgbClr val="80BD41">
                <a:alpha val="100000"/>
              </a:srgbClr>
            </a:solidFill>
          </p:spPr>
          <p:txBody>
            <a:bodyPr/>
            <a:lstStyle/>
            <a:p/>
          </p:txBody>
        </p:sp>
        <p:sp>
          <p:nvSpPr>
            <p:cNvPr id="65" name="rc65"/>
            <p:cNvSpPr/>
            <p:nvPr/>
          </p:nvSpPr>
          <p:spPr>
            <a:xfrm>
              <a:off x="6893679" y="2970309"/>
              <a:ext cx="239888" cy="74461"/>
            </a:xfrm>
            <a:prstGeom prst="rect">
              <a:avLst/>
            </a:prstGeom>
            <a:solidFill>
              <a:srgbClr val="1CABE2">
                <a:alpha val="100000"/>
              </a:srgbClr>
            </a:solidFill>
          </p:spPr>
          <p:txBody>
            <a:bodyPr/>
            <a:lstStyle/>
            <a:p/>
          </p:txBody>
        </p:sp>
        <p:sp>
          <p:nvSpPr>
            <p:cNvPr id="66" name="rc66"/>
            <p:cNvSpPr/>
            <p:nvPr/>
          </p:nvSpPr>
          <p:spPr>
            <a:xfrm>
              <a:off x="7160222" y="3166023"/>
              <a:ext cx="239888" cy="1045986"/>
            </a:xfrm>
            <a:prstGeom prst="rect">
              <a:avLst/>
            </a:prstGeom>
            <a:solidFill>
              <a:srgbClr val="80BD41">
                <a:alpha val="100000"/>
              </a:srgbClr>
            </a:solidFill>
          </p:spPr>
          <p:txBody>
            <a:bodyPr/>
            <a:lstStyle/>
            <a:p/>
          </p:txBody>
        </p:sp>
        <p:sp>
          <p:nvSpPr>
            <p:cNvPr id="67" name="rc67"/>
            <p:cNvSpPr/>
            <p:nvPr/>
          </p:nvSpPr>
          <p:spPr>
            <a:xfrm>
              <a:off x="7160222" y="2966787"/>
              <a:ext cx="239888" cy="199235"/>
            </a:xfrm>
            <a:prstGeom prst="rect">
              <a:avLst/>
            </a:prstGeom>
            <a:solidFill>
              <a:srgbClr val="1CABE2">
                <a:alpha val="100000"/>
              </a:srgbClr>
            </a:solidFill>
          </p:spPr>
          <p:txBody>
            <a:bodyPr/>
            <a:lstStyle/>
            <a:p/>
          </p:txBody>
        </p:sp>
        <p:sp>
          <p:nvSpPr>
            <p:cNvPr id="68" name="rc68"/>
            <p:cNvSpPr/>
            <p:nvPr/>
          </p:nvSpPr>
          <p:spPr>
            <a:xfrm>
              <a:off x="7426765" y="3169712"/>
              <a:ext cx="239888" cy="1042296"/>
            </a:xfrm>
            <a:prstGeom prst="rect">
              <a:avLst/>
            </a:prstGeom>
            <a:solidFill>
              <a:srgbClr val="80BD41">
                <a:alpha val="100000"/>
              </a:srgbClr>
            </a:solidFill>
          </p:spPr>
          <p:txBody>
            <a:bodyPr/>
            <a:lstStyle/>
            <a:p/>
          </p:txBody>
        </p:sp>
        <p:sp>
          <p:nvSpPr>
            <p:cNvPr id="69" name="rc69"/>
            <p:cNvSpPr/>
            <p:nvPr/>
          </p:nvSpPr>
          <p:spPr>
            <a:xfrm>
              <a:off x="7426765" y="2956222"/>
              <a:ext cx="239888" cy="213490"/>
            </a:xfrm>
            <a:prstGeom prst="rect">
              <a:avLst/>
            </a:prstGeom>
            <a:solidFill>
              <a:srgbClr val="1CABE2">
                <a:alpha val="100000"/>
              </a:srgbClr>
            </a:solidFill>
          </p:spPr>
          <p:txBody>
            <a:bodyPr/>
            <a:lstStyle/>
            <a:p/>
          </p:txBody>
        </p:sp>
        <p:sp>
          <p:nvSpPr>
            <p:cNvPr id="70" name="rc70"/>
            <p:cNvSpPr/>
            <p:nvPr/>
          </p:nvSpPr>
          <p:spPr>
            <a:xfrm>
              <a:off x="7693308" y="3261280"/>
              <a:ext cx="239888" cy="950728"/>
            </a:xfrm>
            <a:prstGeom prst="rect">
              <a:avLst/>
            </a:prstGeom>
            <a:solidFill>
              <a:srgbClr val="80BD41">
                <a:alpha val="100000"/>
              </a:srgbClr>
            </a:solidFill>
          </p:spPr>
          <p:txBody>
            <a:bodyPr/>
            <a:lstStyle/>
            <a:p/>
          </p:txBody>
        </p:sp>
        <p:sp>
          <p:nvSpPr>
            <p:cNvPr id="71" name="rc71"/>
            <p:cNvSpPr/>
            <p:nvPr/>
          </p:nvSpPr>
          <p:spPr>
            <a:xfrm>
              <a:off x="7693308" y="2927209"/>
              <a:ext cx="239888" cy="334071"/>
            </a:xfrm>
            <a:prstGeom prst="rect">
              <a:avLst/>
            </a:prstGeom>
            <a:solidFill>
              <a:srgbClr val="1CABE2">
                <a:alpha val="100000"/>
              </a:srgbClr>
            </a:solidFill>
          </p:spPr>
          <p:txBody>
            <a:bodyPr/>
            <a:lstStyle/>
            <a:p/>
          </p:txBody>
        </p:sp>
        <p:sp>
          <p:nvSpPr>
            <p:cNvPr id="72" name="rc72"/>
            <p:cNvSpPr/>
            <p:nvPr/>
          </p:nvSpPr>
          <p:spPr>
            <a:xfrm>
              <a:off x="7959851" y="3155122"/>
              <a:ext cx="239888" cy="1056887"/>
            </a:xfrm>
            <a:prstGeom prst="rect">
              <a:avLst/>
            </a:prstGeom>
            <a:solidFill>
              <a:srgbClr val="80BD41">
                <a:alpha val="100000"/>
              </a:srgbClr>
            </a:solidFill>
          </p:spPr>
          <p:txBody>
            <a:bodyPr/>
            <a:lstStyle/>
            <a:p/>
          </p:txBody>
        </p:sp>
        <p:sp>
          <p:nvSpPr>
            <p:cNvPr id="73" name="rc73"/>
            <p:cNvSpPr/>
            <p:nvPr/>
          </p:nvSpPr>
          <p:spPr>
            <a:xfrm>
              <a:off x="7959851" y="2923184"/>
              <a:ext cx="239888" cy="231938"/>
            </a:xfrm>
            <a:prstGeom prst="rect">
              <a:avLst/>
            </a:prstGeom>
            <a:solidFill>
              <a:srgbClr val="1CABE2">
                <a:alpha val="100000"/>
              </a:srgbClr>
            </a:solidFill>
          </p:spPr>
          <p:txBody>
            <a:bodyPr/>
            <a:lstStyle/>
            <a:p/>
          </p:txBody>
        </p:sp>
        <p:sp>
          <p:nvSpPr>
            <p:cNvPr id="74" name="pl74"/>
            <p:cNvSpPr/>
            <p:nvPr/>
          </p:nvSpPr>
          <p:spPr>
            <a:xfrm>
              <a:off x="1416218" y="2192639"/>
              <a:ext cx="6663577" cy="429653"/>
            </a:xfrm>
            <a:custGeom>
              <a:avLst/>
              <a:pathLst>
                <a:path w="6663577" h="429653">
                  <a:moveTo>
                    <a:pt x="0" y="322239"/>
                  </a:moveTo>
                  <a:lnTo>
                    <a:pt x="266543" y="343722"/>
                  </a:lnTo>
                  <a:lnTo>
                    <a:pt x="533086" y="365205"/>
                  </a:lnTo>
                  <a:lnTo>
                    <a:pt x="799629" y="322239"/>
                  </a:lnTo>
                  <a:lnTo>
                    <a:pt x="1066172" y="279274"/>
                  </a:lnTo>
                  <a:lnTo>
                    <a:pt x="1332715" y="171861"/>
                  </a:lnTo>
                  <a:lnTo>
                    <a:pt x="1599258" y="171861"/>
                  </a:lnTo>
                  <a:lnTo>
                    <a:pt x="1865801" y="171861"/>
                  </a:lnTo>
                  <a:lnTo>
                    <a:pt x="2132344" y="236309"/>
                  </a:lnTo>
                  <a:lnTo>
                    <a:pt x="2398888" y="236309"/>
                  </a:lnTo>
                  <a:lnTo>
                    <a:pt x="2665431" y="236309"/>
                  </a:lnTo>
                  <a:lnTo>
                    <a:pt x="2931974" y="257791"/>
                  </a:lnTo>
                  <a:lnTo>
                    <a:pt x="3198517" y="214826"/>
                  </a:lnTo>
                  <a:lnTo>
                    <a:pt x="3465060" y="107413"/>
                  </a:lnTo>
                  <a:lnTo>
                    <a:pt x="3731603" y="128895"/>
                  </a:lnTo>
                  <a:lnTo>
                    <a:pt x="3998146" y="42965"/>
                  </a:lnTo>
                  <a:lnTo>
                    <a:pt x="4264689" y="193343"/>
                  </a:lnTo>
                  <a:lnTo>
                    <a:pt x="4531233" y="128895"/>
                  </a:lnTo>
                  <a:lnTo>
                    <a:pt x="4797776" y="107413"/>
                  </a:lnTo>
                  <a:lnTo>
                    <a:pt x="5064319" y="150378"/>
                  </a:lnTo>
                  <a:lnTo>
                    <a:pt x="5330862" y="21482"/>
                  </a:lnTo>
                  <a:lnTo>
                    <a:pt x="5597405" y="0"/>
                  </a:lnTo>
                  <a:lnTo>
                    <a:pt x="5863948" y="214826"/>
                  </a:lnTo>
                  <a:lnTo>
                    <a:pt x="6130491" y="236309"/>
                  </a:lnTo>
                  <a:lnTo>
                    <a:pt x="6397034" y="429653"/>
                  </a:lnTo>
                  <a:lnTo>
                    <a:pt x="6663577" y="257791"/>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7" name="tx77"/>
            <p:cNvSpPr/>
            <p:nvPr/>
          </p:nvSpPr>
          <p:spPr>
            <a:xfrm>
              <a:off x="402135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748642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4" name="tx84"/>
            <p:cNvSpPr/>
            <p:nvPr/>
          </p:nvSpPr>
          <p:spPr>
            <a:xfrm>
              <a:off x="7752963"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5" name="tx85"/>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1324790" y="31521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87" name="tx87"/>
            <p:cNvSpPr/>
            <p:nvPr/>
          </p:nvSpPr>
          <p:spPr>
            <a:xfrm>
              <a:off x="2657505" y="3146760"/>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55.4</a:t>
              </a:r>
            </a:p>
          </p:txBody>
        </p:sp>
        <p:sp>
          <p:nvSpPr>
            <p:cNvPr id="88" name="tx88"/>
            <p:cNvSpPr/>
            <p:nvPr/>
          </p:nvSpPr>
          <p:spPr>
            <a:xfrm>
              <a:off x="3990221" y="30134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63.4</a:t>
              </a:r>
            </a:p>
          </p:txBody>
        </p:sp>
        <p:sp>
          <p:nvSpPr>
            <p:cNvPr id="89" name="tx89"/>
            <p:cNvSpPr/>
            <p:nvPr/>
          </p:nvSpPr>
          <p:spPr>
            <a:xfrm>
              <a:off x="5322937" y="28897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0" name="tx90"/>
            <p:cNvSpPr/>
            <p:nvPr/>
          </p:nvSpPr>
          <p:spPr>
            <a:xfrm>
              <a:off x="6389109" y="28475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73.2</a:t>
              </a:r>
            </a:p>
          </p:txBody>
        </p:sp>
        <p:sp>
          <p:nvSpPr>
            <p:cNvPr id="91" name="tx91"/>
            <p:cNvSpPr/>
            <p:nvPr/>
          </p:nvSpPr>
          <p:spPr>
            <a:xfrm>
              <a:off x="6655652" y="28415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73.6</a:t>
              </a:r>
            </a:p>
          </p:txBody>
        </p:sp>
        <p:sp>
          <p:nvSpPr>
            <p:cNvPr id="92" name="tx92"/>
            <p:cNvSpPr/>
            <p:nvPr/>
          </p:nvSpPr>
          <p:spPr>
            <a:xfrm>
              <a:off x="6961372" y="2835805"/>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a:t>
              </a:r>
            </a:p>
          </p:txBody>
        </p:sp>
        <p:sp>
          <p:nvSpPr>
            <p:cNvPr id="93" name="tx93"/>
            <p:cNvSpPr/>
            <p:nvPr/>
          </p:nvSpPr>
          <p:spPr>
            <a:xfrm>
              <a:off x="7188738" y="283200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a:t>
              </a:r>
            </a:p>
          </p:txBody>
        </p:sp>
        <p:sp>
          <p:nvSpPr>
            <p:cNvPr id="94" name="tx94"/>
            <p:cNvSpPr/>
            <p:nvPr/>
          </p:nvSpPr>
          <p:spPr>
            <a:xfrm>
              <a:off x="7455282" y="28202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74.9</a:t>
              </a:r>
            </a:p>
          </p:txBody>
        </p:sp>
        <p:sp>
          <p:nvSpPr>
            <p:cNvPr id="95" name="tx95"/>
            <p:cNvSpPr/>
            <p:nvPr/>
          </p:nvSpPr>
          <p:spPr>
            <a:xfrm>
              <a:off x="7721825" y="2791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76.6</a:t>
              </a:r>
            </a:p>
          </p:txBody>
        </p:sp>
        <p:sp>
          <p:nvSpPr>
            <p:cNvPr id="96" name="tx96"/>
            <p:cNvSpPr/>
            <p:nvPr/>
          </p:nvSpPr>
          <p:spPr>
            <a:xfrm>
              <a:off x="7988368" y="27870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76.9</a:t>
              </a:r>
            </a:p>
          </p:txBody>
        </p:sp>
        <p:sp>
          <p:nvSpPr>
            <p:cNvPr id="97" name="pl97"/>
            <p:cNvSpPr/>
            <p:nvPr/>
          </p:nvSpPr>
          <p:spPr>
            <a:xfrm>
              <a:off x="1416218"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24790" y="38119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a:t>
              </a:r>
            </a:p>
          </p:txBody>
        </p:sp>
        <p:sp>
          <p:nvSpPr>
            <p:cNvPr id="109" name="tx109"/>
            <p:cNvSpPr/>
            <p:nvPr/>
          </p:nvSpPr>
          <p:spPr>
            <a:xfrm>
              <a:off x="1324790" y="33500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0" name="tx110"/>
            <p:cNvSpPr/>
            <p:nvPr/>
          </p:nvSpPr>
          <p:spPr>
            <a:xfrm>
              <a:off x="2657505" y="3778654"/>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47.7</a:t>
              </a:r>
            </a:p>
          </p:txBody>
        </p:sp>
        <p:sp>
          <p:nvSpPr>
            <p:cNvPr id="111" name="tx111"/>
            <p:cNvSpPr/>
            <p:nvPr/>
          </p:nvSpPr>
          <p:spPr>
            <a:xfrm>
              <a:off x="2683631" y="33124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12" name="tx112"/>
            <p:cNvSpPr/>
            <p:nvPr/>
          </p:nvSpPr>
          <p:spPr>
            <a:xfrm>
              <a:off x="3990221" y="37359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52.6</a:t>
              </a:r>
            </a:p>
          </p:txBody>
        </p:sp>
        <p:sp>
          <p:nvSpPr>
            <p:cNvPr id="113" name="tx113"/>
            <p:cNvSpPr/>
            <p:nvPr/>
          </p:nvSpPr>
          <p:spPr>
            <a:xfrm>
              <a:off x="3990221" y="32046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14" name="tx114"/>
            <p:cNvSpPr/>
            <p:nvPr/>
          </p:nvSpPr>
          <p:spPr>
            <a:xfrm>
              <a:off x="5322937" y="36312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65.1</a:t>
              </a:r>
            </a:p>
          </p:txBody>
        </p:sp>
        <p:sp>
          <p:nvSpPr>
            <p:cNvPr id="115" name="tx115"/>
            <p:cNvSpPr/>
            <p:nvPr/>
          </p:nvSpPr>
          <p:spPr>
            <a:xfrm>
              <a:off x="5349062" y="30392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6" name="tx116"/>
            <p:cNvSpPr/>
            <p:nvPr/>
          </p:nvSpPr>
          <p:spPr>
            <a:xfrm>
              <a:off x="6389109" y="36425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a:t>
              </a:r>
            </a:p>
          </p:txBody>
        </p:sp>
        <p:sp>
          <p:nvSpPr>
            <p:cNvPr id="117" name="tx117"/>
            <p:cNvSpPr/>
            <p:nvPr/>
          </p:nvSpPr>
          <p:spPr>
            <a:xfrm>
              <a:off x="6415235" y="30283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18" name="tx118"/>
            <p:cNvSpPr/>
            <p:nvPr/>
          </p:nvSpPr>
          <p:spPr>
            <a:xfrm>
              <a:off x="6655652" y="36029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68.5</a:t>
              </a:r>
            </a:p>
          </p:txBody>
        </p:sp>
        <p:sp>
          <p:nvSpPr>
            <p:cNvPr id="119" name="tx119"/>
            <p:cNvSpPr/>
            <p:nvPr/>
          </p:nvSpPr>
          <p:spPr>
            <a:xfrm>
              <a:off x="6681778" y="29856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20" name="tx120"/>
            <p:cNvSpPr/>
            <p:nvPr/>
          </p:nvSpPr>
          <p:spPr>
            <a:xfrm>
              <a:off x="6922195" y="35933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69.6</a:t>
              </a:r>
            </a:p>
          </p:txBody>
        </p:sp>
        <p:sp>
          <p:nvSpPr>
            <p:cNvPr id="121" name="tx121"/>
            <p:cNvSpPr/>
            <p:nvPr/>
          </p:nvSpPr>
          <p:spPr>
            <a:xfrm>
              <a:off x="6948321" y="2973914"/>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22" name="tx122"/>
            <p:cNvSpPr/>
            <p:nvPr/>
          </p:nvSpPr>
          <p:spPr>
            <a:xfrm>
              <a:off x="7188738" y="36539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a:t>
              </a:r>
            </a:p>
          </p:txBody>
        </p:sp>
        <p:sp>
          <p:nvSpPr>
            <p:cNvPr id="123" name="tx123"/>
            <p:cNvSpPr/>
            <p:nvPr/>
          </p:nvSpPr>
          <p:spPr>
            <a:xfrm>
              <a:off x="7188738" y="30313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24" name="tx124"/>
            <p:cNvSpPr/>
            <p:nvPr/>
          </p:nvSpPr>
          <p:spPr>
            <a:xfrm>
              <a:off x="7455282" y="36558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25" name="tx125"/>
            <p:cNvSpPr/>
            <p:nvPr/>
          </p:nvSpPr>
          <p:spPr>
            <a:xfrm>
              <a:off x="7455282" y="302906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26" name="tx126"/>
            <p:cNvSpPr/>
            <p:nvPr/>
          </p:nvSpPr>
          <p:spPr>
            <a:xfrm>
              <a:off x="7721825" y="37015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56.7</a:t>
              </a:r>
            </a:p>
          </p:txBody>
        </p:sp>
        <p:sp>
          <p:nvSpPr>
            <p:cNvPr id="127" name="tx127"/>
            <p:cNvSpPr/>
            <p:nvPr/>
          </p:nvSpPr>
          <p:spPr>
            <a:xfrm>
              <a:off x="7721825" y="30591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28" name="tx128"/>
            <p:cNvSpPr/>
            <p:nvPr/>
          </p:nvSpPr>
          <p:spPr>
            <a:xfrm>
              <a:off x="8027545" y="364847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9" name="tx129"/>
            <p:cNvSpPr/>
            <p:nvPr/>
          </p:nvSpPr>
          <p:spPr>
            <a:xfrm>
              <a:off x="7988368" y="30040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213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4828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94448"/>
              <a:ext cx="15097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Namibia, 2000-2025</a:t>
              </a:r>
            </a:p>
          </p:txBody>
        </p:sp>
        <p:sp>
          <p:nvSpPr>
            <p:cNvPr id="159" name="pl159"/>
            <p:cNvSpPr/>
            <p:nvPr/>
          </p:nvSpPr>
          <p:spPr>
            <a:xfrm>
              <a:off x="21516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86252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57335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28418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0710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179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42877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13960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5451568" cy="124062"/>
            </a:xfrm>
            <a:prstGeom prst="rect">
              <a:avLst/>
            </a:prstGeom>
            <a:solidFill>
              <a:srgbClr val="80BD41">
                <a:alpha val="100000"/>
              </a:srgbClr>
            </a:solidFill>
          </p:spPr>
          <p:txBody>
            <a:bodyPr/>
            <a:lstStyle/>
            <a:p/>
          </p:txBody>
        </p:sp>
        <p:sp>
          <p:nvSpPr>
            <p:cNvPr id="172" name="rc172"/>
            <p:cNvSpPr/>
            <p:nvPr/>
          </p:nvSpPr>
          <p:spPr>
            <a:xfrm>
              <a:off x="6747842" y="5840557"/>
              <a:ext cx="814356" cy="124062"/>
            </a:xfrm>
            <a:prstGeom prst="rect">
              <a:avLst/>
            </a:prstGeom>
            <a:solidFill>
              <a:srgbClr val="1CABE2">
                <a:alpha val="100000"/>
              </a:srgbClr>
            </a:solidFill>
          </p:spPr>
          <p:txBody>
            <a:bodyPr/>
            <a:lstStyle/>
            <a:p/>
          </p:txBody>
        </p:sp>
        <p:sp>
          <p:nvSpPr>
            <p:cNvPr id="173" name="rc173"/>
            <p:cNvSpPr/>
            <p:nvPr/>
          </p:nvSpPr>
          <p:spPr>
            <a:xfrm>
              <a:off x="1296273" y="5685479"/>
              <a:ext cx="4849355" cy="124062"/>
            </a:xfrm>
            <a:prstGeom prst="rect">
              <a:avLst/>
            </a:prstGeom>
            <a:solidFill>
              <a:srgbClr val="80BD41">
                <a:alpha val="100000"/>
              </a:srgbClr>
            </a:solidFill>
          </p:spPr>
          <p:txBody>
            <a:bodyPr/>
            <a:lstStyle/>
            <a:p/>
          </p:txBody>
        </p:sp>
        <p:sp>
          <p:nvSpPr>
            <p:cNvPr id="174" name="rc174"/>
            <p:cNvSpPr/>
            <p:nvPr/>
          </p:nvSpPr>
          <p:spPr>
            <a:xfrm>
              <a:off x="6145629" y="5685479"/>
              <a:ext cx="1703989" cy="124062"/>
            </a:xfrm>
            <a:prstGeom prst="rect">
              <a:avLst/>
            </a:prstGeom>
            <a:solidFill>
              <a:srgbClr val="1CABE2">
                <a:alpha val="100000"/>
              </a:srgbClr>
            </a:solidFill>
          </p:spPr>
          <p:txBody>
            <a:bodyPr/>
            <a:lstStyle/>
            <a:p/>
          </p:txBody>
        </p:sp>
        <p:sp>
          <p:nvSpPr>
            <p:cNvPr id="175" name="rc175"/>
            <p:cNvSpPr/>
            <p:nvPr/>
          </p:nvSpPr>
          <p:spPr>
            <a:xfrm>
              <a:off x="1296273" y="5530401"/>
              <a:ext cx="5390833" cy="124062"/>
            </a:xfrm>
            <a:prstGeom prst="rect">
              <a:avLst/>
            </a:prstGeom>
            <a:solidFill>
              <a:srgbClr val="80BD41">
                <a:alpha val="100000"/>
              </a:srgbClr>
            </a:solidFill>
          </p:spPr>
          <p:txBody>
            <a:bodyPr/>
            <a:lstStyle/>
            <a:p/>
          </p:txBody>
        </p:sp>
        <p:sp>
          <p:nvSpPr>
            <p:cNvPr id="176" name="rc176"/>
            <p:cNvSpPr/>
            <p:nvPr/>
          </p:nvSpPr>
          <p:spPr>
            <a:xfrm>
              <a:off x="6687107" y="5530401"/>
              <a:ext cx="1183040" cy="124062"/>
            </a:xfrm>
            <a:prstGeom prst="rect">
              <a:avLst/>
            </a:prstGeom>
            <a:solidFill>
              <a:srgbClr val="1CABE2">
                <a:alpha val="100000"/>
              </a:srgbClr>
            </a:solidFill>
          </p:spPr>
          <p:txBody>
            <a:bodyPr/>
            <a:lstStyle/>
            <a:p/>
          </p:txBody>
        </p:sp>
        <p:sp>
          <p:nvSpPr>
            <p:cNvPr id="177" name="tx177"/>
            <p:cNvSpPr/>
            <p:nvPr/>
          </p:nvSpPr>
          <p:spPr>
            <a:xfrm>
              <a:off x="7762968"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73.2</a:t>
              </a:r>
            </a:p>
          </p:txBody>
        </p:sp>
        <p:sp>
          <p:nvSpPr>
            <p:cNvPr id="178" name="tx178"/>
            <p:cNvSpPr/>
            <p:nvPr/>
          </p:nvSpPr>
          <p:spPr>
            <a:xfrm>
              <a:off x="8063861"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76.6</a:t>
              </a:r>
            </a:p>
          </p:txBody>
        </p:sp>
        <p:sp>
          <p:nvSpPr>
            <p:cNvPr id="179" name="tx179"/>
            <p:cNvSpPr/>
            <p:nvPr/>
          </p:nvSpPr>
          <p:spPr>
            <a:xfrm>
              <a:off x="808721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76.9</a:t>
              </a:r>
            </a:p>
          </p:txBody>
        </p:sp>
        <p:sp>
          <p:nvSpPr>
            <p:cNvPr id="180" name="tx180"/>
            <p:cNvSpPr/>
            <p:nvPr/>
          </p:nvSpPr>
          <p:spPr>
            <a:xfrm>
              <a:off x="3916564"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63.7</a:t>
              </a:r>
            </a:p>
          </p:txBody>
        </p:sp>
        <p:sp>
          <p:nvSpPr>
            <p:cNvPr id="181" name="tx181"/>
            <p:cNvSpPr/>
            <p:nvPr/>
          </p:nvSpPr>
          <p:spPr>
            <a:xfrm>
              <a:off x="7079671"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182" name="tx182"/>
            <p:cNvSpPr/>
            <p:nvPr/>
          </p:nvSpPr>
          <p:spPr>
            <a:xfrm>
              <a:off x="3615457"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56.7</a:t>
              </a:r>
            </a:p>
          </p:txBody>
        </p:sp>
        <p:sp>
          <p:nvSpPr>
            <p:cNvPr id="183" name="tx183"/>
            <p:cNvSpPr/>
            <p:nvPr/>
          </p:nvSpPr>
          <p:spPr>
            <a:xfrm>
              <a:off x="6892130"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184" name="tx184"/>
            <p:cNvSpPr/>
            <p:nvPr/>
          </p:nvSpPr>
          <p:spPr>
            <a:xfrm>
              <a:off x="3931401" y="55519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85" name="tx185"/>
            <p:cNvSpPr/>
            <p:nvPr/>
          </p:nvSpPr>
          <p:spPr>
            <a:xfrm>
              <a:off x="7173134"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92941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640244"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6351077"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806191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(82%) was lower than in 2019 (87%).
The number of children vaccinated with DTP3 decreased 1% compared to in 2019.
The number of surviving infants increased approximately 5%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7677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0630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3584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86537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4154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87107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2006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983004"/>
              <a:ext cx="239399" cy="229004"/>
            </a:xfrm>
            <a:prstGeom prst="rect">
              <a:avLst/>
            </a:prstGeom>
            <a:solidFill>
              <a:srgbClr val="E2231A">
                <a:alpha val="90196"/>
              </a:srgbClr>
            </a:solidFill>
          </p:spPr>
          <p:txBody>
            <a:bodyPr/>
            <a:lstStyle/>
            <a:p/>
          </p:txBody>
        </p:sp>
        <p:sp>
          <p:nvSpPr>
            <p:cNvPr id="25" name="rc25"/>
            <p:cNvSpPr/>
            <p:nvPr/>
          </p:nvSpPr>
          <p:spPr>
            <a:xfrm>
              <a:off x="1577053" y="3906518"/>
              <a:ext cx="239399" cy="305491"/>
            </a:xfrm>
            <a:prstGeom prst="rect">
              <a:avLst/>
            </a:prstGeom>
            <a:solidFill>
              <a:srgbClr val="E2231A">
                <a:alpha val="90196"/>
              </a:srgbClr>
            </a:solidFill>
          </p:spPr>
          <p:txBody>
            <a:bodyPr/>
            <a:lstStyle/>
            <a:p/>
          </p:txBody>
        </p:sp>
        <p:sp>
          <p:nvSpPr>
            <p:cNvPr id="26" name="rc26"/>
            <p:cNvSpPr/>
            <p:nvPr/>
          </p:nvSpPr>
          <p:spPr>
            <a:xfrm>
              <a:off x="1843053" y="3981556"/>
              <a:ext cx="239399" cy="230452"/>
            </a:xfrm>
            <a:prstGeom prst="rect">
              <a:avLst/>
            </a:prstGeom>
            <a:solidFill>
              <a:srgbClr val="E2231A">
                <a:alpha val="90196"/>
              </a:srgbClr>
            </a:solidFill>
          </p:spPr>
          <p:txBody>
            <a:bodyPr/>
            <a:lstStyle/>
            <a:p/>
          </p:txBody>
        </p:sp>
        <p:sp>
          <p:nvSpPr>
            <p:cNvPr id="27" name="rc27"/>
            <p:cNvSpPr/>
            <p:nvPr/>
          </p:nvSpPr>
          <p:spPr>
            <a:xfrm>
              <a:off x="2109053" y="3997178"/>
              <a:ext cx="239399" cy="214831"/>
            </a:xfrm>
            <a:prstGeom prst="rect">
              <a:avLst/>
            </a:prstGeom>
            <a:solidFill>
              <a:srgbClr val="E2231A">
                <a:alpha val="90196"/>
              </a:srgbClr>
            </a:solidFill>
          </p:spPr>
          <p:txBody>
            <a:bodyPr/>
            <a:lstStyle/>
            <a:p/>
          </p:txBody>
        </p:sp>
        <p:sp>
          <p:nvSpPr>
            <p:cNvPr id="28" name="rc28"/>
            <p:cNvSpPr/>
            <p:nvPr/>
          </p:nvSpPr>
          <p:spPr>
            <a:xfrm>
              <a:off x="2375052" y="3995059"/>
              <a:ext cx="239399" cy="216949"/>
            </a:xfrm>
            <a:prstGeom prst="rect">
              <a:avLst/>
            </a:prstGeom>
            <a:solidFill>
              <a:srgbClr val="E2231A">
                <a:alpha val="90196"/>
              </a:srgbClr>
            </a:solidFill>
          </p:spPr>
          <p:txBody>
            <a:bodyPr/>
            <a:lstStyle/>
            <a:p/>
          </p:txBody>
        </p:sp>
        <p:sp>
          <p:nvSpPr>
            <p:cNvPr id="29" name="rc29"/>
            <p:cNvSpPr/>
            <p:nvPr/>
          </p:nvSpPr>
          <p:spPr>
            <a:xfrm>
              <a:off x="2641052" y="4011312"/>
              <a:ext cx="239399" cy="200697"/>
            </a:xfrm>
            <a:prstGeom prst="rect">
              <a:avLst/>
            </a:prstGeom>
            <a:solidFill>
              <a:srgbClr val="E2231A">
                <a:alpha val="90196"/>
              </a:srgbClr>
            </a:solidFill>
          </p:spPr>
          <p:txBody>
            <a:bodyPr/>
            <a:lstStyle/>
            <a:p/>
          </p:txBody>
        </p:sp>
        <p:sp>
          <p:nvSpPr>
            <p:cNvPr id="30" name="rc30"/>
            <p:cNvSpPr/>
            <p:nvPr/>
          </p:nvSpPr>
          <p:spPr>
            <a:xfrm>
              <a:off x="2907052" y="3929045"/>
              <a:ext cx="239399" cy="282963"/>
            </a:xfrm>
            <a:prstGeom prst="rect">
              <a:avLst/>
            </a:prstGeom>
            <a:solidFill>
              <a:srgbClr val="E2231A">
                <a:alpha val="90196"/>
              </a:srgbClr>
            </a:solidFill>
          </p:spPr>
          <p:txBody>
            <a:bodyPr/>
            <a:lstStyle/>
            <a:p/>
          </p:txBody>
        </p:sp>
        <p:sp>
          <p:nvSpPr>
            <p:cNvPr id="31" name="rc31"/>
            <p:cNvSpPr/>
            <p:nvPr/>
          </p:nvSpPr>
          <p:spPr>
            <a:xfrm>
              <a:off x="3173051" y="3969367"/>
              <a:ext cx="239399" cy="242642"/>
            </a:xfrm>
            <a:prstGeom prst="rect">
              <a:avLst/>
            </a:prstGeom>
            <a:solidFill>
              <a:srgbClr val="E2231A">
                <a:alpha val="90196"/>
              </a:srgbClr>
            </a:solidFill>
          </p:spPr>
          <p:txBody>
            <a:bodyPr/>
            <a:lstStyle/>
            <a:p/>
          </p:txBody>
        </p:sp>
        <p:sp>
          <p:nvSpPr>
            <p:cNvPr id="32" name="rc32"/>
            <p:cNvSpPr/>
            <p:nvPr/>
          </p:nvSpPr>
          <p:spPr>
            <a:xfrm>
              <a:off x="3439051" y="3995341"/>
              <a:ext cx="239399" cy="216668"/>
            </a:xfrm>
            <a:prstGeom prst="rect">
              <a:avLst/>
            </a:prstGeom>
            <a:solidFill>
              <a:srgbClr val="E2231A">
                <a:alpha val="90196"/>
              </a:srgbClr>
            </a:solidFill>
          </p:spPr>
          <p:txBody>
            <a:bodyPr/>
            <a:lstStyle/>
            <a:p/>
          </p:txBody>
        </p:sp>
        <p:sp>
          <p:nvSpPr>
            <p:cNvPr id="33" name="rc33"/>
            <p:cNvSpPr/>
            <p:nvPr/>
          </p:nvSpPr>
          <p:spPr>
            <a:xfrm>
              <a:off x="3705050" y="4014047"/>
              <a:ext cx="239399" cy="197962"/>
            </a:xfrm>
            <a:prstGeom prst="rect">
              <a:avLst/>
            </a:prstGeom>
            <a:solidFill>
              <a:srgbClr val="E2231A">
                <a:alpha val="90196"/>
              </a:srgbClr>
            </a:solidFill>
          </p:spPr>
          <p:txBody>
            <a:bodyPr/>
            <a:lstStyle/>
            <a:p/>
          </p:txBody>
        </p:sp>
        <p:sp>
          <p:nvSpPr>
            <p:cNvPr id="34" name="rc34"/>
            <p:cNvSpPr/>
            <p:nvPr/>
          </p:nvSpPr>
          <p:spPr>
            <a:xfrm>
              <a:off x="3971050" y="3999619"/>
              <a:ext cx="239399" cy="212390"/>
            </a:xfrm>
            <a:prstGeom prst="rect">
              <a:avLst/>
            </a:prstGeom>
            <a:solidFill>
              <a:srgbClr val="E2231A">
                <a:alpha val="90196"/>
              </a:srgbClr>
            </a:solidFill>
          </p:spPr>
          <p:txBody>
            <a:bodyPr/>
            <a:lstStyle/>
            <a:p/>
          </p:txBody>
        </p:sp>
        <p:sp>
          <p:nvSpPr>
            <p:cNvPr id="35" name="rc35"/>
            <p:cNvSpPr/>
            <p:nvPr/>
          </p:nvSpPr>
          <p:spPr>
            <a:xfrm>
              <a:off x="4237050" y="3986209"/>
              <a:ext cx="239399" cy="225799"/>
            </a:xfrm>
            <a:prstGeom prst="rect">
              <a:avLst/>
            </a:prstGeom>
            <a:solidFill>
              <a:srgbClr val="E2231A">
                <a:alpha val="90196"/>
              </a:srgbClr>
            </a:solidFill>
          </p:spPr>
          <p:txBody>
            <a:bodyPr/>
            <a:lstStyle/>
            <a:p/>
          </p:txBody>
        </p:sp>
        <p:sp>
          <p:nvSpPr>
            <p:cNvPr id="36" name="rc36"/>
            <p:cNvSpPr/>
            <p:nvPr/>
          </p:nvSpPr>
          <p:spPr>
            <a:xfrm>
              <a:off x="4503049" y="3997218"/>
              <a:ext cx="239399" cy="214790"/>
            </a:xfrm>
            <a:prstGeom prst="rect">
              <a:avLst/>
            </a:prstGeom>
            <a:solidFill>
              <a:srgbClr val="E2231A">
                <a:alpha val="90196"/>
              </a:srgbClr>
            </a:solidFill>
          </p:spPr>
          <p:txBody>
            <a:bodyPr/>
            <a:lstStyle/>
            <a:p/>
          </p:txBody>
        </p:sp>
        <p:sp>
          <p:nvSpPr>
            <p:cNvPr id="37" name="rc37"/>
            <p:cNvSpPr/>
            <p:nvPr/>
          </p:nvSpPr>
          <p:spPr>
            <a:xfrm>
              <a:off x="4769049" y="4047503"/>
              <a:ext cx="239399" cy="164505"/>
            </a:xfrm>
            <a:prstGeom prst="rect">
              <a:avLst/>
            </a:prstGeom>
            <a:solidFill>
              <a:srgbClr val="E2231A">
                <a:alpha val="90196"/>
              </a:srgbClr>
            </a:solidFill>
          </p:spPr>
          <p:txBody>
            <a:bodyPr/>
            <a:lstStyle/>
            <a:p/>
          </p:txBody>
        </p:sp>
        <p:sp>
          <p:nvSpPr>
            <p:cNvPr id="38" name="rc38"/>
            <p:cNvSpPr/>
            <p:nvPr/>
          </p:nvSpPr>
          <p:spPr>
            <a:xfrm>
              <a:off x="5035049" y="4053296"/>
              <a:ext cx="239399" cy="158712"/>
            </a:xfrm>
            <a:prstGeom prst="rect">
              <a:avLst/>
            </a:prstGeom>
            <a:solidFill>
              <a:srgbClr val="E2231A">
                <a:alpha val="90196"/>
              </a:srgbClr>
            </a:solidFill>
          </p:spPr>
          <p:txBody>
            <a:bodyPr/>
            <a:lstStyle/>
            <a:p/>
          </p:txBody>
        </p:sp>
        <p:sp>
          <p:nvSpPr>
            <p:cNvPr id="39" name="rc39"/>
            <p:cNvSpPr/>
            <p:nvPr/>
          </p:nvSpPr>
          <p:spPr>
            <a:xfrm>
              <a:off x="5301048" y="4069736"/>
              <a:ext cx="239399" cy="142273"/>
            </a:xfrm>
            <a:prstGeom prst="rect">
              <a:avLst/>
            </a:prstGeom>
            <a:solidFill>
              <a:srgbClr val="E2231A">
                <a:alpha val="90196"/>
              </a:srgbClr>
            </a:solidFill>
          </p:spPr>
          <p:txBody>
            <a:bodyPr/>
            <a:lstStyle/>
            <a:p/>
          </p:txBody>
        </p:sp>
        <p:sp>
          <p:nvSpPr>
            <p:cNvPr id="40" name="rc40"/>
            <p:cNvSpPr/>
            <p:nvPr/>
          </p:nvSpPr>
          <p:spPr>
            <a:xfrm>
              <a:off x="5567048" y="3971110"/>
              <a:ext cx="239399" cy="240898"/>
            </a:xfrm>
            <a:prstGeom prst="rect">
              <a:avLst/>
            </a:prstGeom>
            <a:solidFill>
              <a:srgbClr val="E2231A">
                <a:alpha val="90196"/>
              </a:srgbClr>
            </a:solidFill>
          </p:spPr>
          <p:txBody>
            <a:bodyPr/>
            <a:lstStyle/>
            <a:p/>
          </p:txBody>
        </p:sp>
        <p:sp>
          <p:nvSpPr>
            <p:cNvPr id="41" name="rc41"/>
            <p:cNvSpPr/>
            <p:nvPr/>
          </p:nvSpPr>
          <p:spPr>
            <a:xfrm>
              <a:off x="5833047" y="4018137"/>
              <a:ext cx="239399" cy="193872"/>
            </a:xfrm>
            <a:prstGeom prst="rect">
              <a:avLst/>
            </a:prstGeom>
            <a:solidFill>
              <a:srgbClr val="E2231A">
                <a:alpha val="90196"/>
              </a:srgbClr>
            </a:solidFill>
          </p:spPr>
          <p:txBody>
            <a:bodyPr/>
            <a:lstStyle/>
            <a:p/>
          </p:txBody>
        </p:sp>
        <p:sp>
          <p:nvSpPr>
            <p:cNvPr id="42" name="rc42"/>
            <p:cNvSpPr/>
            <p:nvPr/>
          </p:nvSpPr>
          <p:spPr>
            <a:xfrm>
              <a:off x="6099047" y="4036052"/>
              <a:ext cx="239399" cy="175957"/>
            </a:xfrm>
            <a:prstGeom prst="rect">
              <a:avLst/>
            </a:prstGeom>
            <a:solidFill>
              <a:srgbClr val="E2231A">
                <a:alpha val="90196"/>
              </a:srgbClr>
            </a:solidFill>
          </p:spPr>
          <p:txBody>
            <a:bodyPr/>
            <a:lstStyle/>
            <a:p/>
          </p:txBody>
        </p:sp>
        <p:sp>
          <p:nvSpPr>
            <p:cNvPr id="43" name="rc43"/>
            <p:cNvSpPr/>
            <p:nvPr/>
          </p:nvSpPr>
          <p:spPr>
            <a:xfrm>
              <a:off x="6365047" y="4015549"/>
              <a:ext cx="239399" cy="196460"/>
            </a:xfrm>
            <a:prstGeom prst="rect">
              <a:avLst/>
            </a:prstGeom>
            <a:solidFill>
              <a:srgbClr val="E2231A">
                <a:alpha val="90196"/>
              </a:srgbClr>
            </a:solidFill>
          </p:spPr>
          <p:txBody>
            <a:bodyPr/>
            <a:lstStyle/>
            <a:p/>
          </p:txBody>
        </p:sp>
        <p:sp>
          <p:nvSpPr>
            <p:cNvPr id="44" name="rc44"/>
            <p:cNvSpPr/>
            <p:nvPr/>
          </p:nvSpPr>
          <p:spPr>
            <a:xfrm>
              <a:off x="6631046" y="4113303"/>
              <a:ext cx="239399" cy="98706"/>
            </a:xfrm>
            <a:prstGeom prst="rect">
              <a:avLst/>
            </a:prstGeom>
            <a:solidFill>
              <a:srgbClr val="E2231A">
                <a:alpha val="90196"/>
              </a:srgbClr>
            </a:solidFill>
          </p:spPr>
          <p:txBody>
            <a:bodyPr/>
            <a:lstStyle/>
            <a:p/>
          </p:txBody>
        </p:sp>
        <p:sp>
          <p:nvSpPr>
            <p:cNvPr id="45" name="rc45"/>
            <p:cNvSpPr/>
            <p:nvPr/>
          </p:nvSpPr>
          <p:spPr>
            <a:xfrm>
              <a:off x="6897046" y="4122663"/>
              <a:ext cx="239399" cy="89346"/>
            </a:xfrm>
            <a:prstGeom prst="rect">
              <a:avLst/>
            </a:prstGeom>
            <a:solidFill>
              <a:srgbClr val="E2231A">
                <a:alpha val="90196"/>
              </a:srgbClr>
            </a:solidFill>
          </p:spPr>
          <p:txBody>
            <a:bodyPr/>
            <a:lstStyle/>
            <a:p/>
          </p:txBody>
        </p:sp>
        <p:sp>
          <p:nvSpPr>
            <p:cNvPr id="46" name="rc46"/>
            <p:cNvSpPr/>
            <p:nvPr/>
          </p:nvSpPr>
          <p:spPr>
            <a:xfrm>
              <a:off x="7163045" y="4102482"/>
              <a:ext cx="239399" cy="109527"/>
            </a:xfrm>
            <a:prstGeom prst="rect">
              <a:avLst/>
            </a:prstGeom>
            <a:solidFill>
              <a:srgbClr val="E2231A">
                <a:alpha val="90196"/>
              </a:srgbClr>
            </a:solidFill>
          </p:spPr>
          <p:txBody>
            <a:bodyPr/>
            <a:lstStyle/>
            <a:p/>
          </p:txBody>
        </p:sp>
        <p:sp>
          <p:nvSpPr>
            <p:cNvPr id="47" name="rc47"/>
            <p:cNvSpPr/>
            <p:nvPr/>
          </p:nvSpPr>
          <p:spPr>
            <a:xfrm>
              <a:off x="7429045" y="4071439"/>
              <a:ext cx="239399" cy="140570"/>
            </a:xfrm>
            <a:prstGeom prst="rect">
              <a:avLst/>
            </a:prstGeom>
            <a:solidFill>
              <a:srgbClr val="E2231A">
                <a:alpha val="90196"/>
              </a:srgbClr>
            </a:solidFill>
          </p:spPr>
          <p:txBody>
            <a:bodyPr/>
            <a:lstStyle/>
            <a:p/>
          </p:txBody>
        </p:sp>
        <p:sp>
          <p:nvSpPr>
            <p:cNvPr id="48" name="rc48"/>
            <p:cNvSpPr/>
            <p:nvPr/>
          </p:nvSpPr>
          <p:spPr>
            <a:xfrm>
              <a:off x="7695045" y="3996306"/>
              <a:ext cx="239399" cy="215702"/>
            </a:xfrm>
            <a:prstGeom prst="rect">
              <a:avLst/>
            </a:prstGeom>
            <a:solidFill>
              <a:srgbClr val="E2231A">
                <a:alpha val="90196"/>
              </a:srgbClr>
            </a:solidFill>
          </p:spPr>
          <p:txBody>
            <a:bodyPr/>
            <a:lstStyle/>
            <a:p/>
          </p:txBody>
        </p:sp>
        <p:sp>
          <p:nvSpPr>
            <p:cNvPr id="49" name="rc49"/>
            <p:cNvSpPr/>
            <p:nvPr/>
          </p:nvSpPr>
          <p:spPr>
            <a:xfrm>
              <a:off x="7961044" y="4047114"/>
              <a:ext cx="239399" cy="164894"/>
            </a:xfrm>
            <a:prstGeom prst="rect">
              <a:avLst/>
            </a:prstGeom>
            <a:solidFill>
              <a:srgbClr val="E2231A">
                <a:alpha val="90196"/>
              </a:srgbClr>
            </a:solidFill>
          </p:spPr>
          <p:txBody>
            <a:bodyPr/>
            <a:lstStyle/>
            <a:p/>
          </p:txBody>
        </p:sp>
        <p:sp>
          <p:nvSpPr>
            <p:cNvPr id="50" name="rc50"/>
            <p:cNvSpPr/>
            <p:nvPr/>
          </p:nvSpPr>
          <p:spPr>
            <a:xfrm>
              <a:off x="5833047" y="3567529"/>
              <a:ext cx="239399" cy="450607"/>
            </a:xfrm>
            <a:prstGeom prst="rect">
              <a:avLst/>
            </a:prstGeom>
            <a:solidFill>
              <a:srgbClr val="B3B3B3">
                <a:alpha val="90196"/>
              </a:srgbClr>
            </a:solidFill>
          </p:spPr>
          <p:txBody>
            <a:bodyPr/>
            <a:lstStyle/>
            <a:p/>
          </p:txBody>
        </p:sp>
        <p:sp>
          <p:nvSpPr>
            <p:cNvPr id="51" name="rc51"/>
            <p:cNvSpPr/>
            <p:nvPr/>
          </p:nvSpPr>
          <p:spPr>
            <a:xfrm>
              <a:off x="6099047" y="3723118"/>
              <a:ext cx="239399" cy="312933"/>
            </a:xfrm>
            <a:prstGeom prst="rect">
              <a:avLst/>
            </a:prstGeom>
            <a:solidFill>
              <a:srgbClr val="B3B3B3">
                <a:alpha val="90196"/>
              </a:srgbClr>
            </a:solidFill>
          </p:spPr>
          <p:txBody>
            <a:bodyPr/>
            <a:lstStyle/>
            <a:p/>
          </p:txBody>
        </p:sp>
        <p:sp>
          <p:nvSpPr>
            <p:cNvPr id="52" name="rc52"/>
            <p:cNvSpPr/>
            <p:nvPr/>
          </p:nvSpPr>
          <p:spPr>
            <a:xfrm>
              <a:off x="6365047" y="3770869"/>
              <a:ext cx="239399" cy="244680"/>
            </a:xfrm>
            <a:prstGeom prst="rect">
              <a:avLst/>
            </a:prstGeom>
            <a:solidFill>
              <a:srgbClr val="B3B3B3">
                <a:alpha val="90196"/>
              </a:srgbClr>
            </a:solidFill>
          </p:spPr>
          <p:txBody>
            <a:bodyPr/>
            <a:lstStyle/>
            <a:p/>
          </p:txBody>
        </p:sp>
        <p:sp>
          <p:nvSpPr>
            <p:cNvPr id="53" name="rc53"/>
            <p:cNvSpPr/>
            <p:nvPr/>
          </p:nvSpPr>
          <p:spPr>
            <a:xfrm>
              <a:off x="6631046" y="3832163"/>
              <a:ext cx="239399" cy="281140"/>
            </a:xfrm>
            <a:prstGeom prst="rect">
              <a:avLst/>
            </a:prstGeom>
            <a:solidFill>
              <a:srgbClr val="B3B3B3">
                <a:alpha val="90196"/>
              </a:srgbClr>
            </a:solidFill>
          </p:spPr>
          <p:txBody>
            <a:bodyPr/>
            <a:lstStyle/>
            <a:p/>
          </p:txBody>
        </p:sp>
        <p:sp>
          <p:nvSpPr>
            <p:cNvPr id="54" name="rc54"/>
            <p:cNvSpPr/>
            <p:nvPr/>
          </p:nvSpPr>
          <p:spPr>
            <a:xfrm>
              <a:off x="6897046" y="3751345"/>
              <a:ext cx="239399" cy="371318"/>
            </a:xfrm>
            <a:prstGeom prst="rect">
              <a:avLst/>
            </a:prstGeom>
            <a:solidFill>
              <a:srgbClr val="B3B3B3">
                <a:alpha val="90196"/>
              </a:srgbClr>
            </a:solidFill>
          </p:spPr>
          <p:txBody>
            <a:bodyPr/>
            <a:lstStyle/>
            <a:p/>
          </p:txBody>
        </p:sp>
        <p:sp>
          <p:nvSpPr>
            <p:cNvPr id="55" name="rc55"/>
            <p:cNvSpPr/>
            <p:nvPr/>
          </p:nvSpPr>
          <p:spPr>
            <a:xfrm>
              <a:off x="7163045" y="3978901"/>
              <a:ext cx="239399" cy="123580"/>
            </a:xfrm>
            <a:prstGeom prst="rect">
              <a:avLst/>
            </a:prstGeom>
            <a:solidFill>
              <a:srgbClr val="B3B3B3">
                <a:alpha val="90196"/>
              </a:srgbClr>
            </a:solidFill>
          </p:spPr>
          <p:txBody>
            <a:bodyPr/>
            <a:lstStyle/>
            <a:p/>
          </p:txBody>
        </p:sp>
        <p:sp>
          <p:nvSpPr>
            <p:cNvPr id="56" name="rc56"/>
            <p:cNvSpPr/>
            <p:nvPr/>
          </p:nvSpPr>
          <p:spPr>
            <a:xfrm>
              <a:off x="7429045" y="3769581"/>
              <a:ext cx="239399" cy="301857"/>
            </a:xfrm>
            <a:prstGeom prst="rect">
              <a:avLst/>
            </a:prstGeom>
            <a:solidFill>
              <a:srgbClr val="B3B3B3">
                <a:alpha val="90196"/>
              </a:srgbClr>
            </a:solidFill>
          </p:spPr>
          <p:txBody>
            <a:bodyPr/>
            <a:lstStyle/>
            <a:p/>
          </p:txBody>
        </p:sp>
        <p:sp>
          <p:nvSpPr>
            <p:cNvPr id="57" name="rc57"/>
            <p:cNvSpPr/>
            <p:nvPr/>
          </p:nvSpPr>
          <p:spPr>
            <a:xfrm>
              <a:off x="7695045" y="3833316"/>
              <a:ext cx="239399" cy="162990"/>
            </a:xfrm>
            <a:prstGeom prst="rect">
              <a:avLst/>
            </a:prstGeom>
            <a:solidFill>
              <a:srgbClr val="B3B3B3">
                <a:alpha val="90196"/>
              </a:srgbClr>
            </a:solidFill>
          </p:spPr>
          <p:txBody>
            <a:bodyPr/>
            <a:lstStyle/>
            <a:p/>
          </p:txBody>
        </p:sp>
        <p:sp>
          <p:nvSpPr>
            <p:cNvPr id="58" name="rc58"/>
            <p:cNvSpPr/>
            <p:nvPr/>
          </p:nvSpPr>
          <p:spPr>
            <a:xfrm>
              <a:off x="7961044" y="3871573"/>
              <a:ext cx="239399" cy="175541"/>
            </a:xfrm>
            <a:prstGeom prst="rect">
              <a:avLst/>
            </a:prstGeom>
            <a:solidFill>
              <a:srgbClr val="B3B3B3">
                <a:alpha val="90196"/>
              </a:srgbClr>
            </a:solidFill>
          </p:spPr>
          <p:txBody>
            <a:bodyPr/>
            <a:lstStyle/>
            <a:p/>
          </p:txBody>
        </p:sp>
        <p:sp>
          <p:nvSpPr>
            <p:cNvPr id="59" name="pl59"/>
            <p:cNvSpPr/>
            <p:nvPr/>
          </p:nvSpPr>
          <p:spPr>
            <a:xfrm>
              <a:off x="1430754" y="2257087"/>
              <a:ext cx="6649990" cy="708927"/>
            </a:xfrm>
            <a:custGeom>
              <a:avLst/>
              <a:pathLst>
                <a:path w="6649990" h="708927">
                  <a:moveTo>
                    <a:pt x="0" y="472618"/>
                  </a:moveTo>
                  <a:lnTo>
                    <a:pt x="265999" y="708927"/>
                  </a:lnTo>
                  <a:lnTo>
                    <a:pt x="531999" y="494101"/>
                  </a:lnTo>
                  <a:lnTo>
                    <a:pt x="797998" y="451135"/>
                  </a:lnTo>
                  <a:lnTo>
                    <a:pt x="1063998" y="451135"/>
                  </a:lnTo>
                  <a:lnTo>
                    <a:pt x="1329998" y="386687"/>
                  </a:lnTo>
                  <a:lnTo>
                    <a:pt x="1595997" y="601514"/>
                  </a:lnTo>
                  <a:lnTo>
                    <a:pt x="1861997" y="472618"/>
                  </a:lnTo>
                  <a:lnTo>
                    <a:pt x="2127996" y="386687"/>
                  </a:lnTo>
                  <a:lnTo>
                    <a:pt x="2393996" y="322239"/>
                  </a:lnTo>
                  <a:lnTo>
                    <a:pt x="2659996" y="343722"/>
                  </a:lnTo>
                  <a:lnTo>
                    <a:pt x="2925995" y="365205"/>
                  </a:lnTo>
                  <a:lnTo>
                    <a:pt x="3191995" y="322239"/>
                  </a:lnTo>
                  <a:lnTo>
                    <a:pt x="3457995" y="193343"/>
                  </a:lnTo>
                  <a:lnTo>
                    <a:pt x="3723994" y="171861"/>
                  </a:lnTo>
                  <a:lnTo>
                    <a:pt x="3989994" y="128895"/>
                  </a:lnTo>
                  <a:lnTo>
                    <a:pt x="4255993" y="343722"/>
                  </a:lnTo>
                  <a:lnTo>
                    <a:pt x="4521993" y="236309"/>
                  </a:lnTo>
                  <a:lnTo>
                    <a:pt x="4787993" y="193343"/>
                  </a:lnTo>
                  <a:lnTo>
                    <a:pt x="5053992" y="236309"/>
                  </a:lnTo>
                  <a:lnTo>
                    <a:pt x="5319992" y="21482"/>
                  </a:lnTo>
                  <a:lnTo>
                    <a:pt x="5585991" y="0"/>
                  </a:lnTo>
                  <a:lnTo>
                    <a:pt x="5851991" y="42965"/>
                  </a:lnTo>
                  <a:lnTo>
                    <a:pt x="6117991" y="107413"/>
                  </a:lnTo>
                  <a:lnTo>
                    <a:pt x="6383990" y="257791"/>
                  </a:lnTo>
                  <a:lnTo>
                    <a:pt x="6649990" y="150378"/>
                  </a:lnTo>
                </a:path>
              </a:pathLst>
            </a:custGeom>
            <a:ln w="27101" cap="flat">
              <a:solidFill>
                <a:srgbClr val="3283FE">
                  <a:alpha val="100000"/>
                </a:srgbClr>
              </a:solidFill>
              <a:prstDash val="solid"/>
              <a:round/>
            </a:ln>
          </p:spPr>
          <p:txBody>
            <a:bodyPr/>
            <a:lstStyle/>
            <a:p/>
          </p:txBody>
        </p:sp>
        <p:sp>
          <p:nvSpPr>
            <p:cNvPr id="60" name="pl60"/>
            <p:cNvSpPr/>
            <p:nvPr/>
          </p:nvSpPr>
          <p:spPr>
            <a:xfrm>
              <a:off x="5952747" y="2514879"/>
              <a:ext cx="2127996" cy="1009685"/>
            </a:xfrm>
            <a:custGeom>
              <a:avLst/>
              <a:pathLst>
                <a:path w="2127996" h="1009685">
                  <a:moveTo>
                    <a:pt x="0" y="1009685"/>
                  </a:moveTo>
                  <a:lnTo>
                    <a:pt x="265999" y="622997"/>
                  </a:lnTo>
                  <a:lnTo>
                    <a:pt x="531999" y="494101"/>
                  </a:lnTo>
                  <a:lnTo>
                    <a:pt x="797998" y="343722"/>
                  </a:lnTo>
                  <a:lnTo>
                    <a:pt x="1063998" y="494101"/>
                  </a:lnTo>
                  <a:lnTo>
                    <a:pt x="1329998" y="0"/>
                  </a:lnTo>
                  <a:lnTo>
                    <a:pt x="1595997" y="365205"/>
                  </a:lnTo>
                  <a:lnTo>
                    <a:pt x="1861997" y="279274"/>
                  </a:lnTo>
                  <a:lnTo>
                    <a:pt x="2127996" y="257791"/>
                  </a:lnTo>
                </a:path>
              </a:pathLst>
            </a:custGeom>
            <a:ln w="27101" cap="flat">
              <a:solidFill>
                <a:srgbClr val="FFA500">
                  <a:alpha val="100000"/>
                </a:srgbClr>
              </a:solidFill>
              <a:prstDash val="solid"/>
              <a:round/>
            </a:ln>
          </p:spPr>
          <p:txBody>
            <a:bodyPr/>
            <a:lstStyle/>
            <a:p/>
          </p:txBody>
        </p:sp>
        <p:sp>
          <p:nvSpPr>
            <p:cNvPr id="61" name="tx61"/>
            <p:cNvSpPr/>
            <p:nvPr/>
          </p:nvSpPr>
          <p:spPr>
            <a:xfrm>
              <a:off x="1360416" y="25467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69</a:t>
              </a:r>
            </a:p>
          </p:txBody>
        </p:sp>
        <p:sp>
          <p:nvSpPr>
            <p:cNvPr id="62" name="tx62"/>
            <p:cNvSpPr/>
            <p:nvPr/>
          </p:nvSpPr>
          <p:spPr>
            <a:xfrm>
              <a:off x="2690414"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63" name="tx63"/>
            <p:cNvSpPr/>
            <p:nvPr/>
          </p:nvSpPr>
          <p:spPr>
            <a:xfrm>
              <a:off x="4020412"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64" name="tx64"/>
            <p:cNvSpPr/>
            <p:nvPr/>
          </p:nvSpPr>
          <p:spPr>
            <a:xfrm>
              <a:off x="5350410"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65" name="tx65"/>
            <p:cNvSpPr/>
            <p:nvPr/>
          </p:nvSpPr>
          <p:spPr>
            <a:xfrm>
              <a:off x="6414408"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66" name="tx66"/>
            <p:cNvSpPr/>
            <p:nvPr/>
          </p:nvSpPr>
          <p:spPr>
            <a:xfrm>
              <a:off x="6414408" y="30704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56</a:t>
              </a:r>
            </a:p>
          </p:txBody>
        </p:sp>
        <p:sp>
          <p:nvSpPr>
            <p:cNvPr id="67" name="tx67"/>
            <p:cNvSpPr/>
            <p:nvPr/>
          </p:nvSpPr>
          <p:spPr>
            <a:xfrm>
              <a:off x="668040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68" name="tx68"/>
            <p:cNvSpPr/>
            <p:nvPr/>
          </p:nvSpPr>
          <p:spPr>
            <a:xfrm>
              <a:off x="6680408" y="291999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63</a:t>
              </a:r>
            </a:p>
          </p:txBody>
        </p:sp>
        <p:sp>
          <p:nvSpPr>
            <p:cNvPr id="69" name="tx69"/>
            <p:cNvSpPr/>
            <p:nvPr/>
          </p:nvSpPr>
          <p:spPr>
            <a:xfrm>
              <a:off x="6946408"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0" name="tx70"/>
            <p:cNvSpPr/>
            <p:nvPr/>
          </p:nvSpPr>
          <p:spPr>
            <a:xfrm>
              <a:off x="6946408" y="30704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56</a:t>
              </a:r>
            </a:p>
          </p:txBody>
        </p:sp>
        <p:sp>
          <p:nvSpPr>
            <p:cNvPr id="71" name="tx71"/>
            <p:cNvSpPr/>
            <p:nvPr/>
          </p:nvSpPr>
          <p:spPr>
            <a:xfrm>
              <a:off x="7212407"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2" name="tx72"/>
            <p:cNvSpPr/>
            <p:nvPr/>
          </p:nvSpPr>
          <p:spPr>
            <a:xfrm>
              <a:off x="7212407"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73" name="tx73"/>
            <p:cNvSpPr/>
            <p:nvPr/>
          </p:nvSpPr>
          <p:spPr>
            <a:xfrm>
              <a:off x="7478407"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74" name="tx74"/>
            <p:cNvSpPr/>
            <p:nvPr/>
          </p:nvSpPr>
          <p:spPr>
            <a:xfrm>
              <a:off x="7478407" y="29415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62</a:t>
              </a:r>
            </a:p>
          </p:txBody>
        </p:sp>
        <p:sp>
          <p:nvSpPr>
            <p:cNvPr id="75" name="tx75"/>
            <p:cNvSpPr/>
            <p:nvPr/>
          </p:nvSpPr>
          <p:spPr>
            <a:xfrm>
              <a:off x="7744407"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76" name="tx76"/>
            <p:cNvSpPr/>
            <p:nvPr/>
          </p:nvSpPr>
          <p:spPr>
            <a:xfrm>
              <a:off x="7744407"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77" name="tx77"/>
            <p:cNvSpPr/>
            <p:nvPr/>
          </p:nvSpPr>
          <p:spPr>
            <a:xfrm>
              <a:off x="8010406"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78" name="tx78"/>
            <p:cNvSpPr/>
            <p:nvPr/>
          </p:nvSpPr>
          <p:spPr>
            <a:xfrm>
              <a:off x="8010406" y="28341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67</a:t>
              </a:r>
            </a:p>
          </p:txBody>
        </p:sp>
        <p:sp>
          <p:nvSpPr>
            <p:cNvPr id="79" name="tx79"/>
            <p:cNvSpPr/>
            <p:nvPr/>
          </p:nvSpPr>
          <p:spPr>
            <a:xfrm>
              <a:off x="1325260" y="405839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80" name="tx80"/>
            <p:cNvSpPr/>
            <p:nvPr/>
          </p:nvSpPr>
          <p:spPr>
            <a:xfrm>
              <a:off x="2700462" y="40712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1" name="tx81"/>
            <p:cNvSpPr/>
            <p:nvPr/>
          </p:nvSpPr>
          <p:spPr>
            <a:xfrm>
              <a:off x="3985256" y="406537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82" name="tx82"/>
            <p:cNvSpPr/>
            <p:nvPr/>
          </p:nvSpPr>
          <p:spPr>
            <a:xfrm>
              <a:off x="5315254" y="41004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83" name="tx83"/>
            <p:cNvSpPr/>
            <p:nvPr/>
          </p:nvSpPr>
          <p:spPr>
            <a:xfrm>
              <a:off x="6379253" y="407466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84" name="tx84"/>
            <p:cNvSpPr/>
            <p:nvPr/>
          </p:nvSpPr>
          <p:spPr>
            <a:xfrm>
              <a:off x="6675397" y="412385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85" name="tx85"/>
            <p:cNvSpPr/>
            <p:nvPr/>
          </p:nvSpPr>
          <p:spPr>
            <a:xfrm>
              <a:off x="6941397" y="41268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86" name="tx86"/>
            <p:cNvSpPr/>
            <p:nvPr/>
          </p:nvSpPr>
          <p:spPr>
            <a:xfrm>
              <a:off x="7207396" y="41168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87" name="tx87"/>
            <p:cNvSpPr/>
            <p:nvPr/>
          </p:nvSpPr>
          <p:spPr>
            <a:xfrm>
              <a:off x="7443251" y="41012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88" name="tx88"/>
            <p:cNvSpPr/>
            <p:nvPr/>
          </p:nvSpPr>
          <p:spPr>
            <a:xfrm>
              <a:off x="7709251" y="406371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89" name="tx89"/>
            <p:cNvSpPr/>
            <p:nvPr/>
          </p:nvSpPr>
          <p:spPr>
            <a:xfrm>
              <a:off x="7975250" y="408906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90" name="tx90"/>
            <p:cNvSpPr/>
            <p:nvPr/>
          </p:nvSpPr>
          <p:spPr>
            <a:xfrm>
              <a:off x="6379253" y="385276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91" name="tx91"/>
            <p:cNvSpPr/>
            <p:nvPr/>
          </p:nvSpPr>
          <p:spPr>
            <a:xfrm>
              <a:off x="6690456" y="39336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2" name="tx92"/>
            <p:cNvSpPr/>
            <p:nvPr/>
          </p:nvSpPr>
          <p:spPr>
            <a:xfrm>
              <a:off x="6911252" y="389788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27.7</a:t>
              </a:r>
            </a:p>
          </p:txBody>
        </p:sp>
        <p:sp>
          <p:nvSpPr>
            <p:cNvPr id="93" name="tx93"/>
            <p:cNvSpPr/>
            <p:nvPr/>
          </p:nvSpPr>
          <p:spPr>
            <a:xfrm>
              <a:off x="7207396" y="40002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94" name="tx94"/>
            <p:cNvSpPr/>
            <p:nvPr/>
          </p:nvSpPr>
          <p:spPr>
            <a:xfrm>
              <a:off x="7443251" y="3880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a:t>
              </a:r>
            </a:p>
          </p:txBody>
        </p:sp>
        <p:sp>
          <p:nvSpPr>
            <p:cNvPr id="95" name="tx95"/>
            <p:cNvSpPr/>
            <p:nvPr/>
          </p:nvSpPr>
          <p:spPr>
            <a:xfrm>
              <a:off x="7709251" y="387569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96" name="tx96"/>
            <p:cNvSpPr/>
            <p:nvPr/>
          </p:nvSpPr>
          <p:spPr>
            <a:xfrm>
              <a:off x="7975250" y="391885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97" name="tx97"/>
            <p:cNvSpPr/>
            <p:nvPr/>
          </p:nvSpPr>
          <p:spPr>
            <a:xfrm>
              <a:off x="6389802" y="3664586"/>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32.9</a:t>
              </a:r>
            </a:p>
          </p:txBody>
        </p:sp>
        <p:sp>
          <p:nvSpPr>
            <p:cNvPr id="98" name="tx98"/>
            <p:cNvSpPr/>
            <p:nvPr/>
          </p:nvSpPr>
          <p:spPr>
            <a:xfrm>
              <a:off x="6655802" y="3725880"/>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28.3</a:t>
              </a:r>
            </a:p>
          </p:txBody>
        </p:sp>
        <p:sp>
          <p:nvSpPr>
            <p:cNvPr id="99" name="tx99"/>
            <p:cNvSpPr/>
            <p:nvPr/>
          </p:nvSpPr>
          <p:spPr>
            <a:xfrm>
              <a:off x="6921801" y="3645062"/>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34.4</a:t>
              </a:r>
            </a:p>
          </p:txBody>
        </p:sp>
        <p:sp>
          <p:nvSpPr>
            <p:cNvPr id="100" name="tx100"/>
            <p:cNvSpPr/>
            <p:nvPr/>
          </p:nvSpPr>
          <p:spPr>
            <a:xfrm>
              <a:off x="7187801" y="3873857"/>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17.4</a:t>
              </a:r>
            </a:p>
          </p:txBody>
        </p:sp>
        <p:sp>
          <p:nvSpPr>
            <p:cNvPr id="101" name="tx101"/>
            <p:cNvSpPr/>
            <p:nvPr/>
          </p:nvSpPr>
          <p:spPr>
            <a:xfrm>
              <a:off x="7494484" y="366329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102" name="tx102"/>
            <p:cNvSpPr/>
            <p:nvPr/>
          </p:nvSpPr>
          <p:spPr>
            <a:xfrm>
              <a:off x="7719800" y="372708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28.2</a:t>
              </a:r>
            </a:p>
          </p:txBody>
        </p:sp>
        <p:sp>
          <p:nvSpPr>
            <p:cNvPr id="103" name="tx103"/>
            <p:cNvSpPr/>
            <p:nvPr/>
          </p:nvSpPr>
          <p:spPr>
            <a:xfrm>
              <a:off x="7985800" y="376533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25.4</a:t>
              </a:r>
            </a:p>
          </p:txBody>
        </p:sp>
        <p:sp>
          <p:nvSpPr>
            <p:cNvPr id="104" name="tx104"/>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5" name="tx105"/>
            <p:cNvSpPr/>
            <p:nvPr/>
          </p:nvSpPr>
          <p:spPr>
            <a:xfrm>
              <a:off x="655386" y="348942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06" name="tx106"/>
            <p:cNvSpPr/>
            <p:nvPr/>
          </p:nvSpPr>
          <p:spPr>
            <a:xfrm>
              <a:off x="577692" y="281896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7" name="tx107"/>
            <p:cNvSpPr/>
            <p:nvPr/>
          </p:nvSpPr>
          <p:spPr>
            <a:xfrm>
              <a:off x="577692" y="214849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08" name="tx10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5" name="tx12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6" name="pl126"/>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7" name="pl127"/>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8" name="tx128"/>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9" name="tx129"/>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0" name="rc130"/>
            <p:cNvSpPr/>
            <p:nvPr/>
          </p:nvSpPr>
          <p:spPr>
            <a:xfrm>
              <a:off x="4686533" y="5080163"/>
              <a:ext cx="201456" cy="201456"/>
            </a:xfrm>
            <a:prstGeom prst="rect">
              <a:avLst/>
            </a:prstGeom>
            <a:solidFill>
              <a:srgbClr val="E2231A">
                <a:alpha val="90196"/>
              </a:srgbClr>
            </a:solidFill>
          </p:spPr>
          <p:txBody>
            <a:bodyPr/>
            <a:lstStyle/>
            <a:p/>
          </p:txBody>
        </p:sp>
        <p:sp>
          <p:nvSpPr>
            <p:cNvPr id="131" name="rc131"/>
            <p:cNvSpPr/>
            <p:nvPr/>
          </p:nvSpPr>
          <p:spPr>
            <a:xfrm>
              <a:off x="5650692" y="5080163"/>
              <a:ext cx="201456" cy="201456"/>
            </a:xfrm>
            <a:prstGeom prst="rect">
              <a:avLst/>
            </a:prstGeom>
            <a:solidFill>
              <a:srgbClr val="B3B3B3">
                <a:alpha val="90196"/>
              </a:srgbClr>
            </a:solidFill>
          </p:spPr>
          <p:txBody>
            <a:bodyPr/>
            <a:lstStyle/>
            <a:p/>
          </p:txBody>
        </p:sp>
        <p:sp>
          <p:nvSpPr>
            <p:cNvPr id="132" name="tx132"/>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3" name="tx133"/>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4" name="tx134"/>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5" name="tx135"/>
            <p:cNvSpPr/>
            <p:nvPr/>
          </p:nvSpPr>
          <p:spPr>
            <a:xfrm>
              <a:off x="966584" y="1594448"/>
              <a:ext cx="15097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Namibia, 2000-2025</a:t>
              </a:r>
            </a:p>
          </p:txBody>
        </p:sp>
        <p:sp>
          <p:nvSpPr>
            <p:cNvPr id="136" name="pl136"/>
            <p:cNvSpPr/>
            <p:nvPr/>
          </p:nvSpPr>
          <p:spPr>
            <a:xfrm>
              <a:off x="23581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44523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654647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0" name="pl140"/>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1" name="pl141"/>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2" name="pl142"/>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40522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49938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75935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311054" y="5840557"/>
              <a:ext cx="3068163" cy="124062"/>
            </a:xfrm>
            <a:prstGeom prst="rect">
              <a:avLst/>
            </a:prstGeom>
            <a:solidFill>
              <a:srgbClr val="E2231A">
                <a:alpha val="90196"/>
              </a:srgbClr>
            </a:solidFill>
          </p:spPr>
          <p:txBody>
            <a:bodyPr/>
            <a:lstStyle/>
            <a:p/>
          </p:txBody>
        </p:sp>
        <p:sp>
          <p:nvSpPr>
            <p:cNvPr id="147" name="rc147"/>
            <p:cNvSpPr/>
            <p:nvPr/>
          </p:nvSpPr>
          <p:spPr>
            <a:xfrm>
              <a:off x="1311054" y="5685479"/>
              <a:ext cx="3368676" cy="124062"/>
            </a:xfrm>
            <a:prstGeom prst="rect">
              <a:avLst/>
            </a:prstGeom>
            <a:solidFill>
              <a:srgbClr val="E2231A">
                <a:alpha val="90196"/>
              </a:srgbClr>
            </a:solidFill>
          </p:spPr>
          <p:txBody>
            <a:bodyPr/>
            <a:lstStyle/>
            <a:p/>
          </p:txBody>
        </p:sp>
        <p:sp>
          <p:nvSpPr>
            <p:cNvPr id="148" name="rc148"/>
            <p:cNvSpPr/>
            <p:nvPr/>
          </p:nvSpPr>
          <p:spPr>
            <a:xfrm>
              <a:off x="1311054" y="5530401"/>
              <a:ext cx="2575196" cy="124062"/>
            </a:xfrm>
            <a:prstGeom prst="rect">
              <a:avLst/>
            </a:prstGeom>
            <a:solidFill>
              <a:srgbClr val="E2231A">
                <a:alpha val="90196"/>
              </a:srgbClr>
            </a:solidFill>
          </p:spPr>
          <p:txBody>
            <a:bodyPr/>
            <a:lstStyle/>
            <a:p/>
          </p:txBody>
        </p:sp>
        <p:sp>
          <p:nvSpPr>
            <p:cNvPr id="149" name="rc149"/>
            <p:cNvSpPr/>
            <p:nvPr/>
          </p:nvSpPr>
          <p:spPr>
            <a:xfrm>
              <a:off x="4379218" y="5840557"/>
              <a:ext cx="3821226" cy="124062"/>
            </a:xfrm>
            <a:prstGeom prst="rect">
              <a:avLst/>
            </a:prstGeom>
            <a:solidFill>
              <a:srgbClr val="B3B3B3">
                <a:alpha val="90196"/>
              </a:srgbClr>
            </a:solidFill>
          </p:spPr>
          <p:txBody>
            <a:bodyPr/>
            <a:lstStyle/>
            <a:p/>
          </p:txBody>
        </p:sp>
        <p:sp>
          <p:nvSpPr>
            <p:cNvPr id="150" name="rc150"/>
            <p:cNvSpPr/>
            <p:nvPr/>
          </p:nvSpPr>
          <p:spPr>
            <a:xfrm>
              <a:off x="4679731" y="5685479"/>
              <a:ext cx="2545459" cy="124062"/>
            </a:xfrm>
            <a:prstGeom prst="rect">
              <a:avLst/>
            </a:prstGeom>
            <a:solidFill>
              <a:srgbClr val="B3B3B3">
                <a:alpha val="90196"/>
              </a:srgbClr>
            </a:solidFill>
          </p:spPr>
          <p:txBody>
            <a:bodyPr/>
            <a:lstStyle/>
            <a:p/>
          </p:txBody>
        </p:sp>
        <p:sp>
          <p:nvSpPr>
            <p:cNvPr id="151" name="rc151"/>
            <p:cNvSpPr/>
            <p:nvPr/>
          </p:nvSpPr>
          <p:spPr>
            <a:xfrm>
              <a:off x="3886251" y="5530401"/>
              <a:ext cx="2741473" cy="124062"/>
            </a:xfrm>
            <a:prstGeom prst="rect">
              <a:avLst/>
            </a:prstGeom>
            <a:solidFill>
              <a:srgbClr val="B3B3B3">
                <a:alpha val="90196"/>
              </a:srgbClr>
            </a:solidFill>
          </p:spPr>
          <p:txBody>
            <a:bodyPr/>
            <a:lstStyle/>
            <a:p/>
          </p:txBody>
        </p:sp>
        <p:sp>
          <p:nvSpPr>
            <p:cNvPr id="152" name="tx152"/>
            <p:cNvSpPr/>
            <p:nvPr/>
          </p:nvSpPr>
          <p:spPr>
            <a:xfrm>
              <a:off x="8312971"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32.9</a:t>
              </a:r>
            </a:p>
          </p:txBody>
        </p:sp>
        <p:sp>
          <p:nvSpPr>
            <p:cNvPr id="153" name="tx153"/>
            <p:cNvSpPr/>
            <p:nvPr/>
          </p:nvSpPr>
          <p:spPr>
            <a:xfrm>
              <a:off x="7337717"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28.2</a:t>
              </a:r>
            </a:p>
          </p:txBody>
        </p:sp>
        <p:sp>
          <p:nvSpPr>
            <p:cNvPr id="154" name="tx154"/>
            <p:cNvSpPr/>
            <p:nvPr/>
          </p:nvSpPr>
          <p:spPr>
            <a:xfrm>
              <a:off x="674025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a:t>
              </a:r>
            </a:p>
          </p:txBody>
        </p:sp>
        <p:sp>
          <p:nvSpPr>
            <p:cNvPr id="155" name="tx155"/>
            <p:cNvSpPr/>
            <p:nvPr/>
          </p:nvSpPr>
          <p:spPr>
            <a:xfrm>
              <a:off x="2732609"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14.7</a:t>
              </a:r>
            </a:p>
          </p:txBody>
        </p:sp>
        <p:sp>
          <p:nvSpPr>
            <p:cNvPr id="156" name="tx156"/>
            <p:cNvSpPr/>
            <p:nvPr/>
          </p:nvSpPr>
          <p:spPr>
            <a:xfrm>
              <a:off x="2882866"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16.1</a:t>
              </a:r>
            </a:p>
          </p:txBody>
        </p:sp>
        <p:sp>
          <p:nvSpPr>
            <p:cNvPr id="157" name="tx157"/>
            <p:cNvSpPr/>
            <p:nvPr/>
          </p:nvSpPr>
          <p:spPr>
            <a:xfrm>
              <a:off x="2486126"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12.3</a:t>
              </a:r>
            </a:p>
          </p:txBody>
        </p:sp>
        <p:sp>
          <p:nvSpPr>
            <p:cNvPr id="158" name="tx158"/>
            <p:cNvSpPr/>
            <p:nvPr/>
          </p:nvSpPr>
          <p:spPr>
            <a:xfrm>
              <a:off x="6177304"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18.2</a:t>
              </a:r>
            </a:p>
          </p:txBody>
        </p:sp>
        <p:sp>
          <p:nvSpPr>
            <p:cNvPr id="159" name="tx159"/>
            <p:cNvSpPr/>
            <p:nvPr/>
          </p:nvSpPr>
          <p:spPr>
            <a:xfrm>
              <a:off x="5839934"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12.2</a:t>
              </a:r>
            </a:p>
          </p:txBody>
        </p:sp>
        <p:sp>
          <p:nvSpPr>
            <p:cNvPr id="160" name="tx160"/>
            <p:cNvSpPr/>
            <p:nvPr/>
          </p:nvSpPr>
          <p:spPr>
            <a:xfrm>
              <a:off x="5144461"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13.1</a:t>
              </a:r>
            </a:p>
          </p:txBody>
        </p:sp>
        <p:sp>
          <p:nvSpPr>
            <p:cNvPr id="161" name="tx161"/>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4" name="tx164"/>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5" name="tx165"/>
            <p:cNvSpPr/>
            <p:nvPr/>
          </p:nvSpPr>
          <p:spPr>
            <a:xfrm>
              <a:off x="3280937"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6" name="tx166"/>
            <p:cNvSpPr/>
            <p:nvPr/>
          </p:nvSpPr>
          <p:spPr>
            <a:xfrm>
              <a:off x="5375104"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67" name="tx167"/>
            <p:cNvSpPr/>
            <p:nvPr/>
          </p:nvSpPr>
          <p:spPr>
            <a:xfrm>
              <a:off x="7469271" y="605608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68" name="tx168"/>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9" name="tx16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0" name="tx170"/>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84%. This is greater than in 2019, where coverage was 80%.
12,000 children missed their routine first dose of measles vaccine.
MCV2 is typically administered to children between 18 months and five years old. MCV2 coverage remained relatively constant (within 1%) at 67% in 2025.</a:t>
            </a:r>
          </a:p>
        </p:txBody>
      </p:sp>
      <p:sp>
        <p:nvSpPr>
          <p:cNvPr id="1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79% in 2024 to 84% in 2025 - below the 95% level needed to prevent outbreaks and, leaving 12,000 children without any protection against measles. MCV2 coverage remained relatively constant (within 1%) at 66% - below the IA2030 target of 90%.</a:t>
            </a:r>
          </a:p>
        </p:txBody>
      </p:sp>
      <p:grpSp xmlns:pic="http://schemas.openxmlformats.org/drawingml/2006/picture">
        <p:nvGrpSpPr>
          <p:cNvPr id="173" name=""/>
          <p:cNvGrpSpPr/>
          <p:nvPr/>
        </p:nvGrpSpPr>
        <p:grpSpPr>
          <a:xfrm>
            <a:off x="292608" y="1097280"/>
            <a:ext cx="8595360" cy="28575"/>
            <a:chOff x="292608" y="1097280"/>
            <a:chExt cx="8595360" cy="28575"/>
          </a:xfrm>
        </p:grpSpPr>
        <p:sp>
          <p:nvSpPr>
            <p:cNvPr id="17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69402"/>
              <a:ext cx="3397293" cy="721754"/>
            </a:xfrm>
            <a:custGeom>
              <a:avLst/>
              <a:pathLst>
                <a:path w="3397293" h="721754">
                  <a:moveTo>
                    <a:pt x="0" y="481169"/>
                  </a:moveTo>
                  <a:lnTo>
                    <a:pt x="135891" y="721754"/>
                  </a:lnTo>
                  <a:lnTo>
                    <a:pt x="271783" y="503041"/>
                  </a:lnTo>
                  <a:lnTo>
                    <a:pt x="407675" y="459298"/>
                  </a:lnTo>
                  <a:lnTo>
                    <a:pt x="543566" y="459298"/>
                  </a:lnTo>
                  <a:lnTo>
                    <a:pt x="679458" y="393684"/>
                  </a:lnTo>
                  <a:lnTo>
                    <a:pt x="815350" y="612397"/>
                  </a:lnTo>
                  <a:lnTo>
                    <a:pt x="951242" y="481169"/>
                  </a:lnTo>
                  <a:lnTo>
                    <a:pt x="1087133" y="393684"/>
                  </a:lnTo>
                  <a:lnTo>
                    <a:pt x="1223025" y="328070"/>
                  </a:lnTo>
                  <a:lnTo>
                    <a:pt x="1358917" y="349941"/>
                  </a:lnTo>
                  <a:lnTo>
                    <a:pt x="1494809" y="371812"/>
                  </a:lnTo>
                  <a:lnTo>
                    <a:pt x="1630700" y="328070"/>
                  </a:lnTo>
                  <a:lnTo>
                    <a:pt x="1766592" y="196842"/>
                  </a:lnTo>
                  <a:lnTo>
                    <a:pt x="1902484" y="174970"/>
                  </a:lnTo>
                  <a:lnTo>
                    <a:pt x="2038375" y="131228"/>
                  </a:lnTo>
                  <a:lnTo>
                    <a:pt x="2174267" y="349941"/>
                  </a:lnTo>
                  <a:lnTo>
                    <a:pt x="2310159" y="240584"/>
                  </a:lnTo>
                  <a:lnTo>
                    <a:pt x="2446051" y="196842"/>
                  </a:lnTo>
                  <a:lnTo>
                    <a:pt x="2581942" y="240584"/>
                  </a:lnTo>
                  <a:lnTo>
                    <a:pt x="2717834" y="21871"/>
                  </a:lnTo>
                  <a:lnTo>
                    <a:pt x="2853726" y="0"/>
                  </a:lnTo>
                  <a:lnTo>
                    <a:pt x="2989618" y="43742"/>
                  </a:lnTo>
                  <a:lnTo>
                    <a:pt x="3125509" y="109356"/>
                  </a:lnTo>
                  <a:lnTo>
                    <a:pt x="3261401" y="262456"/>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69402"/>
              <a:ext cx="3397293" cy="721754"/>
            </a:xfrm>
            <a:custGeom>
              <a:avLst/>
              <a:pathLst>
                <a:path w="3397293" h="721754">
                  <a:moveTo>
                    <a:pt x="0" y="481169"/>
                  </a:moveTo>
                  <a:lnTo>
                    <a:pt x="135891" y="721754"/>
                  </a:lnTo>
                  <a:lnTo>
                    <a:pt x="271783" y="503041"/>
                  </a:lnTo>
                  <a:lnTo>
                    <a:pt x="407675" y="459298"/>
                  </a:lnTo>
                  <a:lnTo>
                    <a:pt x="543566" y="459298"/>
                  </a:lnTo>
                  <a:lnTo>
                    <a:pt x="679458" y="393684"/>
                  </a:lnTo>
                  <a:lnTo>
                    <a:pt x="815350" y="612397"/>
                  </a:lnTo>
                  <a:lnTo>
                    <a:pt x="951242" y="481169"/>
                  </a:lnTo>
                  <a:lnTo>
                    <a:pt x="1087133" y="393684"/>
                  </a:lnTo>
                  <a:lnTo>
                    <a:pt x="1223025" y="328070"/>
                  </a:lnTo>
                  <a:lnTo>
                    <a:pt x="1358917" y="349941"/>
                  </a:lnTo>
                  <a:lnTo>
                    <a:pt x="1494809" y="371812"/>
                  </a:lnTo>
                  <a:lnTo>
                    <a:pt x="1630700" y="328070"/>
                  </a:lnTo>
                  <a:lnTo>
                    <a:pt x="1766592" y="196842"/>
                  </a:lnTo>
                  <a:lnTo>
                    <a:pt x="1902484" y="174970"/>
                  </a:lnTo>
                  <a:lnTo>
                    <a:pt x="2038375" y="131228"/>
                  </a:lnTo>
                  <a:lnTo>
                    <a:pt x="2174267" y="349941"/>
                  </a:lnTo>
                  <a:lnTo>
                    <a:pt x="2310159" y="240584"/>
                  </a:lnTo>
                  <a:lnTo>
                    <a:pt x="2446051" y="196842"/>
                  </a:lnTo>
                  <a:lnTo>
                    <a:pt x="2581942" y="240584"/>
                  </a:lnTo>
                  <a:lnTo>
                    <a:pt x="2717834" y="21871"/>
                  </a:lnTo>
                  <a:lnTo>
                    <a:pt x="2853726" y="0"/>
                  </a:lnTo>
                  <a:lnTo>
                    <a:pt x="2989618" y="43742"/>
                  </a:lnTo>
                  <a:lnTo>
                    <a:pt x="3125509" y="109356"/>
                  </a:lnTo>
                  <a:lnTo>
                    <a:pt x="3261401" y="262456"/>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2" name="pl32"/>
            <p:cNvSpPr/>
            <p:nvPr/>
          </p:nvSpPr>
          <p:spPr>
            <a:xfrm>
              <a:off x="1120965" y="2069402"/>
              <a:ext cx="3397293" cy="721754"/>
            </a:xfrm>
            <a:custGeom>
              <a:avLst/>
              <a:pathLst>
                <a:path w="3397293" h="721754">
                  <a:moveTo>
                    <a:pt x="0" y="481169"/>
                  </a:moveTo>
                  <a:lnTo>
                    <a:pt x="135891" y="721754"/>
                  </a:lnTo>
                  <a:lnTo>
                    <a:pt x="271783" y="503041"/>
                  </a:lnTo>
                  <a:lnTo>
                    <a:pt x="407675" y="459298"/>
                  </a:lnTo>
                  <a:lnTo>
                    <a:pt x="543566" y="459298"/>
                  </a:lnTo>
                  <a:lnTo>
                    <a:pt x="679458" y="393684"/>
                  </a:lnTo>
                  <a:lnTo>
                    <a:pt x="815350" y="612397"/>
                  </a:lnTo>
                  <a:lnTo>
                    <a:pt x="951242" y="481169"/>
                  </a:lnTo>
                  <a:lnTo>
                    <a:pt x="1087133" y="393684"/>
                  </a:lnTo>
                  <a:lnTo>
                    <a:pt x="1223025" y="328070"/>
                  </a:lnTo>
                  <a:lnTo>
                    <a:pt x="1358917" y="349941"/>
                  </a:lnTo>
                  <a:lnTo>
                    <a:pt x="1494809" y="371812"/>
                  </a:lnTo>
                  <a:lnTo>
                    <a:pt x="1630700" y="328070"/>
                  </a:lnTo>
                  <a:lnTo>
                    <a:pt x="1766592" y="196842"/>
                  </a:lnTo>
                  <a:lnTo>
                    <a:pt x="1902484" y="174970"/>
                  </a:lnTo>
                  <a:lnTo>
                    <a:pt x="2038375" y="131228"/>
                  </a:lnTo>
                  <a:lnTo>
                    <a:pt x="2174267" y="349941"/>
                  </a:lnTo>
                  <a:lnTo>
                    <a:pt x="2310159" y="240584"/>
                  </a:lnTo>
                  <a:lnTo>
                    <a:pt x="2446051" y="196842"/>
                  </a:lnTo>
                  <a:lnTo>
                    <a:pt x="2581942" y="240584"/>
                  </a:lnTo>
                  <a:lnTo>
                    <a:pt x="2717834" y="21871"/>
                  </a:lnTo>
                  <a:lnTo>
                    <a:pt x="2853726" y="0"/>
                  </a:lnTo>
                  <a:lnTo>
                    <a:pt x="2989618" y="43742"/>
                  </a:lnTo>
                  <a:lnTo>
                    <a:pt x="3125509" y="109356"/>
                  </a:lnTo>
                  <a:lnTo>
                    <a:pt x="3261401" y="262456"/>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5" name="tx35"/>
            <p:cNvSpPr/>
            <p:nvPr/>
          </p:nvSpPr>
          <p:spPr>
            <a:xfrm>
              <a:off x="2419592"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2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57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70" y="4990743"/>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Namibia</a:t>
              </a:r>
            </a:p>
          </p:txBody>
        </p:sp>
        <p:sp>
          <p:nvSpPr>
            <p:cNvPr id="60" name="tx60"/>
            <p:cNvSpPr/>
            <p:nvPr/>
          </p:nvSpPr>
          <p:spPr>
            <a:xfrm>
              <a:off x="282822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674"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44675" y="1403693"/>
              <a:ext cx="254987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Namibia, 2000-2025</a:t>
              </a:r>
            </a:p>
          </p:txBody>
        </p:sp>
        <p:sp>
          <p:nvSpPr>
            <p:cNvPr id="63" name="pl63"/>
            <p:cNvSpPr/>
            <p:nvPr/>
          </p:nvSpPr>
          <p:spPr>
            <a:xfrm>
              <a:off x="5267799" y="36858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17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177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836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528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188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847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506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166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97271"/>
              <a:ext cx="3397293" cy="1762423"/>
            </a:xfrm>
            <a:custGeom>
              <a:avLst/>
              <a:pathLst>
                <a:path w="3397293" h="1762423">
                  <a:moveTo>
                    <a:pt x="0" y="1174949"/>
                  </a:moveTo>
                  <a:lnTo>
                    <a:pt x="135891" y="1762423"/>
                  </a:lnTo>
                  <a:lnTo>
                    <a:pt x="271783" y="1228356"/>
                  </a:lnTo>
                  <a:lnTo>
                    <a:pt x="407675" y="1121542"/>
                  </a:lnTo>
                  <a:lnTo>
                    <a:pt x="543566" y="1121542"/>
                  </a:lnTo>
                  <a:lnTo>
                    <a:pt x="679458" y="961322"/>
                  </a:lnTo>
                  <a:lnTo>
                    <a:pt x="815350" y="1495389"/>
                  </a:lnTo>
                  <a:lnTo>
                    <a:pt x="951242" y="1174949"/>
                  </a:lnTo>
                  <a:lnTo>
                    <a:pt x="1087133" y="961322"/>
                  </a:lnTo>
                  <a:lnTo>
                    <a:pt x="1223025" y="801101"/>
                  </a:lnTo>
                  <a:lnTo>
                    <a:pt x="1358917" y="854508"/>
                  </a:lnTo>
                  <a:lnTo>
                    <a:pt x="1494809" y="907915"/>
                  </a:lnTo>
                  <a:lnTo>
                    <a:pt x="1630700" y="801101"/>
                  </a:lnTo>
                  <a:lnTo>
                    <a:pt x="1766592" y="480661"/>
                  </a:lnTo>
                  <a:lnTo>
                    <a:pt x="1902484" y="427254"/>
                  </a:lnTo>
                  <a:lnTo>
                    <a:pt x="2038375" y="320440"/>
                  </a:lnTo>
                  <a:lnTo>
                    <a:pt x="2174267" y="854508"/>
                  </a:lnTo>
                  <a:lnTo>
                    <a:pt x="2310159" y="587474"/>
                  </a:lnTo>
                  <a:lnTo>
                    <a:pt x="2446051" y="480661"/>
                  </a:lnTo>
                  <a:lnTo>
                    <a:pt x="2581942" y="587474"/>
                  </a:lnTo>
                  <a:lnTo>
                    <a:pt x="2717834" y="53406"/>
                  </a:lnTo>
                  <a:lnTo>
                    <a:pt x="2853726" y="0"/>
                  </a:lnTo>
                  <a:lnTo>
                    <a:pt x="2989618" y="106813"/>
                  </a:lnTo>
                  <a:lnTo>
                    <a:pt x="3125509" y="267033"/>
                  </a:lnTo>
                  <a:lnTo>
                    <a:pt x="3261401" y="640881"/>
                  </a:lnTo>
                  <a:lnTo>
                    <a:pt x="3397293" y="373847"/>
                  </a:lnTo>
                </a:path>
              </a:pathLst>
            </a:custGeom>
            <a:ln w="27101" cap="flat">
              <a:solidFill>
                <a:srgbClr val="0058AB">
                  <a:alpha val="100000"/>
                </a:srgbClr>
              </a:solidFill>
              <a:prstDash val="solid"/>
              <a:round/>
            </a:ln>
          </p:spPr>
          <p:txBody>
            <a:bodyPr/>
            <a:lstStyle/>
            <a:p/>
          </p:txBody>
        </p:sp>
        <p:sp>
          <p:nvSpPr>
            <p:cNvPr id="80" name="pl80"/>
            <p:cNvSpPr/>
            <p:nvPr/>
          </p:nvSpPr>
          <p:spPr>
            <a:xfrm>
              <a:off x="5437664" y="2884745"/>
              <a:ext cx="3397293" cy="801101"/>
            </a:xfrm>
            <a:custGeom>
              <a:avLst/>
              <a:pathLst>
                <a:path w="3397293" h="801101">
                  <a:moveTo>
                    <a:pt x="0" y="801101"/>
                  </a:moveTo>
                  <a:lnTo>
                    <a:pt x="135891" y="747694"/>
                  </a:lnTo>
                  <a:lnTo>
                    <a:pt x="271783" y="747694"/>
                  </a:lnTo>
                  <a:lnTo>
                    <a:pt x="407675" y="694288"/>
                  </a:lnTo>
                  <a:lnTo>
                    <a:pt x="543566" y="587474"/>
                  </a:lnTo>
                  <a:lnTo>
                    <a:pt x="679458" y="480661"/>
                  </a:lnTo>
                  <a:lnTo>
                    <a:pt x="815350" y="373847"/>
                  </a:lnTo>
                  <a:lnTo>
                    <a:pt x="951242" y="373847"/>
                  </a:lnTo>
                  <a:lnTo>
                    <a:pt x="1087133" y="267033"/>
                  </a:lnTo>
                  <a:lnTo>
                    <a:pt x="1223025" y="160220"/>
                  </a:lnTo>
                  <a:lnTo>
                    <a:pt x="1358917" y="106813"/>
                  </a:lnTo>
                  <a:lnTo>
                    <a:pt x="1494809" y="106813"/>
                  </a:lnTo>
                  <a:lnTo>
                    <a:pt x="1630700" y="106813"/>
                  </a:lnTo>
                  <a:lnTo>
                    <a:pt x="1766592" y="106813"/>
                  </a:lnTo>
                  <a:lnTo>
                    <a:pt x="1902484" y="106813"/>
                  </a:lnTo>
                  <a:lnTo>
                    <a:pt x="2038375" y="106813"/>
                  </a:lnTo>
                  <a:lnTo>
                    <a:pt x="2174267" y="53406"/>
                  </a:lnTo>
                  <a:lnTo>
                    <a:pt x="2310159" y="53406"/>
                  </a:lnTo>
                  <a:lnTo>
                    <a:pt x="2446051" y="0"/>
                  </a:lnTo>
                  <a:lnTo>
                    <a:pt x="2581942" y="0"/>
                  </a:lnTo>
                  <a:lnTo>
                    <a:pt x="2717834" y="160220"/>
                  </a:lnTo>
                  <a:lnTo>
                    <a:pt x="2853726" y="267033"/>
                  </a:lnTo>
                  <a:lnTo>
                    <a:pt x="2989618" y="160220"/>
                  </a:lnTo>
                  <a:lnTo>
                    <a:pt x="3125509" y="160220"/>
                  </a:lnTo>
                  <a:lnTo>
                    <a:pt x="3261401" y="106813"/>
                  </a:lnTo>
                  <a:lnTo>
                    <a:pt x="3397293" y="10681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884745"/>
              <a:ext cx="3397293" cy="1068135"/>
            </a:xfrm>
            <a:custGeom>
              <a:avLst/>
              <a:pathLst>
                <a:path w="3397293" h="1068135">
                  <a:moveTo>
                    <a:pt x="0" y="1068135"/>
                  </a:moveTo>
                  <a:lnTo>
                    <a:pt x="135891" y="907915"/>
                  </a:lnTo>
                  <a:lnTo>
                    <a:pt x="271783" y="801101"/>
                  </a:lnTo>
                  <a:lnTo>
                    <a:pt x="407675" y="747694"/>
                  </a:lnTo>
                  <a:lnTo>
                    <a:pt x="543566" y="694288"/>
                  </a:lnTo>
                  <a:lnTo>
                    <a:pt x="679458" y="694288"/>
                  </a:lnTo>
                  <a:lnTo>
                    <a:pt x="815350" y="534067"/>
                  </a:lnTo>
                  <a:lnTo>
                    <a:pt x="951242" y="427254"/>
                  </a:lnTo>
                  <a:lnTo>
                    <a:pt x="1087133" y="320440"/>
                  </a:lnTo>
                  <a:lnTo>
                    <a:pt x="1223025" y="160220"/>
                  </a:lnTo>
                  <a:lnTo>
                    <a:pt x="1358917" y="106813"/>
                  </a:lnTo>
                  <a:lnTo>
                    <a:pt x="1494809" y="53406"/>
                  </a:lnTo>
                  <a:lnTo>
                    <a:pt x="1630700" y="53406"/>
                  </a:lnTo>
                  <a:lnTo>
                    <a:pt x="1766592" y="106813"/>
                  </a:lnTo>
                  <a:lnTo>
                    <a:pt x="1902484" y="106813"/>
                  </a:lnTo>
                  <a:lnTo>
                    <a:pt x="2038375" y="106813"/>
                  </a:lnTo>
                  <a:lnTo>
                    <a:pt x="2174267" y="213627"/>
                  </a:lnTo>
                  <a:lnTo>
                    <a:pt x="2310159" y="213627"/>
                  </a:lnTo>
                  <a:lnTo>
                    <a:pt x="2446051" y="53406"/>
                  </a:lnTo>
                  <a:lnTo>
                    <a:pt x="2581942" y="0"/>
                  </a:lnTo>
                  <a:lnTo>
                    <a:pt x="2717834" y="53406"/>
                  </a:lnTo>
                  <a:lnTo>
                    <a:pt x="2853726" y="213627"/>
                  </a:lnTo>
                  <a:lnTo>
                    <a:pt x="2989618" y="160220"/>
                  </a:lnTo>
                  <a:lnTo>
                    <a:pt x="3125509" y="53406"/>
                  </a:lnTo>
                  <a:lnTo>
                    <a:pt x="3261401" y="106813"/>
                  </a:lnTo>
                  <a:lnTo>
                    <a:pt x="3397293" y="53406"/>
                  </a:lnTo>
                </a:path>
              </a:pathLst>
            </a:custGeom>
            <a:ln w="27101" cap="flat">
              <a:solidFill>
                <a:srgbClr val="961A49">
                  <a:alpha val="100000"/>
                </a:srgbClr>
              </a:solidFill>
              <a:prstDash val="solid"/>
              <a:round/>
            </a:ln>
          </p:spPr>
          <p:txBody>
            <a:bodyPr/>
            <a:lstStyle/>
            <a:p/>
          </p:txBody>
        </p:sp>
        <p:sp>
          <p:nvSpPr>
            <p:cNvPr id="82" name="pl82"/>
            <p:cNvSpPr/>
            <p:nvPr/>
          </p:nvSpPr>
          <p:spPr>
            <a:xfrm>
              <a:off x="5437664" y="288474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97271"/>
              <a:ext cx="3397293" cy="1762423"/>
            </a:xfrm>
            <a:custGeom>
              <a:avLst/>
              <a:pathLst>
                <a:path w="3397293" h="1762423">
                  <a:moveTo>
                    <a:pt x="0" y="1174949"/>
                  </a:moveTo>
                  <a:lnTo>
                    <a:pt x="135891" y="1762423"/>
                  </a:lnTo>
                  <a:lnTo>
                    <a:pt x="271783" y="1228356"/>
                  </a:lnTo>
                  <a:lnTo>
                    <a:pt x="407675" y="1121542"/>
                  </a:lnTo>
                  <a:lnTo>
                    <a:pt x="543566" y="1121542"/>
                  </a:lnTo>
                  <a:lnTo>
                    <a:pt x="679458" y="961322"/>
                  </a:lnTo>
                  <a:lnTo>
                    <a:pt x="815350" y="1495389"/>
                  </a:lnTo>
                  <a:lnTo>
                    <a:pt x="951242" y="1174949"/>
                  </a:lnTo>
                  <a:lnTo>
                    <a:pt x="1087133" y="961322"/>
                  </a:lnTo>
                  <a:lnTo>
                    <a:pt x="1223025" y="801101"/>
                  </a:lnTo>
                  <a:lnTo>
                    <a:pt x="1358917" y="854508"/>
                  </a:lnTo>
                  <a:lnTo>
                    <a:pt x="1494809" y="907915"/>
                  </a:lnTo>
                  <a:lnTo>
                    <a:pt x="1630700" y="801101"/>
                  </a:lnTo>
                  <a:lnTo>
                    <a:pt x="1766592" y="480661"/>
                  </a:lnTo>
                  <a:lnTo>
                    <a:pt x="1902484" y="427254"/>
                  </a:lnTo>
                  <a:lnTo>
                    <a:pt x="2038375" y="320440"/>
                  </a:lnTo>
                  <a:lnTo>
                    <a:pt x="2174267" y="854508"/>
                  </a:lnTo>
                  <a:lnTo>
                    <a:pt x="2310159" y="587474"/>
                  </a:lnTo>
                  <a:lnTo>
                    <a:pt x="2446051" y="480661"/>
                  </a:lnTo>
                  <a:lnTo>
                    <a:pt x="2581942" y="587474"/>
                  </a:lnTo>
                  <a:lnTo>
                    <a:pt x="2717834" y="53406"/>
                  </a:lnTo>
                  <a:lnTo>
                    <a:pt x="2853726" y="0"/>
                  </a:lnTo>
                  <a:lnTo>
                    <a:pt x="2989618" y="106813"/>
                  </a:lnTo>
                  <a:lnTo>
                    <a:pt x="3125509" y="267033"/>
                  </a:lnTo>
                  <a:lnTo>
                    <a:pt x="3261401" y="640881"/>
                  </a:lnTo>
                  <a:lnTo>
                    <a:pt x="3397293" y="373847"/>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11820"/>
              <a:ext cx="0" cy="1260400"/>
            </a:xfrm>
            <a:custGeom>
              <a:avLst/>
              <a:pathLst>
                <a:path w="0" h="1260400">
                  <a:moveTo>
                    <a:pt x="0" y="126040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11820"/>
              <a:ext cx="0" cy="1046772"/>
            </a:xfrm>
            <a:custGeom>
              <a:avLst/>
              <a:pathLst>
                <a:path w="0" h="1046772">
                  <a:moveTo>
                    <a:pt x="0" y="104677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11820"/>
              <a:ext cx="0" cy="939959"/>
            </a:xfrm>
            <a:custGeom>
              <a:avLst/>
              <a:pathLst>
                <a:path w="0" h="939959">
                  <a:moveTo>
                    <a:pt x="0" y="93995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11820"/>
              <a:ext cx="0" cy="405891"/>
            </a:xfrm>
            <a:custGeom>
              <a:avLst/>
              <a:pathLst>
                <a:path w="0" h="405891">
                  <a:moveTo>
                    <a:pt x="0" y="40589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11820"/>
              <a:ext cx="0" cy="672925"/>
            </a:xfrm>
            <a:custGeom>
              <a:avLst/>
              <a:pathLst>
                <a:path w="0" h="672925">
                  <a:moveTo>
                    <a:pt x="0" y="67292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11820"/>
              <a:ext cx="0" cy="726332"/>
            </a:xfrm>
            <a:custGeom>
              <a:avLst/>
              <a:pathLst>
                <a:path w="0" h="726332">
                  <a:moveTo>
                    <a:pt x="0" y="72633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11820"/>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297271"/>
              <a:ext cx="3397293" cy="1762423"/>
            </a:xfrm>
            <a:custGeom>
              <a:avLst/>
              <a:pathLst>
                <a:path w="3397293" h="1762423">
                  <a:moveTo>
                    <a:pt x="0" y="1174949"/>
                  </a:moveTo>
                  <a:lnTo>
                    <a:pt x="135891" y="1762423"/>
                  </a:lnTo>
                  <a:lnTo>
                    <a:pt x="271783" y="1228356"/>
                  </a:lnTo>
                  <a:lnTo>
                    <a:pt x="407675" y="1121542"/>
                  </a:lnTo>
                  <a:lnTo>
                    <a:pt x="543566" y="1121542"/>
                  </a:lnTo>
                  <a:lnTo>
                    <a:pt x="679458" y="961322"/>
                  </a:lnTo>
                  <a:lnTo>
                    <a:pt x="815350" y="1495389"/>
                  </a:lnTo>
                  <a:lnTo>
                    <a:pt x="951242" y="1174949"/>
                  </a:lnTo>
                  <a:lnTo>
                    <a:pt x="1087133" y="961322"/>
                  </a:lnTo>
                  <a:lnTo>
                    <a:pt x="1223025" y="801101"/>
                  </a:lnTo>
                  <a:lnTo>
                    <a:pt x="1358917" y="854508"/>
                  </a:lnTo>
                  <a:lnTo>
                    <a:pt x="1494809" y="907915"/>
                  </a:lnTo>
                  <a:lnTo>
                    <a:pt x="1630700" y="801101"/>
                  </a:lnTo>
                  <a:lnTo>
                    <a:pt x="1766592" y="480661"/>
                  </a:lnTo>
                  <a:lnTo>
                    <a:pt x="1902484" y="427254"/>
                  </a:lnTo>
                  <a:lnTo>
                    <a:pt x="2038375" y="320440"/>
                  </a:lnTo>
                  <a:lnTo>
                    <a:pt x="2174267" y="854508"/>
                  </a:lnTo>
                  <a:lnTo>
                    <a:pt x="2310159" y="587474"/>
                  </a:lnTo>
                  <a:lnTo>
                    <a:pt x="2446051" y="480661"/>
                  </a:lnTo>
                  <a:lnTo>
                    <a:pt x="2581942" y="587474"/>
                  </a:lnTo>
                  <a:lnTo>
                    <a:pt x="2717834" y="53406"/>
                  </a:lnTo>
                  <a:lnTo>
                    <a:pt x="2853726" y="0"/>
                  </a:lnTo>
                  <a:lnTo>
                    <a:pt x="2989618" y="106813"/>
                  </a:lnTo>
                  <a:lnTo>
                    <a:pt x="3125509" y="267033"/>
                  </a:lnTo>
                  <a:lnTo>
                    <a:pt x="3261401" y="640881"/>
                  </a:lnTo>
                  <a:lnTo>
                    <a:pt x="3397293" y="373847"/>
                  </a:lnTo>
                </a:path>
              </a:pathLst>
            </a:custGeom>
            <a:ln w="27101" cap="flat">
              <a:solidFill>
                <a:srgbClr val="0058AB">
                  <a:alpha val="100000"/>
                </a:srgbClr>
              </a:solidFill>
              <a:prstDash val="solid"/>
              <a:round/>
            </a:ln>
          </p:spPr>
          <p:txBody>
            <a:bodyPr/>
            <a:lstStyle/>
            <a:p/>
          </p:txBody>
        </p:sp>
        <p:sp>
          <p:nvSpPr>
            <p:cNvPr id="92" name="tx92"/>
            <p:cNvSpPr/>
            <p:nvPr/>
          </p:nvSpPr>
          <p:spPr>
            <a:xfrm>
              <a:off x="5359324" y="215134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068928" y="2152663"/>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748386" y="215139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7445895" y="215139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7989462" y="21500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15134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804812" y="215165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902429" y="29524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902429" y="28990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39007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36669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83263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2985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7644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60067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0067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87781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64027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73869" y="4990743"/>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Namibia</a:t>
              </a:r>
            </a:p>
          </p:txBody>
        </p:sp>
        <p:sp>
          <p:nvSpPr>
            <p:cNvPr id="119" name="tx119"/>
            <p:cNvSpPr/>
            <p:nvPr/>
          </p:nvSpPr>
          <p:spPr>
            <a:xfrm>
              <a:off x="714491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07373"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4550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7308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0065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5929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8686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14444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6668422" cy="114824"/>
            </a:xfrm>
            <a:prstGeom prst="rect">
              <a:avLst/>
            </a:prstGeom>
            <a:solidFill>
              <a:srgbClr val="E2231A">
                <a:alpha val="80000"/>
              </a:srgbClr>
            </a:solidFill>
          </p:spPr>
          <p:txBody>
            <a:bodyPr/>
            <a:lstStyle/>
            <a:p/>
          </p:txBody>
        </p:sp>
        <p:sp>
          <p:nvSpPr>
            <p:cNvPr id="133" name="rc133"/>
            <p:cNvSpPr/>
            <p:nvPr/>
          </p:nvSpPr>
          <p:spPr>
            <a:xfrm>
              <a:off x="1317178" y="5743865"/>
              <a:ext cx="7321564" cy="114824"/>
            </a:xfrm>
            <a:prstGeom prst="rect">
              <a:avLst/>
            </a:prstGeom>
            <a:solidFill>
              <a:srgbClr val="E2231A">
                <a:alpha val="80000"/>
              </a:srgbClr>
            </a:solidFill>
          </p:spPr>
          <p:txBody>
            <a:bodyPr/>
            <a:lstStyle/>
            <a:p/>
          </p:txBody>
        </p:sp>
        <p:sp>
          <p:nvSpPr>
            <p:cNvPr id="134" name="rc134"/>
            <p:cNvSpPr/>
            <p:nvPr/>
          </p:nvSpPr>
          <p:spPr>
            <a:xfrm>
              <a:off x="1317178" y="5600334"/>
              <a:ext cx="5596996" cy="114824"/>
            </a:xfrm>
            <a:prstGeom prst="rect">
              <a:avLst/>
            </a:prstGeom>
            <a:solidFill>
              <a:srgbClr val="E2231A">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24334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0" name="tx140"/>
            <p:cNvSpPr/>
            <p:nvPr/>
          </p:nvSpPr>
          <p:spPr>
            <a:xfrm>
              <a:off x="544140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771716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2" name="tx142"/>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Namibia (84%) was the same as the global average and 7 percentage points higher than the average across all ESAR countries (77%).
National MCV1 coverage was 4 percentage points higher than in 2019 (80%).
This equates to 12,000 unvaccinated children in 2025 compared to 15,000 unvaccinated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Namibia MCV1 coverage was 84% - this is 4 percentage points higher than in 2019 and the same as the global average.</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Namibia ranked number 12 out of 21 countries for lowest MCV1 coverage (based on tied ranks).
Namibia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Namibia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17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992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267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354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629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644727"/>
              <a:ext cx="239888" cy="663293"/>
            </a:xfrm>
            <a:prstGeom prst="rect">
              <a:avLst/>
            </a:prstGeom>
            <a:solidFill>
              <a:srgbClr val="80BD41">
                <a:alpha val="100000"/>
              </a:srgbClr>
            </a:solidFill>
          </p:spPr>
          <p:txBody>
            <a:bodyPr/>
            <a:lstStyle/>
            <a:p/>
          </p:txBody>
        </p:sp>
        <p:sp>
          <p:nvSpPr>
            <p:cNvPr id="23" name="rc23"/>
            <p:cNvSpPr/>
            <p:nvPr/>
          </p:nvSpPr>
          <p:spPr>
            <a:xfrm>
              <a:off x="1296273" y="3346673"/>
              <a:ext cx="239888" cy="298054"/>
            </a:xfrm>
            <a:prstGeom prst="rect">
              <a:avLst/>
            </a:prstGeom>
            <a:solidFill>
              <a:srgbClr val="E2231A">
                <a:alpha val="100000"/>
              </a:srgbClr>
            </a:solidFill>
          </p:spPr>
          <p:txBody>
            <a:bodyPr/>
            <a:lstStyle/>
            <a:p/>
          </p:txBody>
        </p:sp>
        <p:sp>
          <p:nvSpPr>
            <p:cNvPr id="24" name="rc24"/>
            <p:cNvSpPr/>
            <p:nvPr/>
          </p:nvSpPr>
          <p:spPr>
            <a:xfrm>
              <a:off x="1562816" y="3759028"/>
              <a:ext cx="239888" cy="548992"/>
            </a:xfrm>
            <a:prstGeom prst="rect">
              <a:avLst/>
            </a:prstGeom>
            <a:solidFill>
              <a:srgbClr val="80BD41">
                <a:alpha val="100000"/>
              </a:srgbClr>
            </a:solidFill>
          </p:spPr>
          <p:txBody>
            <a:bodyPr/>
            <a:lstStyle/>
            <a:p/>
          </p:txBody>
        </p:sp>
        <p:sp>
          <p:nvSpPr>
            <p:cNvPr id="25" name="rc25"/>
            <p:cNvSpPr/>
            <p:nvPr/>
          </p:nvSpPr>
          <p:spPr>
            <a:xfrm>
              <a:off x="1562816" y="3361506"/>
              <a:ext cx="239888" cy="397522"/>
            </a:xfrm>
            <a:prstGeom prst="rect">
              <a:avLst/>
            </a:prstGeom>
            <a:solidFill>
              <a:srgbClr val="E2231A">
                <a:alpha val="100000"/>
              </a:srgbClr>
            </a:solidFill>
          </p:spPr>
          <p:txBody>
            <a:bodyPr/>
            <a:lstStyle/>
            <a:p/>
          </p:txBody>
        </p:sp>
        <p:sp>
          <p:nvSpPr>
            <p:cNvPr id="26" name="rc26"/>
            <p:cNvSpPr/>
            <p:nvPr/>
          </p:nvSpPr>
          <p:spPr>
            <a:xfrm>
              <a:off x="1829360" y="3670729"/>
              <a:ext cx="239888" cy="637292"/>
            </a:xfrm>
            <a:prstGeom prst="rect">
              <a:avLst/>
            </a:prstGeom>
            <a:solidFill>
              <a:srgbClr val="80BD41">
                <a:alpha val="100000"/>
              </a:srgbClr>
            </a:solidFill>
          </p:spPr>
          <p:txBody>
            <a:bodyPr/>
            <a:lstStyle/>
            <a:p/>
          </p:txBody>
        </p:sp>
        <p:sp>
          <p:nvSpPr>
            <p:cNvPr id="27" name="rc27"/>
            <p:cNvSpPr/>
            <p:nvPr/>
          </p:nvSpPr>
          <p:spPr>
            <a:xfrm>
              <a:off x="1829360" y="3370754"/>
              <a:ext cx="239888" cy="299974"/>
            </a:xfrm>
            <a:prstGeom prst="rect">
              <a:avLst/>
            </a:prstGeom>
            <a:solidFill>
              <a:srgbClr val="E2231A">
                <a:alpha val="100000"/>
              </a:srgbClr>
            </a:solidFill>
          </p:spPr>
          <p:txBody>
            <a:bodyPr/>
            <a:lstStyle/>
            <a:p/>
          </p:txBody>
        </p:sp>
        <p:sp>
          <p:nvSpPr>
            <p:cNvPr id="28" name="rc28"/>
            <p:cNvSpPr/>
            <p:nvPr/>
          </p:nvSpPr>
          <p:spPr>
            <a:xfrm>
              <a:off x="2095903" y="3655721"/>
              <a:ext cx="239888" cy="652300"/>
            </a:xfrm>
            <a:prstGeom prst="rect">
              <a:avLst/>
            </a:prstGeom>
            <a:solidFill>
              <a:srgbClr val="80BD41">
                <a:alpha val="100000"/>
              </a:srgbClr>
            </a:solidFill>
          </p:spPr>
          <p:txBody>
            <a:bodyPr/>
            <a:lstStyle/>
            <a:p/>
          </p:txBody>
        </p:sp>
        <p:sp>
          <p:nvSpPr>
            <p:cNvPr id="29" name="rc29"/>
            <p:cNvSpPr/>
            <p:nvPr/>
          </p:nvSpPr>
          <p:spPr>
            <a:xfrm>
              <a:off x="2095903" y="3376164"/>
              <a:ext cx="239888" cy="279557"/>
            </a:xfrm>
            <a:prstGeom prst="rect">
              <a:avLst/>
            </a:prstGeom>
            <a:solidFill>
              <a:srgbClr val="E2231A">
                <a:alpha val="100000"/>
              </a:srgbClr>
            </a:solidFill>
          </p:spPr>
          <p:txBody>
            <a:bodyPr/>
            <a:lstStyle/>
            <a:p/>
          </p:txBody>
        </p:sp>
        <p:sp>
          <p:nvSpPr>
            <p:cNvPr id="30" name="rc30"/>
            <p:cNvSpPr/>
            <p:nvPr/>
          </p:nvSpPr>
          <p:spPr>
            <a:xfrm>
              <a:off x="2362446" y="3649264"/>
              <a:ext cx="239888" cy="658756"/>
            </a:xfrm>
            <a:prstGeom prst="rect">
              <a:avLst/>
            </a:prstGeom>
            <a:solidFill>
              <a:srgbClr val="80BD41">
                <a:alpha val="100000"/>
              </a:srgbClr>
            </a:solidFill>
          </p:spPr>
          <p:txBody>
            <a:bodyPr/>
            <a:lstStyle/>
            <a:p/>
          </p:txBody>
        </p:sp>
        <p:sp>
          <p:nvSpPr>
            <p:cNvPr id="31" name="rc31"/>
            <p:cNvSpPr/>
            <p:nvPr/>
          </p:nvSpPr>
          <p:spPr>
            <a:xfrm>
              <a:off x="2362446" y="3366915"/>
              <a:ext cx="239888" cy="282349"/>
            </a:xfrm>
            <a:prstGeom prst="rect">
              <a:avLst/>
            </a:prstGeom>
            <a:solidFill>
              <a:srgbClr val="E2231A">
                <a:alpha val="100000"/>
              </a:srgbClr>
            </a:solidFill>
          </p:spPr>
          <p:txBody>
            <a:bodyPr/>
            <a:lstStyle/>
            <a:p/>
          </p:txBody>
        </p:sp>
        <p:sp>
          <p:nvSpPr>
            <p:cNvPr id="32" name="rc32"/>
            <p:cNvSpPr/>
            <p:nvPr/>
          </p:nvSpPr>
          <p:spPr>
            <a:xfrm>
              <a:off x="2628989" y="3601799"/>
              <a:ext cx="239888" cy="706222"/>
            </a:xfrm>
            <a:prstGeom prst="rect">
              <a:avLst/>
            </a:prstGeom>
            <a:solidFill>
              <a:srgbClr val="80BD41">
                <a:alpha val="100000"/>
              </a:srgbClr>
            </a:solidFill>
          </p:spPr>
          <p:txBody>
            <a:bodyPr/>
            <a:lstStyle/>
            <a:p/>
          </p:txBody>
        </p:sp>
        <p:sp>
          <p:nvSpPr>
            <p:cNvPr id="33" name="rc33"/>
            <p:cNvSpPr/>
            <p:nvPr/>
          </p:nvSpPr>
          <p:spPr>
            <a:xfrm>
              <a:off x="2628989" y="3340565"/>
              <a:ext cx="239888" cy="261234"/>
            </a:xfrm>
            <a:prstGeom prst="rect">
              <a:avLst/>
            </a:prstGeom>
            <a:solidFill>
              <a:srgbClr val="E2231A">
                <a:alpha val="100000"/>
              </a:srgbClr>
            </a:solidFill>
          </p:spPr>
          <p:txBody>
            <a:bodyPr/>
            <a:lstStyle/>
            <a:p/>
          </p:txBody>
        </p:sp>
        <p:sp>
          <p:nvSpPr>
            <p:cNvPr id="34" name="rc34"/>
            <p:cNvSpPr/>
            <p:nvPr/>
          </p:nvSpPr>
          <p:spPr>
            <a:xfrm>
              <a:off x="2895532" y="3681024"/>
              <a:ext cx="239888" cy="626996"/>
            </a:xfrm>
            <a:prstGeom prst="rect">
              <a:avLst/>
            </a:prstGeom>
            <a:solidFill>
              <a:srgbClr val="80BD41">
                <a:alpha val="100000"/>
              </a:srgbClr>
            </a:solidFill>
          </p:spPr>
          <p:txBody>
            <a:bodyPr/>
            <a:lstStyle/>
            <a:p/>
          </p:txBody>
        </p:sp>
        <p:sp>
          <p:nvSpPr>
            <p:cNvPr id="35" name="rc35"/>
            <p:cNvSpPr/>
            <p:nvPr/>
          </p:nvSpPr>
          <p:spPr>
            <a:xfrm>
              <a:off x="2895532" y="3312819"/>
              <a:ext cx="239888" cy="368205"/>
            </a:xfrm>
            <a:prstGeom prst="rect">
              <a:avLst/>
            </a:prstGeom>
            <a:solidFill>
              <a:srgbClr val="E2231A">
                <a:alpha val="100000"/>
              </a:srgbClr>
            </a:solidFill>
          </p:spPr>
          <p:txBody>
            <a:bodyPr/>
            <a:lstStyle/>
            <a:p/>
          </p:txBody>
        </p:sp>
        <p:sp>
          <p:nvSpPr>
            <p:cNvPr id="36" name="rc36"/>
            <p:cNvSpPr/>
            <p:nvPr/>
          </p:nvSpPr>
          <p:spPr>
            <a:xfrm>
              <a:off x="3162075" y="3605289"/>
              <a:ext cx="239888" cy="702731"/>
            </a:xfrm>
            <a:prstGeom prst="rect">
              <a:avLst/>
            </a:prstGeom>
            <a:solidFill>
              <a:srgbClr val="80BD41">
                <a:alpha val="100000"/>
              </a:srgbClr>
            </a:solidFill>
          </p:spPr>
          <p:txBody>
            <a:bodyPr/>
            <a:lstStyle/>
            <a:p/>
          </p:txBody>
        </p:sp>
        <p:sp>
          <p:nvSpPr>
            <p:cNvPr id="37" name="rc37"/>
            <p:cNvSpPr/>
            <p:nvPr/>
          </p:nvSpPr>
          <p:spPr>
            <a:xfrm>
              <a:off x="3162075" y="3289610"/>
              <a:ext cx="239888" cy="315679"/>
            </a:xfrm>
            <a:prstGeom prst="rect">
              <a:avLst/>
            </a:prstGeom>
            <a:solidFill>
              <a:srgbClr val="E2231A">
                <a:alpha val="100000"/>
              </a:srgbClr>
            </a:solidFill>
          </p:spPr>
          <p:txBody>
            <a:bodyPr/>
            <a:lstStyle/>
            <a:p/>
          </p:txBody>
        </p:sp>
        <p:sp>
          <p:nvSpPr>
            <p:cNvPr id="38" name="rc38"/>
            <p:cNvSpPr/>
            <p:nvPr/>
          </p:nvSpPr>
          <p:spPr>
            <a:xfrm>
              <a:off x="3428618" y="3545608"/>
              <a:ext cx="239888" cy="762412"/>
            </a:xfrm>
            <a:prstGeom prst="rect">
              <a:avLst/>
            </a:prstGeom>
            <a:solidFill>
              <a:srgbClr val="80BD41">
                <a:alpha val="100000"/>
              </a:srgbClr>
            </a:solidFill>
          </p:spPr>
          <p:txBody>
            <a:bodyPr/>
            <a:lstStyle/>
            <a:p/>
          </p:txBody>
        </p:sp>
        <p:sp>
          <p:nvSpPr>
            <p:cNvPr id="39" name="rc39"/>
            <p:cNvSpPr/>
            <p:nvPr/>
          </p:nvSpPr>
          <p:spPr>
            <a:xfrm>
              <a:off x="3428618" y="3263608"/>
              <a:ext cx="239888" cy="282000"/>
            </a:xfrm>
            <a:prstGeom prst="rect">
              <a:avLst/>
            </a:prstGeom>
            <a:solidFill>
              <a:srgbClr val="E2231A">
                <a:alpha val="100000"/>
              </a:srgbClr>
            </a:solidFill>
          </p:spPr>
          <p:txBody>
            <a:bodyPr/>
            <a:lstStyle/>
            <a:p/>
          </p:txBody>
        </p:sp>
        <p:sp>
          <p:nvSpPr>
            <p:cNvPr id="40" name="rc40"/>
            <p:cNvSpPr/>
            <p:nvPr/>
          </p:nvSpPr>
          <p:spPr>
            <a:xfrm>
              <a:off x="3695161" y="3492210"/>
              <a:ext cx="239888" cy="815811"/>
            </a:xfrm>
            <a:prstGeom prst="rect">
              <a:avLst/>
            </a:prstGeom>
            <a:solidFill>
              <a:srgbClr val="80BD41">
                <a:alpha val="100000"/>
              </a:srgbClr>
            </a:solidFill>
          </p:spPr>
          <p:txBody>
            <a:bodyPr/>
            <a:lstStyle/>
            <a:p/>
          </p:txBody>
        </p:sp>
        <p:sp>
          <p:nvSpPr>
            <p:cNvPr id="41" name="rc41"/>
            <p:cNvSpPr/>
            <p:nvPr/>
          </p:nvSpPr>
          <p:spPr>
            <a:xfrm>
              <a:off x="3695161" y="3234640"/>
              <a:ext cx="239888" cy="257569"/>
            </a:xfrm>
            <a:prstGeom prst="rect">
              <a:avLst/>
            </a:prstGeom>
            <a:solidFill>
              <a:srgbClr val="E2231A">
                <a:alpha val="100000"/>
              </a:srgbClr>
            </a:solidFill>
          </p:spPr>
          <p:txBody>
            <a:bodyPr/>
            <a:lstStyle/>
            <a:p/>
          </p:txBody>
        </p:sp>
        <p:sp>
          <p:nvSpPr>
            <p:cNvPr id="42" name="rc42"/>
            <p:cNvSpPr/>
            <p:nvPr/>
          </p:nvSpPr>
          <p:spPr>
            <a:xfrm>
              <a:off x="3961705" y="3478773"/>
              <a:ext cx="239888" cy="829248"/>
            </a:xfrm>
            <a:prstGeom prst="rect">
              <a:avLst/>
            </a:prstGeom>
            <a:solidFill>
              <a:srgbClr val="80BD41">
                <a:alpha val="100000"/>
              </a:srgbClr>
            </a:solidFill>
          </p:spPr>
          <p:txBody>
            <a:bodyPr/>
            <a:lstStyle/>
            <a:p/>
          </p:txBody>
        </p:sp>
        <p:sp>
          <p:nvSpPr>
            <p:cNvPr id="43" name="rc43"/>
            <p:cNvSpPr/>
            <p:nvPr/>
          </p:nvSpPr>
          <p:spPr>
            <a:xfrm>
              <a:off x="3961705" y="3202357"/>
              <a:ext cx="239888" cy="276416"/>
            </a:xfrm>
            <a:prstGeom prst="rect">
              <a:avLst/>
            </a:prstGeom>
            <a:solidFill>
              <a:srgbClr val="E2231A">
                <a:alpha val="100000"/>
              </a:srgbClr>
            </a:solidFill>
          </p:spPr>
          <p:txBody>
            <a:bodyPr/>
            <a:lstStyle/>
            <a:p/>
          </p:txBody>
        </p:sp>
        <p:sp>
          <p:nvSpPr>
            <p:cNvPr id="44" name="rc44"/>
            <p:cNvSpPr/>
            <p:nvPr/>
          </p:nvSpPr>
          <p:spPr>
            <a:xfrm>
              <a:off x="4228248" y="3471618"/>
              <a:ext cx="239888" cy="836402"/>
            </a:xfrm>
            <a:prstGeom prst="rect">
              <a:avLst/>
            </a:prstGeom>
            <a:solidFill>
              <a:srgbClr val="80BD41">
                <a:alpha val="100000"/>
              </a:srgbClr>
            </a:solidFill>
          </p:spPr>
          <p:txBody>
            <a:bodyPr/>
            <a:lstStyle/>
            <a:p/>
          </p:txBody>
        </p:sp>
        <p:sp>
          <p:nvSpPr>
            <p:cNvPr id="45" name="rc45"/>
            <p:cNvSpPr/>
            <p:nvPr/>
          </p:nvSpPr>
          <p:spPr>
            <a:xfrm>
              <a:off x="4228248" y="3177752"/>
              <a:ext cx="239888" cy="293866"/>
            </a:xfrm>
            <a:prstGeom prst="rect">
              <a:avLst/>
            </a:prstGeom>
            <a:solidFill>
              <a:srgbClr val="E2231A">
                <a:alpha val="100000"/>
              </a:srgbClr>
            </a:solidFill>
          </p:spPr>
          <p:txBody>
            <a:bodyPr/>
            <a:lstStyle/>
            <a:p/>
          </p:txBody>
        </p:sp>
        <p:sp>
          <p:nvSpPr>
            <p:cNvPr id="46" name="rc46"/>
            <p:cNvSpPr/>
            <p:nvPr/>
          </p:nvSpPr>
          <p:spPr>
            <a:xfrm>
              <a:off x="4494791" y="3422931"/>
              <a:ext cx="239888" cy="885089"/>
            </a:xfrm>
            <a:prstGeom prst="rect">
              <a:avLst/>
            </a:prstGeom>
            <a:solidFill>
              <a:srgbClr val="80BD41">
                <a:alpha val="100000"/>
              </a:srgbClr>
            </a:solidFill>
          </p:spPr>
          <p:txBody>
            <a:bodyPr/>
            <a:lstStyle/>
            <a:p/>
          </p:txBody>
        </p:sp>
        <p:sp>
          <p:nvSpPr>
            <p:cNvPr id="47" name="rc47"/>
            <p:cNvSpPr/>
            <p:nvPr/>
          </p:nvSpPr>
          <p:spPr>
            <a:xfrm>
              <a:off x="4494791" y="3143374"/>
              <a:ext cx="239888" cy="279557"/>
            </a:xfrm>
            <a:prstGeom prst="rect">
              <a:avLst/>
            </a:prstGeom>
            <a:solidFill>
              <a:srgbClr val="E2231A">
                <a:alpha val="100000"/>
              </a:srgbClr>
            </a:solidFill>
          </p:spPr>
          <p:txBody>
            <a:bodyPr/>
            <a:lstStyle/>
            <a:p/>
          </p:txBody>
        </p:sp>
        <p:sp>
          <p:nvSpPr>
            <p:cNvPr id="48" name="rc48"/>
            <p:cNvSpPr/>
            <p:nvPr/>
          </p:nvSpPr>
          <p:spPr>
            <a:xfrm>
              <a:off x="4761334" y="3332712"/>
              <a:ext cx="239888" cy="975308"/>
            </a:xfrm>
            <a:prstGeom prst="rect">
              <a:avLst/>
            </a:prstGeom>
            <a:solidFill>
              <a:srgbClr val="80BD41">
                <a:alpha val="100000"/>
              </a:srgbClr>
            </a:solidFill>
          </p:spPr>
          <p:txBody>
            <a:bodyPr/>
            <a:lstStyle/>
            <a:p/>
          </p:txBody>
        </p:sp>
        <p:sp>
          <p:nvSpPr>
            <p:cNvPr id="49" name="rc49"/>
            <p:cNvSpPr/>
            <p:nvPr/>
          </p:nvSpPr>
          <p:spPr>
            <a:xfrm>
              <a:off x="4761334" y="3118595"/>
              <a:ext cx="239888" cy="214117"/>
            </a:xfrm>
            <a:prstGeom prst="rect">
              <a:avLst/>
            </a:prstGeom>
            <a:solidFill>
              <a:srgbClr val="E2231A">
                <a:alpha val="100000"/>
              </a:srgbClr>
            </a:solidFill>
          </p:spPr>
          <p:txBody>
            <a:bodyPr/>
            <a:lstStyle/>
            <a:p/>
          </p:txBody>
        </p:sp>
        <p:sp>
          <p:nvSpPr>
            <p:cNvPr id="50" name="rc50"/>
            <p:cNvSpPr/>
            <p:nvPr/>
          </p:nvSpPr>
          <p:spPr>
            <a:xfrm>
              <a:off x="5027877" y="3299556"/>
              <a:ext cx="239888" cy="1008464"/>
            </a:xfrm>
            <a:prstGeom prst="rect">
              <a:avLst/>
            </a:prstGeom>
            <a:solidFill>
              <a:srgbClr val="80BD41">
                <a:alpha val="100000"/>
              </a:srgbClr>
            </a:solidFill>
          </p:spPr>
          <p:txBody>
            <a:bodyPr/>
            <a:lstStyle/>
            <a:p/>
          </p:txBody>
        </p:sp>
        <p:sp>
          <p:nvSpPr>
            <p:cNvPr id="51" name="rc51"/>
            <p:cNvSpPr/>
            <p:nvPr/>
          </p:nvSpPr>
          <p:spPr>
            <a:xfrm>
              <a:off x="5027877" y="3092942"/>
              <a:ext cx="239888" cy="206614"/>
            </a:xfrm>
            <a:prstGeom prst="rect">
              <a:avLst/>
            </a:prstGeom>
            <a:solidFill>
              <a:srgbClr val="E2231A">
                <a:alpha val="100000"/>
              </a:srgbClr>
            </a:solidFill>
          </p:spPr>
          <p:txBody>
            <a:bodyPr/>
            <a:lstStyle/>
            <a:p/>
          </p:txBody>
        </p:sp>
        <p:sp>
          <p:nvSpPr>
            <p:cNvPr id="52" name="rc52"/>
            <p:cNvSpPr/>
            <p:nvPr/>
          </p:nvSpPr>
          <p:spPr>
            <a:xfrm>
              <a:off x="5294420" y="3258722"/>
              <a:ext cx="239888" cy="1049299"/>
            </a:xfrm>
            <a:prstGeom prst="rect">
              <a:avLst/>
            </a:prstGeom>
            <a:solidFill>
              <a:srgbClr val="80BD41">
                <a:alpha val="100000"/>
              </a:srgbClr>
            </a:solidFill>
          </p:spPr>
          <p:txBody>
            <a:bodyPr/>
            <a:lstStyle/>
            <a:p/>
          </p:txBody>
        </p:sp>
        <p:sp>
          <p:nvSpPr>
            <p:cNvPr id="53" name="rc53"/>
            <p:cNvSpPr/>
            <p:nvPr/>
          </p:nvSpPr>
          <p:spPr>
            <a:xfrm>
              <a:off x="5294420" y="3073572"/>
              <a:ext cx="239888" cy="185149"/>
            </a:xfrm>
            <a:prstGeom prst="rect">
              <a:avLst/>
            </a:prstGeom>
            <a:solidFill>
              <a:srgbClr val="E2231A">
                <a:alpha val="100000"/>
              </a:srgbClr>
            </a:solidFill>
          </p:spPr>
          <p:txBody>
            <a:bodyPr/>
            <a:lstStyle/>
            <a:p/>
          </p:txBody>
        </p:sp>
        <p:sp>
          <p:nvSpPr>
            <p:cNvPr id="54" name="rc54"/>
            <p:cNvSpPr/>
            <p:nvPr/>
          </p:nvSpPr>
          <p:spPr>
            <a:xfrm>
              <a:off x="5560963" y="3367613"/>
              <a:ext cx="239888" cy="940407"/>
            </a:xfrm>
            <a:prstGeom prst="rect">
              <a:avLst/>
            </a:prstGeom>
            <a:solidFill>
              <a:srgbClr val="80BD41">
                <a:alpha val="100000"/>
              </a:srgbClr>
            </a:solidFill>
          </p:spPr>
          <p:txBody>
            <a:bodyPr/>
            <a:lstStyle/>
            <a:p/>
          </p:txBody>
        </p:sp>
        <p:sp>
          <p:nvSpPr>
            <p:cNvPr id="55" name="rc55"/>
            <p:cNvSpPr/>
            <p:nvPr/>
          </p:nvSpPr>
          <p:spPr>
            <a:xfrm>
              <a:off x="5560963" y="3054202"/>
              <a:ext cx="239888" cy="313411"/>
            </a:xfrm>
            <a:prstGeom prst="rect">
              <a:avLst/>
            </a:prstGeom>
            <a:solidFill>
              <a:srgbClr val="E2231A">
                <a:alpha val="100000"/>
              </a:srgbClr>
            </a:solidFill>
          </p:spPr>
          <p:txBody>
            <a:bodyPr/>
            <a:lstStyle/>
            <a:p/>
          </p:txBody>
        </p:sp>
        <p:sp>
          <p:nvSpPr>
            <p:cNvPr id="56" name="rc56"/>
            <p:cNvSpPr/>
            <p:nvPr/>
          </p:nvSpPr>
          <p:spPr>
            <a:xfrm>
              <a:off x="5827506" y="3298858"/>
              <a:ext cx="239888" cy="1009162"/>
            </a:xfrm>
            <a:prstGeom prst="rect">
              <a:avLst/>
            </a:prstGeom>
            <a:solidFill>
              <a:srgbClr val="80BD41">
                <a:alpha val="100000"/>
              </a:srgbClr>
            </a:solidFill>
          </p:spPr>
          <p:txBody>
            <a:bodyPr/>
            <a:lstStyle/>
            <a:p/>
          </p:txBody>
        </p:sp>
        <p:sp>
          <p:nvSpPr>
            <p:cNvPr id="57" name="rc57"/>
            <p:cNvSpPr/>
            <p:nvPr/>
          </p:nvSpPr>
          <p:spPr>
            <a:xfrm>
              <a:off x="5827506" y="3046524"/>
              <a:ext cx="239888" cy="252334"/>
            </a:xfrm>
            <a:prstGeom prst="rect">
              <a:avLst/>
            </a:prstGeom>
            <a:solidFill>
              <a:srgbClr val="E2231A">
                <a:alpha val="100000"/>
              </a:srgbClr>
            </a:solidFill>
          </p:spPr>
          <p:txBody>
            <a:bodyPr/>
            <a:lstStyle/>
            <a:p/>
          </p:txBody>
        </p:sp>
        <p:sp>
          <p:nvSpPr>
            <p:cNvPr id="58" name="rc58"/>
            <p:cNvSpPr/>
            <p:nvPr/>
          </p:nvSpPr>
          <p:spPr>
            <a:xfrm>
              <a:off x="6094049" y="3264830"/>
              <a:ext cx="239888" cy="1043191"/>
            </a:xfrm>
            <a:prstGeom prst="rect">
              <a:avLst/>
            </a:prstGeom>
            <a:solidFill>
              <a:srgbClr val="80BD41">
                <a:alpha val="100000"/>
              </a:srgbClr>
            </a:solidFill>
          </p:spPr>
          <p:txBody>
            <a:bodyPr/>
            <a:lstStyle/>
            <a:p/>
          </p:txBody>
        </p:sp>
        <p:sp>
          <p:nvSpPr>
            <p:cNvPr id="59" name="rc59"/>
            <p:cNvSpPr/>
            <p:nvPr/>
          </p:nvSpPr>
          <p:spPr>
            <a:xfrm>
              <a:off x="6094049" y="3035879"/>
              <a:ext cx="239888" cy="228950"/>
            </a:xfrm>
            <a:prstGeom prst="rect">
              <a:avLst/>
            </a:prstGeom>
            <a:solidFill>
              <a:srgbClr val="E2231A">
                <a:alpha val="100000"/>
              </a:srgbClr>
            </a:solidFill>
          </p:spPr>
          <p:txBody>
            <a:bodyPr/>
            <a:lstStyle/>
            <a:p/>
          </p:txBody>
        </p:sp>
        <p:sp>
          <p:nvSpPr>
            <p:cNvPr id="60" name="rc60"/>
            <p:cNvSpPr/>
            <p:nvPr/>
          </p:nvSpPr>
          <p:spPr>
            <a:xfrm>
              <a:off x="6360593" y="3285421"/>
              <a:ext cx="239888" cy="1022599"/>
            </a:xfrm>
            <a:prstGeom prst="rect">
              <a:avLst/>
            </a:prstGeom>
            <a:solidFill>
              <a:srgbClr val="80BD41">
                <a:alpha val="100000"/>
              </a:srgbClr>
            </a:solidFill>
          </p:spPr>
          <p:txBody>
            <a:bodyPr/>
            <a:lstStyle/>
            <a:p/>
          </p:txBody>
        </p:sp>
        <p:sp>
          <p:nvSpPr>
            <p:cNvPr id="61" name="rc61"/>
            <p:cNvSpPr/>
            <p:nvPr/>
          </p:nvSpPr>
          <p:spPr>
            <a:xfrm>
              <a:off x="6360593" y="3029771"/>
              <a:ext cx="239888" cy="255649"/>
            </a:xfrm>
            <a:prstGeom prst="rect">
              <a:avLst/>
            </a:prstGeom>
            <a:solidFill>
              <a:srgbClr val="E2231A">
                <a:alpha val="100000"/>
              </a:srgbClr>
            </a:solidFill>
          </p:spPr>
          <p:txBody>
            <a:bodyPr/>
            <a:lstStyle/>
            <a:p/>
          </p:txBody>
        </p:sp>
        <p:sp>
          <p:nvSpPr>
            <p:cNvPr id="62" name="rc62"/>
            <p:cNvSpPr/>
            <p:nvPr/>
          </p:nvSpPr>
          <p:spPr>
            <a:xfrm>
              <a:off x="6627136" y="3151925"/>
              <a:ext cx="239888" cy="1156096"/>
            </a:xfrm>
            <a:prstGeom prst="rect">
              <a:avLst/>
            </a:prstGeom>
            <a:solidFill>
              <a:srgbClr val="80BD41">
                <a:alpha val="100000"/>
              </a:srgbClr>
            </a:solidFill>
          </p:spPr>
          <p:txBody>
            <a:bodyPr/>
            <a:lstStyle/>
            <a:p/>
          </p:txBody>
        </p:sp>
        <p:sp>
          <p:nvSpPr>
            <p:cNvPr id="63" name="rc63"/>
            <p:cNvSpPr/>
            <p:nvPr/>
          </p:nvSpPr>
          <p:spPr>
            <a:xfrm>
              <a:off x="6627136" y="3023489"/>
              <a:ext cx="239888" cy="128435"/>
            </a:xfrm>
            <a:prstGeom prst="rect">
              <a:avLst/>
            </a:prstGeom>
            <a:solidFill>
              <a:srgbClr val="E2231A">
                <a:alpha val="100000"/>
              </a:srgbClr>
            </a:solidFill>
          </p:spPr>
          <p:txBody>
            <a:bodyPr/>
            <a:lstStyle/>
            <a:p/>
          </p:txBody>
        </p:sp>
        <p:sp>
          <p:nvSpPr>
            <p:cNvPr id="64" name="rc64"/>
            <p:cNvSpPr/>
            <p:nvPr/>
          </p:nvSpPr>
          <p:spPr>
            <a:xfrm>
              <a:off x="6893679" y="3132206"/>
              <a:ext cx="239888" cy="1175815"/>
            </a:xfrm>
            <a:prstGeom prst="rect">
              <a:avLst/>
            </a:prstGeom>
            <a:solidFill>
              <a:srgbClr val="80BD41">
                <a:alpha val="100000"/>
              </a:srgbClr>
            </a:solidFill>
          </p:spPr>
          <p:txBody>
            <a:bodyPr/>
            <a:lstStyle/>
            <a:p/>
          </p:txBody>
        </p:sp>
        <p:sp>
          <p:nvSpPr>
            <p:cNvPr id="65" name="rc65"/>
            <p:cNvSpPr/>
            <p:nvPr/>
          </p:nvSpPr>
          <p:spPr>
            <a:xfrm>
              <a:off x="6893679" y="3015986"/>
              <a:ext cx="239888" cy="116220"/>
            </a:xfrm>
            <a:prstGeom prst="rect">
              <a:avLst/>
            </a:prstGeom>
            <a:solidFill>
              <a:srgbClr val="E2231A">
                <a:alpha val="100000"/>
              </a:srgbClr>
            </a:solidFill>
          </p:spPr>
          <p:txBody>
            <a:bodyPr/>
            <a:lstStyle/>
            <a:p/>
          </p:txBody>
        </p:sp>
        <p:sp>
          <p:nvSpPr>
            <p:cNvPr id="66" name="rc66"/>
            <p:cNvSpPr/>
            <p:nvPr/>
          </p:nvSpPr>
          <p:spPr>
            <a:xfrm>
              <a:off x="7160222" y="3154717"/>
              <a:ext cx="239888" cy="1153304"/>
            </a:xfrm>
            <a:prstGeom prst="rect">
              <a:avLst/>
            </a:prstGeom>
            <a:solidFill>
              <a:srgbClr val="80BD41">
                <a:alpha val="100000"/>
              </a:srgbClr>
            </a:solidFill>
          </p:spPr>
          <p:txBody>
            <a:bodyPr/>
            <a:lstStyle/>
            <a:p/>
          </p:txBody>
        </p:sp>
        <p:sp>
          <p:nvSpPr>
            <p:cNvPr id="67" name="rc67"/>
            <p:cNvSpPr/>
            <p:nvPr/>
          </p:nvSpPr>
          <p:spPr>
            <a:xfrm>
              <a:off x="7160222" y="3012146"/>
              <a:ext cx="239888" cy="142570"/>
            </a:xfrm>
            <a:prstGeom prst="rect">
              <a:avLst/>
            </a:prstGeom>
            <a:solidFill>
              <a:srgbClr val="E2231A">
                <a:alpha val="100000"/>
              </a:srgbClr>
            </a:solidFill>
          </p:spPr>
          <p:txBody>
            <a:bodyPr/>
            <a:lstStyle/>
            <a:p/>
          </p:txBody>
        </p:sp>
        <p:sp>
          <p:nvSpPr>
            <p:cNvPr id="68" name="rc68"/>
            <p:cNvSpPr/>
            <p:nvPr/>
          </p:nvSpPr>
          <p:spPr>
            <a:xfrm>
              <a:off x="7426765" y="3184383"/>
              <a:ext cx="239888" cy="1123638"/>
            </a:xfrm>
            <a:prstGeom prst="rect">
              <a:avLst/>
            </a:prstGeom>
            <a:solidFill>
              <a:srgbClr val="80BD41">
                <a:alpha val="100000"/>
              </a:srgbClr>
            </a:solidFill>
          </p:spPr>
          <p:txBody>
            <a:bodyPr/>
            <a:lstStyle/>
            <a:p/>
          </p:txBody>
        </p:sp>
        <p:sp>
          <p:nvSpPr>
            <p:cNvPr id="69" name="rc69"/>
            <p:cNvSpPr/>
            <p:nvPr/>
          </p:nvSpPr>
          <p:spPr>
            <a:xfrm>
              <a:off x="7426765" y="3001502"/>
              <a:ext cx="239888" cy="182881"/>
            </a:xfrm>
            <a:prstGeom prst="rect">
              <a:avLst/>
            </a:prstGeom>
            <a:solidFill>
              <a:srgbClr val="E2231A">
                <a:alpha val="100000"/>
              </a:srgbClr>
            </a:solidFill>
          </p:spPr>
          <p:txBody>
            <a:bodyPr/>
            <a:lstStyle/>
            <a:p/>
          </p:txBody>
        </p:sp>
        <p:sp>
          <p:nvSpPr>
            <p:cNvPr id="70" name="rc70"/>
            <p:cNvSpPr/>
            <p:nvPr/>
          </p:nvSpPr>
          <p:spPr>
            <a:xfrm>
              <a:off x="7693308" y="3251916"/>
              <a:ext cx="239888" cy="1056104"/>
            </a:xfrm>
            <a:prstGeom prst="rect">
              <a:avLst/>
            </a:prstGeom>
            <a:solidFill>
              <a:srgbClr val="80BD41">
                <a:alpha val="100000"/>
              </a:srgbClr>
            </a:solidFill>
          </p:spPr>
          <p:txBody>
            <a:bodyPr/>
            <a:lstStyle/>
            <a:p/>
          </p:txBody>
        </p:sp>
        <p:sp>
          <p:nvSpPr>
            <p:cNvPr id="71" name="rc71"/>
            <p:cNvSpPr/>
            <p:nvPr/>
          </p:nvSpPr>
          <p:spPr>
            <a:xfrm>
              <a:off x="7693308" y="2971138"/>
              <a:ext cx="239888" cy="280778"/>
            </a:xfrm>
            <a:prstGeom prst="rect">
              <a:avLst/>
            </a:prstGeom>
            <a:solidFill>
              <a:srgbClr val="E2231A">
                <a:alpha val="100000"/>
              </a:srgbClr>
            </a:solidFill>
          </p:spPr>
          <p:txBody>
            <a:bodyPr/>
            <a:lstStyle/>
            <a:p/>
          </p:txBody>
        </p:sp>
        <p:sp>
          <p:nvSpPr>
            <p:cNvPr id="72" name="rc72"/>
            <p:cNvSpPr/>
            <p:nvPr/>
          </p:nvSpPr>
          <p:spPr>
            <a:xfrm>
              <a:off x="7959851" y="3181416"/>
              <a:ext cx="239888" cy="1126604"/>
            </a:xfrm>
            <a:prstGeom prst="rect">
              <a:avLst/>
            </a:prstGeom>
            <a:solidFill>
              <a:srgbClr val="80BD41">
                <a:alpha val="100000"/>
              </a:srgbClr>
            </a:solidFill>
          </p:spPr>
          <p:txBody>
            <a:bodyPr/>
            <a:lstStyle/>
            <a:p/>
          </p:txBody>
        </p:sp>
        <p:sp>
          <p:nvSpPr>
            <p:cNvPr id="73" name="rc73"/>
            <p:cNvSpPr/>
            <p:nvPr/>
          </p:nvSpPr>
          <p:spPr>
            <a:xfrm>
              <a:off x="7959851" y="2966775"/>
              <a:ext cx="239888" cy="214641"/>
            </a:xfrm>
            <a:prstGeom prst="rect">
              <a:avLst/>
            </a:prstGeom>
            <a:solidFill>
              <a:srgbClr val="E2231A">
                <a:alpha val="100000"/>
              </a:srgbClr>
            </a:solidFill>
          </p:spPr>
          <p:txBody>
            <a:bodyPr/>
            <a:lstStyle/>
            <a:p/>
          </p:txBody>
        </p:sp>
        <p:sp>
          <p:nvSpPr>
            <p:cNvPr id="74" name="pl74"/>
            <p:cNvSpPr/>
            <p:nvPr/>
          </p:nvSpPr>
          <p:spPr>
            <a:xfrm>
              <a:off x="1416218" y="2273851"/>
              <a:ext cx="6663577" cy="737666"/>
            </a:xfrm>
            <a:custGeom>
              <a:avLst/>
              <a:pathLst>
                <a:path w="6663577" h="737666">
                  <a:moveTo>
                    <a:pt x="0" y="491777"/>
                  </a:moveTo>
                  <a:lnTo>
                    <a:pt x="266543" y="737666"/>
                  </a:lnTo>
                  <a:lnTo>
                    <a:pt x="533086" y="514130"/>
                  </a:lnTo>
                  <a:lnTo>
                    <a:pt x="799629" y="469423"/>
                  </a:lnTo>
                  <a:lnTo>
                    <a:pt x="1066172" y="469423"/>
                  </a:lnTo>
                  <a:lnTo>
                    <a:pt x="1332715" y="402363"/>
                  </a:lnTo>
                  <a:lnTo>
                    <a:pt x="1599258" y="625898"/>
                  </a:lnTo>
                  <a:lnTo>
                    <a:pt x="1865801" y="491777"/>
                  </a:lnTo>
                  <a:lnTo>
                    <a:pt x="2132344" y="402363"/>
                  </a:lnTo>
                  <a:lnTo>
                    <a:pt x="2398888" y="335302"/>
                  </a:lnTo>
                  <a:lnTo>
                    <a:pt x="2665431" y="357656"/>
                  </a:lnTo>
                  <a:lnTo>
                    <a:pt x="2931974" y="380009"/>
                  </a:lnTo>
                  <a:lnTo>
                    <a:pt x="3198517" y="335302"/>
                  </a:lnTo>
                  <a:lnTo>
                    <a:pt x="3465060" y="201181"/>
                  </a:lnTo>
                  <a:lnTo>
                    <a:pt x="3731603" y="178828"/>
                  </a:lnTo>
                  <a:lnTo>
                    <a:pt x="3998146" y="134121"/>
                  </a:lnTo>
                  <a:lnTo>
                    <a:pt x="4264689" y="357656"/>
                  </a:lnTo>
                  <a:lnTo>
                    <a:pt x="4531233" y="245888"/>
                  </a:lnTo>
                  <a:lnTo>
                    <a:pt x="4797776" y="201181"/>
                  </a:lnTo>
                  <a:lnTo>
                    <a:pt x="5064319" y="245888"/>
                  </a:lnTo>
                  <a:lnTo>
                    <a:pt x="5330862" y="22353"/>
                  </a:lnTo>
                  <a:lnTo>
                    <a:pt x="5597405" y="0"/>
                  </a:lnTo>
                  <a:lnTo>
                    <a:pt x="5863948" y="44707"/>
                  </a:lnTo>
                  <a:lnTo>
                    <a:pt x="6130491" y="111767"/>
                  </a:lnTo>
                  <a:lnTo>
                    <a:pt x="6397034" y="268242"/>
                  </a:lnTo>
                  <a:lnTo>
                    <a:pt x="6663577" y="156474"/>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6" name="tx76"/>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7" name="tx77"/>
            <p:cNvSpPr/>
            <p:nvPr/>
          </p:nvSpPr>
          <p:spPr>
            <a:xfrm>
              <a:off x="4021359"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1324790" y="32107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87" name="tx87"/>
            <p:cNvSpPr/>
            <p:nvPr/>
          </p:nvSpPr>
          <p:spPr>
            <a:xfrm>
              <a:off x="2657505" y="320508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55.4</a:t>
              </a:r>
            </a:p>
          </p:txBody>
        </p:sp>
        <p:sp>
          <p:nvSpPr>
            <p:cNvPr id="88" name="tx88"/>
            <p:cNvSpPr/>
            <p:nvPr/>
          </p:nvSpPr>
          <p:spPr>
            <a:xfrm>
              <a:off x="3990221" y="30663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63.4</a:t>
              </a:r>
            </a:p>
          </p:txBody>
        </p:sp>
        <p:sp>
          <p:nvSpPr>
            <p:cNvPr id="89" name="tx89"/>
            <p:cNvSpPr/>
            <p:nvPr/>
          </p:nvSpPr>
          <p:spPr>
            <a:xfrm>
              <a:off x="5322937" y="29376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0" name="tx90"/>
            <p:cNvSpPr/>
            <p:nvPr/>
          </p:nvSpPr>
          <p:spPr>
            <a:xfrm>
              <a:off x="6389109" y="28937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73.2</a:t>
              </a:r>
            </a:p>
          </p:txBody>
        </p:sp>
        <p:sp>
          <p:nvSpPr>
            <p:cNvPr id="91" name="tx91"/>
            <p:cNvSpPr/>
            <p:nvPr/>
          </p:nvSpPr>
          <p:spPr>
            <a:xfrm>
              <a:off x="6655652" y="28875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73.6</a:t>
              </a:r>
            </a:p>
          </p:txBody>
        </p:sp>
        <p:sp>
          <p:nvSpPr>
            <p:cNvPr id="92" name="tx92"/>
            <p:cNvSpPr/>
            <p:nvPr/>
          </p:nvSpPr>
          <p:spPr>
            <a:xfrm>
              <a:off x="6961372" y="2881481"/>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a:t>
              </a:r>
            </a:p>
          </p:txBody>
        </p:sp>
        <p:sp>
          <p:nvSpPr>
            <p:cNvPr id="93" name="tx93"/>
            <p:cNvSpPr/>
            <p:nvPr/>
          </p:nvSpPr>
          <p:spPr>
            <a:xfrm>
              <a:off x="7188738" y="28775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a:t>
              </a:r>
            </a:p>
          </p:txBody>
        </p:sp>
        <p:sp>
          <p:nvSpPr>
            <p:cNvPr id="94" name="tx94"/>
            <p:cNvSpPr/>
            <p:nvPr/>
          </p:nvSpPr>
          <p:spPr>
            <a:xfrm>
              <a:off x="7455282" y="28654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74.9</a:t>
              </a:r>
            </a:p>
          </p:txBody>
        </p:sp>
        <p:sp>
          <p:nvSpPr>
            <p:cNvPr id="95" name="tx95"/>
            <p:cNvSpPr/>
            <p:nvPr/>
          </p:nvSpPr>
          <p:spPr>
            <a:xfrm>
              <a:off x="7721825" y="28353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76.6</a:t>
              </a:r>
            </a:p>
          </p:txBody>
        </p:sp>
        <p:sp>
          <p:nvSpPr>
            <p:cNvPr id="96" name="tx96"/>
            <p:cNvSpPr/>
            <p:nvPr/>
          </p:nvSpPr>
          <p:spPr>
            <a:xfrm>
              <a:off x="7988368" y="28308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76.9</a:t>
              </a:r>
            </a:p>
          </p:txBody>
        </p:sp>
        <p:sp>
          <p:nvSpPr>
            <p:cNvPr id="97" name="pl97"/>
            <p:cNvSpPr/>
            <p:nvPr/>
          </p:nvSpPr>
          <p:spPr>
            <a:xfrm>
              <a:off x="1416218"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63967" y="394128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09" name="tx109"/>
            <p:cNvSpPr/>
            <p:nvPr/>
          </p:nvSpPr>
          <p:spPr>
            <a:xfrm>
              <a:off x="1324790" y="346179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10" name="tx110"/>
            <p:cNvSpPr/>
            <p:nvPr/>
          </p:nvSpPr>
          <p:spPr>
            <a:xfrm>
              <a:off x="2657505" y="39198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a:t>
              </a:r>
            </a:p>
          </p:txBody>
        </p:sp>
        <p:sp>
          <p:nvSpPr>
            <p:cNvPr id="111" name="tx111"/>
            <p:cNvSpPr/>
            <p:nvPr/>
          </p:nvSpPr>
          <p:spPr>
            <a:xfrm>
              <a:off x="2696682" y="343613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2" name="tx112"/>
            <p:cNvSpPr/>
            <p:nvPr/>
          </p:nvSpPr>
          <p:spPr>
            <a:xfrm>
              <a:off x="3990221" y="385862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a:t>
              </a:r>
            </a:p>
          </p:txBody>
        </p:sp>
        <p:sp>
          <p:nvSpPr>
            <p:cNvPr id="113" name="tx113"/>
            <p:cNvSpPr/>
            <p:nvPr/>
          </p:nvSpPr>
          <p:spPr>
            <a:xfrm>
              <a:off x="3990221" y="33055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14" name="tx114"/>
            <p:cNvSpPr/>
            <p:nvPr/>
          </p:nvSpPr>
          <p:spPr>
            <a:xfrm>
              <a:off x="5322937" y="37483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60.1</a:t>
              </a:r>
            </a:p>
          </p:txBody>
        </p:sp>
        <p:sp>
          <p:nvSpPr>
            <p:cNvPr id="115" name="tx115"/>
            <p:cNvSpPr/>
            <p:nvPr/>
          </p:nvSpPr>
          <p:spPr>
            <a:xfrm>
              <a:off x="5322937" y="31310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16" name="tx116"/>
            <p:cNvSpPr/>
            <p:nvPr/>
          </p:nvSpPr>
          <p:spPr>
            <a:xfrm>
              <a:off x="6389109" y="37616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58.6</a:t>
              </a:r>
            </a:p>
          </p:txBody>
        </p:sp>
        <p:sp>
          <p:nvSpPr>
            <p:cNvPr id="117" name="tx117"/>
            <p:cNvSpPr/>
            <p:nvPr/>
          </p:nvSpPr>
          <p:spPr>
            <a:xfrm>
              <a:off x="6389109" y="312369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18" name="tx118"/>
            <p:cNvSpPr/>
            <p:nvPr/>
          </p:nvSpPr>
          <p:spPr>
            <a:xfrm>
              <a:off x="6655652" y="36949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66.2</a:t>
              </a:r>
            </a:p>
          </p:txBody>
        </p:sp>
        <p:sp>
          <p:nvSpPr>
            <p:cNvPr id="119" name="tx119"/>
            <p:cNvSpPr/>
            <p:nvPr/>
          </p:nvSpPr>
          <p:spPr>
            <a:xfrm>
              <a:off x="6681778" y="3054081"/>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20" name="tx120"/>
            <p:cNvSpPr/>
            <p:nvPr/>
          </p:nvSpPr>
          <p:spPr>
            <a:xfrm>
              <a:off x="6922195" y="36850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67.4</a:t>
              </a:r>
            </a:p>
          </p:txBody>
        </p:sp>
        <p:sp>
          <p:nvSpPr>
            <p:cNvPr id="121" name="tx121"/>
            <p:cNvSpPr/>
            <p:nvPr/>
          </p:nvSpPr>
          <p:spPr>
            <a:xfrm>
              <a:off x="6948321" y="30390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22" name="tx122"/>
            <p:cNvSpPr/>
            <p:nvPr/>
          </p:nvSpPr>
          <p:spPr>
            <a:xfrm>
              <a:off x="7188738" y="36963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66.1</a:t>
              </a:r>
            </a:p>
          </p:txBody>
        </p:sp>
        <p:sp>
          <p:nvSpPr>
            <p:cNvPr id="123" name="tx123"/>
            <p:cNvSpPr/>
            <p:nvPr/>
          </p:nvSpPr>
          <p:spPr>
            <a:xfrm>
              <a:off x="7214864" y="30483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24" name="tx124"/>
            <p:cNvSpPr/>
            <p:nvPr/>
          </p:nvSpPr>
          <p:spPr>
            <a:xfrm>
              <a:off x="7455282" y="37111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64.4</a:t>
              </a:r>
            </a:p>
          </p:txBody>
        </p:sp>
        <p:sp>
          <p:nvSpPr>
            <p:cNvPr id="125" name="tx125"/>
            <p:cNvSpPr/>
            <p:nvPr/>
          </p:nvSpPr>
          <p:spPr>
            <a:xfrm>
              <a:off x="7455282" y="30578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26" name="tx126"/>
            <p:cNvSpPr/>
            <p:nvPr/>
          </p:nvSpPr>
          <p:spPr>
            <a:xfrm>
              <a:off x="7721825" y="37449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60.5</a:t>
              </a:r>
            </a:p>
          </p:txBody>
        </p:sp>
        <p:sp>
          <p:nvSpPr>
            <p:cNvPr id="127" name="tx127"/>
            <p:cNvSpPr/>
            <p:nvPr/>
          </p:nvSpPr>
          <p:spPr>
            <a:xfrm>
              <a:off x="7721825" y="30764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8" name="tx128"/>
            <p:cNvSpPr/>
            <p:nvPr/>
          </p:nvSpPr>
          <p:spPr>
            <a:xfrm>
              <a:off x="7988368" y="37096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64.6</a:t>
              </a:r>
            </a:p>
          </p:txBody>
        </p:sp>
        <p:sp>
          <p:nvSpPr>
            <p:cNvPr id="129" name="tx129"/>
            <p:cNvSpPr/>
            <p:nvPr/>
          </p:nvSpPr>
          <p:spPr>
            <a:xfrm>
              <a:off x="7988368" y="30390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733081" y="33833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655386" y="251085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94448"/>
              <a:ext cx="15097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Namibia, 2000-2025</a:t>
              </a:r>
            </a:p>
          </p:txBody>
        </p:sp>
        <p:sp>
          <p:nvSpPr>
            <p:cNvPr id="159" name="pl159"/>
            <p:cNvSpPr/>
            <p:nvPr/>
          </p:nvSpPr>
          <p:spPr>
            <a:xfrm>
              <a:off x="21516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86252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57335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28418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0710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179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42877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13960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012739" cy="129091"/>
            </a:xfrm>
            <a:prstGeom prst="rect">
              <a:avLst/>
            </a:prstGeom>
            <a:solidFill>
              <a:srgbClr val="80BD41">
                <a:alpha val="100000"/>
              </a:srgbClr>
            </a:solidFill>
          </p:spPr>
          <p:txBody>
            <a:bodyPr/>
            <a:lstStyle/>
            <a:p/>
          </p:txBody>
        </p:sp>
        <p:sp>
          <p:nvSpPr>
            <p:cNvPr id="172" name="rc172"/>
            <p:cNvSpPr/>
            <p:nvPr/>
          </p:nvSpPr>
          <p:spPr>
            <a:xfrm>
              <a:off x="6309013" y="5954972"/>
              <a:ext cx="1253184" cy="129091"/>
            </a:xfrm>
            <a:prstGeom prst="rect">
              <a:avLst/>
            </a:prstGeom>
            <a:solidFill>
              <a:srgbClr val="E2231A">
                <a:alpha val="100000"/>
              </a:srgbClr>
            </a:solidFill>
          </p:spPr>
          <p:txBody>
            <a:bodyPr/>
            <a:lstStyle/>
            <a:p/>
          </p:txBody>
        </p:sp>
        <p:sp>
          <p:nvSpPr>
            <p:cNvPr id="173" name="rc173"/>
            <p:cNvSpPr/>
            <p:nvPr/>
          </p:nvSpPr>
          <p:spPr>
            <a:xfrm>
              <a:off x="1296273" y="5793607"/>
              <a:ext cx="5176979" cy="129091"/>
            </a:xfrm>
            <a:prstGeom prst="rect">
              <a:avLst/>
            </a:prstGeom>
            <a:solidFill>
              <a:srgbClr val="80BD41">
                <a:alpha val="100000"/>
              </a:srgbClr>
            </a:solidFill>
          </p:spPr>
          <p:txBody>
            <a:bodyPr/>
            <a:lstStyle/>
            <a:p/>
          </p:txBody>
        </p:sp>
        <p:sp>
          <p:nvSpPr>
            <p:cNvPr id="174" name="rc174"/>
            <p:cNvSpPr/>
            <p:nvPr/>
          </p:nvSpPr>
          <p:spPr>
            <a:xfrm>
              <a:off x="6473253" y="5793607"/>
              <a:ext cx="1376364" cy="129091"/>
            </a:xfrm>
            <a:prstGeom prst="rect">
              <a:avLst/>
            </a:prstGeom>
            <a:solidFill>
              <a:srgbClr val="E2231A">
                <a:alpha val="100000"/>
              </a:srgbClr>
            </a:solidFill>
          </p:spPr>
          <p:txBody>
            <a:bodyPr/>
            <a:lstStyle/>
            <a:p/>
          </p:txBody>
        </p:sp>
        <p:sp>
          <p:nvSpPr>
            <p:cNvPr id="175" name="rc175"/>
            <p:cNvSpPr/>
            <p:nvPr/>
          </p:nvSpPr>
          <p:spPr>
            <a:xfrm>
              <a:off x="1296273" y="5632243"/>
              <a:ext cx="5522568" cy="129091"/>
            </a:xfrm>
            <a:prstGeom prst="rect">
              <a:avLst/>
            </a:prstGeom>
            <a:solidFill>
              <a:srgbClr val="80BD41">
                <a:alpha val="100000"/>
              </a:srgbClr>
            </a:solidFill>
          </p:spPr>
          <p:txBody>
            <a:bodyPr/>
            <a:lstStyle/>
            <a:p/>
          </p:txBody>
        </p:sp>
        <p:sp>
          <p:nvSpPr>
            <p:cNvPr id="176" name="rc176"/>
            <p:cNvSpPr/>
            <p:nvPr/>
          </p:nvSpPr>
          <p:spPr>
            <a:xfrm>
              <a:off x="6818841" y="5632243"/>
              <a:ext cx="1052162" cy="129091"/>
            </a:xfrm>
            <a:prstGeom prst="rect">
              <a:avLst/>
            </a:prstGeom>
            <a:solidFill>
              <a:srgbClr val="E2231A">
                <a:alpha val="100000"/>
              </a:srgbClr>
            </a:solidFill>
          </p:spPr>
          <p:txBody>
            <a:bodyPr/>
            <a:lstStyle/>
            <a:p/>
          </p:txBody>
        </p:sp>
        <p:sp>
          <p:nvSpPr>
            <p:cNvPr id="177" name="tx177"/>
            <p:cNvSpPr/>
            <p:nvPr/>
          </p:nvSpPr>
          <p:spPr>
            <a:xfrm>
              <a:off x="7762968"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73.2</a:t>
              </a:r>
            </a:p>
          </p:txBody>
        </p:sp>
        <p:sp>
          <p:nvSpPr>
            <p:cNvPr id="178" name="tx178"/>
            <p:cNvSpPr/>
            <p:nvPr/>
          </p:nvSpPr>
          <p:spPr>
            <a:xfrm>
              <a:off x="8063861"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76.6</a:t>
              </a:r>
            </a:p>
          </p:txBody>
        </p:sp>
        <p:sp>
          <p:nvSpPr>
            <p:cNvPr id="179" name="tx179"/>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76.9</a:t>
              </a:r>
            </a:p>
          </p:txBody>
        </p:sp>
        <p:sp>
          <p:nvSpPr>
            <p:cNvPr id="180" name="tx180"/>
            <p:cNvSpPr/>
            <p:nvPr/>
          </p:nvSpPr>
          <p:spPr>
            <a:xfrm>
              <a:off x="3697150"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58.6</a:t>
              </a:r>
            </a:p>
          </p:txBody>
        </p:sp>
        <p:sp>
          <p:nvSpPr>
            <p:cNvPr id="181" name="tx181"/>
            <p:cNvSpPr/>
            <p:nvPr/>
          </p:nvSpPr>
          <p:spPr>
            <a:xfrm>
              <a:off x="6830112"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182" name="tx182"/>
            <p:cNvSpPr/>
            <p:nvPr/>
          </p:nvSpPr>
          <p:spPr>
            <a:xfrm>
              <a:off x="3779270"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60.5</a:t>
              </a:r>
            </a:p>
          </p:txBody>
        </p:sp>
        <p:sp>
          <p:nvSpPr>
            <p:cNvPr id="183" name="tx183"/>
            <p:cNvSpPr/>
            <p:nvPr/>
          </p:nvSpPr>
          <p:spPr>
            <a:xfrm>
              <a:off x="705594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84" name="tx184"/>
            <p:cNvSpPr/>
            <p:nvPr/>
          </p:nvSpPr>
          <p:spPr>
            <a:xfrm>
              <a:off x="3952064"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64.6</a:t>
              </a:r>
            </a:p>
          </p:txBody>
        </p:sp>
        <p:sp>
          <p:nvSpPr>
            <p:cNvPr id="185" name="tx185"/>
            <p:cNvSpPr/>
            <p:nvPr/>
          </p:nvSpPr>
          <p:spPr>
            <a:xfrm>
              <a:off x="7239429"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92941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464024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635107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3" name="tx193"/>
            <p:cNvSpPr/>
            <p:nvPr/>
          </p:nvSpPr>
          <p:spPr>
            <a:xfrm>
              <a:off x="806191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(84%) was higher than in 2019 (80%).
The number of children vaccinated with MCV1 increased 10% compared to in 2019.
The number of surviving infants increased approximately 5%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6686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8968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71250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83532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0545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2827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15109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27391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4774756"/>
              <a:ext cx="420026" cy="130699"/>
            </a:xfrm>
            <a:prstGeom prst="rect">
              <a:avLst/>
            </a:prstGeom>
            <a:solidFill>
              <a:srgbClr val="1CABE2">
                <a:alpha val="100000"/>
              </a:srgbClr>
            </a:solidFill>
          </p:spPr>
          <p:txBody>
            <a:bodyPr/>
            <a:lstStyle/>
            <a:p/>
          </p:txBody>
        </p:sp>
        <p:sp>
          <p:nvSpPr>
            <p:cNvPr id="27" name="rc27"/>
            <p:cNvSpPr/>
            <p:nvPr/>
          </p:nvSpPr>
          <p:spPr>
            <a:xfrm>
              <a:off x="1425243" y="4821247"/>
              <a:ext cx="420026" cy="84209"/>
            </a:xfrm>
            <a:prstGeom prst="rect">
              <a:avLst/>
            </a:prstGeom>
            <a:solidFill>
              <a:srgbClr val="1CABE2">
                <a:alpha val="100000"/>
              </a:srgbClr>
            </a:solidFill>
          </p:spPr>
          <p:txBody>
            <a:bodyPr/>
            <a:lstStyle/>
            <a:p/>
          </p:txBody>
        </p:sp>
        <p:sp>
          <p:nvSpPr>
            <p:cNvPr id="28" name="rc28"/>
            <p:cNvSpPr/>
            <p:nvPr/>
          </p:nvSpPr>
          <p:spPr>
            <a:xfrm>
              <a:off x="1891939" y="4087925"/>
              <a:ext cx="420026" cy="817530"/>
            </a:xfrm>
            <a:prstGeom prst="rect">
              <a:avLst/>
            </a:prstGeom>
            <a:solidFill>
              <a:srgbClr val="1CABE2">
                <a:alpha val="100000"/>
              </a:srgbClr>
            </a:solidFill>
          </p:spPr>
          <p:txBody>
            <a:bodyPr/>
            <a:lstStyle/>
            <a:p/>
          </p:txBody>
        </p:sp>
        <p:sp>
          <p:nvSpPr>
            <p:cNvPr id="29" name="rc29"/>
            <p:cNvSpPr/>
            <p:nvPr/>
          </p:nvSpPr>
          <p:spPr>
            <a:xfrm>
              <a:off x="2358635" y="3982663"/>
              <a:ext cx="420026" cy="922792"/>
            </a:xfrm>
            <a:prstGeom prst="rect">
              <a:avLst/>
            </a:prstGeom>
            <a:solidFill>
              <a:srgbClr val="1CABE2">
                <a:alpha val="100000"/>
              </a:srgbClr>
            </a:solidFill>
          </p:spPr>
          <p:txBody>
            <a:bodyPr/>
            <a:lstStyle/>
            <a:p/>
          </p:txBody>
        </p:sp>
        <p:sp>
          <p:nvSpPr>
            <p:cNvPr id="30" name="rc30"/>
            <p:cNvSpPr/>
            <p:nvPr/>
          </p:nvSpPr>
          <p:spPr>
            <a:xfrm>
              <a:off x="2825330" y="4868614"/>
              <a:ext cx="420026" cy="36841"/>
            </a:xfrm>
            <a:prstGeom prst="rect">
              <a:avLst/>
            </a:prstGeom>
            <a:solidFill>
              <a:srgbClr val="1CABE2">
                <a:alpha val="100000"/>
              </a:srgbClr>
            </a:solidFill>
          </p:spPr>
          <p:txBody>
            <a:bodyPr/>
            <a:lstStyle/>
            <a:p/>
          </p:txBody>
        </p:sp>
        <p:sp>
          <p:nvSpPr>
            <p:cNvPr id="31" name="rc31"/>
            <p:cNvSpPr/>
            <p:nvPr/>
          </p:nvSpPr>
          <p:spPr>
            <a:xfrm>
              <a:off x="3292026" y="4875632"/>
              <a:ext cx="420026" cy="29824"/>
            </a:xfrm>
            <a:prstGeom prst="rect">
              <a:avLst/>
            </a:prstGeom>
            <a:solidFill>
              <a:srgbClr val="1CABE2">
                <a:alpha val="100000"/>
              </a:srgbClr>
            </a:solidFill>
          </p:spPr>
          <p:txBody>
            <a:bodyPr/>
            <a:lstStyle/>
            <a:p/>
          </p:txBody>
        </p:sp>
        <p:sp>
          <p:nvSpPr>
            <p:cNvPr id="32" name="rc32"/>
            <p:cNvSpPr/>
            <p:nvPr/>
          </p:nvSpPr>
          <p:spPr>
            <a:xfrm>
              <a:off x="3758722" y="4879140"/>
              <a:ext cx="420026" cy="26315"/>
            </a:xfrm>
            <a:prstGeom prst="rect">
              <a:avLst/>
            </a:prstGeom>
            <a:solidFill>
              <a:srgbClr val="1CABE2">
                <a:alpha val="100000"/>
              </a:srgbClr>
            </a:solidFill>
          </p:spPr>
          <p:txBody>
            <a:bodyPr/>
            <a:lstStyle/>
            <a:p/>
          </p:txBody>
        </p:sp>
        <p:sp>
          <p:nvSpPr>
            <p:cNvPr id="33" name="rc33"/>
            <p:cNvSpPr/>
            <p:nvPr/>
          </p:nvSpPr>
          <p:spPr>
            <a:xfrm>
              <a:off x="4225417" y="4888789"/>
              <a:ext cx="420026" cy="16666"/>
            </a:xfrm>
            <a:prstGeom prst="rect">
              <a:avLst/>
            </a:prstGeom>
            <a:solidFill>
              <a:srgbClr val="1CABE2">
                <a:alpha val="100000"/>
              </a:srgbClr>
            </a:solidFill>
          </p:spPr>
          <p:txBody>
            <a:bodyPr/>
            <a:lstStyle/>
            <a:p/>
          </p:txBody>
        </p:sp>
        <p:sp>
          <p:nvSpPr>
            <p:cNvPr id="34" name="rc34"/>
            <p:cNvSpPr/>
            <p:nvPr/>
          </p:nvSpPr>
          <p:spPr>
            <a:xfrm>
              <a:off x="4692113" y="4885281"/>
              <a:ext cx="420026" cy="20175"/>
            </a:xfrm>
            <a:prstGeom prst="rect">
              <a:avLst/>
            </a:prstGeom>
            <a:solidFill>
              <a:srgbClr val="1CABE2">
                <a:alpha val="100000"/>
              </a:srgbClr>
            </a:solidFill>
          </p:spPr>
          <p:txBody>
            <a:bodyPr/>
            <a:lstStyle/>
            <a:p/>
          </p:txBody>
        </p:sp>
        <p:sp>
          <p:nvSpPr>
            <p:cNvPr id="35" name="rc35"/>
            <p:cNvSpPr/>
            <p:nvPr/>
          </p:nvSpPr>
          <p:spPr>
            <a:xfrm>
              <a:off x="5158809" y="4898438"/>
              <a:ext cx="420026" cy="7017"/>
            </a:xfrm>
            <a:prstGeom prst="rect">
              <a:avLst/>
            </a:prstGeom>
            <a:solidFill>
              <a:srgbClr val="1CABE2">
                <a:alpha val="100000"/>
              </a:srgbClr>
            </a:solidFill>
          </p:spPr>
          <p:txBody>
            <a:bodyPr/>
            <a:lstStyle/>
            <a:p/>
          </p:txBody>
        </p:sp>
        <p:sp>
          <p:nvSpPr>
            <p:cNvPr id="36" name="rc36"/>
            <p:cNvSpPr/>
            <p:nvPr/>
          </p:nvSpPr>
          <p:spPr>
            <a:xfrm>
              <a:off x="5625505" y="4853702"/>
              <a:ext cx="420026" cy="51753"/>
            </a:xfrm>
            <a:prstGeom prst="rect">
              <a:avLst/>
            </a:prstGeom>
            <a:solidFill>
              <a:srgbClr val="1CABE2">
                <a:alpha val="100000"/>
              </a:srgbClr>
            </a:solidFill>
          </p:spPr>
          <p:txBody>
            <a:bodyPr/>
            <a:lstStyle/>
            <a:p/>
          </p:txBody>
        </p:sp>
        <p:sp>
          <p:nvSpPr>
            <p:cNvPr id="37" name="rc37"/>
            <p:cNvSpPr/>
            <p:nvPr/>
          </p:nvSpPr>
          <p:spPr>
            <a:xfrm>
              <a:off x="6092200" y="4869491"/>
              <a:ext cx="420026" cy="35964"/>
            </a:xfrm>
            <a:prstGeom prst="rect">
              <a:avLst/>
            </a:prstGeom>
            <a:solidFill>
              <a:srgbClr val="1CABE2">
                <a:alpha val="100000"/>
              </a:srgbClr>
            </a:solidFill>
          </p:spPr>
          <p:txBody>
            <a:bodyPr/>
            <a:lstStyle/>
            <a:p/>
          </p:txBody>
        </p:sp>
        <p:sp>
          <p:nvSpPr>
            <p:cNvPr id="38" name="rc38"/>
            <p:cNvSpPr/>
            <p:nvPr/>
          </p:nvSpPr>
          <p:spPr>
            <a:xfrm>
              <a:off x="6558896" y="4840545"/>
              <a:ext cx="420026" cy="64911"/>
            </a:xfrm>
            <a:prstGeom prst="rect">
              <a:avLst/>
            </a:prstGeom>
            <a:solidFill>
              <a:srgbClr val="1CABE2">
                <a:alpha val="100000"/>
              </a:srgbClr>
            </a:solidFill>
          </p:spPr>
          <p:txBody>
            <a:bodyPr/>
            <a:lstStyle/>
            <a:p/>
          </p:txBody>
        </p:sp>
        <p:sp>
          <p:nvSpPr>
            <p:cNvPr id="39" name="rc39"/>
            <p:cNvSpPr/>
            <p:nvPr/>
          </p:nvSpPr>
          <p:spPr>
            <a:xfrm>
              <a:off x="7025592" y="4678266"/>
              <a:ext cx="420026" cy="227189"/>
            </a:xfrm>
            <a:prstGeom prst="rect">
              <a:avLst/>
            </a:prstGeom>
            <a:solidFill>
              <a:srgbClr val="1CABE2">
                <a:alpha val="100000"/>
              </a:srgbClr>
            </a:solidFill>
          </p:spPr>
          <p:txBody>
            <a:bodyPr/>
            <a:lstStyle/>
            <a:p/>
          </p:txBody>
        </p:sp>
        <p:sp>
          <p:nvSpPr>
            <p:cNvPr id="40" name="pl40"/>
            <p:cNvSpPr/>
            <p:nvPr/>
          </p:nvSpPr>
          <p:spPr>
            <a:xfrm>
              <a:off x="1168561" y="2106319"/>
              <a:ext cx="6067044" cy="492155"/>
            </a:xfrm>
            <a:custGeom>
              <a:avLst/>
              <a:pathLst>
                <a:path w="6067044" h="492155">
                  <a:moveTo>
                    <a:pt x="0" y="461396"/>
                  </a:moveTo>
                  <a:lnTo>
                    <a:pt x="466695" y="276837"/>
                  </a:lnTo>
                  <a:lnTo>
                    <a:pt x="933391" y="246077"/>
                  </a:lnTo>
                  <a:lnTo>
                    <a:pt x="1400087" y="184558"/>
                  </a:lnTo>
                  <a:lnTo>
                    <a:pt x="1866782" y="492155"/>
                  </a:lnTo>
                  <a:lnTo>
                    <a:pt x="2333478" y="338357"/>
                  </a:lnTo>
                  <a:lnTo>
                    <a:pt x="2800174" y="276837"/>
                  </a:lnTo>
                  <a:lnTo>
                    <a:pt x="3266869" y="338357"/>
                  </a:lnTo>
                  <a:lnTo>
                    <a:pt x="3733565" y="30759"/>
                  </a:lnTo>
                  <a:lnTo>
                    <a:pt x="4200261" y="0"/>
                  </a:lnTo>
                  <a:lnTo>
                    <a:pt x="4666957" y="61519"/>
                  </a:lnTo>
                  <a:lnTo>
                    <a:pt x="5133652" y="153798"/>
                  </a:lnTo>
                  <a:lnTo>
                    <a:pt x="5600348" y="369116"/>
                  </a:lnTo>
                  <a:lnTo>
                    <a:pt x="6067044" y="215318"/>
                  </a:lnTo>
                </a:path>
              </a:pathLst>
            </a:custGeom>
            <a:ln w="27101" cap="flat">
              <a:solidFill>
                <a:srgbClr val="00833D">
                  <a:alpha val="100000"/>
                </a:srgbClr>
              </a:solidFill>
              <a:prstDash val="solid"/>
              <a:round/>
            </a:ln>
          </p:spPr>
          <p:txBody>
            <a:bodyPr/>
            <a:lstStyle/>
            <a:p/>
          </p:txBody>
        </p:sp>
        <p:sp>
          <p:nvSpPr>
            <p:cNvPr id="41" name="pl41"/>
            <p:cNvSpPr/>
            <p:nvPr/>
          </p:nvSpPr>
          <p:spPr>
            <a:xfrm>
              <a:off x="3502039" y="2475436"/>
              <a:ext cx="3733565" cy="1445708"/>
            </a:xfrm>
            <a:custGeom>
              <a:avLst/>
              <a:pathLst>
                <a:path w="3733565" h="1445708">
                  <a:moveTo>
                    <a:pt x="0" y="1445708"/>
                  </a:moveTo>
                  <a:lnTo>
                    <a:pt x="466695" y="892032"/>
                  </a:lnTo>
                  <a:lnTo>
                    <a:pt x="933391" y="707474"/>
                  </a:lnTo>
                  <a:lnTo>
                    <a:pt x="1400087" y="492155"/>
                  </a:lnTo>
                  <a:lnTo>
                    <a:pt x="1866782" y="707474"/>
                  </a:lnTo>
                  <a:lnTo>
                    <a:pt x="2333478" y="0"/>
                  </a:lnTo>
                  <a:lnTo>
                    <a:pt x="2800174" y="522915"/>
                  </a:lnTo>
                  <a:lnTo>
                    <a:pt x="3266869" y="399876"/>
                  </a:lnTo>
                  <a:lnTo>
                    <a:pt x="3733565" y="369116"/>
                  </a:lnTo>
                </a:path>
              </a:pathLst>
            </a:custGeom>
            <a:ln w="27101" cap="flat">
              <a:solidFill>
                <a:srgbClr val="002759">
                  <a:alpha val="100000"/>
                </a:srgbClr>
              </a:solidFill>
              <a:prstDash val="solid"/>
              <a:round/>
            </a:ln>
          </p:spPr>
          <p:txBody>
            <a:bodyPr/>
            <a:lstStyle/>
            <a:p/>
          </p:txBody>
        </p:sp>
        <p:sp>
          <p:nvSpPr>
            <p:cNvPr id="42" name="pt42"/>
            <p:cNvSpPr/>
            <p:nvPr/>
          </p:nvSpPr>
          <p:spPr>
            <a:xfrm>
              <a:off x="1136959" y="25361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655" y="23515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351" y="23207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046" y="22592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742" y="25668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438" y="24130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134" y="23515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29" y="24130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25" y="21054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21" y="20747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916" y="21362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22285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308" y="24438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4004" y="22900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3470438" y="388954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937134" y="33358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403829" y="31513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870525" y="29359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337221" y="31513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803916" y="24438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270612" y="29667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737308" y="28437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204004" y="28129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069083" y="464491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149</a:t>
              </a:r>
            </a:p>
          </p:txBody>
        </p:sp>
        <p:sp>
          <p:nvSpPr>
            <p:cNvPr id="66" name="tx66"/>
            <p:cNvSpPr/>
            <p:nvPr/>
          </p:nvSpPr>
          <p:spPr>
            <a:xfrm>
              <a:off x="1568938" y="469140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96</a:t>
              </a:r>
            </a:p>
          </p:txBody>
        </p:sp>
        <p:sp>
          <p:nvSpPr>
            <p:cNvPr id="67" name="tx67"/>
            <p:cNvSpPr/>
            <p:nvPr/>
          </p:nvSpPr>
          <p:spPr>
            <a:xfrm>
              <a:off x="2002474" y="395802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932</a:t>
              </a:r>
            </a:p>
          </p:txBody>
        </p:sp>
        <p:sp>
          <p:nvSpPr>
            <p:cNvPr id="68" name="tx68"/>
            <p:cNvSpPr/>
            <p:nvPr/>
          </p:nvSpPr>
          <p:spPr>
            <a:xfrm>
              <a:off x="2419445" y="383739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1,052</a:t>
              </a:r>
            </a:p>
          </p:txBody>
        </p:sp>
        <p:sp>
          <p:nvSpPr>
            <p:cNvPr id="69" name="tx69"/>
            <p:cNvSpPr/>
            <p:nvPr/>
          </p:nvSpPr>
          <p:spPr>
            <a:xfrm>
              <a:off x="2969025" y="474022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a:t>
              </a:r>
            </a:p>
          </p:txBody>
        </p:sp>
        <p:sp>
          <p:nvSpPr>
            <p:cNvPr id="70" name="tx70"/>
            <p:cNvSpPr/>
            <p:nvPr/>
          </p:nvSpPr>
          <p:spPr>
            <a:xfrm>
              <a:off x="3435720" y="4745731"/>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a:t>
              </a:r>
            </a:p>
          </p:txBody>
        </p:sp>
        <p:sp>
          <p:nvSpPr>
            <p:cNvPr id="71" name="tx71"/>
            <p:cNvSpPr/>
            <p:nvPr/>
          </p:nvSpPr>
          <p:spPr>
            <a:xfrm>
              <a:off x="3902416" y="474924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72" name="tx72"/>
            <p:cNvSpPr/>
            <p:nvPr/>
          </p:nvSpPr>
          <p:spPr>
            <a:xfrm>
              <a:off x="4369112" y="475894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73" name="tx73"/>
            <p:cNvSpPr/>
            <p:nvPr/>
          </p:nvSpPr>
          <p:spPr>
            <a:xfrm>
              <a:off x="4835808" y="475538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a:t>
              </a:r>
            </a:p>
          </p:txBody>
        </p:sp>
        <p:sp>
          <p:nvSpPr>
            <p:cNvPr id="74" name="tx74"/>
            <p:cNvSpPr/>
            <p:nvPr/>
          </p:nvSpPr>
          <p:spPr>
            <a:xfrm>
              <a:off x="5335663" y="476859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5" name="tx75"/>
            <p:cNvSpPr/>
            <p:nvPr/>
          </p:nvSpPr>
          <p:spPr>
            <a:xfrm>
              <a:off x="5769199" y="472386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a:t>
              </a:r>
            </a:p>
          </p:txBody>
        </p:sp>
        <p:sp>
          <p:nvSpPr>
            <p:cNvPr id="76" name="tx76"/>
            <p:cNvSpPr/>
            <p:nvPr/>
          </p:nvSpPr>
          <p:spPr>
            <a:xfrm>
              <a:off x="6235895" y="474110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a:t>
              </a:r>
            </a:p>
          </p:txBody>
        </p:sp>
        <p:sp>
          <p:nvSpPr>
            <p:cNvPr id="77" name="tx77"/>
            <p:cNvSpPr/>
            <p:nvPr/>
          </p:nvSpPr>
          <p:spPr>
            <a:xfrm>
              <a:off x="6702590" y="4712507"/>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a:t>
              </a:r>
            </a:p>
          </p:txBody>
        </p:sp>
        <p:sp>
          <p:nvSpPr>
            <p:cNvPr id="78" name="tx78"/>
            <p:cNvSpPr/>
            <p:nvPr/>
          </p:nvSpPr>
          <p:spPr>
            <a:xfrm>
              <a:off x="7136127" y="454842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259</a:t>
              </a:r>
            </a:p>
          </p:txBody>
        </p:sp>
        <p:sp>
          <p:nvSpPr>
            <p:cNvPr id="79" name="pl79"/>
            <p:cNvSpPr/>
            <p:nvPr/>
          </p:nvSpPr>
          <p:spPr>
            <a:xfrm>
              <a:off x="7254832" y="2321691"/>
              <a:ext cx="607471" cy="1704"/>
            </a:xfrm>
            <a:custGeom>
              <a:avLst/>
              <a:pathLst>
                <a:path w="607471" h="1704">
                  <a:moveTo>
                    <a:pt x="607471" y="1704"/>
                  </a:moveTo>
                  <a:lnTo>
                    <a:pt x="0" y="0"/>
                  </a:lnTo>
                </a:path>
              </a:pathLst>
            </a:custGeom>
          </p:spPr>
          <p:txBody>
            <a:bodyPr/>
            <a:lstStyle/>
            <a:p/>
          </p:txBody>
        </p:sp>
        <p:sp>
          <p:nvSpPr>
            <p:cNvPr id="80" name="pl80"/>
            <p:cNvSpPr/>
            <p:nvPr/>
          </p:nvSpPr>
          <p:spPr>
            <a:xfrm>
              <a:off x="7254832" y="2844631"/>
              <a:ext cx="607471" cy="2463"/>
            </a:xfrm>
            <a:custGeom>
              <a:avLst/>
              <a:pathLst>
                <a:path w="607471" h="2463">
                  <a:moveTo>
                    <a:pt x="607471" y="2463"/>
                  </a:moveTo>
                  <a:lnTo>
                    <a:pt x="0" y="0"/>
                  </a:lnTo>
                </a:path>
              </a:pathLst>
            </a:custGeom>
          </p:spPr>
          <p:txBody>
            <a:bodyPr/>
            <a:lstStyle/>
            <a:p/>
          </p:txBody>
        </p:sp>
        <p:sp>
          <p:nvSpPr>
            <p:cNvPr id="81" name="pg81"/>
            <p:cNvSpPr/>
            <p:nvPr/>
          </p:nvSpPr>
          <p:spPr>
            <a:xfrm>
              <a:off x="7793724" y="223499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227611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84%</a:t>
              </a:r>
            </a:p>
          </p:txBody>
        </p:sp>
        <p:sp>
          <p:nvSpPr>
            <p:cNvPr id="83" name="pg83"/>
            <p:cNvSpPr/>
            <p:nvPr/>
          </p:nvSpPr>
          <p:spPr>
            <a:xfrm>
              <a:off x="7793724" y="275869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279981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67%</a:t>
              </a:r>
            </a:p>
          </p:txBody>
        </p:sp>
        <p:sp>
          <p:nvSpPr>
            <p:cNvPr id="85" name="rc85"/>
            <p:cNvSpPr/>
            <p:nvPr/>
          </p:nvSpPr>
          <p:spPr>
            <a:xfrm>
              <a:off x="888543" y="1578789"/>
              <a:ext cx="7747148" cy="3485079"/>
            </a:xfrm>
            <a:prstGeom prst="rect">
              <a:avLst/>
            </a:prstGeom>
            <a:ln w="13550" cap="rnd">
              <a:solidFill>
                <a:srgbClr val="BEBEBE">
                  <a:alpha val="100000"/>
                </a:srgbClr>
              </a:solidFill>
              <a:prstDash val="solid"/>
              <a:round/>
            </a:ln>
          </p:spPr>
          <p:txBody>
            <a:bodyPr/>
            <a:lstStyle/>
            <a:p/>
          </p:txBody>
        </p:sp>
        <p:sp>
          <p:nvSpPr>
            <p:cNvPr id="86" name="tx86"/>
            <p:cNvSpPr/>
            <p:nvPr/>
          </p:nvSpPr>
          <p:spPr>
            <a:xfrm>
              <a:off x="75528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396446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8" name="tx88"/>
            <p:cNvSpPr/>
            <p:nvPr/>
          </p:nvSpPr>
          <p:spPr>
            <a:xfrm>
              <a:off x="508103" y="308728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9" name="tx89"/>
            <p:cNvSpPr/>
            <p:nvPr/>
          </p:nvSpPr>
          <p:spPr>
            <a:xfrm>
              <a:off x="508103" y="221010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0" name="tx90"/>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02633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493001"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195972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426424"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2893120"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35981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382651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267906"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4759902"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201297"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5638196"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6134658" y="5245437"/>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6571588"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709338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5" name="tx115"/>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6" name="tx116"/>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7" name="pl117"/>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8" name="pt118"/>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9" name="pl119"/>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0" name="pt120"/>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1" name="tx121"/>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2" name="tx122"/>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3" name="rc123"/>
            <p:cNvSpPr/>
            <p:nvPr/>
          </p:nvSpPr>
          <p:spPr>
            <a:xfrm>
              <a:off x="5629279" y="5900002"/>
              <a:ext cx="201456" cy="201456"/>
            </a:xfrm>
            <a:prstGeom prst="rect">
              <a:avLst/>
            </a:prstGeom>
            <a:solidFill>
              <a:srgbClr val="1CABE2">
                <a:alpha val="100000"/>
              </a:srgbClr>
            </a:solidFill>
          </p:spPr>
          <p:txBody>
            <a:bodyPr/>
            <a:lstStyle/>
            <a:p/>
          </p:txBody>
        </p:sp>
        <p:sp>
          <p:nvSpPr>
            <p:cNvPr id="124" name="tx124"/>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5" name="tx125"/>
            <p:cNvSpPr/>
            <p:nvPr/>
          </p:nvSpPr>
          <p:spPr>
            <a:xfrm>
              <a:off x="2025950" y="1334104"/>
              <a:ext cx="54723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Namibia, 2012-2025</a:t>
              </a:r>
            </a:p>
          </p:txBody>
        </p:sp>
        <p:sp>
          <p:nvSpPr>
            <p:cNvPr id="126" name="tx126"/>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8" name="tx128"/>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9" name="tx129"/>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259 confirmed measles cases in Namibia. In the same year, MCV1 coverage was 84% and MCV2 coverage was 67%.
The number of cases in 2025 was 3.5 times more cases than in 2024 (n=74).
The highest number of measles cases was reported in 2015 (n=1,052). In this year, MCV1 coverage was 85%.
Namibia reported measles vaccine stockouts in 2003, 2004, 2006, 2007, 2019, 2021, 2022, 2023, and 2024.
There were measles-containing vaccine supplementary immunization activities/campaigns in 2022 and 2024.</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Namibia experienced an increase in measles cases compared with 2024, while MCV1 coverage was 84% and MCV2 coverage was 67%.</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586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560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534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508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573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5471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75210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9494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196804"/>
              <a:ext cx="3520101" cy="963132"/>
            </a:xfrm>
            <a:custGeom>
              <a:avLst/>
              <a:pathLst>
                <a:path w="3520101" h="963132">
                  <a:moveTo>
                    <a:pt x="0" y="0"/>
                  </a:moveTo>
                  <a:lnTo>
                    <a:pt x="140804" y="80261"/>
                  </a:lnTo>
                  <a:lnTo>
                    <a:pt x="281608" y="160522"/>
                  </a:lnTo>
                  <a:lnTo>
                    <a:pt x="422412" y="240783"/>
                  </a:lnTo>
                  <a:lnTo>
                    <a:pt x="563216" y="321044"/>
                  </a:lnTo>
                  <a:lnTo>
                    <a:pt x="704020" y="321044"/>
                  </a:lnTo>
                  <a:lnTo>
                    <a:pt x="844824" y="561827"/>
                  </a:lnTo>
                  <a:lnTo>
                    <a:pt x="985628" y="802610"/>
                  </a:lnTo>
                  <a:lnTo>
                    <a:pt x="1126432" y="481566"/>
                  </a:lnTo>
                  <a:lnTo>
                    <a:pt x="1267236" y="561827"/>
                  </a:lnTo>
                  <a:lnTo>
                    <a:pt x="1408040" y="561827"/>
                  </a:lnTo>
                  <a:lnTo>
                    <a:pt x="1548844" y="401305"/>
                  </a:lnTo>
                  <a:lnTo>
                    <a:pt x="1689648" y="481566"/>
                  </a:lnTo>
                  <a:lnTo>
                    <a:pt x="1830452" y="561827"/>
                  </a:lnTo>
                  <a:lnTo>
                    <a:pt x="1971256" y="642088"/>
                  </a:lnTo>
                  <a:lnTo>
                    <a:pt x="2112061" y="481566"/>
                  </a:lnTo>
                  <a:lnTo>
                    <a:pt x="2252865" y="481566"/>
                  </a:lnTo>
                  <a:lnTo>
                    <a:pt x="2393669" y="481566"/>
                  </a:lnTo>
                  <a:lnTo>
                    <a:pt x="2534473" y="561827"/>
                  </a:lnTo>
                  <a:lnTo>
                    <a:pt x="2675277" y="561827"/>
                  </a:lnTo>
                  <a:lnTo>
                    <a:pt x="2816081" y="963132"/>
                  </a:lnTo>
                  <a:lnTo>
                    <a:pt x="2956885" y="963132"/>
                  </a:lnTo>
                  <a:lnTo>
                    <a:pt x="3097689" y="401305"/>
                  </a:lnTo>
                  <a:lnTo>
                    <a:pt x="3238493" y="481566"/>
                  </a:lnTo>
                  <a:lnTo>
                    <a:pt x="3379297" y="481566"/>
                  </a:lnTo>
                  <a:lnTo>
                    <a:pt x="3520101" y="561827"/>
                  </a:lnTo>
                </a:path>
              </a:pathLst>
            </a:custGeom>
            <a:ln w="27101" cap="flat">
              <a:solidFill>
                <a:srgbClr val="0058AB">
                  <a:alpha val="80000"/>
                </a:srgbClr>
              </a:solidFill>
              <a:prstDash val="solid"/>
              <a:round/>
            </a:ln>
          </p:spPr>
          <p:txBody>
            <a:bodyPr/>
            <a:lstStyle/>
            <a:p/>
          </p:txBody>
        </p:sp>
        <p:sp>
          <p:nvSpPr>
            <p:cNvPr id="22" name="pl22"/>
            <p:cNvSpPr/>
            <p:nvPr/>
          </p:nvSpPr>
          <p:spPr>
            <a:xfrm>
              <a:off x="943464" y="4116543"/>
              <a:ext cx="3520101" cy="722349"/>
            </a:xfrm>
            <a:custGeom>
              <a:avLst/>
              <a:pathLst>
                <a:path w="3520101" h="722349">
                  <a:moveTo>
                    <a:pt x="0" y="0"/>
                  </a:moveTo>
                  <a:lnTo>
                    <a:pt x="140804" y="80261"/>
                  </a:lnTo>
                  <a:lnTo>
                    <a:pt x="281608" y="0"/>
                  </a:lnTo>
                  <a:lnTo>
                    <a:pt x="422412" y="160522"/>
                  </a:lnTo>
                  <a:lnTo>
                    <a:pt x="563216" y="240783"/>
                  </a:lnTo>
                  <a:lnTo>
                    <a:pt x="704020" y="160522"/>
                  </a:lnTo>
                  <a:lnTo>
                    <a:pt x="844824" y="240783"/>
                  </a:lnTo>
                  <a:lnTo>
                    <a:pt x="985628" y="240783"/>
                  </a:lnTo>
                  <a:lnTo>
                    <a:pt x="1126432" y="401305"/>
                  </a:lnTo>
                  <a:lnTo>
                    <a:pt x="1267236" y="481566"/>
                  </a:lnTo>
                  <a:lnTo>
                    <a:pt x="1408040" y="561827"/>
                  </a:lnTo>
                  <a:lnTo>
                    <a:pt x="1548844" y="561827"/>
                  </a:lnTo>
                  <a:lnTo>
                    <a:pt x="1689648" y="561827"/>
                  </a:lnTo>
                  <a:lnTo>
                    <a:pt x="1830452" y="561827"/>
                  </a:lnTo>
                  <a:lnTo>
                    <a:pt x="1971256" y="642088"/>
                  </a:lnTo>
                  <a:lnTo>
                    <a:pt x="2112061" y="642088"/>
                  </a:lnTo>
                  <a:lnTo>
                    <a:pt x="2252865" y="642088"/>
                  </a:lnTo>
                  <a:lnTo>
                    <a:pt x="2393669" y="642088"/>
                  </a:lnTo>
                  <a:lnTo>
                    <a:pt x="2534473" y="722349"/>
                  </a:lnTo>
                  <a:lnTo>
                    <a:pt x="2675277" y="722349"/>
                  </a:lnTo>
                  <a:lnTo>
                    <a:pt x="2816081" y="642088"/>
                  </a:lnTo>
                  <a:lnTo>
                    <a:pt x="2956885" y="561827"/>
                  </a:lnTo>
                  <a:lnTo>
                    <a:pt x="3097689" y="561827"/>
                  </a:lnTo>
                  <a:lnTo>
                    <a:pt x="3238493" y="561827"/>
                  </a:lnTo>
                  <a:lnTo>
                    <a:pt x="3379297" y="642088"/>
                  </a:lnTo>
                  <a:lnTo>
                    <a:pt x="3520101" y="642088"/>
                  </a:lnTo>
                </a:path>
              </a:pathLst>
            </a:custGeom>
            <a:ln w="27101" cap="flat">
              <a:solidFill>
                <a:srgbClr val="1CABE2">
                  <a:alpha val="80000"/>
                </a:srgbClr>
              </a:solidFill>
              <a:prstDash val="solid"/>
              <a:round/>
            </a:ln>
          </p:spPr>
          <p:txBody>
            <a:bodyPr/>
            <a:lstStyle/>
            <a:p/>
          </p:txBody>
        </p:sp>
        <p:sp>
          <p:nvSpPr>
            <p:cNvPr id="23" name="pl23"/>
            <p:cNvSpPr/>
            <p:nvPr/>
          </p:nvSpPr>
          <p:spPr>
            <a:xfrm>
              <a:off x="943464" y="3634977"/>
              <a:ext cx="3520101" cy="1123654"/>
            </a:xfrm>
            <a:custGeom>
              <a:avLst/>
              <a:pathLst>
                <a:path w="3520101" h="1123654">
                  <a:moveTo>
                    <a:pt x="0" y="0"/>
                  </a:moveTo>
                  <a:lnTo>
                    <a:pt x="140804" y="80261"/>
                  </a:lnTo>
                  <a:lnTo>
                    <a:pt x="281608" y="80261"/>
                  </a:lnTo>
                  <a:lnTo>
                    <a:pt x="422412" y="80261"/>
                  </a:lnTo>
                  <a:lnTo>
                    <a:pt x="563216" y="160522"/>
                  </a:lnTo>
                  <a:lnTo>
                    <a:pt x="704020" y="401305"/>
                  </a:lnTo>
                  <a:lnTo>
                    <a:pt x="844824" y="321044"/>
                  </a:lnTo>
                  <a:lnTo>
                    <a:pt x="985628" y="321044"/>
                  </a:lnTo>
                  <a:lnTo>
                    <a:pt x="1126432" y="481566"/>
                  </a:lnTo>
                  <a:lnTo>
                    <a:pt x="1267236" y="642088"/>
                  </a:lnTo>
                  <a:lnTo>
                    <a:pt x="1408040" y="642088"/>
                  </a:lnTo>
                  <a:lnTo>
                    <a:pt x="1548844" y="722349"/>
                  </a:lnTo>
                  <a:lnTo>
                    <a:pt x="1689648" y="722349"/>
                  </a:lnTo>
                  <a:lnTo>
                    <a:pt x="1830452" y="802610"/>
                  </a:lnTo>
                  <a:lnTo>
                    <a:pt x="1971256" y="802610"/>
                  </a:lnTo>
                  <a:lnTo>
                    <a:pt x="2112061" y="802610"/>
                  </a:lnTo>
                  <a:lnTo>
                    <a:pt x="2252865" y="963132"/>
                  </a:lnTo>
                  <a:lnTo>
                    <a:pt x="2393669" y="963132"/>
                  </a:lnTo>
                  <a:lnTo>
                    <a:pt x="2534473" y="1043393"/>
                  </a:lnTo>
                  <a:lnTo>
                    <a:pt x="2675277" y="1123654"/>
                  </a:lnTo>
                  <a:lnTo>
                    <a:pt x="2816081" y="963132"/>
                  </a:lnTo>
                  <a:lnTo>
                    <a:pt x="2956885" y="882871"/>
                  </a:lnTo>
                  <a:lnTo>
                    <a:pt x="3097689" y="882871"/>
                  </a:lnTo>
                  <a:lnTo>
                    <a:pt x="3238493" y="963132"/>
                  </a:lnTo>
                  <a:lnTo>
                    <a:pt x="3379297" y="963132"/>
                  </a:lnTo>
                  <a:lnTo>
                    <a:pt x="3520101" y="1043393"/>
                  </a:lnTo>
                </a:path>
              </a:pathLst>
            </a:custGeom>
            <a:ln w="27101" cap="flat">
              <a:solidFill>
                <a:srgbClr val="00833D">
                  <a:alpha val="80000"/>
                </a:srgbClr>
              </a:solidFill>
              <a:prstDash val="solid"/>
              <a:round/>
            </a:ln>
          </p:spPr>
          <p:txBody>
            <a:bodyPr/>
            <a:lstStyle/>
            <a:p/>
          </p:txBody>
        </p:sp>
        <p:sp>
          <p:nvSpPr>
            <p:cNvPr id="24" name="pl24"/>
            <p:cNvSpPr/>
            <p:nvPr/>
          </p:nvSpPr>
          <p:spPr>
            <a:xfrm>
              <a:off x="943464" y="4196804"/>
              <a:ext cx="3520101" cy="963132"/>
            </a:xfrm>
            <a:custGeom>
              <a:avLst/>
              <a:pathLst>
                <a:path w="3520101" h="963132">
                  <a:moveTo>
                    <a:pt x="0" y="0"/>
                  </a:moveTo>
                  <a:lnTo>
                    <a:pt x="140804" y="80261"/>
                  </a:lnTo>
                  <a:lnTo>
                    <a:pt x="281608" y="160522"/>
                  </a:lnTo>
                  <a:lnTo>
                    <a:pt x="422412" y="240783"/>
                  </a:lnTo>
                  <a:lnTo>
                    <a:pt x="563216" y="321044"/>
                  </a:lnTo>
                  <a:lnTo>
                    <a:pt x="704020" y="321044"/>
                  </a:lnTo>
                  <a:lnTo>
                    <a:pt x="844824" y="561827"/>
                  </a:lnTo>
                  <a:lnTo>
                    <a:pt x="985628" y="802610"/>
                  </a:lnTo>
                  <a:lnTo>
                    <a:pt x="1126432" y="481566"/>
                  </a:lnTo>
                  <a:lnTo>
                    <a:pt x="1267236" y="561827"/>
                  </a:lnTo>
                  <a:lnTo>
                    <a:pt x="1408040" y="561827"/>
                  </a:lnTo>
                  <a:lnTo>
                    <a:pt x="1548844" y="401305"/>
                  </a:lnTo>
                  <a:lnTo>
                    <a:pt x="1689648" y="481566"/>
                  </a:lnTo>
                  <a:lnTo>
                    <a:pt x="1830452" y="561827"/>
                  </a:lnTo>
                  <a:lnTo>
                    <a:pt x="1971256" y="642088"/>
                  </a:lnTo>
                  <a:lnTo>
                    <a:pt x="2112061" y="481566"/>
                  </a:lnTo>
                  <a:lnTo>
                    <a:pt x="2252865" y="481566"/>
                  </a:lnTo>
                  <a:lnTo>
                    <a:pt x="2393669" y="481566"/>
                  </a:lnTo>
                  <a:lnTo>
                    <a:pt x="2534473" y="561827"/>
                  </a:lnTo>
                  <a:lnTo>
                    <a:pt x="2675277" y="561827"/>
                  </a:lnTo>
                  <a:lnTo>
                    <a:pt x="2816081" y="963132"/>
                  </a:lnTo>
                  <a:lnTo>
                    <a:pt x="2956885" y="963132"/>
                  </a:lnTo>
                  <a:lnTo>
                    <a:pt x="3097689" y="401305"/>
                  </a:lnTo>
                  <a:lnTo>
                    <a:pt x="3238493" y="481566"/>
                  </a:lnTo>
                  <a:lnTo>
                    <a:pt x="3379297" y="481566"/>
                  </a:lnTo>
                  <a:lnTo>
                    <a:pt x="3520101" y="561827"/>
                  </a:lnTo>
                </a:path>
              </a:pathLst>
            </a:custGeom>
            <a:ln w="43362" cap="flat">
              <a:solidFill>
                <a:srgbClr val="000000">
                  <a:alpha val="100000"/>
                </a:srgbClr>
              </a:solidFill>
              <a:prstDash val="solid"/>
              <a:round/>
            </a:ln>
          </p:spPr>
          <p:txBody>
            <a:bodyPr/>
            <a:lstStyle/>
            <a:p/>
          </p:txBody>
        </p:sp>
        <p:sp>
          <p:nvSpPr>
            <p:cNvPr id="25" name="pl25"/>
            <p:cNvSpPr/>
            <p:nvPr/>
          </p:nvSpPr>
          <p:spPr>
            <a:xfrm>
              <a:off x="943464" y="4196804"/>
              <a:ext cx="3520101" cy="963132"/>
            </a:xfrm>
            <a:custGeom>
              <a:avLst/>
              <a:pathLst>
                <a:path w="3520101" h="963132">
                  <a:moveTo>
                    <a:pt x="0" y="0"/>
                  </a:moveTo>
                  <a:lnTo>
                    <a:pt x="140804" y="80261"/>
                  </a:lnTo>
                  <a:lnTo>
                    <a:pt x="281608" y="160522"/>
                  </a:lnTo>
                  <a:lnTo>
                    <a:pt x="422412" y="240783"/>
                  </a:lnTo>
                  <a:lnTo>
                    <a:pt x="563216" y="321044"/>
                  </a:lnTo>
                  <a:lnTo>
                    <a:pt x="704020" y="321044"/>
                  </a:lnTo>
                  <a:lnTo>
                    <a:pt x="844824" y="561827"/>
                  </a:lnTo>
                  <a:lnTo>
                    <a:pt x="985628" y="802610"/>
                  </a:lnTo>
                  <a:lnTo>
                    <a:pt x="1126432" y="481566"/>
                  </a:lnTo>
                  <a:lnTo>
                    <a:pt x="1267236" y="561827"/>
                  </a:lnTo>
                  <a:lnTo>
                    <a:pt x="1408040" y="561827"/>
                  </a:lnTo>
                  <a:lnTo>
                    <a:pt x="1548844" y="401305"/>
                  </a:lnTo>
                  <a:lnTo>
                    <a:pt x="1689648" y="481566"/>
                  </a:lnTo>
                  <a:lnTo>
                    <a:pt x="1830452" y="561827"/>
                  </a:lnTo>
                  <a:lnTo>
                    <a:pt x="1971256" y="642088"/>
                  </a:lnTo>
                  <a:lnTo>
                    <a:pt x="2112061" y="481566"/>
                  </a:lnTo>
                  <a:lnTo>
                    <a:pt x="2252865" y="481566"/>
                  </a:lnTo>
                  <a:lnTo>
                    <a:pt x="2393669" y="481566"/>
                  </a:lnTo>
                  <a:lnTo>
                    <a:pt x="2534473" y="561827"/>
                  </a:lnTo>
                  <a:lnTo>
                    <a:pt x="2675277" y="561827"/>
                  </a:lnTo>
                  <a:lnTo>
                    <a:pt x="2816081" y="963132"/>
                  </a:lnTo>
                  <a:lnTo>
                    <a:pt x="2956885" y="963132"/>
                  </a:lnTo>
                  <a:lnTo>
                    <a:pt x="3097689" y="401305"/>
                  </a:lnTo>
                  <a:lnTo>
                    <a:pt x="3238493" y="481566"/>
                  </a:lnTo>
                  <a:lnTo>
                    <a:pt x="3379297" y="481566"/>
                  </a:lnTo>
                  <a:lnTo>
                    <a:pt x="3520101" y="561827"/>
                  </a:lnTo>
                </a:path>
              </a:pathLst>
            </a:custGeom>
            <a:ln w="27101" cap="flat">
              <a:solidFill>
                <a:srgbClr val="0058AB">
                  <a:alpha val="100000"/>
                </a:srgbClr>
              </a:solidFill>
              <a:prstDash val="solid"/>
              <a:round/>
            </a:ln>
          </p:spPr>
          <p:txBody>
            <a:bodyPr/>
            <a:lstStyle/>
            <a:p/>
          </p:txBody>
        </p:sp>
        <p:sp>
          <p:nvSpPr>
            <p:cNvPr id="26" name="pl26"/>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3956021"/>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277065"/>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517848"/>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437587"/>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517848"/>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437587"/>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517848"/>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56840" y="388945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887193" y="391951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36" name="pg36"/>
            <p:cNvSpPr/>
            <p:nvPr/>
          </p:nvSpPr>
          <p:spPr>
            <a:xfrm>
              <a:off x="1588995" y="42104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23932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8" name="pg38"/>
            <p:cNvSpPr/>
            <p:nvPr/>
          </p:nvSpPr>
          <p:spPr>
            <a:xfrm>
              <a:off x="2293016" y="445128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48138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0" name="pg40"/>
            <p:cNvSpPr/>
            <p:nvPr/>
          </p:nvSpPr>
          <p:spPr>
            <a:xfrm>
              <a:off x="2997036" y="43710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39984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2" name="pg42"/>
            <p:cNvSpPr/>
            <p:nvPr/>
          </p:nvSpPr>
          <p:spPr>
            <a:xfrm>
              <a:off x="3560252" y="445128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48138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4" name="pg44"/>
            <p:cNvSpPr/>
            <p:nvPr/>
          </p:nvSpPr>
          <p:spPr>
            <a:xfrm>
              <a:off x="4264273" y="43710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39984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6" name="pg46"/>
            <p:cNvSpPr/>
            <p:nvPr/>
          </p:nvSpPr>
          <p:spPr>
            <a:xfrm>
              <a:off x="4405077" y="445128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48138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8" name="tx48"/>
            <p:cNvSpPr/>
            <p:nvPr/>
          </p:nvSpPr>
          <p:spPr>
            <a:xfrm>
              <a:off x="4523855" y="471956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6379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50" name="tx50"/>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577692" y="43146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351207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a:off x="577692" y="270941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4" name="tx54"/>
            <p:cNvSpPr/>
            <p:nvPr/>
          </p:nvSpPr>
          <p:spPr>
            <a:xfrm>
              <a:off x="577692" y="19068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57397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57397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4502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20747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41074" y="6120905"/>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Namibia</a:t>
              </a:r>
            </a:p>
          </p:txBody>
        </p:sp>
        <p:sp>
          <p:nvSpPr>
            <p:cNvPr id="68" name="tx68"/>
            <p:cNvSpPr/>
            <p:nvPr/>
          </p:nvSpPr>
          <p:spPr>
            <a:xfrm>
              <a:off x="271212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74577"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7586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9560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1534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3508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3573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55471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75210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9494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2431061"/>
              <a:ext cx="3520101" cy="2728874"/>
            </a:xfrm>
            <a:custGeom>
              <a:avLst/>
              <a:pathLst>
                <a:path w="3520101" h="2728874">
                  <a:moveTo>
                    <a:pt x="0" y="882871"/>
                  </a:moveTo>
                  <a:lnTo>
                    <a:pt x="140804" y="0"/>
                  </a:lnTo>
                  <a:lnTo>
                    <a:pt x="281608" y="1043393"/>
                  </a:lnTo>
                  <a:lnTo>
                    <a:pt x="422412" y="1123654"/>
                  </a:lnTo>
                  <a:lnTo>
                    <a:pt x="563216" y="1123654"/>
                  </a:lnTo>
                  <a:lnTo>
                    <a:pt x="704020" y="963132"/>
                  </a:lnTo>
                  <a:lnTo>
                    <a:pt x="844824" y="240783"/>
                  </a:lnTo>
                  <a:lnTo>
                    <a:pt x="985628" y="963132"/>
                  </a:lnTo>
                  <a:lnTo>
                    <a:pt x="1126432" y="1364437"/>
                  </a:lnTo>
                  <a:lnTo>
                    <a:pt x="1267236" y="1685481"/>
                  </a:lnTo>
                  <a:lnTo>
                    <a:pt x="1408040" y="1605220"/>
                  </a:lnTo>
                  <a:lnTo>
                    <a:pt x="1548844" y="1444698"/>
                  </a:lnTo>
                  <a:lnTo>
                    <a:pt x="1689648" y="1524959"/>
                  </a:lnTo>
                  <a:lnTo>
                    <a:pt x="1830452" y="1685481"/>
                  </a:lnTo>
                  <a:lnTo>
                    <a:pt x="1971256" y="1926264"/>
                  </a:lnTo>
                  <a:lnTo>
                    <a:pt x="2112061" y="1685481"/>
                  </a:lnTo>
                  <a:lnTo>
                    <a:pt x="2252865" y="1364437"/>
                  </a:lnTo>
                  <a:lnTo>
                    <a:pt x="2393669" y="1524959"/>
                  </a:lnTo>
                  <a:lnTo>
                    <a:pt x="2534473" y="1685481"/>
                  </a:lnTo>
                  <a:lnTo>
                    <a:pt x="2675277" y="1685481"/>
                  </a:lnTo>
                  <a:lnTo>
                    <a:pt x="2816081" y="2488091"/>
                  </a:lnTo>
                  <a:lnTo>
                    <a:pt x="2956885" y="2488091"/>
                  </a:lnTo>
                  <a:lnTo>
                    <a:pt x="3097689" y="2648613"/>
                  </a:lnTo>
                  <a:lnTo>
                    <a:pt x="3238493" y="2568352"/>
                  </a:lnTo>
                  <a:lnTo>
                    <a:pt x="3379297" y="2728874"/>
                  </a:lnTo>
                  <a:lnTo>
                    <a:pt x="3520101" y="2568352"/>
                  </a:lnTo>
                </a:path>
              </a:pathLst>
            </a:custGeom>
            <a:ln w="27101" cap="flat">
              <a:solidFill>
                <a:srgbClr val="0058AB">
                  <a:alpha val="80000"/>
                </a:srgbClr>
              </a:solidFill>
              <a:prstDash val="solid"/>
              <a:round/>
            </a:ln>
          </p:spPr>
          <p:txBody>
            <a:bodyPr/>
            <a:lstStyle/>
            <a:p/>
          </p:txBody>
        </p:sp>
        <p:sp>
          <p:nvSpPr>
            <p:cNvPr id="88" name="pl88"/>
            <p:cNvSpPr/>
            <p:nvPr/>
          </p:nvSpPr>
          <p:spPr>
            <a:xfrm>
              <a:off x="5308715" y="4036282"/>
              <a:ext cx="3520101" cy="722349"/>
            </a:xfrm>
            <a:custGeom>
              <a:avLst/>
              <a:pathLst>
                <a:path w="3520101" h="722349">
                  <a:moveTo>
                    <a:pt x="0" y="0"/>
                  </a:moveTo>
                  <a:lnTo>
                    <a:pt x="140804" y="80261"/>
                  </a:lnTo>
                  <a:lnTo>
                    <a:pt x="281608" y="80261"/>
                  </a:lnTo>
                  <a:lnTo>
                    <a:pt x="422412" y="160522"/>
                  </a:lnTo>
                  <a:lnTo>
                    <a:pt x="563216" y="240783"/>
                  </a:lnTo>
                  <a:lnTo>
                    <a:pt x="704020" y="240783"/>
                  </a:lnTo>
                  <a:lnTo>
                    <a:pt x="844824" y="321044"/>
                  </a:lnTo>
                  <a:lnTo>
                    <a:pt x="985628" y="401305"/>
                  </a:lnTo>
                  <a:lnTo>
                    <a:pt x="1126432" y="481566"/>
                  </a:lnTo>
                  <a:lnTo>
                    <a:pt x="1267236" y="561827"/>
                  </a:lnTo>
                  <a:lnTo>
                    <a:pt x="1408040" y="642088"/>
                  </a:lnTo>
                  <a:lnTo>
                    <a:pt x="1548844" y="642088"/>
                  </a:lnTo>
                  <a:lnTo>
                    <a:pt x="1689648" y="642088"/>
                  </a:lnTo>
                  <a:lnTo>
                    <a:pt x="1830452" y="642088"/>
                  </a:lnTo>
                  <a:lnTo>
                    <a:pt x="1971256" y="642088"/>
                  </a:lnTo>
                  <a:lnTo>
                    <a:pt x="2112061" y="722349"/>
                  </a:lnTo>
                  <a:lnTo>
                    <a:pt x="2252865" y="642088"/>
                  </a:lnTo>
                  <a:lnTo>
                    <a:pt x="2393669" y="642088"/>
                  </a:lnTo>
                  <a:lnTo>
                    <a:pt x="2534473" y="722349"/>
                  </a:lnTo>
                  <a:lnTo>
                    <a:pt x="2675277" y="722349"/>
                  </a:lnTo>
                  <a:lnTo>
                    <a:pt x="2816081" y="722349"/>
                  </a:lnTo>
                  <a:lnTo>
                    <a:pt x="2956885" y="642088"/>
                  </a:lnTo>
                  <a:lnTo>
                    <a:pt x="3097689" y="561827"/>
                  </a:lnTo>
                  <a:lnTo>
                    <a:pt x="3238493" y="561827"/>
                  </a:lnTo>
                  <a:lnTo>
                    <a:pt x="3379297" y="642088"/>
                  </a:lnTo>
                  <a:lnTo>
                    <a:pt x="3520101" y="642088"/>
                  </a:lnTo>
                </a:path>
              </a:pathLst>
            </a:custGeom>
            <a:ln w="27101" cap="flat">
              <a:solidFill>
                <a:srgbClr val="1CABE2">
                  <a:alpha val="80000"/>
                </a:srgbClr>
              </a:solidFill>
              <a:prstDash val="solid"/>
              <a:round/>
            </a:ln>
          </p:spPr>
          <p:txBody>
            <a:bodyPr/>
            <a:lstStyle/>
            <a:p/>
          </p:txBody>
        </p:sp>
        <p:sp>
          <p:nvSpPr>
            <p:cNvPr id="89" name="pl89"/>
            <p:cNvSpPr/>
            <p:nvPr/>
          </p:nvSpPr>
          <p:spPr>
            <a:xfrm>
              <a:off x="5308715" y="3474454"/>
              <a:ext cx="3520101" cy="1043393"/>
            </a:xfrm>
            <a:custGeom>
              <a:avLst/>
              <a:pathLst>
                <a:path w="3520101" h="1043393">
                  <a:moveTo>
                    <a:pt x="0" y="0"/>
                  </a:moveTo>
                  <a:lnTo>
                    <a:pt x="140804" y="160522"/>
                  </a:lnTo>
                  <a:lnTo>
                    <a:pt x="281608" y="240783"/>
                  </a:lnTo>
                  <a:lnTo>
                    <a:pt x="422412" y="160522"/>
                  </a:lnTo>
                  <a:lnTo>
                    <a:pt x="563216" y="240783"/>
                  </a:lnTo>
                  <a:lnTo>
                    <a:pt x="704020" y="160522"/>
                  </a:lnTo>
                  <a:lnTo>
                    <a:pt x="844824" y="321044"/>
                  </a:lnTo>
                  <a:lnTo>
                    <a:pt x="985628" y="481566"/>
                  </a:lnTo>
                  <a:lnTo>
                    <a:pt x="1126432" y="642088"/>
                  </a:lnTo>
                  <a:lnTo>
                    <a:pt x="1267236" y="802610"/>
                  </a:lnTo>
                  <a:lnTo>
                    <a:pt x="1408040" y="882871"/>
                  </a:lnTo>
                  <a:lnTo>
                    <a:pt x="1548844" y="882871"/>
                  </a:lnTo>
                  <a:lnTo>
                    <a:pt x="1689648" y="1043393"/>
                  </a:lnTo>
                  <a:lnTo>
                    <a:pt x="1830452" y="1043393"/>
                  </a:lnTo>
                  <a:lnTo>
                    <a:pt x="1971256" y="802610"/>
                  </a:lnTo>
                  <a:lnTo>
                    <a:pt x="2112061" y="802610"/>
                  </a:lnTo>
                  <a:lnTo>
                    <a:pt x="2252865" y="722349"/>
                  </a:lnTo>
                  <a:lnTo>
                    <a:pt x="2393669" y="802610"/>
                  </a:lnTo>
                  <a:lnTo>
                    <a:pt x="2534473" y="882871"/>
                  </a:lnTo>
                  <a:lnTo>
                    <a:pt x="2675277" y="963132"/>
                  </a:lnTo>
                  <a:lnTo>
                    <a:pt x="2816081" y="963132"/>
                  </a:lnTo>
                  <a:lnTo>
                    <a:pt x="2956885" y="802610"/>
                  </a:lnTo>
                  <a:lnTo>
                    <a:pt x="3097689" y="802610"/>
                  </a:lnTo>
                  <a:lnTo>
                    <a:pt x="3238493" y="802610"/>
                  </a:lnTo>
                  <a:lnTo>
                    <a:pt x="3379297" y="882871"/>
                  </a:lnTo>
                  <a:lnTo>
                    <a:pt x="3520101" y="963132"/>
                  </a:lnTo>
                </a:path>
              </a:pathLst>
            </a:custGeom>
            <a:ln w="27101" cap="flat">
              <a:solidFill>
                <a:srgbClr val="00833D">
                  <a:alpha val="80000"/>
                </a:srgbClr>
              </a:solidFill>
              <a:prstDash val="solid"/>
              <a:round/>
            </a:ln>
          </p:spPr>
          <p:txBody>
            <a:bodyPr/>
            <a:lstStyle/>
            <a:p/>
          </p:txBody>
        </p:sp>
        <p:sp>
          <p:nvSpPr>
            <p:cNvPr id="90" name="pl90"/>
            <p:cNvSpPr/>
            <p:nvPr/>
          </p:nvSpPr>
          <p:spPr>
            <a:xfrm>
              <a:off x="5308715" y="2431061"/>
              <a:ext cx="3520101" cy="2728874"/>
            </a:xfrm>
            <a:custGeom>
              <a:avLst/>
              <a:pathLst>
                <a:path w="3520101" h="2728874">
                  <a:moveTo>
                    <a:pt x="0" y="882871"/>
                  </a:moveTo>
                  <a:lnTo>
                    <a:pt x="140804" y="0"/>
                  </a:lnTo>
                  <a:lnTo>
                    <a:pt x="281608" y="1043393"/>
                  </a:lnTo>
                  <a:lnTo>
                    <a:pt x="422412" y="1123654"/>
                  </a:lnTo>
                  <a:lnTo>
                    <a:pt x="563216" y="1123654"/>
                  </a:lnTo>
                  <a:lnTo>
                    <a:pt x="704020" y="963132"/>
                  </a:lnTo>
                  <a:lnTo>
                    <a:pt x="844824" y="240783"/>
                  </a:lnTo>
                  <a:lnTo>
                    <a:pt x="985628" y="963132"/>
                  </a:lnTo>
                  <a:lnTo>
                    <a:pt x="1126432" y="1364437"/>
                  </a:lnTo>
                  <a:lnTo>
                    <a:pt x="1267236" y="1685481"/>
                  </a:lnTo>
                  <a:lnTo>
                    <a:pt x="1408040" y="1605220"/>
                  </a:lnTo>
                  <a:lnTo>
                    <a:pt x="1548844" y="1444698"/>
                  </a:lnTo>
                  <a:lnTo>
                    <a:pt x="1689648" y="1524959"/>
                  </a:lnTo>
                  <a:lnTo>
                    <a:pt x="1830452" y="1685481"/>
                  </a:lnTo>
                  <a:lnTo>
                    <a:pt x="1971256" y="1926264"/>
                  </a:lnTo>
                  <a:lnTo>
                    <a:pt x="2112061" y="1685481"/>
                  </a:lnTo>
                  <a:lnTo>
                    <a:pt x="2252865" y="1364437"/>
                  </a:lnTo>
                  <a:lnTo>
                    <a:pt x="2393669" y="1524959"/>
                  </a:lnTo>
                  <a:lnTo>
                    <a:pt x="2534473" y="1685481"/>
                  </a:lnTo>
                  <a:lnTo>
                    <a:pt x="2675277" y="1685481"/>
                  </a:lnTo>
                  <a:lnTo>
                    <a:pt x="2816081" y="2488091"/>
                  </a:lnTo>
                  <a:lnTo>
                    <a:pt x="2956885" y="2488091"/>
                  </a:lnTo>
                  <a:lnTo>
                    <a:pt x="3097689" y="2648613"/>
                  </a:lnTo>
                  <a:lnTo>
                    <a:pt x="3238493" y="2568352"/>
                  </a:lnTo>
                  <a:lnTo>
                    <a:pt x="3379297" y="2728874"/>
                  </a:lnTo>
                  <a:lnTo>
                    <a:pt x="3520101" y="2568352"/>
                  </a:lnTo>
                </a:path>
              </a:pathLst>
            </a:custGeom>
            <a:ln w="43362" cap="flat">
              <a:solidFill>
                <a:srgbClr val="000000">
                  <a:alpha val="100000"/>
                </a:srgbClr>
              </a:solidFill>
              <a:prstDash val="solid"/>
              <a:round/>
            </a:ln>
          </p:spPr>
          <p:txBody>
            <a:bodyPr/>
            <a:lstStyle/>
            <a:p/>
          </p:txBody>
        </p:sp>
        <p:sp>
          <p:nvSpPr>
            <p:cNvPr id="91" name="pl91"/>
            <p:cNvSpPr/>
            <p:nvPr/>
          </p:nvSpPr>
          <p:spPr>
            <a:xfrm>
              <a:off x="5308715" y="2431061"/>
              <a:ext cx="3520101" cy="2728874"/>
            </a:xfrm>
            <a:custGeom>
              <a:avLst/>
              <a:pathLst>
                <a:path w="3520101" h="2728874">
                  <a:moveTo>
                    <a:pt x="0" y="882871"/>
                  </a:moveTo>
                  <a:lnTo>
                    <a:pt x="140804" y="0"/>
                  </a:lnTo>
                  <a:lnTo>
                    <a:pt x="281608" y="1043393"/>
                  </a:lnTo>
                  <a:lnTo>
                    <a:pt x="422412" y="1123654"/>
                  </a:lnTo>
                  <a:lnTo>
                    <a:pt x="563216" y="1123654"/>
                  </a:lnTo>
                  <a:lnTo>
                    <a:pt x="704020" y="963132"/>
                  </a:lnTo>
                  <a:lnTo>
                    <a:pt x="844824" y="240783"/>
                  </a:lnTo>
                  <a:lnTo>
                    <a:pt x="985628" y="963132"/>
                  </a:lnTo>
                  <a:lnTo>
                    <a:pt x="1126432" y="1364437"/>
                  </a:lnTo>
                  <a:lnTo>
                    <a:pt x="1267236" y="1685481"/>
                  </a:lnTo>
                  <a:lnTo>
                    <a:pt x="1408040" y="1605220"/>
                  </a:lnTo>
                  <a:lnTo>
                    <a:pt x="1548844" y="1444698"/>
                  </a:lnTo>
                  <a:lnTo>
                    <a:pt x="1689648" y="1524959"/>
                  </a:lnTo>
                  <a:lnTo>
                    <a:pt x="1830452" y="1685481"/>
                  </a:lnTo>
                  <a:lnTo>
                    <a:pt x="1971256" y="1926264"/>
                  </a:lnTo>
                  <a:lnTo>
                    <a:pt x="2112061" y="1685481"/>
                  </a:lnTo>
                  <a:lnTo>
                    <a:pt x="2252865" y="1364437"/>
                  </a:lnTo>
                  <a:lnTo>
                    <a:pt x="2393669" y="1524959"/>
                  </a:lnTo>
                  <a:lnTo>
                    <a:pt x="2534473" y="1685481"/>
                  </a:lnTo>
                  <a:lnTo>
                    <a:pt x="2675277" y="1685481"/>
                  </a:lnTo>
                  <a:lnTo>
                    <a:pt x="2816081" y="2488091"/>
                  </a:lnTo>
                  <a:lnTo>
                    <a:pt x="2956885" y="2488091"/>
                  </a:lnTo>
                  <a:lnTo>
                    <a:pt x="3097689" y="2648613"/>
                  </a:lnTo>
                  <a:lnTo>
                    <a:pt x="3238493" y="2568352"/>
                  </a:lnTo>
                  <a:lnTo>
                    <a:pt x="3379297" y="2728874"/>
                  </a:lnTo>
                  <a:lnTo>
                    <a:pt x="3520101" y="2568352"/>
                  </a:lnTo>
                </a:path>
              </a:pathLst>
            </a:custGeom>
            <a:ln w="27101" cap="flat">
              <a:solidFill>
                <a:srgbClr val="0058AB">
                  <a:alpha val="100000"/>
                </a:srgbClr>
              </a:solidFill>
              <a:prstDash val="solid"/>
              <a:round/>
            </a:ln>
          </p:spPr>
          <p:txBody>
            <a:bodyPr/>
            <a:lstStyle/>
            <a:p/>
          </p:txBody>
        </p:sp>
        <p:sp>
          <p:nvSpPr>
            <p:cNvPr id="92" name="pl92"/>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3073149"/>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3153410"/>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3795499"/>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3875760"/>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3875760"/>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919153"/>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758631"/>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22091" y="30065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52444" y="303535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102" name="pg102"/>
            <p:cNvSpPr/>
            <p:nvPr/>
          </p:nvSpPr>
          <p:spPr>
            <a:xfrm>
              <a:off x="5926111" y="30868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56465" y="311690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4" name="pg104"/>
            <p:cNvSpPr/>
            <p:nvPr/>
          </p:nvSpPr>
          <p:spPr>
            <a:xfrm>
              <a:off x="6630131" y="372893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60485" y="375899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06" name="pg106"/>
            <p:cNvSpPr/>
            <p:nvPr/>
          </p:nvSpPr>
          <p:spPr>
            <a:xfrm>
              <a:off x="7334152" y="380919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64505" y="383796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8" name="pg108"/>
            <p:cNvSpPr/>
            <p:nvPr/>
          </p:nvSpPr>
          <p:spPr>
            <a:xfrm>
              <a:off x="7897368" y="380919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27722" y="383796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10" name="pg110"/>
            <p:cNvSpPr/>
            <p:nvPr/>
          </p:nvSpPr>
          <p:spPr>
            <a:xfrm>
              <a:off x="8629524" y="485258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88140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770328" y="46920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72212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4" name="tx114"/>
            <p:cNvSpPr/>
            <p:nvPr/>
          </p:nvSpPr>
          <p:spPr>
            <a:xfrm>
              <a:off x="8889106" y="46379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3971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16" name="tx116"/>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4942943" y="43146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8" name="tx118"/>
            <p:cNvSpPr/>
            <p:nvPr/>
          </p:nvSpPr>
          <p:spPr>
            <a:xfrm>
              <a:off x="4942943" y="351207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9" name="tx119"/>
            <p:cNvSpPr/>
            <p:nvPr/>
          </p:nvSpPr>
          <p:spPr>
            <a:xfrm>
              <a:off x="4942943" y="2709410"/>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0" name="tx120"/>
            <p:cNvSpPr/>
            <p:nvPr/>
          </p:nvSpPr>
          <p:spPr>
            <a:xfrm>
              <a:off x="4942943" y="19068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93922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3922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81027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7272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06324" y="6120905"/>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Namibia</a:t>
              </a:r>
            </a:p>
          </p:txBody>
        </p:sp>
        <p:sp>
          <p:nvSpPr>
            <p:cNvPr id="134" name="tx134"/>
            <p:cNvSpPr/>
            <p:nvPr/>
          </p:nvSpPr>
          <p:spPr>
            <a:xfrm>
              <a:off x="707737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839828"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5% of children who received DTP1 did not receive DTP3 (left), and 2% of children who received DTP1 did not receive MCV1 (right).
The medium DTP drop-out rate implies moderate ability to provide a complete series of vaccines early in life. The low DTP-MCV drop-out rate implies good retention in immunization programmes and ability to provide a full course of vaccines in infancy (up to one year).
In 2025, Namibia DTP drop-out was the same as the global rate, while DTP-MCV drop-out was lower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(5%) and DTP1-MCV1 drop-out was low (2%) in Namibia, indicating moderate ability to deliver the primary series early on, but good ability to provide the full course of vaccines in infacy.</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254545"/>
            </a:xfrm>
            <a:custGeom>
              <a:avLst/>
              <a:pathLst>
                <a:path w="2135265" h="254545">
                  <a:moveTo>
                    <a:pt x="0" y="186666"/>
                  </a:moveTo>
                  <a:lnTo>
                    <a:pt x="85410" y="254545"/>
                  </a:lnTo>
                  <a:lnTo>
                    <a:pt x="170821" y="152727"/>
                  </a:lnTo>
                  <a:lnTo>
                    <a:pt x="256231" y="59393"/>
                  </a:lnTo>
                  <a:lnTo>
                    <a:pt x="341642" y="42424"/>
                  </a:lnTo>
                  <a:lnTo>
                    <a:pt x="427053" y="33939"/>
                  </a:lnTo>
                  <a:lnTo>
                    <a:pt x="512463" y="93333"/>
                  </a:lnTo>
                  <a:lnTo>
                    <a:pt x="597874" y="33939"/>
                  </a:lnTo>
                  <a:lnTo>
                    <a:pt x="683284" y="93333"/>
                  </a:lnTo>
                  <a:lnTo>
                    <a:pt x="768695" y="118787"/>
                  </a:lnTo>
                  <a:lnTo>
                    <a:pt x="854106" y="93333"/>
                  </a:lnTo>
                  <a:lnTo>
                    <a:pt x="939516" y="84848"/>
                  </a:lnTo>
                  <a:lnTo>
                    <a:pt x="1024927" y="76363"/>
                  </a:lnTo>
                  <a:lnTo>
                    <a:pt x="1110337" y="42424"/>
                  </a:lnTo>
                  <a:lnTo>
                    <a:pt x="1195748" y="16969"/>
                  </a:lnTo>
                  <a:lnTo>
                    <a:pt x="1281159" y="42424"/>
                  </a:lnTo>
                  <a:lnTo>
                    <a:pt x="1366569" y="84848"/>
                  </a:lnTo>
                  <a:lnTo>
                    <a:pt x="1451980" y="42424"/>
                  </a:lnTo>
                  <a:lnTo>
                    <a:pt x="1537390" y="25454"/>
                  </a:lnTo>
                  <a:lnTo>
                    <a:pt x="1622801" y="8484"/>
                  </a:lnTo>
                  <a:lnTo>
                    <a:pt x="1708212" y="0"/>
                  </a:lnTo>
                  <a:lnTo>
                    <a:pt x="1793622" y="50909"/>
                  </a:lnTo>
                  <a:lnTo>
                    <a:pt x="1879033" y="59393"/>
                  </a:lnTo>
                  <a:lnTo>
                    <a:pt x="1964443" y="67878"/>
                  </a:lnTo>
                  <a:lnTo>
                    <a:pt x="2049854" y="42424"/>
                  </a:lnTo>
                  <a:lnTo>
                    <a:pt x="2135265" y="4242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44549"/>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51" name="tx51"/>
            <p:cNvSpPr/>
            <p:nvPr/>
          </p:nvSpPr>
          <p:spPr>
            <a:xfrm>
              <a:off x="3223926"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2" name="tx52"/>
            <p:cNvSpPr/>
            <p:nvPr/>
          </p:nvSpPr>
          <p:spPr>
            <a:xfrm>
              <a:off x="262464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3" name="tx53"/>
            <p:cNvSpPr/>
            <p:nvPr/>
          </p:nvSpPr>
          <p:spPr>
            <a:xfrm>
              <a:off x="3051698"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335247"/>
              <a:ext cx="768695" cy="763635"/>
            </a:xfrm>
            <a:custGeom>
              <a:avLst/>
              <a:pathLst>
                <a:path w="768695" h="763635">
                  <a:moveTo>
                    <a:pt x="0" y="373332"/>
                  </a:moveTo>
                  <a:lnTo>
                    <a:pt x="85410" y="763635"/>
                  </a:lnTo>
                  <a:lnTo>
                    <a:pt x="170821" y="67878"/>
                  </a:lnTo>
                  <a:lnTo>
                    <a:pt x="256231" y="118787"/>
                  </a:lnTo>
                  <a:lnTo>
                    <a:pt x="341642" y="25454"/>
                  </a:lnTo>
                  <a:lnTo>
                    <a:pt x="427053" y="42424"/>
                  </a:lnTo>
                  <a:lnTo>
                    <a:pt x="512463" y="212120"/>
                  </a:lnTo>
                  <a:lnTo>
                    <a:pt x="597874" y="110302"/>
                  </a:lnTo>
                  <a:lnTo>
                    <a:pt x="683284" y="50909"/>
                  </a:lnTo>
                  <a:lnTo>
                    <a:pt x="768695" y="0"/>
                  </a:lnTo>
                </a:path>
              </a:pathLst>
            </a:custGeom>
            <a:ln w="27101" cap="flat">
              <a:solidFill>
                <a:srgbClr val="1CABE2">
                  <a:alpha val="100000"/>
                </a:srgbClr>
              </a:solidFill>
              <a:prstDash val="solid"/>
              <a:round/>
            </a:ln>
          </p:spPr>
          <p:txBody>
            <a:bodyPr/>
            <a:lstStyle/>
            <a:p/>
          </p:txBody>
        </p:sp>
        <p:sp>
          <p:nvSpPr>
            <p:cNvPr id="74" name="pt74"/>
            <p:cNvSpPr/>
            <p:nvPr/>
          </p:nvSpPr>
          <p:spPr>
            <a:xfrm>
              <a:off x="2404623" y="369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90034" y="40808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43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746266"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3596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2917087" y="352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3002498"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87908"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6163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85" name="tx85"/>
            <p:cNvSpPr/>
            <p:nvPr/>
          </p:nvSpPr>
          <p:spPr>
            <a:xfrm>
              <a:off x="3223926" y="3242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86" name="tx86"/>
            <p:cNvSpPr/>
            <p:nvPr/>
          </p:nvSpPr>
          <p:spPr>
            <a:xfrm>
              <a:off x="2624645" y="33128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87" name="tx87"/>
            <p:cNvSpPr/>
            <p:nvPr/>
          </p:nvSpPr>
          <p:spPr>
            <a:xfrm>
              <a:off x="3051698" y="324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337263" y="4629394"/>
              <a:ext cx="854106" cy="424241"/>
            </a:xfrm>
            <a:custGeom>
              <a:avLst/>
              <a:pathLst>
                <a:path w="854106" h="424241">
                  <a:moveTo>
                    <a:pt x="0" y="42424"/>
                  </a:moveTo>
                  <a:lnTo>
                    <a:pt x="85410" y="50909"/>
                  </a:lnTo>
                  <a:lnTo>
                    <a:pt x="170821" y="50909"/>
                  </a:lnTo>
                  <a:lnTo>
                    <a:pt x="256231" y="0"/>
                  </a:lnTo>
                  <a:lnTo>
                    <a:pt x="341642" y="16969"/>
                  </a:lnTo>
                  <a:lnTo>
                    <a:pt x="427053" y="127272"/>
                  </a:lnTo>
                  <a:lnTo>
                    <a:pt x="512463" y="424241"/>
                  </a:lnTo>
                  <a:lnTo>
                    <a:pt x="597874" y="313938"/>
                  </a:lnTo>
                  <a:lnTo>
                    <a:pt x="683284" y="42424"/>
                  </a:lnTo>
                  <a:lnTo>
                    <a:pt x="768695" y="144242"/>
                  </a:lnTo>
                  <a:lnTo>
                    <a:pt x="854106" y="144242"/>
                  </a:lnTo>
                </a:path>
              </a:pathLst>
            </a:custGeom>
            <a:ln w="27101" cap="flat">
              <a:solidFill>
                <a:srgbClr val="1CABE2">
                  <a:alpha val="100000"/>
                </a:srgbClr>
              </a:solidFill>
              <a:prstDash val="solid"/>
              <a:round/>
            </a:ln>
          </p:spPr>
          <p:txBody>
            <a:bodyPr/>
            <a:lstStyle/>
            <a:p/>
          </p:txBody>
        </p:sp>
        <p:sp>
          <p:nvSpPr>
            <p:cNvPr id="108" name="pt108"/>
            <p:cNvSpPr/>
            <p:nvPr/>
          </p:nvSpPr>
          <p:spPr>
            <a:xfrm>
              <a:off x="2319213"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04623" y="466225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2490034"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575444"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660855"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746266" y="47386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831676" y="503558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2917087" y="4925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02498"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087908"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173319"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tx119"/>
            <p:cNvSpPr/>
            <p:nvPr/>
          </p:nvSpPr>
          <p:spPr>
            <a:xfrm>
              <a:off x="2185333" y="45795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0" name="tx120"/>
            <p:cNvSpPr/>
            <p:nvPr/>
          </p:nvSpPr>
          <p:spPr>
            <a:xfrm>
              <a:off x="3223926" y="468256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21" name="tx121"/>
            <p:cNvSpPr/>
            <p:nvPr/>
          </p:nvSpPr>
          <p:spPr>
            <a:xfrm>
              <a:off x="2624645" y="4505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2" name="tx122"/>
            <p:cNvSpPr/>
            <p:nvPr/>
          </p:nvSpPr>
          <p:spPr>
            <a:xfrm>
              <a:off x="3051698" y="463367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23" name="pl12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956252"/>
              <a:ext cx="2135265" cy="161211"/>
            </a:xfrm>
            <a:custGeom>
              <a:avLst/>
              <a:pathLst>
                <a:path w="2135265" h="161211">
                  <a:moveTo>
                    <a:pt x="0" y="67878"/>
                  </a:moveTo>
                  <a:lnTo>
                    <a:pt x="85410" y="84848"/>
                  </a:lnTo>
                  <a:lnTo>
                    <a:pt x="170821" y="101818"/>
                  </a:lnTo>
                  <a:lnTo>
                    <a:pt x="256231" y="93333"/>
                  </a:lnTo>
                  <a:lnTo>
                    <a:pt x="341642" y="84848"/>
                  </a:lnTo>
                  <a:lnTo>
                    <a:pt x="427053" y="42424"/>
                  </a:lnTo>
                  <a:lnTo>
                    <a:pt x="512463" y="59393"/>
                  </a:lnTo>
                  <a:lnTo>
                    <a:pt x="597874" y="84848"/>
                  </a:lnTo>
                  <a:lnTo>
                    <a:pt x="683284" y="84848"/>
                  </a:lnTo>
                  <a:lnTo>
                    <a:pt x="768695" y="93333"/>
                  </a:lnTo>
                  <a:lnTo>
                    <a:pt x="854106" y="93333"/>
                  </a:lnTo>
                  <a:lnTo>
                    <a:pt x="939516" y="84848"/>
                  </a:lnTo>
                  <a:lnTo>
                    <a:pt x="1024927" y="76363"/>
                  </a:lnTo>
                  <a:lnTo>
                    <a:pt x="1110337" y="33939"/>
                  </a:lnTo>
                  <a:lnTo>
                    <a:pt x="1195748" y="50909"/>
                  </a:lnTo>
                  <a:lnTo>
                    <a:pt x="1281159" y="0"/>
                  </a:lnTo>
                  <a:lnTo>
                    <a:pt x="1366569" y="67878"/>
                  </a:lnTo>
                  <a:lnTo>
                    <a:pt x="1451980" y="33939"/>
                  </a:lnTo>
                  <a:lnTo>
                    <a:pt x="1537390" y="33939"/>
                  </a:lnTo>
                  <a:lnTo>
                    <a:pt x="1622801" y="50909"/>
                  </a:lnTo>
                  <a:lnTo>
                    <a:pt x="1708212" y="42424"/>
                  </a:lnTo>
                  <a:lnTo>
                    <a:pt x="1793622" y="33939"/>
                  </a:lnTo>
                  <a:lnTo>
                    <a:pt x="1879033" y="67878"/>
                  </a:lnTo>
                  <a:lnTo>
                    <a:pt x="1964443" y="84848"/>
                  </a:lnTo>
                  <a:lnTo>
                    <a:pt x="2049854" y="161211"/>
                  </a:lnTo>
                  <a:lnTo>
                    <a:pt x="2135265" y="101818"/>
                  </a:lnTo>
                </a:path>
              </a:pathLst>
            </a:custGeom>
            <a:ln w="27101" cap="flat">
              <a:solidFill>
                <a:srgbClr val="1CABE2">
                  <a:alpha val="100000"/>
                </a:srgbClr>
              </a:solidFill>
              <a:prstDash val="solid"/>
              <a:round/>
            </a:ln>
          </p:spPr>
          <p:txBody>
            <a:bodyPr/>
            <a:lstStyle/>
            <a:p/>
          </p:txBody>
        </p:sp>
        <p:sp>
          <p:nvSpPr>
            <p:cNvPr id="143" name="pt143"/>
            <p:cNvSpPr/>
            <p:nvPr/>
          </p:nvSpPr>
          <p:spPr>
            <a:xfrm>
              <a:off x="383224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391765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0306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8847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17388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25929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34470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43011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51552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0093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8634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771758"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4857168"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6" name="pt156"/>
            <p:cNvSpPr/>
            <p:nvPr/>
          </p:nvSpPr>
          <p:spPr>
            <a:xfrm>
              <a:off x="4942579"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502798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1340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9881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28422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36963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455042"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554045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62586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1127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9668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882095"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967506"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tx169"/>
            <p:cNvSpPr/>
            <p:nvPr/>
          </p:nvSpPr>
          <p:spPr>
            <a:xfrm>
              <a:off x="3698362"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0" name="tx170"/>
            <p:cNvSpPr/>
            <p:nvPr/>
          </p:nvSpPr>
          <p:spPr>
            <a:xfrm>
              <a:off x="6018113"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1" name="tx171"/>
            <p:cNvSpPr/>
            <p:nvPr/>
          </p:nvSpPr>
          <p:spPr>
            <a:xfrm>
              <a:off x="5418832"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2" name="tx172"/>
            <p:cNvSpPr/>
            <p:nvPr/>
          </p:nvSpPr>
          <p:spPr>
            <a:xfrm>
              <a:off x="5845885" y="19763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73" name="pl17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326763"/>
              <a:ext cx="2135265" cy="279999"/>
            </a:xfrm>
            <a:custGeom>
              <a:avLst/>
              <a:pathLst>
                <a:path w="2135265" h="279999">
                  <a:moveTo>
                    <a:pt x="0" y="186666"/>
                  </a:moveTo>
                  <a:lnTo>
                    <a:pt x="85410" y="279999"/>
                  </a:lnTo>
                  <a:lnTo>
                    <a:pt x="170821" y="195151"/>
                  </a:lnTo>
                  <a:lnTo>
                    <a:pt x="256231" y="178181"/>
                  </a:lnTo>
                  <a:lnTo>
                    <a:pt x="341642" y="178181"/>
                  </a:lnTo>
                  <a:lnTo>
                    <a:pt x="427053" y="152727"/>
                  </a:lnTo>
                  <a:lnTo>
                    <a:pt x="512463" y="237575"/>
                  </a:lnTo>
                  <a:lnTo>
                    <a:pt x="597874" y="186666"/>
                  </a:lnTo>
                  <a:lnTo>
                    <a:pt x="683284" y="152727"/>
                  </a:lnTo>
                  <a:lnTo>
                    <a:pt x="768695" y="127272"/>
                  </a:lnTo>
                  <a:lnTo>
                    <a:pt x="854106" y="135757"/>
                  </a:lnTo>
                  <a:lnTo>
                    <a:pt x="939516" y="144242"/>
                  </a:lnTo>
                  <a:lnTo>
                    <a:pt x="1024927" y="127272"/>
                  </a:lnTo>
                  <a:lnTo>
                    <a:pt x="1110337" y="76363"/>
                  </a:lnTo>
                  <a:lnTo>
                    <a:pt x="1195748" y="67878"/>
                  </a:lnTo>
                  <a:lnTo>
                    <a:pt x="1281159" y="50909"/>
                  </a:lnTo>
                  <a:lnTo>
                    <a:pt x="1366569" y="135757"/>
                  </a:lnTo>
                  <a:lnTo>
                    <a:pt x="1451980" y="93333"/>
                  </a:lnTo>
                  <a:lnTo>
                    <a:pt x="1537390" y="76363"/>
                  </a:lnTo>
                  <a:lnTo>
                    <a:pt x="1622801" y="93333"/>
                  </a:lnTo>
                  <a:lnTo>
                    <a:pt x="1708212" y="8484"/>
                  </a:lnTo>
                  <a:lnTo>
                    <a:pt x="1793622" y="0"/>
                  </a:lnTo>
                  <a:lnTo>
                    <a:pt x="1879033" y="16969"/>
                  </a:lnTo>
                  <a:lnTo>
                    <a:pt x="1964443" y="42424"/>
                  </a:lnTo>
                  <a:lnTo>
                    <a:pt x="2049854" y="101818"/>
                  </a:lnTo>
                  <a:lnTo>
                    <a:pt x="2135265" y="59393"/>
                  </a:lnTo>
                </a:path>
              </a:pathLst>
            </a:custGeom>
            <a:ln w="27101" cap="flat">
              <a:solidFill>
                <a:srgbClr val="1CABE2">
                  <a:alpha val="100000"/>
                </a:srgbClr>
              </a:solidFill>
              <a:prstDash val="solid"/>
              <a:round/>
            </a:ln>
          </p:spPr>
          <p:txBody>
            <a:bodyPr/>
            <a:lstStyle/>
            <a:p/>
          </p:txBody>
        </p:sp>
        <p:sp>
          <p:nvSpPr>
            <p:cNvPr id="193" name="pt193"/>
            <p:cNvSpPr/>
            <p:nvPr/>
          </p:nvSpPr>
          <p:spPr>
            <a:xfrm>
              <a:off x="3832241"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3917652"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03062"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88473"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7" name="pt197"/>
            <p:cNvSpPr/>
            <p:nvPr/>
          </p:nvSpPr>
          <p:spPr>
            <a:xfrm>
              <a:off x="4173883"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8" name="pt198"/>
            <p:cNvSpPr/>
            <p:nvPr/>
          </p:nvSpPr>
          <p:spPr>
            <a:xfrm>
              <a:off x="4259294"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344705"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4430115" y="34953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1" name="pt201"/>
            <p:cNvSpPr/>
            <p:nvPr/>
          </p:nvSpPr>
          <p:spPr>
            <a:xfrm>
              <a:off x="4515526"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00936"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86347"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771758"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857168"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942579"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02798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13400"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98811"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284221"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369632"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455042" y="340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554045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625864" y="33087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5711274" y="33256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6" name="pt216"/>
            <p:cNvSpPr/>
            <p:nvPr/>
          </p:nvSpPr>
          <p:spPr>
            <a:xfrm>
              <a:off x="5796685" y="335113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7" name="pt217"/>
            <p:cNvSpPr/>
            <p:nvPr/>
          </p:nvSpPr>
          <p:spPr>
            <a:xfrm>
              <a:off x="5882095"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8" name="pt218"/>
            <p:cNvSpPr/>
            <p:nvPr/>
          </p:nvSpPr>
          <p:spPr>
            <a:xfrm>
              <a:off x="5967506"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tx219"/>
            <p:cNvSpPr/>
            <p:nvPr/>
          </p:nvSpPr>
          <p:spPr>
            <a:xfrm>
              <a:off x="3698362" y="34211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20" name="tx220"/>
            <p:cNvSpPr/>
            <p:nvPr/>
          </p:nvSpPr>
          <p:spPr>
            <a:xfrm>
              <a:off x="6018113"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21" name="tx221"/>
            <p:cNvSpPr/>
            <p:nvPr/>
          </p:nvSpPr>
          <p:spPr>
            <a:xfrm>
              <a:off x="5418832" y="32789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22" name="tx222"/>
            <p:cNvSpPr/>
            <p:nvPr/>
          </p:nvSpPr>
          <p:spPr>
            <a:xfrm>
              <a:off x="5845885" y="32874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23" name="pl223"/>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6644479" y="1990192"/>
              <a:ext cx="2135265" cy="169696"/>
            </a:xfrm>
            <a:custGeom>
              <a:avLst/>
              <a:pathLst>
                <a:path w="2135265" h="169696">
                  <a:moveTo>
                    <a:pt x="0" y="127272"/>
                  </a:moveTo>
                  <a:lnTo>
                    <a:pt x="85410" y="135757"/>
                  </a:lnTo>
                  <a:lnTo>
                    <a:pt x="170821" y="144242"/>
                  </a:lnTo>
                  <a:lnTo>
                    <a:pt x="256231" y="127272"/>
                  </a:lnTo>
                  <a:lnTo>
                    <a:pt x="341642" y="110302"/>
                  </a:lnTo>
                  <a:lnTo>
                    <a:pt x="427053" y="67878"/>
                  </a:lnTo>
                  <a:lnTo>
                    <a:pt x="512463" y="67878"/>
                  </a:lnTo>
                  <a:lnTo>
                    <a:pt x="597874" y="67878"/>
                  </a:lnTo>
                  <a:lnTo>
                    <a:pt x="683284" y="93333"/>
                  </a:lnTo>
                  <a:lnTo>
                    <a:pt x="768695" y="93333"/>
                  </a:lnTo>
                  <a:lnTo>
                    <a:pt x="854106" y="93333"/>
                  </a:lnTo>
                  <a:lnTo>
                    <a:pt x="939516" y="101818"/>
                  </a:lnTo>
                  <a:lnTo>
                    <a:pt x="1024927" y="84848"/>
                  </a:lnTo>
                  <a:lnTo>
                    <a:pt x="1110337" y="42424"/>
                  </a:lnTo>
                  <a:lnTo>
                    <a:pt x="1195748" y="50909"/>
                  </a:lnTo>
                  <a:lnTo>
                    <a:pt x="1281159" y="16969"/>
                  </a:lnTo>
                  <a:lnTo>
                    <a:pt x="1366569" y="76363"/>
                  </a:lnTo>
                  <a:lnTo>
                    <a:pt x="1451980" y="50909"/>
                  </a:lnTo>
                  <a:lnTo>
                    <a:pt x="1537390" y="42424"/>
                  </a:lnTo>
                  <a:lnTo>
                    <a:pt x="1622801" y="59393"/>
                  </a:lnTo>
                  <a:lnTo>
                    <a:pt x="1708212" y="8484"/>
                  </a:lnTo>
                  <a:lnTo>
                    <a:pt x="1793622" y="0"/>
                  </a:lnTo>
                  <a:lnTo>
                    <a:pt x="1879033" y="84848"/>
                  </a:lnTo>
                  <a:lnTo>
                    <a:pt x="1964443" y="93333"/>
                  </a:lnTo>
                  <a:lnTo>
                    <a:pt x="2049854" y="169696"/>
                  </a:lnTo>
                  <a:lnTo>
                    <a:pt x="2135265" y="101818"/>
                  </a:lnTo>
                </a:path>
              </a:pathLst>
            </a:custGeom>
            <a:ln w="27101" cap="flat">
              <a:solidFill>
                <a:srgbClr val="1CABE2">
                  <a:alpha val="100000"/>
                </a:srgbClr>
              </a:solidFill>
              <a:prstDash val="solid"/>
              <a:round/>
            </a:ln>
          </p:spPr>
          <p:txBody>
            <a:bodyPr/>
            <a:lstStyle/>
            <a:p/>
          </p:txBody>
        </p:sp>
        <p:sp>
          <p:nvSpPr>
            <p:cNvPr id="243" name="pt243"/>
            <p:cNvSpPr/>
            <p:nvPr/>
          </p:nvSpPr>
          <p:spPr>
            <a:xfrm>
              <a:off x="6626428"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11839"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797249"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882660"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968071"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05348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13889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22430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30971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39512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48053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565945"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7651355"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6" name="pt256"/>
            <p:cNvSpPr/>
            <p:nvPr/>
          </p:nvSpPr>
          <p:spPr>
            <a:xfrm>
              <a:off x="7736766"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7822177"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07587"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99299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07840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16381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249230"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833464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42005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50546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590872"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676283"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761693"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tx269"/>
            <p:cNvSpPr/>
            <p:nvPr/>
          </p:nvSpPr>
          <p:spPr>
            <a:xfrm>
              <a:off x="6492549" y="20251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70" name="tx270"/>
            <p:cNvSpPr/>
            <p:nvPr/>
          </p:nvSpPr>
          <p:spPr>
            <a:xfrm>
              <a:off x="8812300" y="1999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71" name="tx271"/>
            <p:cNvSpPr/>
            <p:nvPr/>
          </p:nvSpPr>
          <p:spPr>
            <a:xfrm>
              <a:off x="8213020"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72" name="tx272"/>
            <p:cNvSpPr/>
            <p:nvPr/>
          </p:nvSpPr>
          <p:spPr>
            <a:xfrm>
              <a:off x="8640073" y="202021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73" name="pl273"/>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096459" y="3428581"/>
              <a:ext cx="683284" cy="398787"/>
            </a:xfrm>
            <a:custGeom>
              <a:avLst/>
              <a:pathLst>
                <a:path w="683284" h="398787">
                  <a:moveTo>
                    <a:pt x="0" y="398787"/>
                  </a:moveTo>
                  <a:lnTo>
                    <a:pt x="85410" y="246060"/>
                  </a:lnTo>
                  <a:lnTo>
                    <a:pt x="170821" y="195151"/>
                  </a:lnTo>
                  <a:lnTo>
                    <a:pt x="256231" y="135757"/>
                  </a:lnTo>
                  <a:lnTo>
                    <a:pt x="341642" y="195151"/>
                  </a:lnTo>
                  <a:lnTo>
                    <a:pt x="427053" y="0"/>
                  </a:lnTo>
                  <a:lnTo>
                    <a:pt x="512463" y="144242"/>
                  </a:lnTo>
                  <a:lnTo>
                    <a:pt x="597874" y="110302"/>
                  </a:lnTo>
                  <a:lnTo>
                    <a:pt x="683284" y="101818"/>
                  </a:lnTo>
                </a:path>
              </a:pathLst>
            </a:custGeom>
            <a:ln w="27101" cap="flat">
              <a:solidFill>
                <a:srgbClr val="1CABE2">
                  <a:alpha val="100000"/>
                </a:srgbClr>
              </a:solidFill>
              <a:prstDash val="solid"/>
              <a:round/>
            </a:ln>
          </p:spPr>
          <p:txBody>
            <a:bodyPr/>
            <a:lstStyle/>
            <a:p/>
          </p:txBody>
        </p:sp>
        <p:sp>
          <p:nvSpPr>
            <p:cNvPr id="293" name="pt293"/>
            <p:cNvSpPr/>
            <p:nvPr/>
          </p:nvSpPr>
          <p:spPr>
            <a:xfrm>
              <a:off x="8078408" y="38093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8163819"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249230" y="36056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6" name="pt296"/>
            <p:cNvSpPr/>
            <p:nvPr/>
          </p:nvSpPr>
          <p:spPr>
            <a:xfrm>
              <a:off x="8334640"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420051" y="36056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8" name="pt298"/>
            <p:cNvSpPr/>
            <p:nvPr/>
          </p:nvSpPr>
          <p:spPr>
            <a:xfrm>
              <a:off x="8505461"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9" name="pt299"/>
            <p:cNvSpPr/>
            <p:nvPr/>
          </p:nvSpPr>
          <p:spPr>
            <a:xfrm>
              <a:off x="8590872" y="355477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0" name="pt300"/>
            <p:cNvSpPr/>
            <p:nvPr/>
          </p:nvSpPr>
          <p:spPr>
            <a:xfrm>
              <a:off x="8676283" y="352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1" name="pt301"/>
            <p:cNvSpPr/>
            <p:nvPr/>
          </p:nvSpPr>
          <p:spPr>
            <a:xfrm>
              <a:off x="8761693"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tx302"/>
            <p:cNvSpPr/>
            <p:nvPr/>
          </p:nvSpPr>
          <p:spPr>
            <a:xfrm>
              <a:off x="7944529" y="373505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303" name="tx303"/>
            <p:cNvSpPr/>
            <p:nvPr/>
          </p:nvSpPr>
          <p:spPr>
            <a:xfrm>
              <a:off x="8812300" y="3438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304" name="tx304"/>
            <p:cNvSpPr/>
            <p:nvPr/>
          </p:nvSpPr>
          <p:spPr>
            <a:xfrm>
              <a:off x="8213020" y="3482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305" name="tx305"/>
            <p:cNvSpPr/>
            <p:nvPr/>
          </p:nvSpPr>
          <p:spPr>
            <a:xfrm>
              <a:off x="8640073" y="33977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306" name="tx306"/>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07" name="tx307"/>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08" name="tx308"/>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09" name="tx309"/>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0" name="tx310"/>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1" name="tx311"/>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2" name="tx312"/>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3" name="tx313"/>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4" name="tx314"/>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5" name="tx315"/>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6" name="tx316"/>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7" name="tx317"/>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8" name="tx318"/>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9" name="tx319"/>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0" name="tx320"/>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1" name="tx321"/>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2" name="tx322"/>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3" name="tx323"/>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4" name="tx324"/>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5" name="tx325"/>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6" name="tx326"/>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7" name="tx327"/>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8" name="tx328"/>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9" name="tx329"/>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0" name="tx330"/>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1" name="tx331"/>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2" name="tx332"/>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3" name="tx333"/>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4" name="tx334"/>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5" name="tx335"/>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6" name="tx336"/>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7" name="tx337"/>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8" name="tx338"/>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9" name="tx339"/>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0" name="tx340"/>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1" name="tx341"/>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2" name="tx342"/>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3" name="tx343"/>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4" name="tx344"/>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5" name="tx345"/>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6" name="tx346"/>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7" name="tx347"/>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8" name="tx348"/>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9" name="tx349"/>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0" name="tx350"/>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1" name="tx351"/>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2" name="tx352"/>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3" name="pt353"/>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5" name="tx355"/>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6" name="tx356"/>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57" name="tx357"/>
            <p:cNvSpPr/>
            <p:nvPr/>
          </p:nvSpPr>
          <p:spPr>
            <a:xfrm>
              <a:off x="2369231" y="1330710"/>
              <a:ext cx="5097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Namibia, 2000-2025</a:t>
              </a:r>
            </a:p>
          </p:txBody>
        </p:sp>
        <p:sp>
          <p:nvSpPr>
            <p:cNvPr id="358" name="tx358"/>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59" name="tx359"/>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(67%), followed by ROTAC (75%).
Compared to 2019, coverage of 4 vaccines decreased (BCG, DTP1, DTP3 and ROTAC) and 3 vaccines increased (IPV1, MCV1 and MCV2).
Compared to 2024, coverage of 2 vaccines remained constant (BCG and ROTAC) and 5 vaccines increased (DTP1, DTP3, IPV1, MCV1 and MCV2).</a:t>
            </a:r>
          </a:p>
        </p:txBody>
      </p:sp>
      <p:sp>
        <p:nvSpPr>
          <p:cNvPr id="36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Namibia had its lowest coverage in MCV2 (67%), while most other routine vaccines clustered around 75-94%; 4 antigens decreased since 2019, and 5 antigens increased since 2024.</a:t>
            </a:r>
          </a:p>
        </p:txBody>
      </p:sp>
      <p:grpSp xmlns:pic="http://schemas.openxmlformats.org/drawingml/2006/picture">
        <p:nvGrpSpPr>
          <p:cNvPr id="362" name=""/>
          <p:cNvGrpSpPr/>
          <p:nvPr/>
        </p:nvGrpSpPr>
        <p:grpSpPr>
          <a:xfrm>
            <a:off x="292608" y="1097280"/>
            <a:ext cx="8595360" cy="28575"/>
            <a:chOff x="292608" y="1097280"/>
            <a:chExt cx="8595360" cy="28575"/>
          </a:xfrm>
        </p:grpSpPr>
        <p:sp>
          <p:nvSpPr>
            <p:cNvPr id="36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68047"/>
              <a:ext cx="6518190" cy="948992"/>
            </a:xfrm>
            <a:custGeom>
              <a:avLst/>
              <a:pathLst>
                <a:path w="6518190" h="948992">
                  <a:moveTo>
                    <a:pt x="0" y="711744"/>
                  </a:moveTo>
                  <a:lnTo>
                    <a:pt x="260727" y="759193"/>
                  </a:lnTo>
                  <a:lnTo>
                    <a:pt x="521455" y="806643"/>
                  </a:lnTo>
                  <a:lnTo>
                    <a:pt x="782182" y="711744"/>
                  </a:lnTo>
                  <a:lnTo>
                    <a:pt x="1042910" y="616844"/>
                  </a:lnTo>
                  <a:lnTo>
                    <a:pt x="1303638" y="379596"/>
                  </a:lnTo>
                  <a:lnTo>
                    <a:pt x="1564365" y="379596"/>
                  </a:lnTo>
                  <a:lnTo>
                    <a:pt x="1825093" y="379596"/>
                  </a:lnTo>
                  <a:lnTo>
                    <a:pt x="2085820" y="521945"/>
                  </a:lnTo>
                  <a:lnTo>
                    <a:pt x="2346548" y="521945"/>
                  </a:lnTo>
                  <a:lnTo>
                    <a:pt x="2607276" y="521945"/>
                  </a:lnTo>
                  <a:lnTo>
                    <a:pt x="2868003" y="569395"/>
                  </a:lnTo>
                  <a:lnTo>
                    <a:pt x="3128731" y="474496"/>
                  </a:lnTo>
                  <a:lnTo>
                    <a:pt x="3389458" y="237248"/>
                  </a:lnTo>
                  <a:lnTo>
                    <a:pt x="3650186" y="284697"/>
                  </a:lnTo>
                  <a:lnTo>
                    <a:pt x="3910914" y="94899"/>
                  </a:lnTo>
                  <a:lnTo>
                    <a:pt x="4171641" y="427046"/>
                  </a:lnTo>
                  <a:lnTo>
                    <a:pt x="4432369" y="284697"/>
                  </a:lnTo>
                  <a:lnTo>
                    <a:pt x="4693096" y="237248"/>
                  </a:lnTo>
                  <a:lnTo>
                    <a:pt x="4953824" y="332147"/>
                  </a:lnTo>
                  <a:lnTo>
                    <a:pt x="5214552" y="47449"/>
                  </a:lnTo>
                  <a:lnTo>
                    <a:pt x="5475279" y="0"/>
                  </a:lnTo>
                  <a:lnTo>
                    <a:pt x="5736007" y="474496"/>
                  </a:lnTo>
                  <a:lnTo>
                    <a:pt x="5996734" y="521945"/>
                  </a:lnTo>
                  <a:lnTo>
                    <a:pt x="6257462" y="948992"/>
                  </a:lnTo>
                  <a:lnTo>
                    <a:pt x="6518190" y="569395"/>
                  </a:lnTo>
                </a:path>
              </a:pathLst>
            </a:custGeom>
            <a:ln w="27101" cap="flat">
              <a:solidFill>
                <a:srgbClr val="1C86EE">
                  <a:alpha val="100000"/>
                </a:srgbClr>
              </a:solidFill>
              <a:prstDash val="solid"/>
              <a:round/>
            </a:ln>
          </p:spPr>
          <p:txBody>
            <a:bodyPr/>
            <a:lstStyle/>
            <a:p/>
          </p:txBody>
        </p:sp>
        <p:sp>
          <p:nvSpPr>
            <p:cNvPr id="39" name="pl39"/>
            <p:cNvSpPr/>
            <p:nvPr/>
          </p:nvSpPr>
          <p:spPr>
            <a:xfrm>
              <a:off x="3742531" y="1168047"/>
              <a:ext cx="3910914" cy="948992"/>
            </a:xfrm>
            <a:custGeom>
              <a:avLst/>
              <a:pathLst>
                <a:path w="3910914" h="948992">
                  <a:moveTo>
                    <a:pt x="0" y="521945"/>
                  </a:moveTo>
                  <a:lnTo>
                    <a:pt x="260727" y="569395"/>
                  </a:lnTo>
                  <a:lnTo>
                    <a:pt x="521455" y="474496"/>
                  </a:lnTo>
                  <a:lnTo>
                    <a:pt x="782182" y="237248"/>
                  </a:lnTo>
                  <a:lnTo>
                    <a:pt x="1042910" y="284697"/>
                  </a:lnTo>
                  <a:lnTo>
                    <a:pt x="1303638" y="94899"/>
                  </a:lnTo>
                  <a:lnTo>
                    <a:pt x="1564365" y="427046"/>
                  </a:lnTo>
                  <a:lnTo>
                    <a:pt x="1825093" y="284697"/>
                  </a:lnTo>
                  <a:lnTo>
                    <a:pt x="2085820" y="237248"/>
                  </a:lnTo>
                  <a:lnTo>
                    <a:pt x="2346548" y="332147"/>
                  </a:lnTo>
                  <a:lnTo>
                    <a:pt x="2607276" y="47449"/>
                  </a:lnTo>
                  <a:lnTo>
                    <a:pt x="2868003" y="0"/>
                  </a:lnTo>
                  <a:lnTo>
                    <a:pt x="3128731" y="474496"/>
                  </a:lnTo>
                  <a:lnTo>
                    <a:pt x="3389458" y="521945"/>
                  </a:lnTo>
                  <a:lnTo>
                    <a:pt x="3650186" y="948992"/>
                  </a:lnTo>
                  <a:lnTo>
                    <a:pt x="3910914" y="569395"/>
                  </a:lnTo>
                </a:path>
              </a:pathLst>
            </a:custGeom>
            <a:ln w="27101" cap="flat">
              <a:solidFill>
                <a:srgbClr val="80BD41">
                  <a:alpha val="100000"/>
                </a:srgbClr>
              </a:solidFill>
              <a:prstDash val="solid"/>
              <a:round/>
            </a:ln>
          </p:spPr>
          <p:txBody>
            <a:bodyPr/>
            <a:lstStyle/>
            <a:p/>
          </p:txBody>
        </p:sp>
        <p:sp>
          <p:nvSpPr>
            <p:cNvPr id="40" name="pl40"/>
            <p:cNvSpPr/>
            <p:nvPr/>
          </p:nvSpPr>
          <p:spPr>
            <a:xfrm>
              <a:off x="3742531" y="1168047"/>
              <a:ext cx="3910914" cy="948992"/>
            </a:xfrm>
            <a:custGeom>
              <a:avLst/>
              <a:pathLst>
                <a:path w="3910914" h="948992">
                  <a:moveTo>
                    <a:pt x="0" y="521945"/>
                  </a:moveTo>
                  <a:lnTo>
                    <a:pt x="260727" y="569395"/>
                  </a:lnTo>
                  <a:lnTo>
                    <a:pt x="521455" y="474496"/>
                  </a:lnTo>
                  <a:lnTo>
                    <a:pt x="782182" y="237248"/>
                  </a:lnTo>
                  <a:lnTo>
                    <a:pt x="1042910" y="284697"/>
                  </a:lnTo>
                  <a:lnTo>
                    <a:pt x="1303638" y="94899"/>
                  </a:lnTo>
                  <a:lnTo>
                    <a:pt x="1564365" y="427046"/>
                  </a:lnTo>
                  <a:lnTo>
                    <a:pt x="1825093" y="284697"/>
                  </a:lnTo>
                  <a:lnTo>
                    <a:pt x="2085820" y="237248"/>
                  </a:lnTo>
                  <a:lnTo>
                    <a:pt x="2346548" y="332147"/>
                  </a:lnTo>
                  <a:lnTo>
                    <a:pt x="2607276" y="47449"/>
                  </a:lnTo>
                  <a:lnTo>
                    <a:pt x="2868003" y="0"/>
                  </a:lnTo>
                  <a:lnTo>
                    <a:pt x="3128731" y="474496"/>
                  </a:lnTo>
                  <a:lnTo>
                    <a:pt x="3389458" y="521945"/>
                  </a:lnTo>
                  <a:lnTo>
                    <a:pt x="3650186" y="948992"/>
                  </a:lnTo>
                  <a:lnTo>
                    <a:pt x="3910914" y="569395"/>
                  </a:lnTo>
                </a:path>
              </a:pathLst>
            </a:custGeom>
            <a:ln w="27101" cap="flat">
              <a:solidFill>
                <a:srgbClr val="EE00EE">
                  <a:alpha val="100000"/>
                </a:srgbClr>
              </a:solidFill>
              <a:prstDash val="solid"/>
              <a:round/>
            </a:ln>
          </p:spPr>
          <p:txBody>
            <a:bodyPr/>
            <a:lstStyle/>
            <a:p/>
          </p:txBody>
        </p:sp>
        <p:sp>
          <p:nvSpPr>
            <p:cNvPr id="41" name="pl41"/>
            <p:cNvSpPr/>
            <p:nvPr/>
          </p:nvSpPr>
          <p:spPr>
            <a:xfrm>
              <a:off x="5306897" y="1357845"/>
              <a:ext cx="2346548" cy="4270465"/>
            </a:xfrm>
            <a:custGeom>
              <a:avLst/>
              <a:pathLst>
                <a:path w="2346548" h="4270465">
                  <a:moveTo>
                    <a:pt x="0" y="2087782"/>
                  </a:moveTo>
                  <a:lnTo>
                    <a:pt x="260727" y="4270465"/>
                  </a:lnTo>
                  <a:lnTo>
                    <a:pt x="521455" y="379596"/>
                  </a:lnTo>
                  <a:lnTo>
                    <a:pt x="782182" y="664294"/>
                  </a:lnTo>
                  <a:lnTo>
                    <a:pt x="1042910" y="142348"/>
                  </a:lnTo>
                  <a:lnTo>
                    <a:pt x="1303638" y="237248"/>
                  </a:lnTo>
                  <a:lnTo>
                    <a:pt x="1564365" y="1186240"/>
                  </a:lnTo>
                  <a:lnTo>
                    <a:pt x="1825093" y="616844"/>
                  </a:lnTo>
                  <a:lnTo>
                    <a:pt x="2085820" y="284697"/>
                  </a:lnTo>
                  <a:lnTo>
                    <a:pt x="2346548"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310396"/>
              <a:ext cx="6518190" cy="1565837"/>
            </a:xfrm>
            <a:custGeom>
              <a:avLst/>
              <a:pathLst>
                <a:path w="6518190" h="1565837">
                  <a:moveTo>
                    <a:pt x="0" y="1043891"/>
                  </a:moveTo>
                  <a:lnTo>
                    <a:pt x="260727" y="1565837"/>
                  </a:lnTo>
                  <a:lnTo>
                    <a:pt x="521455" y="1091341"/>
                  </a:lnTo>
                  <a:lnTo>
                    <a:pt x="782182" y="996441"/>
                  </a:lnTo>
                  <a:lnTo>
                    <a:pt x="1042910" y="996441"/>
                  </a:lnTo>
                  <a:lnTo>
                    <a:pt x="1303638" y="854093"/>
                  </a:lnTo>
                  <a:lnTo>
                    <a:pt x="1564365" y="1328589"/>
                  </a:lnTo>
                  <a:lnTo>
                    <a:pt x="1825093" y="1043891"/>
                  </a:lnTo>
                  <a:lnTo>
                    <a:pt x="2085820" y="854093"/>
                  </a:lnTo>
                  <a:lnTo>
                    <a:pt x="2346548" y="711744"/>
                  </a:lnTo>
                  <a:lnTo>
                    <a:pt x="2607276" y="759193"/>
                  </a:lnTo>
                  <a:lnTo>
                    <a:pt x="2868003" y="806643"/>
                  </a:lnTo>
                  <a:lnTo>
                    <a:pt x="3128731" y="711744"/>
                  </a:lnTo>
                  <a:lnTo>
                    <a:pt x="3389458" y="427046"/>
                  </a:lnTo>
                  <a:lnTo>
                    <a:pt x="3650186" y="379596"/>
                  </a:lnTo>
                  <a:lnTo>
                    <a:pt x="3910914" y="284697"/>
                  </a:lnTo>
                  <a:lnTo>
                    <a:pt x="4171641" y="759193"/>
                  </a:lnTo>
                  <a:lnTo>
                    <a:pt x="4432369" y="521945"/>
                  </a:lnTo>
                  <a:lnTo>
                    <a:pt x="4693096" y="427046"/>
                  </a:lnTo>
                  <a:lnTo>
                    <a:pt x="4953824" y="521945"/>
                  </a:lnTo>
                  <a:lnTo>
                    <a:pt x="5214552" y="47449"/>
                  </a:lnTo>
                  <a:lnTo>
                    <a:pt x="5475279" y="0"/>
                  </a:lnTo>
                  <a:lnTo>
                    <a:pt x="5736007" y="94899"/>
                  </a:lnTo>
                  <a:lnTo>
                    <a:pt x="5996734" y="237248"/>
                  </a:lnTo>
                  <a:lnTo>
                    <a:pt x="6257462" y="569395"/>
                  </a:lnTo>
                  <a:lnTo>
                    <a:pt x="6518190" y="332147"/>
                  </a:lnTo>
                </a:path>
              </a:pathLst>
            </a:custGeom>
            <a:ln w="27101" cap="flat">
              <a:solidFill>
                <a:srgbClr val="FFC20E">
                  <a:alpha val="100000"/>
                </a:srgbClr>
              </a:solidFill>
              <a:prstDash val="solid"/>
              <a:round/>
            </a:ln>
          </p:spPr>
          <p:txBody>
            <a:bodyPr/>
            <a:lstStyle/>
            <a:p/>
          </p:txBody>
        </p:sp>
        <p:sp>
          <p:nvSpPr>
            <p:cNvPr id="43" name="pl43"/>
            <p:cNvSpPr/>
            <p:nvPr/>
          </p:nvSpPr>
          <p:spPr>
            <a:xfrm>
              <a:off x="5567624" y="1879791"/>
              <a:ext cx="2085820" cy="2230131"/>
            </a:xfrm>
            <a:custGeom>
              <a:avLst/>
              <a:pathLst>
                <a:path w="2085820" h="2230131">
                  <a:moveTo>
                    <a:pt x="0" y="2230131"/>
                  </a:moveTo>
                  <a:lnTo>
                    <a:pt x="260727" y="1376038"/>
                  </a:lnTo>
                  <a:lnTo>
                    <a:pt x="521455" y="1091341"/>
                  </a:lnTo>
                  <a:lnTo>
                    <a:pt x="782182" y="759193"/>
                  </a:lnTo>
                  <a:lnTo>
                    <a:pt x="1042910" y="1091341"/>
                  </a:lnTo>
                  <a:lnTo>
                    <a:pt x="1303638" y="0"/>
                  </a:lnTo>
                  <a:lnTo>
                    <a:pt x="1564365" y="806643"/>
                  </a:lnTo>
                  <a:lnTo>
                    <a:pt x="1825093" y="616844"/>
                  </a:lnTo>
                  <a:lnTo>
                    <a:pt x="2085820" y="569395"/>
                  </a:lnTo>
                </a:path>
              </a:pathLst>
            </a:custGeom>
            <a:ln w="27101" cap="flat">
              <a:solidFill>
                <a:srgbClr val="008B00">
                  <a:alpha val="100000"/>
                </a:srgbClr>
              </a:solidFill>
              <a:prstDash val="solid"/>
              <a:round/>
            </a:ln>
          </p:spPr>
          <p:txBody>
            <a:bodyPr/>
            <a:lstStyle/>
            <a:p/>
          </p:txBody>
        </p:sp>
        <p:sp>
          <p:nvSpPr>
            <p:cNvPr id="44" name="pl44"/>
            <p:cNvSpPr/>
            <p:nvPr/>
          </p:nvSpPr>
          <p:spPr>
            <a:xfrm>
              <a:off x="5046169" y="1595093"/>
              <a:ext cx="2607276" cy="1328589"/>
            </a:xfrm>
            <a:custGeom>
              <a:avLst/>
              <a:pathLst>
                <a:path w="2607276" h="1328589">
                  <a:moveTo>
                    <a:pt x="0" y="189798"/>
                  </a:moveTo>
                  <a:lnTo>
                    <a:pt x="260727" y="47449"/>
                  </a:lnTo>
                  <a:lnTo>
                    <a:pt x="521455" y="854093"/>
                  </a:lnTo>
                  <a:lnTo>
                    <a:pt x="782182" y="1138790"/>
                  </a:lnTo>
                  <a:lnTo>
                    <a:pt x="1042910" y="1328589"/>
                  </a:lnTo>
                  <a:lnTo>
                    <a:pt x="1303638" y="332147"/>
                  </a:lnTo>
                  <a:lnTo>
                    <a:pt x="1564365" y="284697"/>
                  </a:lnTo>
                  <a:lnTo>
                    <a:pt x="1825093" y="0"/>
                  </a:lnTo>
                  <a:lnTo>
                    <a:pt x="2085820" y="94899"/>
                  </a:lnTo>
                  <a:lnTo>
                    <a:pt x="2346548" y="427046"/>
                  </a:lnTo>
                  <a:lnTo>
                    <a:pt x="2607276" y="94899"/>
                  </a:lnTo>
                </a:path>
              </a:pathLst>
            </a:custGeom>
            <a:ln w="27101" cap="flat">
              <a:solidFill>
                <a:srgbClr val="9A32CD">
                  <a:alpha val="100000"/>
                </a:srgbClr>
              </a:solidFill>
              <a:prstDash val="solid"/>
              <a:round/>
            </a:ln>
          </p:spPr>
          <p:txBody>
            <a:bodyPr/>
            <a:lstStyle/>
            <a:p/>
          </p:txBody>
        </p:sp>
        <p:sp>
          <p:nvSpPr>
            <p:cNvPr id="45" name="pl45"/>
            <p:cNvSpPr/>
            <p:nvPr/>
          </p:nvSpPr>
          <p:spPr>
            <a:xfrm>
              <a:off x="5046169" y="1262946"/>
              <a:ext cx="2607276" cy="2372480"/>
            </a:xfrm>
            <a:custGeom>
              <a:avLst/>
              <a:pathLst>
                <a:path w="2607276" h="2372480">
                  <a:moveTo>
                    <a:pt x="0" y="237248"/>
                  </a:moveTo>
                  <a:lnTo>
                    <a:pt x="260727" y="284697"/>
                  </a:lnTo>
                  <a:lnTo>
                    <a:pt x="521455" y="284697"/>
                  </a:lnTo>
                  <a:lnTo>
                    <a:pt x="782182" y="0"/>
                  </a:lnTo>
                  <a:lnTo>
                    <a:pt x="1042910" y="94899"/>
                  </a:lnTo>
                  <a:lnTo>
                    <a:pt x="1303638" y="711744"/>
                  </a:lnTo>
                  <a:lnTo>
                    <a:pt x="1564365" y="2372480"/>
                  </a:lnTo>
                  <a:lnTo>
                    <a:pt x="1825093" y="1755635"/>
                  </a:lnTo>
                  <a:lnTo>
                    <a:pt x="2085820" y="237248"/>
                  </a:lnTo>
                  <a:lnTo>
                    <a:pt x="2346548" y="806643"/>
                  </a:lnTo>
                  <a:lnTo>
                    <a:pt x="2607276" y="806643"/>
                  </a:lnTo>
                </a:path>
              </a:pathLst>
            </a:custGeom>
            <a:ln w="27101" cap="flat">
              <a:solidFill>
                <a:srgbClr val="836FFF">
                  <a:alpha val="100000"/>
                </a:srgbClr>
              </a:solidFill>
              <a:prstDash val="solid"/>
              <a:round/>
            </a:ln>
          </p:spPr>
          <p:txBody>
            <a:bodyPr/>
            <a:lstStyle/>
            <a:p/>
          </p:txBody>
        </p:sp>
        <p:sp>
          <p:nvSpPr>
            <p:cNvPr id="46" name="pl46"/>
            <p:cNvSpPr/>
            <p:nvPr/>
          </p:nvSpPr>
          <p:spPr>
            <a:xfrm>
              <a:off x="5567624" y="1310396"/>
              <a:ext cx="2085820" cy="569395"/>
            </a:xfrm>
            <a:custGeom>
              <a:avLst/>
              <a:pathLst>
                <a:path w="2085820" h="569395">
                  <a:moveTo>
                    <a:pt x="0" y="521945"/>
                  </a:moveTo>
                  <a:lnTo>
                    <a:pt x="260727" y="427046"/>
                  </a:lnTo>
                  <a:lnTo>
                    <a:pt x="521455" y="521945"/>
                  </a:lnTo>
                  <a:lnTo>
                    <a:pt x="782182" y="47449"/>
                  </a:lnTo>
                  <a:lnTo>
                    <a:pt x="1042910" y="0"/>
                  </a:lnTo>
                  <a:lnTo>
                    <a:pt x="1303638" y="94899"/>
                  </a:lnTo>
                  <a:lnTo>
                    <a:pt x="1564365" y="237248"/>
                  </a:lnTo>
                  <a:lnTo>
                    <a:pt x="1825093" y="569395"/>
                  </a:lnTo>
                  <a:lnTo>
                    <a:pt x="2085820" y="332147"/>
                  </a:lnTo>
                </a:path>
              </a:pathLst>
            </a:custGeom>
            <a:ln w="27101" cap="flat">
              <a:solidFill>
                <a:srgbClr val="FB9A99">
                  <a:alpha val="100000"/>
                </a:srgbClr>
              </a:solidFill>
              <a:prstDash val="solid"/>
              <a:round/>
            </a:ln>
          </p:spPr>
          <p:txBody>
            <a:bodyPr/>
            <a:lstStyle/>
            <a:p/>
          </p:txBody>
        </p:sp>
        <p:sp>
          <p:nvSpPr>
            <p:cNvPr id="47" name="pl47"/>
            <p:cNvSpPr/>
            <p:nvPr/>
          </p:nvSpPr>
          <p:spPr>
            <a:xfrm>
              <a:off x="7666264" y="873042"/>
              <a:ext cx="758761" cy="476748"/>
            </a:xfrm>
            <a:custGeom>
              <a:avLst/>
              <a:pathLst>
                <a:path w="758761" h="476748">
                  <a:moveTo>
                    <a:pt x="758761" y="0"/>
                  </a:moveTo>
                  <a:lnTo>
                    <a:pt x="0" y="476748"/>
                  </a:lnTo>
                </a:path>
              </a:pathLst>
            </a:custGeom>
          </p:spPr>
          <p:txBody>
            <a:bodyPr/>
            <a:lstStyle/>
            <a:p/>
          </p:txBody>
        </p:sp>
        <p:sp>
          <p:nvSpPr>
            <p:cNvPr id="48" name="pl48"/>
            <p:cNvSpPr/>
            <p:nvPr/>
          </p:nvSpPr>
          <p:spPr>
            <a:xfrm>
              <a:off x="7669350" y="1399747"/>
              <a:ext cx="689510" cy="237321"/>
            </a:xfrm>
            <a:custGeom>
              <a:avLst/>
              <a:pathLst>
                <a:path w="689510" h="237321">
                  <a:moveTo>
                    <a:pt x="689510" y="0"/>
                  </a:moveTo>
                  <a:lnTo>
                    <a:pt x="0" y="237321"/>
                  </a:lnTo>
                </a:path>
              </a:pathLst>
            </a:custGeom>
          </p:spPr>
          <p:txBody>
            <a:bodyPr/>
            <a:lstStyle/>
            <a:p/>
          </p:txBody>
        </p:sp>
        <p:sp>
          <p:nvSpPr>
            <p:cNvPr id="49" name="pl49"/>
            <p:cNvSpPr/>
            <p:nvPr/>
          </p:nvSpPr>
          <p:spPr>
            <a:xfrm>
              <a:off x="7664782" y="1141673"/>
              <a:ext cx="627648" cy="491982"/>
            </a:xfrm>
            <a:custGeom>
              <a:avLst/>
              <a:pathLst>
                <a:path w="627648" h="491982">
                  <a:moveTo>
                    <a:pt x="627648" y="0"/>
                  </a:moveTo>
                  <a:lnTo>
                    <a:pt x="0" y="491982"/>
                  </a:lnTo>
                </a:path>
              </a:pathLst>
            </a:custGeom>
          </p:spPr>
          <p:txBody>
            <a:bodyPr/>
            <a:lstStyle/>
            <a:p/>
          </p:txBody>
        </p:sp>
        <p:sp>
          <p:nvSpPr>
            <p:cNvPr id="50" name="pl50"/>
            <p:cNvSpPr/>
            <p:nvPr/>
          </p:nvSpPr>
          <p:spPr>
            <a:xfrm>
              <a:off x="7671533" y="1655094"/>
              <a:ext cx="711412" cy="34033"/>
            </a:xfrm>
            <a:custGeom>
              <a:avLst/>
              <a:pathLst>
                <a:path w="711412" h="34033">
                  <a:moveTo>
                    <a:pt x="711412" y="0"/>
                  </a:moveTo>
                  <a:lnTo>
                    <a:pt x="0" y="34033"/>
                  </a:lnTo>
                </a:path>
              </a:pathLst>
            </a:custGeom>
          </p:spPr>
          <p:txBody>
            <a:bodyPr/>
            <a:lstStyle/>
            <a:p/>
          </p:txBody>
        </p:sp>
        <p:sp>
          <p:nvSpPr>
            <p:cNvPr id="51" name="pl51"/>
            <p:cNvSpPr/>
            <p:nvPr/>
          </p:nvSpPr>
          <p:spPr>
            <a:xfrm>
              <a:off x="7663419" y="1746951"/>
              <a:ext cx="719526" cy="685960"/>
            </a:xfrm>
            <a:custGeom>
              <a:avLst/>
              <a:pathLst>
                <a:path w="719526" h="685960">
                  <a:moveTo>
                    <a:pt x="719526" y="685960"/>
                  </a:moveTo>
                  <a:lnTo>
                    <a:pt x="0" y="0"/>
                  </a:lnTo>
                </a:path>
              </a:pathLst>
            </a:custGeom>
          </p:spPr>
          <p:txBody>
            <a:bodyPr/>
            <a:lstStyle/>
            <a:p/>
          </p:txBody>
        </p:sp>
        <p:sp>
          <p:nvSpPr>
            <p:cNvPr id="52" name="pl52"/>
            <p:cNvSpPr/>
            <p:nvPr/>
          </p:nvSpPr>
          <p:spPr>
            <a:xfrm>
              <a:off x="7670224" y="1741769"/>
              <a:ext cx="658359" cy="169758"/>
            </a:xfrm>
            <a:custGeom>
              <a:avLst/>
              <a:pathLst>
                <a:path w="658359" h="169758">
                  <a:moveTo>
                    <a:pt x="658359" y="169758"/>
                  </a:moveTo>
                  <a:lnTo>
                    <a:pt x="0" y="0"/>
                  </a:lnTo>
                </a:path>
              </a:pathLst>
            </a:custGeom>
          </p:spPr>
          <p:txBody>
            <a:bodyPr/>
            <a:lstStyle/>
            <a:p/>
          </p:txBody>
        </p:sp>
        <p:sp>
          <p:nvSpPr>
            <p:cNvPr id="53" name="pl53"/>
            <p:cNvSpPr/>
            <p:nvPr/>
          </p:nvSpPr>
          <p:spPr>
            <a:xfrm>
              <a:off x="7667089" y="1744944"/>
              <a:ext cx="770005" cy="423402"/>
            </a:xfrm>
            <a:custGeom>
              <a:avLst/>
              <a:pathLst>
                <a:path w="770005" h="423402">
                  <a:moveTo>
                    <a:pt x="770005" y="423402"/>
                  </a:moveTo>
                  <a:lnTo>
                    <a:pt x="0" y="0"/>
                  </a:lnTo>
                </a:path>
              </a:pathLst>
            </a:custGeom>
          </p:spPr>
          <p:txBody>
            <a:bodyPr/>
            <a:lstStyle/>
            <a:p/>
          </p:txBody>
        </p:sp>
        <p:sp>
          <p:nvSpPr>
            <p:cNvPr id="54" name="pl54"/>
            <p:cNvSpPr/>
            <p:nvPr/>
          </p:nvSpPr>
          <p:spPr>
            <a:xfrm>
              <a:off x="7663839" y="2078919"/>
              <a:ext cx="688935" cy="618426"/>
            </a:xfrm>
            <a:custGeom>
              <a:avLst/>
              <a:pathLst>
                <a:path w="688935" h="618426">
                  <a:moveTo>
                    <a:pt x="688935" y="618426"/>
                  </a:moveTo>
                  <a:lnTo>
                    <a:pt x="0" y="0"/>
                  </a:lnTo>
                </a:path>
              </a:pathLst>
            </a:custGeom>
          </p:spPr>
          <p:txBody>
            <a:bodyPr/>
            <a:lstStyle/>
            <a:p/>
          </p:txBody>
        </p:sp>
        <p:sp>
          <p:nvSpPr>
            <p:cNvPr id="55" name="pl55"/>
            <p:cNvSpPr/>
            <p:nvPr/>
          </p:nvSpPr>
          <p:spPr>
            <a:xfrm>
              <a:off x="7665320" y="2457792"/>
              <a:ext cx="693540" cy="502601"/>
            </a:xfrm>
            <a:custGeom>
              <a:avLst/>
              <a:pathLst>
                <a:path w="693540" h="502601">
                  <a:moveTo>
                    <a:pt x="693540" y="502601"/>
                  </a:moveTo>
                  <a:lnTo>
                    <a:pt x="0" y="0"/>
                  </a:lnTo>
                </a:path>
              </a:pathLst>
            </a:custGeom>
          </p:spPr>
          <p:txBody>
            <a:bodyPr/>
            <a:lstStyle/>
            <a:p/>
          </p:txBody>
        </p:sp>
        <p:sp>
          <p:nvSpPr>
            <p:cNvPr id="56" name="pl56"/>
            <p:cNvSpPr/>
            <p:nvPr/>
          </p:nvSpPr>
          <p:spPr>
            <a:xfrm>
              <a:off x="7671585" y="3730325"/>
              <a:ext cx="735443" cy="0"/>
            </a:xfrm>
            <a:custGeom>
              <a:avLst/>
              <a:pathLst>
                <a:path w="735443" h="0">
                  <a:moveTo>
                    <a:pt x="735443" y="0"/>
                  </a:moveTo>
                  <a:lnTo>
                    <a:pt x="0" y="0"/>
                  </a:lnTo>
                </a:path>
              </a:pathLst>
            </a:custGeom>
          </p:spPr>
          <p:txBody>
            <a:bodyPr/>
            <a:lstStyle/>
            <a:p/>
          </p:txBody>
        </p:sp>
        <p:sp>
          <p:nvSpPr>
            <p:cNvPr id="57" name="pl57"/>
            <p:cNvSpPr/>
            <p:nvPr/>
          </p:nvSpPr>
          <p:spPr>
            <a:xfrm>
              <a:off x="7671585" y="4015016"/>
              <a:ext cx="711359" cy="6"/>
            </a:xfrm>
            <a:custGeom>
              <a:avLst/>
              <a:pathLst>
                <a:path w="711359" h="6">
                  <a:moveTo>
                    <a:pt x="711359" y="0"/>
                  </a:moveTo>
                  <a:lnTo>
                    <a:pt x="0" y="6"/>
                  </a:lnTo>
                </a:path>
              </a:pathLst>
            </a:custGeom>
          </p:spPr>
          <p:txBody>
            <a:bodyPr/>
            <a:lstStyle/>
            <a:p/>
          </p:txBody>
        </p:sp>
        <p:sp>
          <p:nvSpPr>
            <p:cNvPr id="58" name="pg58"/>
            <p:cNvSpPr/>
            <p:nvPr/>
          </p:nvSpPr>
          <p:spPr>
            <a:xfrm>
              <a:off x="8356446" y="78148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79306" y="82302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90%</a:t>
              </a:r>
            </a:p>
          </p:txBody>
        </p:sp>
        <p:sp>
          <p:nvSpPr>
            <p:cNvPr id="60" name="pg60"/>
            <p:cNvSpPr/>
            <p:nvPr/>
          </p:nvSpPr>
          <p:spPr>
            <a:xfrm>
              <a:off x="8290281" y="130929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1" name="tx61"/>
            <p:cNvSpPr/>
            <p:nvPr/>
          </p:nvSpPr>
          <p:spPr>
            <a:xfrm>
              <a:off x="8313141" y="135083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84%</a:t>
              </a:r>
            </a:p>
          </p:txBody>
        </p:sp>
        <p:sp>
          <p:nvSpPr>
            <p:cNvPr id="62" name="pg62"/>
            <p:cNvSpPr/>
            <p:nvPr/>
          </p:nvSpPr>
          <p:spPr>
            <a:xfrm>
              <a:off x="8223851" y="104880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3" name="tx63"/>
            <p:cNvSpPr/>
            <p:nvPr/>
          </p:nvSpPr>
          <p:spPr>
            <a:xfrm>
              <a:off x="8246711" y="109033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84%</a:t>
              </a:r>
            </a:p>
          </p:txBody>
        </p:sp>
        <p:sp>
          <p:nvSpPr>
            <p:cNvPr id="64" name="pg64"/>
            <p:cNvSpPr/>
            <p:nvPr/>
          </p:nvSpPr>
          <p:spPr>
            <a:xfrm>
              <a:off x="8314365" y="157047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5" name="tx65"/>
            <p:cNvSpPr/>
            <p:nvPr/>
          </p:nvSpPr>
          <p:spPr>
            <a:xfrm>
              <a:off x="8337225" y="161201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83%</a:t>
              </a:r>
            </a:p>
          </p:txBody>
        </p:sp>
        <p:sp>
          <p:nvSpPr>
            <p:cNvPr id="66" name="pg66"/>
            <p:cNvSpPr/>
            <p:nvPr/>
          </p:nvSpPr>
          <p:spPr>
            <a:xfrm>
              <a:off x="8314365" y="235539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7" name="tx67"/>
            <p:cNvSpPr/>
            <p:nvPr/>
          </p:nvSpPr>
          <p:spPr>
            <a:xfrm>
              <a:off x="8337225" y="239692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82%</a:t>
              </a:r>
            </a:p>
          </p:txBody>
        </p:sp>
        <p:sp>
          <p:nvSpPr>
            <p:cNvPr id="68" name="pg68"/>
            <p:cNvSpPr/>
            <p:nvPr/>
          </p:nvSpPr>
          <p:spPr>
            <a:xfrm>
              <a:off x="8260004" y="183175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9" name="tx69"/>
            <p:cNvSpPr/>
            <p:nvPr/>
          </p:nvSpPr>
          <p:spPr>
            <a:xfrm>
              <a:off x="8282864" y="185460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82%</a:t>
              </a:r>
            </a:p>
          </p:txBody>
        </p:sp>
        <p:sp>
          <p:nvSpPr>
            <p:cNvPr id="70" name="pg70"/>
            <p:cNvSpPr/>
            <p:nvPr/>
          </p:nvSpPr>
          <p:spPr>
            <a:xfrm>
              <a:off x="8368515" y="209061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1" name="tx71"/>
            <p:cNvSpPr/>
            <p:nvPr/>
          </p:nvSpPr>
          <p:spPr>
            <a:xfrm>
              <a:off x="8391375" y="213215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82%</a:t>
              </a:r>
            </a:p>
          </p:txBody>
        </p:sp>
        <p:sp>
          <p:nvSpPr>
            <p:cNvPr id="72" name="pg72"/>
            <p:cNvSpPr/>
            <p:nvPr/>
          </p:nvSpPr>
          <p:spPr>
            <a:xfrm>
              <a:off x="8284194" y="262025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307054" y="266179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75%</a:t>
              </a:r>
            </a:p>
          </p:txBody>
        </p:sp>
        <p:sp>
          <p:nvSpPr>
            <p:cNvPr id="74" name="pg74"/>
            <p:cNvSpPr/>
            <p:nvPr/>
          </p:nvSpPr>
          <p:spPr>
            <a:xfrm>
              <a:off x="8290281" y="288354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13141" y="292507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67%</a:t>
              </a:r>
            </a:p>
          </p:txBody>
        </p:sp>
        <p:sp>
          <p:nvSpPr>
            <p:cNvPr id="76" name="pg76"/>
            <p:cNvSpPr/>
            <p:nvPr/>
          </p:nvSpPr>
          <p:spPr>
            <a:xfrm>
              <a:off x="8338449" y="364580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7" name="tx77"/>
            <p:cNvSpPr/>
            <p:nvPr/>
          </p:nvSpPr>
          <p:spPr>
            <a:xfrm>
              <a:off x="8361309" y="3687344"/>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40%</a:t>
              </a:r>
            </a:p>
          </p:txBody>
        </p:sp>
        <p:sp>
          <p:nvSpPr>
            <p:cNvPr id="78" name="pg78"/>
            <p:cNvSpPr/>
            <p:nvPr/>
          </p:nvSpPr>
          <p:spPr>
            <a:xfrm>
              <a:off x="8314365" y="393049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37225" y="397203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34%</a:t>
              </a:r>
            </a:p>
          </p:txBody>
        </p:sp>
        <p:sp>
          <p:nvSpPr>
            <p:cNvPr id="80" name="pl80"/>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1" name="pt81"/>
            <p:cNvSpPr/>
            <p:nvPr/>
          </p:nvSpPr>
          <p:spPr>
            <a:xfrm>
              <a:off x="7621844" y="3983422"/>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82" name="pt82"/>
            <p:cNvSpPr/>
            <p:nvPr/>
          </p:nvSpPr>
          <p:spPr>
            <a:xfrm>
              <a:off x="7621844" y="3698725"/>
              <a:ext cx="63202" cy="63202"/>
            </a:xfrm>
            <a:prstGeom prst="ellipse">
              <a:avLst/>
            </a:prstGeom>
            <a:solidFill>
              <a:srgbClr val="FF7F00">
                <a:alpha val="100000"/>
              </a:srgbClr>
            </a:solidFill>
            <a:ln w="9000" cap="rnd">
              <a:solidFill>
                <a:srgbClr val="FF7F00">
                  <a:alpha val="100000"/>
                </a:srgbClr>
              </a:solidFill>
              <a:prstDash val="solid"/>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41811" y="401416"/>
              <a:ext cx="29479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Namibia,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(34%), followed by IPVC (40%).
Coverage of 4 vaccines decreased (DTP3, HEPB3, HIB3 and ROTAC) and 4 vaccines increased (IPV1, MCV1, MCV2 and RUBELLA) compared to respective coverage in 2019.
Coverage of 7 vaccines increased (DTP3, HEPB3, HIB3, IPV1, MCV1, MCV2 and RUBELLA) and 1 vaccine was the same (ROTAC)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63381" y="887626"/>
              <a:ext cx="577731" cy="0"/>
            </a:xfrm>
            <a:custGeom>
              <a:avLst/>
              <a:pathLst>
                <a:path w="577731" h="0">
                  <a:moveTo>
                    <a:pt x="0" y="0"/>
                  </a:moveTo>
                  <a:lnTo>
                    <a:pt x="72216" y="0"/>
                  </a:lnTo>
                  <a:lnTo>
                    <a:pt x="144432" y="0"/>
                  </a:lnTo>
                  <a:lnTo>
                    <a:pt x="216649" y="0"/>
                  </a:lnTo>
                  <a:lnTo>
                    <a:pt x="216649" y="0"/>
                  </a:lnTo>
                  <a:lnTo>
                    <a:pt x="505514" y="0"/>
                  </a:lnTo>
                  <a:lnTo>
                    <a:pt x="577731" y="0"/>
                  </a:lnTo>
                </a:path>
              </a:pathLst>
            </a:custGeom>
            <a:ln w="116535" cap="flat">
              <a:solidFill>
                <a:srgbClr val="E8E8E8">
                  <a:alpha val="100000"/>
                </a:srgbClr>
              </a:solidFill>
              <a:prstDash val="solid"/>
              <a:round/>
            </a:ln>
          </p:spPr>
          <p:txBody>
            <a:bodyPr/>
            <a:lstStyle/>
            <a:p/>
          </p:txBody>
        </p:sp>
        <p:sp>
          <p:nvSpPr>
            <p:cNvPr id="22" name="pl22"/>
            <p:cNvSpPr/>
            <p:nvPr/>
          </p:nvSpPr>
          <p:spPr>
            <a:xfrm>
              <a:off x="7196784" y="1266641"/>
              <a:ext cx="1083246" cy="0"/>
            </a:xfrm>
            <a:custGeom>
              <a:avLst/>
              <a:pathLst>
                <a:path w="1083246" h="0">
                  <a:moveTo>
                    <a:pt x="0" y="0"/>
                  </a:moveTo>
                  <a:lnTo>
                    <a:pt x="505514" y="0"/>
                  </a:lnTo>
                  <a:lnTo>
                    <a:pt x="649947" y="0"/>
                  </a:lnTo>
                  <a:lnTo>
                    <a:pt x="794380" y="0"/>
                  </a:lnTo>
                  <a:lnTo>
                    <a:pt x="938813" y="0"/>
                  </a:lnTo>
                  <a:lnTo>
                    <a:pt x="1011029" y="0"/>
                  </a:lnTo>
                  <a:lnTo>
                    <a:pt x="1083246" y="0"/>
                  </a:lnTo>
                </a:path>
              </a:pathLst>
            </a:custGeom>
            <a:ln w="116535" cap="flat">
              <a:solidFill>
                <a:srgbClr val="E8E8E8">
                  <a:alpha val="100000"/>
                </a:srgbClr>
              </a:solidFill>
              <a:prstDash val="solid"/>
              <a:round/>
            </a:ln>
          </p:spPr>
          <p:txBody>
            <a:bodyPr/>
            <a:lstStyle/>
            <a:p/>
          </p:txBody>
        </p:sp>
        <p:sp>
          <p:nvSpPr>
            <p:cNvPr id="23" name="pl23"/>
            <p:cNvSpPr/>
            <p:nvPr/>
          </p:nvSpPr>
          <p:spPr>
            <a:xfrm>
              <a:off x="6835702" y="1645655"/>
              <a:ext cx="1444328" cy="0"/>
            </a:xfrm>
            <a:custGeom>
              <a:avLst/>
              <a:pathLst>
                <a:path w="1444328" h="0">
                  <a:moveTo>
                    <a:pt x="0" y="0"/>
                  </a:moveTo>
                  <a:lnTo>
                    <a:pt x="577731" y="0"/>
                  </a:lnTo>
                  <a:lnTo>
                    <a:pt x="649947" y="0"/>
                  </a:lnTo>
                  <a:lnTo>
                    <a:pt x="722164" y="0"/>
                  </a:lnTo>
                  <a:lnTo>
                    <a:pt x="938813" y="0"/>
                  </a:lnTo>
                  <a:lnTo>
                    <a:pt x="1372111" y="0"/>
                  </a:lnTo>
                  <a:lnTo>
                    <a:pt x="1444328" y="0"/>
                  </a:lnTo>
                </a:path>
              </a:pathLst>
            </a:custGeom>
            <a:ln w="116535" cap="flat">
              <a:solidFill>
                <a:srgbClr val="E8E8E8">
                  <a:alpha val="100000"/>
                </a:srgbClr>
              </a:solidFill>
              <a:prstDash val="solid"/>
              <a:round/>
            </a:ln>
          </p:spPr>
          <p:txBody>
            <a:bodyPr/>
            <a:lstStyle/>
            <a:p/>
          </p:txBody>
        </p:sp>
        <p:sp>
          <p:nvSpPr>
            <p:cNvPr id="24" name="pl24"/>
            <p:cNvSpPr/>
            <p:nvPr/>
          </p:nvSpPr>
          <p:spPr>
            <a:xfrm>
              <a:off x="6835702" y="2024670"/>
              <a:ext cx="1444328" cy="0"/>
            </a:xfrm>
            <a:custGeom>
              <a:avLst/>
              <a:pathLst>
                <a:path w="1444328" h="0">
                  <a:moveTo>
                    <a:pt x="0" y="0"/>
                  </a:moveTo>
                  <a:lnTo>
                    <a:pt x="577731" y="0"/>
                  </a:lnTo>
                  <a:lnTo>
                    <a:pt x="649947" y="0"/>
                  </a:lnTo>
                  <a:lnTo>
                    <a:pt x="722164" y="0"/>
                  </a:lnTo>
                  <a:lnTo>
                    <a:pt x="938813" y="0"/>
                  </a:lnTo>
                  <a:lnTo>
                    <a:pt x="1372111" y="0"/>
                  </a:lnTo>
                  <a:lnTo>
                    <a:pt x="1444328" y="0"/>
                  </a:lnTo>
                </a:path>
              </a:pathLst>
            </a:custGeom>
            <a:ln w="116535" cap="flat">
              <a:solidFill>
                <a:srgbClr val="E8E8E8">
                  <a:alpha val="100000"/>
                </a:srgbClr>
              </a:solidFill>
              <a:prstDash val="solid"/>
              <a:round/>
            </a:ln>
          </p:spPr>
          <p:txBody>
            <a:bodyPr/>
            <a:lstStyle/>
            <a:p/>
          </p:txBody>
        </p:sp>
        <p:sp>
          <p:nvSpPr>
            <p:cNvPr id="25" name="pl25"/>
            <p:cNvSpPr/>
            <p:nvPr/>
          </p:nvSpPr>
          <p:spPr>
            <a:xfrm>
              <a:off x="6330187" y="2403685"/>
              <a:ext cx="1372111" cy="0"/>
            </a:xfrm>
            <a:custGeom>
              <a:avLst/>
              <a:pathLst>
                <a:path w="1372111" h="0">
                  <a:moveTo>
                    <a:pt x="0" y="0"/>
                  </a:moveTo>
                  <a:lnTo>
                    <a:pt x="0" y="0"/>
                  </a:lnTo>
                  <a:lnTo>
                    <a:pt x="288865" y="0"/>
                  </a:lnTo>
                  <a:lnTo>
                    <a:pt x="866596" y="0"/>
                  </a:lnTo>
                  <a:lnTo>
                    <a:pt x="938813" y="0"/>
                  </a:lnTo>
                  <a:lnTo>
                    <a:pt x="1011029" y="0"/>
                  </a:lnTo>
                  <a:lnTo>
                    <a:pt x="1372111" y="0"/>
                  </a:lnTo>
                </a:path>
              </a:pathLst>
            </a:custGeom>
            <a:ln w="116535" cap="flat">
              <a:solidFill>
                <a:srgbClr val="E8E8E8">
                  <a:alpha val="100000"/>
                </a:srgbClr>
              </a:solidFill>
              <a:prstDash val="solid"/>
              <a:round/>
            </a:ln>
          </p:spPr>
          <p:txBody>
            <a:bodyPr/>
            <a:lstStyle/>
            <a:p/>
          </p:txBody>
        </p:sp>
        <p:sp>
          <p:nvSpPr>
            <p:cNvPr id="26" name="pl26"/>
            <p:cNvSpPr/>
            <p:nvPr/>
          </p:nvSpPr>
          <p:spPr>
            <a:xfrm>
              <a:off x="6835702" y="2782699"/>
              <a:ext cx="1444328" cy="0"/>
            </a:xfrm>
            <a:custGeom>
              <a:avLst/>
              <a:pathLst>
                <a:path w="1444328" h="0">
                  <a:moveTo>
                    <a:pt x="0" y="0"/>
                  </a:moveTo>
                  <a:lnTo>
                    <a:pt x="577731" y="0"/>
                  </a:lnTo>
                  <a:lnTo>
                    <a:pt x="649947" y="0"/>
                  </a:lnTo>
                  <a:lnTo>
                    <a:pt x="722164" y="0"/>
                  </a:lnTo>
                  <a:lnTo>
                    <a:pt x="938813" y="0"/>
                  </a:lnTo>
                  <a:lnTo>
                    <a:pt x="1372111" y="0"/>
                  </a:lnTo>
                  <a:lnTo>
                    <a:pt x="1444328" y="0"/>
                  </a:lnTo>
                </a:path>
              </a:pathLst>
            </a:custGeom>
            <a:ln w="116535" cap="flat">
              <a:solidFill>
                <a:srgbClr val="E8E8E8">
                  <a:alpha val="100000"/>
                </a:srgbClr>
              </a:solidFill>
              <a:prstDash val="solid"/>
              <a:round/>
            </a:ln>
          </p:spPr>
          <p:txBody>
            <a:bodyPr/>
            <a:lstStyle/>
            <a:p/>
          </p:txBody>
        </p:sp>
        <p:sp>
          <p:nvSpPr>
            <p:cNvPr id="27" name="pl27"/>
            <p:cNvSpPr/>
            <p:nvPr/>
          </p:nvSpPr>
          <p:spPr>
            <a:xfrm>
              <a:off x="6185754" y="3161714"/>
              <a:ext cx="1805410" cy="0"/>
            </a:xfrm>
            <a:custGeom>
              <a:avLst/>
              <a:pathLst>
                <a:path w="1805410" h="0">
                  <a:moveTo>
                    <a:pt x="0" y="0"/>
                  </a:moveTo>
                  <a:lnTo>
                    <a:pt x="794380" y="0"/>
                  </a:lnTo>
                  <a:lnTo>
                    <a:pt x="866596" y="0"/>
                  </a:lnTo>
                  <a:lnTo>
                    <a:pt x="1372111" y="0"/>
                  </a:lnTo>
                  <a:lnTo>
                    <a:pt x="1444328" y="0"/>
                  </a:lnTo>
                  <a:lnTo>
                    <a:pt x="1588760" y="0"/>
                  </a:lnTo>
                  <a:lnTo>
                    <a:pt x="1805410" y="0"/>
                  </a:lnTo>
                </a:path>
              </a:pathLst>
            </a:custGeom>
            <a:ln w="116535" cap="flat">
              <a:solidFill>
                <a:srgbClr val="E8E8E8">
                  <a:alpha val="100000"/>
                </a:srgbClr>
              </a:solidFill>
              <a:prstDash val="solid"/>
              <a:round/>
            </a:ln>
          </p:spPr>
          <p:txBody>
            <a:bodyPr/>
            <a:lstStyle/>
            <a:p/>
          </p:txBody>
        </p:sp>
        <p:sp>
          <p:nvSpPr>
            <p:cNvPr id="28" name="pl28"/>
            <p:cNvSpPr/>
            <p:nvPr/>
          </p:nvSpPr>
          <p:spPr>
            <a:xfrm>
              <a:off x="7196784" y="3540728"/>
              <a:ext cx="866596" cy="0"/>
            </a:xfrm>
            <a:custGeom>
              <a:avLst/>
              <a:pathLst>
                <a:path w="866596" h="0">
                  <a:moveTo>
                    <a:pt x="0" y="0"/>
                  </a:moveTo>
                  <a:lnTo>
                    <a:pt x="72216" y="0"/>
                  </a:lnTo>
                  <a:lnTo>
                    <a:pt x="361082" y="0"/>
                  </a:lnTo>
                  <a:lnTo>
                    <a:pt x="505514" y="0"/>
                  </a:lnTo>
                  <a:lnTo>
                    <a:pt x="722164" y="0"/>
                  </a:lnTo>
                  <a:lnTo>
                    <a:pt x="794380" y="0"/>
                  </a:lnTo>
                  <a:lnTo>
                    <a:pt x="866596" y="0"/>
                  </a:lnTo>
                </a:path>
              </a:pathLst>
            </a:custGeom>
            <a:ln w="116535" cap="flat">
              <a:solidFill>
                <a:srgbClr val="E8E8E8">
                  <a:alpha val="100000"/>
                </a:srgbClr>
              </a:solidFill>
              <a:prstDash val="solid"/>
              <a:round/>
            </a:ln>
          </p:spPr>
          <p:txBody>
            <a:bodyPr/>
            <a:lstStyle/>
            <a:p/>
          </p:txBody>
        </p:sp>
        <p:sp>
          <p:nvSpPr>
            <p:cNvPr id="29" name="pl29"/>
            <p:cNvSpPr/>
            <p:nvPr/>
          </p:nvSpPr>
          <p:spPr>
            <a:xfrm>
              <a:off x="5535807" y="3919743"/>
              <a:ext cx="1660977" cy="0"/>
            </a:xfrm>
            <a:custGeom>
              <a:avLst/>
              <a:pathLst>
                <a:path w="1660977" h="0">
                  <a:moveTo>
                    <a:pt x="0" y="0"/>
                  </a:moveTo>
                  <a:lnTo>
                    <a:pt x="0" y="0"/>
                  </a:lnTo>
                  <a:lnTo>
                    <a:pt x="433298" y="0"/>
                  </a:lnTo>
                  <a:lnTo>
                    <a:pt x="505514" y="0"/>
                  </a:lnTo>
                  <a:lnTo>
                    <a:pt x="722164" y="0"/>
                  </a:lnTo>
                  <a:lnTo>
                    <a:pt x="794380" y="0"/>
                  </a:lnTo>
                  <a:lnTo>
                    <a:pt x="1660977" y="0"/>
                  </a:lnTo>
                </a:path>
              </a:pathLst>
            </a:custGeom>
            <a:ln w="116535" cap="flat">
              <a:solidFill>
                <a:srgbClr val="E8E8E8">
                  <a:alpha val="100000"/>
                </a:srgbClr>
              </a:solidFill>
              <a:prstDash val="solid"/>
              <a:round/>
            </a:ln>
          </p:spPr>
          <p:txBody>
            <a:bodyPr/>
            <a:lstStyle/>
            <a:p/>
          </p:txBody>
        </p:sp>
        <p:sp>
          <p:nvSpPr>
            <p:cNvPr id="30" name="pl30"/>
            <p:cNvSpPr/>
            <p:nvPr/>
          </p:nvSpPr>
          <p:spPr>
            <a:xfrm>
              <a:off x="5608023" y="4298757"/>
              <a:ext cx="2022059" cy="0"/>
            </a:xfrm>
            <a:custGeom>
              <a:avLst/>
              <a:pathLst>
                <a:path w="2022059" h="0">
                  <a:moveTo>
                    <a:pt x="0" y="0"/>
                  </a:moveTo>
                  <a:lnTo>
                    <a:pt x="1372111" y="0"/>
                  </a:lnTo>
                  <a:lnTo>
                    <a:pt x="1516544" y="0"/>
                  </a:lnTo>
                  <a:lnTo>
                    <a:pt x="1588760" y="0"/>
                  </a:lnTo>
                  <a:lnTo>
                    <a:pt x="1877626" y="0"/>
                  </a:lnTo>
                  <a:lnTo>
                    <a:pt x="1877626" y="0"/>
                  </a:lnTo>
                  <a:lnTo>
                    <a:pt x="2022059" y="0"/>
                  </a:lnTo>
                </a:path>
              </a:pathLst>
            </a:custGeom>
            <a:ln w="116535" cap="flat">
              <a:solidFill>
                <a:srgbClr val="E8E8E8">
                  <a:alpha val="100000"/>
                </a:srgbClr>
              </a:solidFill>
              <a:prstDash val="solid"/>
              <a:round/>
            </a:ln>
          </p:spPr>
          <p:txBody>
            <a:bodyPr/>
            <a:lstStyle/>
            <a:p/>
          </p:txBody>
        </p:sp>
        <p:sp>
          <p:nvSpPr>
            <p:cNvPr id="31" name="pl31"/>
            <p:cNvSpPr/>
            <p:nvPr/>
          </p:nvSpPr>
          <p:spPr>
            <a:xfrm>
              <a:off x="7196784" y="4677772"/>
              <a:ext cx="866596" cy="0"/>
            </a:xfrm>
            <a:custGeom>
              <a:avLst/>
              <a:pathLst>
                <a:path w="866596" h="0">
                  <a:moveTo>
                    <a:pt x="0" y="0"/>
                  </a:moveTo>
                  <a:lnTo>
                    <a:pt x="72216" y="0"/>
                  </a:lnTo>
                  <a:lnTo>
                    <a:pt x="361082" y="0"/>
                  </a:lnTo>
                  <a:lnTo>
                    <a:pt x="505514" y="0"/>
                  </a:lnTo>
                  <a:lnTo>
                    <a:pt x="722164" y="0"/>
                  </a:lnTo>
                  <a:lnTo>
                    <a:pt x="794380" y="0"/>
                  </a:lnTo>
                  <a:lnTo>
                    <a:pt x="866596" y="0"/>
                  </a:lnTo>
                </a:path>
              </a:pathLst>
            </a:custGeom>
            <a:ln w="116535" cap="flat">
              <a:solidFill>
                <a:srgbClr val="E8E8E8">
                  <a:alpha val="100000"/>
                </a:srgbClr>
              </a:solidFill>
              <a:prstDash val="solid"/>
              <a:round/>
            </a:ln>
          </p:spPr>
          <p:txBody>
            <a:bodyPr/>
            <a:lstStyle/>
            <a:p/>
          </p:txBody>
        </p:sp>
        <p:sp>
          <p:nvSpPr>
            <p:cNvPr id="32" name="pl32"/>
            <p:cNvSpPr/>
            <p:nvPr/>
          </p:nvSpPr>
          <p:spPr>
            <a:xfrm>
              <a:off x="4524777" y="5056787"/>
              <a:ext cx="3466387" cy="0"/>
            </a:xfrm>
            <a:custGeom>
              <a:avLst/>
              <a:pathLst>
                <a:path w="3466387" h="0">
                  <a:moveTo>
                    <a:pt x="0" y="0"/>
                  </a:moveTo>
                  <a:lnTo>
                    <a:pt x="938813" y="0"/>
                  </a:lnTo>
                  <a:lnTo>
                    <a:pt x="2383141" y="0"/>
                  </a:lnTo>
                  <a:lnTo>
                    <a:pt x="2383141" y="0"/>
                  </a:lnTo>
                  <a:lnTo>
                    <a:pt x="2527574" y="0"/>
                  </a:lnTo>
                  <a:lnTo>
                    <a:pt x="3249738" y="0"/>
                  </a:lnTo>
                  <a:lnTo>
                    <a:pt x="3466387" y="0"/>
                  </a:lnTo>
                </a:path>
              </a:pathLst>
            </a:custGeom>
            <a:ln w="116535" cap="flat">
              <a:solidFill>
                <a:srgbClr val="E8E8E8">
                  <a:alpha val="100000"/>
                </a:srgbClr>
              </a:solidFill>
              <a:prstDash val="solid"/>
              <a:round/>
            </a:ln>
          </p:spPr>
          <p:txBody>
            <a:bodyPr/>
            <a:lstStyle/>
            <a:p/>
          </p:txBody>
        </p:sp>
        <p:sp>
          <p:nvSpPr>
            <p:cNvPr id="33" name="pt33"/>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13109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05888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8666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84223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19228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9779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55336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8115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83120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40893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55336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8115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83120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40893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33671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779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6450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9228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32568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32568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8115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83120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0893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97563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7001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2558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18125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04785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55336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26450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866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05888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144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9779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9228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5336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53130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03682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53130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9228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6460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25347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32568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60352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2006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9228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2558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48115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97563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48115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26450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9228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55336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98666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04785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52027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45909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77001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90341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90341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506128"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217262"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17262"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072830"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134016"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639531"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711747"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772934"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35066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711747"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772934"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350665"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278449"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267419"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267419"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711747"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772934"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350665"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917367"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495098"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928397"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206233"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134016"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495098"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5473039"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6195203"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6267419"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5545255"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6917367"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422882"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206233"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134016"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49509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7928397"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6845151"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6845151"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2427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Namibia,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(92%) and 2024 (79%). DTP1 coverage increased in 2025 (86%) compared to 2024, and was lower than in 2019. In 2019-2025, DTP1 coverage was at it's lowest level in 2024 (79%).
In 2024, 9 vaccines had lower coverage than in 2019.
In 2025, 7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3616241" y="4075535"/>
              <a:ext cx="693100" cy="929562"/>
            </a:xfrm>
            <a:prstGeom prst="rect">
              <a:avLst/>
            </a:prstGeom>
            <a:solidFill>
              <a:srgbClr val="FF0000">
                <a:alpha val="100000"/>
              </a:srgbClr>
            </a:solidFill>
          </p:spPr>
          <p:txBody>
            <a:bodyPr/>
            <a:lstStyle/>
            <a:p/>
          </p:txBody>
        </p:sp>
        <p:sp>
          <p:nvSpPr>
            <p:cNvPr id="19" name="rc19"/>
            <p:cNvSpPr/>
            <p:nvPr/>
          </p:nvSpPr>
          <p:spPr>
            <a:xfrm>
              <a:off x="5522268" y="4075535"/>
              <a:ext cx="693100" cy="929562"/>
            </a:xfrm>
            <a:prstGeom prst="rect">
              <a:avLst/>
            </a:prstGeom>
            <a:solidFill>
              <a:srgbClr val="0058AB">
                <a:alpha val="100000"/>
              </a:srgbClr>
            </a:solidFill>
          </p:spPr>
          <p:txBody>
            <a:bodyPr/>
            <a:lstStyle/>
            <a:p/>
          </p:txBody>
        </p:sp>
        <p:sp>
          <p:nvSpPr>
            <p:cNvPr id="20" name="tx20"/>
            <p:cNvSpPr/>
            <p:nvPr/>
          </p:nvSpPr>
          <p:spPr>
            <a:xfrm>
              <a:off x="3907526" y="394594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21" name="tx21"/>
            <p:cNvSpPr/>
            <p:nvPr/>
          </p:nvSpPr>
          <p:spPr>
            <a:xfrm>
              <a:off x="5813553" y="394594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22" name="pl2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389448" y="1839770"/>
              <a:ext cx="1052714" cy="10558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1 dose schedule</a:t>
              </a:r>
            </a:p>
          </p:txBody>
        </p:sp>
        <p:sp>
          <p:nvSpPr>
            <p:cNvPr id="25" name="tx25"/>
            <p:cNvSpPr/>
            <p:nvPr/>
          </p:nvSpPr>
          <p:spPr>
            <a:xfrm>
              <a:off x="4461824" y="2048331"/>
              <a:ext cx="90796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at introduction</a:t>
              </a:r>
            </a:p>
          </p:txBody>
        </p:sp>
        <p:sp>
          <p:nvSpPr>
            <p:cNvPr id="26" name="rc2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28" name="tx28"/>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9" name="tx29"/>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 name="rc36"/>
            <p:cNvSpPr/>
            <p:nvPr/>
          </p:nvSpPr>
          <p:spPr>
            <a:xfrm>
              <a:off x="4207129" y="6141404"/>
              <a:ext cx="201456" cy="201456"/>
            </a:xfrm>
            <a:prstGeom prst="rect">
              <a:avLst/>
            </a:prstGeom>
            <a:solidFill>
              <a:srgbClr val="FF0000">
                <a:alpha val="100000"/>
              </a:srgbClr>
            </a:solidFill>
          </p:spPr>
          <p:txBody>
            <a:bodyPr/>
            <a:lstStyle/>
            <a:p/>
          </p:txBody>
        </p:sp>
        <p:sp>
          <p:nvSpPr>
            <p:cNvPr id="37" name="rc37"/>
            <p:cNvSpPr/>
            <p:nvPr/>
          </p:nvSpPr>
          <p:spPr>
            <a:xfrm>
              <a:off x="4963878" y="6141404"/>
              <a:ext cx="201456" cy="201456"/>
            </a:xfrm>
            <a:prstGeom prst="rect">
              <a:avLst/>
            </a:prstGeom>
            <a:solidFill>
              <a:srgbClr val="0058AB">
                <a:alpha val="100000"/>
              </a:srgbClr>
            </a:solidFill>
          </p:spPr>
          <p:txBody>
            <a:bodyPr/>
            <a:lstStyle/>
            <a:p/>
          </p:txBody>
        </p:sp>
        <p:sp>
          <p:nvSpPr>
            <p:cNvPr id="38" name="tx38"/>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1330710"/>
              <a:ext cx="542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Namibia, 2025-2025</a:t>
              </a:r>
            </a:p>
          </p:txBody>
        </p:sp>
        <p:sp>
          <p:nvSpPr>
            <p:cNvPr id="41" name="tx41"/>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 name="tx42"/>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Namibia was 2025.
In 2025, first dose (HPV1) programme coverage among girls was 34%. In 2025, last dose (HPVc) programme coverage among girls was 34%.</a:t>
            </a:r>
          </a:p>
        </p:txBody>
      </p:sp>
      <p:sp>
        <p:nvSpPr>
          <p:cNvPr id="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stood at 34%, following single dose schedule at introduction in 2025.</a:t>
            </a:r>
          </a:p>
        </p:txBody>
      </p:sp>
      <p:grpSp xmlns:pic="http://schemas.openxmlformats.org/drawingml/2006/picture">
        <p:nvGrpSpPr>
          <p:cNvPr id="45" name=""/>
          <p:cNvGrpSpPr/>
          <p:nvPr/>
        </p:nvGrpSpPr>
        <p:grpSpPr>
          <a:xfrm>
            <a:off x="292608" y="1005840"/>
            <a:ext cx="8595360" cy="28575"/>
            <a:chOff x="292608" y="1005840"/>
            <a:chExt cx="8595360" cy="28575"/>
          </a:xfrm>
        </p:grpSpPr>
        <p:sp>
          <p:nvSpPr>
            <p:cNvPr id="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86040"/>
              <a:ext cx="6481656" cy="601877"/>
            </a:xfrm>
            <a:custGeom>
              <a:avLst/>
              <a:pathLst>
                <a:path w="6481656" h="601877">
                  <a:moveTo>
                    <a:pt x="0" y="451408"/>
                  </a:moveTo>
                  <a:lnTo>
                    <a:pt x="259266" y="481501"/>
                  </a:lnTo>
                  <a:lnTo>
                    <a:pt x="518532" y="511595"/>
                  </a:lnTo>
                  <a:lnTo>
                    <a:pt x="777798" y="451408"/>
                  </a:lnTo>
                  <a:lnTo>
                    <a:pt x="1037065" y="391220"/>
                  </a:lnTo>
                  <a:lnTo>
                    <a:pt x="1296331" y="240750"/>
                  </a:lnTo>
                  <a:lnTo>
                    <a:pt x="1555597" y="240750"/>
                  </a:lnTo>
                  <a:lnTo>
                    <a:pt x="1814863" y="240750"/>
                  </a:lnTo>
                  <a:lnTo>
                    <a:pt x="2074130" y="331032"/>
                  </a:lnTo>
                  <a:lnTo>
                    <a:pt x="2333396" y="331032"/>
                  </a:lnTo>
                  <a:lnTo>
                    <a:pt x="2592662" y="331032"/>
                  </a:lnTo>
                  <a:lnTo>
                    <a:pt x="2851928" y="361126"/>
                  </a:lnTo>
                  <a:lnTo>
                    <a:pt x="3111195" y="300938"/>
                  </a:lnTo>
                  <a:lnTo>
                    <a:pt x="3370461" y="150469"/>
                  </a:lnTo>
                  <a:lnTo>
                    <a:pt x="3629727" y="180563"/>
                  </a:lnTo>
                  <a:lnTo>
                    <a:pt x="3888994" y="60187"/>
                  </a:lnTo>
                  <a:lnTo>
                    <a:pt x="4148260" y="270844"/>
                  </a:lnTo>
                  <a:lnTo>
                    <a:pt x="4407526" y="180563"/>
                  </a:lnTo>
                  <a:lnTo>
                    <a:pt x="4666792" y="150469"/>
                  </a:lnTo>
                  <a:lnTo>
                    <a:pt x="4926059" y="210657"/>
                  </a:lnTo>
                  <a:lnTo>
                    <a:pt x="5185325" y="30093"/>
                  </a:lnTo>
                  <a:lnTo>
                    <a:pt x="5444591" y="0"/>
                  </a:lnTo>
                  <a:lnTo>
                    <a:pt x="5703857" y="300938"/>
                  </a:lnTo>
                  <a:lnTo>
                    <a:pt x="5963124" y="331032"/>
                  </a:lnTo>
                  <a:lnTo>
                    <a:pt x="6222390" y="601877"/>
                  </a:lnTo>
                  <a:lnTo>
                    <a:pt x="6481656" y="361126"/>
                  </a:lnTo>
                </a:path>
              </a:pathLst>
            </a:custGeom>
            <a:ln w="27101" cap="flat">
              <a:solidFill>
                <a:srgbClr val="F8766D">
                  <a:alpha val="100000"/>
                </a:srgbClr>
              </a:solidFill>
              <a:prstDash val="solid"/>
              <a:round/>
            </a:ln>
          </p:spPr>
          <p:txBody>
            <a:bodyPr/>
            <a:lstStyle/>
            <a:p/>
          </p:txBody>
        </p:sp>
        <p:sp>
          <p:nvSpPr>
            <p:cNvPr id="28" name="pl28"/>
            <p:cNvSpPr/>
            <p:nvPr/>
          </p:nvSpPr>
          <p:spPr>
            <a:xfrm>
              <a:off x="5846545" y="2737448"/>
              <a:ext cx="2074130" cy="1414411"/>
            </a:xfrm>
            <a:custGeom>
              <a:avLst/>
              <a:pathLst>
                <a:path w="2074130" h="1414411">
                  <a:moveTo>
                    <a:pt x="0" y="1414411"/>
                  </a:moveTo>
                  <a:lnTo>
                    <a:pt x="259266" y="872722"/>
                  </a:lnTo>
                  <a:lnTo>
                    <a:pt x="518532" y="692158"/>
                  </a:lnTo>
                  <a:lnTo>
                    <a:pt x="777798" y="481501"/>
                  </a:lnTo>
                  <a:lnTo>
                    <a:pt x="1037065" y="692158"/>
                  </a:lnTo>
                  <a:lnTo>
                    <a:pt x="1296331" y="0"/>
                  </a:lnTo>
                  <a:lnTo>
                    <a:pt x="1555597" y="511595"/>
                  </a:lnTo>
                  <a:lnTo>
                    <a:pt x="1814863" y="391220"/>
                  </a:lnTo>
                  <a:lnTo>
                    <a:pt x="2074130" y="361126"/>
                  </a:lnTo>
                </a:path>
              </a:pathLst>
            </a:custGeom>
            <a:ln w="27101" cap="flat">
              <a:solidFill>
                <a:srgbClr val="7CAE00">
                  <a:alpha val="100000"/>
                </a:srgbClr>
              </a:solidFill>
              <a:prstDash val="solid"/>
              <a:round/>
            </a:ln>
          </p:spPr>
          <p:txBody>
            <a:bodyPr/>
            <a:lstStyle/>
            <a:p/>
          </p:txBody>
        </p:sp>
        <p:sp>
          <p:nvSpPr>
            <p:cNvPr id="29" name="pl29"/>
            <p:cNvSpPr/>
            <p:nvPr/>
          </p:nvSpPr>
          <p:spPr>
            <a:xfrm>
              <a:off x="5328013" y="2556885"/>
              <a:ext cx="2592662" cy="842628"/>
            </a:xfrm>
            <a:custGeom>
              <a:avLst/>
              <a:pathLst>
                <a:path w="2592662" h="842628">
                  <a:moveTo>
                    <a:pt x="0" y="120375"/>
                  </a:moveTo>
                  <a:lnTo>
                    <a:pt x="259266" y="30093"/>
                  </a:lnTo>
                  <a:lnTo>
                    <a:pt x="518532" y="541689"/>
                  </a:lnTo>
                  <a:lnTo>
                    <a:pt x="777798" y="722252"/>
                  </a:lnTo>
                  <a:lnTo>
                    <a:pt x="1037065" y="842628"/>
                  </a:lnTo>
                  <a:lnTo>
                    <a:pt x="1296331" y="210657"/>
                  </a:lnTo>
                  <a:lnTo>
                    <a:pt x="1555597" y="180563"/>
                  </a:lnTo>
                  <a:lnTo>
                    <a:pt x="1814863" y="0"/>
                  </a:lnTo>
                  <a:lnTo>
                    <a:pt x="2074130" y="60187"/>
                  </a:lnTo>
                  <a:lnTo>
                    <a:pt x="2333396" y="270844"/>
                  </a:lnTo>
                  <a:lnTo>
                    <a:pt x="2592662" y="60187"/>
                  </a:lnTo>
                </a:path>
              </a:pathLst>
            </a:custGeom>
            <a:ln w="27101" cap="flat">
              <a:solidFill>
                <a:srgbClr val="00BFC4">
                  <a:alpha val="100000"/>
                </a:srgbClr>
              </a:solidFill>
              <a:prstDash val="solid"/>
              <a:round/>
            </a:ln>
          </p:spPr>
          <p:txBody>
            <a:bodyPr/>
            <a:lstStyle/>
            <a:p/>
          </p:txBody>
        </p:sp>
        <p:sp>
          <p:nvSpPr>
            <p:cNvPr id="30" name="pl30"/>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6087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06019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82299" y="257869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82299" y="40532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0642" y="269907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808169" y="411348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289636" y="263888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882299" y="40532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36050" y="2537800"/>
              <a:ext cx="243891" cy="74572"/>
            </a:xfrm>
            <a:custGeom>
              <a:avLst/>
              <a:pathLst>
                <a:path w="243891" h="74572">
                  <a:moveTo>
                    <a:pt x="243891" y="0"/>
                  </a:moveTo>
                  <a:lnTo>
                    <a:pt x="0" y="74572"/>
                  </a:lnTo>
                </a:path>
              </a:pathLst>
            </a:custGeom>
          </p:spPr>
          <p:txBody>
            <a:bodyPr/>
            <a:lstStyle/>
            <a:p/>
          </p:txBody>
        </p:sp>
        <p:sp>
          <p:nvSpPr>
            <p:cNvPr id="40" name="pl40"/>
            <p:cNvSpPr/>
            <p:nvPr/>
          </p:nvSpPr>
          <p:spPr>
            <a:xfrm>
              <a:off x="7934239" y="2652689"/>
              <a:ext cx="245703" cy="100044"/>
            </a:xfrm>
            <a:custGeom>
              <a:avLst/>
              <a:pathLst>
                <a:path w="245703" h="100044">
                  <a:moveTo>
                    <a:pt x="245703" y="100044"/>
                  </a:moveTo>
                  <a:lnTo>
                    <a:pt x="0" y="0"/>
                  </a:lnTo>
                </a:path>
              </a:pathLst>
            </a:custGeom>
          </p:spPr>
          <p:txBody>
            <a:bodyPr/>
            <a:lstStyle/>
            <a:p/>
          </p:txBody>
        </p:sp>
        <p:sp>
          <p:nvSpPr>
            <p:cNvPr id="41" name="pl41"/>
            <p:cNvSpPr/>
            <p:nvPr/>
          </p:nvSpPr>
          <p:spPr>
            <a:xfrm>
              <a:off x="7940023" y="3098575"/>
              <a:ext cx="239918" cy="0"/>
            </a:xfrm>
            <a:custGeom>
              <a:avLst/>
              <a:pathLst>
                <a:path w="239918" h="0">
                  <a:moveTo>
                    <a:pt x="239918" y="0"/>
                  </a:moveTo>
                  <a:lnTo>
                    <a:pt x="0" y="0"/>
                  </a:lnTo>
                </a:path>
              </a:pathLst>
            </a:custGeom>
          </p:spPr>
          <p:txBody>
            <a:bodyPr/>
            <a:lstStyle/>
            <a:p/>
          </p:txBody>
        </p:sp>
        <p:sp>
          <p:nvSpPr>
            <p:cNvPr id="42" name="pl42"/>
            <p:cNvSpPr/>
            <p:nvPr/>
          </p:nvSpPr>
          <p:spPr>
            <a:xfrm>
              <a:off x="7940023" y="4091673"/>
              <a:ext cx="239918" cy="0"/>
            </a:xfrm>
            <a:custGeom>
              <a:avLst/>
              <a:pathLst>
                <a:path w="239918" h="0">
                  <a:moveTo>
                    <a:pt x="239918" y="0"/>
                  </a:moveTo>
                  <a:lnTo>
                    <a:pt x="0" y="0"/>
                  </a:lnTo>
                </a:path>
              </a:pathLst>
            </a:custGeom>
          </p:spPr>
          <p:txBody>
            <a:bodyPr/>
            <a:lstStyle/>
            <a:p/>
          </p:txBody>
        </p:sp>
        <p:sp>
          <p:nvSpPr>
            <p:cNvPr id="43" name="pg43"/>
            <p:cNvSpPr/>
            <p:nvPr/>
          </p:nvSpPr>
          <p:spPr>
            <a:xfrm>
              <a:off x="8111362" y="242015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34222" y="246099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83%</a:t>
              </a:r>
            </a:p>
          </p:txBody>
        </p:sp>
        <p:sp>
          <p:nvSpPr>
            <p:cNvPr id="45" name="pg45"/>
            <p:cNvSpPr/>
            <p:nvPr/>
          </p:nvSpPr>
          <p:spPr>
            <a:xfrm>
              <a:off x="8111362" y="269260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273344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82%</a:t>
              </a:r>
            </a:p>
          </p:txBody>
        </p:sp>
        <p:sp>
          <p:nvSpPr>
            <p:cNvPr id="47" name="pg47"/>
            <p:cNvSpPr/>
            <p:nvPr/>
          </p:nvSpPr>
          <p:spPr>
            <a:xfrm>
              <a:off x="8111362" y="300758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304843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67%</a:t>
              </a:r>
            </a:p>
          </p:txBody>
        </p:sp>
        <p:sp>
          <p:nvSpPr>
            <p:cNvPr id="49" name="pg49"/>
            <p:cNvSpPr/>
            <p:nvPr/>
          </p:nvSpPr>
          <p:spPr>
            <a:xfrm>
              <a:off x="8111362" y="400068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404152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34%</a:t>
              </a:r>
            </a:p>
          </p:txBody>
        </p:sp>
        <p:sp>
          <p:nvSpPr>
            <p:cNvPr id="51" name="tx51"/>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9" name="tx69"/>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8" name="tx78"/>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9" name="tx79"/>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0" name="tx80"/>
            <p:cNvSpPr/>
            <p:nvPr/>
          </p:nvSpPr>
          <p:spPr>
            <a:xfrm>
              <a:off x="4184242" y="1705910"/>
              <a:ext cx="15097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Namibia, 2000-2025</a:t>
              </a:r>
            </a:p>
          </p:txBody>
        </p:sp>
        <p:sp>
          <p:nvSpPr>
            <p:cNvPr id="81" name="tx81"/>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 name="tx82"/>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3" name="tx83"/>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Namibia has all 4 of the  SDG vaccines.
In 2025, Namibia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7 percentage points from 79% in 2024 to 86% in 2025.
• DTP3 coverage increased 8 percentage points from 74% in 2024 to 82% in 2025.
• There were there were 5,000 fewer zero-dose children in 2025. This leaves 11,000 children without vaccination, vulnerable to vaccine-preventable diseases and a further 3,000 with incomplete protection.
• Namibia accounted for 0.4% of zero-dose children in Eastern and Southern Africa (ESAR) and 0.1% of zero-dose children globally.
• MCV1 coverage increased 5 percentage points from 79% in 2024 to 84% in 2025. There were 12,000 children who missed out on the first measles vaccination.
• MCV2 coverage increased 1 percentage point from 66% in 2024 to 67% in 2025.
• Last dose coverage of HPV vaccination (HPVc) among girls remained constant at 34%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Namibia,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Namibia.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Auto-disable syringes 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P7TF5XRZ5TZD-1674051314-8132</_dlc_DocId>
    <_dlc_DocIdUrl xmlns="5ce71423-0d49-4a04-8822-86064e799dcd">
      <Url>https://unicef.sharepoint.com/teams/DAPM-DataComm/_layouts/15/DocIdRedir.aspx?ID=P7TF5XRZ5TZD-1674051314-8132</Url>
      <Description>P7TF5XRZ5TZD-1674051314-8132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A2DB236-05F6-4AC8-BADB-FB4F45B6656F}"/>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2026-07-10T23:42:47Z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511c176e-3ab7-4153-b2e7-aa54ddc0ce17</vt:lpwstr>
  </property>
</Properties>
</file>