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3925bb9bdd43b57319c48ff54afc539a17ea67d.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c229ce8e0802e0b2c9b87d769a8ee4421bef395.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cf359c58a6560df90e30eddc80b973383e12cfd.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32131"/>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32131"/>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32131"/>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32131"/>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32131"/>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32131"/>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32131"/>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32131"/>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32131"/>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32131"/>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32131"/>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32131"/>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32131"/>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32131"/>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4" name="rc134"/>
            <p:cNvSpPr/>
            <p:nvPr/>
          </p:nvSpPr>
          <p:spPr>
            <a:xfrm>
              <a:off x="2200154" y="3074535"/>
              <a:ext cx="311052" cy="28080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5" name="rc135"/>
            <p:cNvSpPr/>
            <p:nvPr/>
          </p:nvSpPr>
          <p:spPr>
            <a:xfrm>
              <a:off x="2511207" y="307453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6" name="rc136"/>
            <p:cNvSpPr/>
            <p:nvPr/>
          </p:nvSpPr>
          <p:spPr>
            <a:xfrm>
              <a:off x="2822259" y="307453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7" name="rc137"/>
            <p:cNvSpPr/>
            <p:nvPr/>
          </p:nvSpPr>
          <p:spPr>
            <a:xfrm>
              <a:off x="3133311" y="307453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8" name="rc138"/>
            <p:cNvSpPr/>
            <p:nvPr/>
          </p:nvSpPr>
          <p:spPr>
            <a:xfrm>
              <a:off x="3444364"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3755416"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4066468"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4377521"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4688573"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4999625"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4" name="rc144"/>
            <p:cNvSpPr/>
            <p:nvPr/>
          </p:nvSpPr>
          <p:spPr>
            <a:xfrm>
              <a:off x="5310677"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5" name="rc145"/>
            <p:cNvSpPr/>
            <p:nvPr/>
          </p:nvSpPr>
          <p:spPr>
            <a:xfrm>
              <a:off x="562173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6" name="rc146"/>
            <p:cNvSpPr/>
            <p:nvPr/>
          </p:nvSpPr>
          <p:spPr>
            <a:xfrm>
              <a:off x="5932782"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6243834"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655488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9" name="rc149"/>
            <p:cNvSpPr/>
            <p:nvPr/>
          </p:nvSpPr>
          <p:spPr>
            <a:xfrm>
              <a:off x="6865939"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7176991"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7488044" y="307453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7799096"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8110148"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8421201" y="3074535"/>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5" name="rc155"/>
            <p:cNvSpPr/>
            <p:nvPr/>
          </p:nvSpPr>
          <p:spPr>
            <a:xfrm>
              <a:off x="8732253" y="307453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6" name="rc156"/>
            <p:cNvSpPr/>
            <p:nvPr/>
          </p:nvSpPr>
          <p:spPr>
            <a:xfrm>
              <a:off x="5621730"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5932782"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6243834"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6554887"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6865939"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7176991"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2" name="rc162"/>
            <p:cNvSpPr/>
            <p:nvPr/>
          </p:nvSpPr>
          <p:spPr>
            <a:xfrm>
              <a:off x="7488044"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7799096"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4" name="rc164"/>
            <p:cNvSpPr/>
            <p:nvPr/>
          </p:nvSpPr>
          <p:spPr>
            <a:xfrm>
              <a:off x="8110148"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8421201" y="3916939"/>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8732253"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7488044"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7799096"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8110148"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8421201" y="419774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8732253"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955945"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1266997"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1578050"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1889102"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6" name="rc176"/>
            <p:cNvSpPr/>
            <p:nvPr/>
          </p:nvSpPr>
          <p:spPr>
            <a:xfrm>
              <a:off x="2200154"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2511207"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2822259"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3133311"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3444364"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3755416"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4066468"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4377521"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4688573"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4999625"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5310677"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7" name="rc187"/>
            <p:cNvSpPr/>
            <p:nvPr/>
          </p:nvSpPr>
          <p:spPr>
            <a:xfrm>
              <a:off x="5621730"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8" name="rc188"/>
            <p:cNvSpPr/>
            <p:nvPr/>
          </p:nvSpPr>
          <p:spPr>
            <a:xfrm>
              <a:off x="5932782"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6243834"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0" name="rc190"/>
            <p:cNvSpPr/>
            <p:nvPr/>
          </p:nvSpPr>
          <p:spPr>
            <a:xfrm>
              <a:off x="6554887"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6865939"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2" name="rc192"/>
            <p:cNvSpPr/>
            <p:nvPr/>
          </p:nvSpPr>
          <p:spPr>
            <a:xfrm>
              <a:off x="7176991"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7488044"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7799096"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5" name="rc195"/>
            <p:cNvSpPr/>
            <p:nvPr/>
          </p:nvSpPr>
          <p:spPr>
            <a:xfrm>
              <a:off x="8110148"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6" name="rc196"/>
            <p:cNvSpPr/>
            <p:nvPr/>
          </p:nvSpPr>
          <p:spPr>
            <a:xfrm>
              <a:off x="8421201"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8732253"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2511207"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9" name="rc199"/>
            <p:cNvSpPr/>
            <p:nvPr/>
          </p:nvSpPr>
          <p:spPr>
            <a:xfrm>
              <a:off x="2822259"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0" name="rc200"/>
            <p:cNvSpPr/>
            <p:nvPr/>
          </p:nvSpPr>
          <p:spPr>
            <a:xfrm>
              <a:off x="3133311"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1" name="rc201"/>
            <p:cNvSpPr/>
            <p:nvPr/>
          </p:nvSpPr>
          <p:spPr>
            <a:xfrm>
              <a:off x="3444364"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2" name="rc202"/>
            <p:cNvSpPr/>
            <p:nvPr/>
          </p:nvSpPr>
          <p:spPr>
            <a:xfrm>
              <a:off x="3755416"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4066468"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4377521"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4688573"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4999625"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7" name="rc207"/>
            <p:cNvSpPr/>
            <p:nvPr/>
          </p:nvSpPr>
          <p:spPr>
            <a:xfrm>
              <a:off x="531067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8" name="rc208"/>
            <p:cNvSpPr/>
            <p:nvPr/>
          </p:nvSpPr>
          <p:spPr>
            <a:xfrm>
              <a:off x="5621730"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9" name="rc209"/>
            <p:cNvSpPr/>
            <p:nvPr/>
          </p:nvSpPr>
          <p:spPr>
            <a:xfrm>
              <a:off x="5932782"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3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887" y="504014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2" name="rc212"/>
            <p:cNvSpPr/>
            <p:nvPr/>
          </p:nvSpPr>
          <p:spPr>
            <a:xfrm>
              <a:off x="6865939" y="5040144"/>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3" name="rc213"/>
            <p:cNvSpPr/>
            <p:nvPr/>
          </p:nvSpPr>
          <p:spPr>
            <a:xfrm>
              <a:off x="7176991" y="504014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4" name="rc214"/>
            <p:cNvSpPr/>
            <p:nvPr/>
          </p:nvSpPr>
          <p:spPr>
            <a:xfrm>
              <a:off x="7488044"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5" name="rc215"/>
            <p:cNvSpPr/>
            <p:nvPr/>
          </p:nvSpPr>
          <p:spPr>
            <a:xfrm>
              <a:off x="7799096"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6" name="rc216"/>
            <p:cNvSpPr/>
            <p:nvPr/>
          </p:nvSpPr>
          <p:spPr>
            <a:xfrm>
              <a:off x="8110148"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7" name="rc217"/>
            <p:cNvSpPr/>
            <p:nvPr/>
          </p:nvSpPr>
          <p:spPr>
            <a:xfrm>
              <a:off x="8421201" y="504014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8" name="rc218"/>
            <p:cNvSpPr/>
            <p:nvPr/>
          </p:nvSpPr>
          <p:spPr>
            <a:xfrm>
              <a:off x="8732253" y="5040144"/>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9" name="rc219"/>
            <p:cNvSpPr/>
            <p:nvPr/>
          </p:nvSpPr>
          <p:spPr>
            <a:xfrm>
              <a:off x="7488044" y="3636138"/>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0" name="rc220"/>
            <p:cNvSpPr/>
            <p:nvPr/>
          </p:nvSpPr>
          <p:spPr>
            <a:xfrm>
              <a:off x="7799096" y="3636138"/>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1" name="rc221"/>
            <p:cNvSpPr/>
            <p:nvPr/>
          </p:nvSpPr>
          <p:spPr>
            <a:xfrm>
              <a:off x="8110148" y="3636138"/>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2" name="rc222"/>
            <p:cNvSpPr/>
            <p:nvPr/>
          </p:nvSpPr>
          <p:spPr>
            <a:xfrm>
              <a:off x="8421201"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3" name="rc223"/>
            <p:cNvSpPr/>
            <p:nvPr/>
          </p:nvSpPr>
          <p:spPr>
            <a:xfrm>
              <a:off x="8732253" y="3636138"/>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4" name="rc224"/>
            <p:cNvSpPr/>
            <p:nvPr/>
          </p:nvSpPr>
          <p:spPr>
            <a:xfrm>
              <a:off x="955945"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5" name="rc225"/>
            <p:cNvSpPr/>
            <p:nvPr/>
          </p:nvSpPr>
          <p:spPr>
            <a:xfrm>
              <a:off x="1266997"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6" name="rc226"/>
            <p:cNvSpPr/>
            <p:nvPr/>
          </p:nvSpPr>
          <p:spPr>
            <a:xfrm>
              <a:off x="1578050"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7" name="rc227"/>
            <p:cNvSpPr/>
            <p:nvPr/>
          </p:nvSpPr>
          <p:spPr>
            <a:xfrm>
              <a:off x="1889102"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8" name="rc228"/>
            <p:cNvSpPr/>
            <p:nvPr/>
          </p:nvSpPr>
          <p:spPr>
            <a:xfrm>
              <a:off x="2200154"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9" name="rc229"/>
            <p:cNvSpPr/>
            <p:nvPr/>
          </p:nvSpPr>
          <p:spPr>
            <a:xfrm>
              <a:off x="2511207"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0" name="rc230"/>
            <p:cNvSpPr/>
            <p:nvPr/>
          </p:nvSpPr>
          <p:spPr>
            <a:xfrm>
              <a:off x="2822259"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3133311"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2" name="rc232"/>
            <p:cNvSpPr/>
            <p:nvPr/>
          </p:nvSpPr>
          <p:spPr>
            <a:xfrm>
              <a:off x="3444364"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3755416"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4" name="rc234"/>
            <p:cNvSpPr/>
            <p:nvPr/>
          </p:nvSpPr>
          <p:spPr>
            <a:xfrm>
              <a:off x="4066468"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5" name="rc235"/>
            <p:cNvSpPr/>
            <p:nvPr/>
          </p:nvSpPr>
          <p:spPr>
            <a:xfrm>
              <a:off x="4377521"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6" name="rc236"/>
            <p:cNvSpPr/>
            <p:nvPr/>
          </p:nvSpPr>
          <p:spPr>
            <a:xfrm>
              <a:off x="4688573"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7" name="rc237"/>
            <p:cNvSpPr/>
            <p:nvPr/>
          </p:nvSpPr>
          <p:spPr>
            <a:xfrm>
              <a:off x="4999625"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8" name="rc238"/>
            <p:cNvSpPr/>
            <p:nvPr/>
          </p:nvSpPr>
          <p:spPr>
            <a:xfrm>
              <a:off x="5310677" y="475934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9" name="rc239"/>
            <p:cNvSpPr/>
            <p:nvPr/>
          </p:nvSpPr>
          <p:spPr>
            <a:xfrm>
              <a:off x="5621730"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0" name="rc240"/>
            <p:cNvSpPr/>
            <p:nvPr/>
          </p:nvSpPr>
          <p:spPr>
            <a:xfrm>
              <a:off x="5932782"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1" name="rc241"/>
            <p:cNvSpPr/>
            <p:nvPr/>
          </p:nvSpPr>
          <p:spPr>
            <a:xfrm>
              <a:off x="6243834"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2" name="rc242"/>
            <p:cNvSpPr/>
            <p:nvPr/>
          </p:nvSpPr>
          <p:spPr>
            <a:xfrm>
              <a:off x="6554887"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3" name="rc243"/>
            <p:cNvSpPr/>
            <p:nvPr/>
          </p:nvSpPr>
          <p:spPr>
            <a:xfrm>
              <a:off x="6865939"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4" name="rc244"/>
            <p:cNvSpPr/>
            <p:nvPr/>
          </p:nvSpPr>
          <p:spPr>
            <a:xfrm>
              <a:off x="7176991"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5" name="rc245"/>
            <p:cNvSpPr/>
            <p:nvPr/>
          </p:nvSpPr>
          <p:spPr>
            <a:xfrm>
              <a:off x="7488044"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6" name="rc246"/>
            <p:cNvSpPr/>
            <p:nvPr/>
          </p:nvSpPr>
          <p:spPr>
            <a:xfrm>
              <a:off x="7799096"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7" name="rc247"/>
            <p:cNvSpPr/>
            <p:nvPr/>
          </p:nvSpPr>
          <p:spPr>
            <a:xfrm>
              <a:off x="8110148"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8" name="rc248"/>
            <p:cNvSpPr/>
            <p:nvPr/>
          </p:nvSpPr>
          <p:spPr>
            <a:xfrm>
              <a:off x="8421201"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9" name="rc249"/>
            <p:cNvSpPr/>
            <p:nvPr/>
          </p:nvSpPr>
          <p:spPr>
            <a:xfrm>
              <a:off x="8732253"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0" name="rc250"/>
            <p:cNvSpPr/>
            <p:nvPr/>
          </p:nvSpPr>
          <p:spPr>
            <a:xfrm>
              <a:off x="4377521" y="5320945"/>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1" name="rc251"/>
            <p:cNvSpPr/>
            <p:nvPr/>
          </p:nvSpPr>
          <p:spPr>
            <a:xfrm>
              <a:off x="4688573" y="532094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2" name="rc252"/>
            <p:cNvSpPr/>
            <p:nvPr/>
          </p:nvSpPr>
          <p:spPr>
            <a:xfrm>
              <a:off x="4999625" y="5320945"/>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3" name="rc253"/>
            <p:cNvSpPr/>
            <p:nvPr/>
          </p:nvSpPr>
          <p:spPr>
            <a:xfrm>
              <a:off x="5310677" y="5320945"/>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4" name="rc254"/>
            <p:cNvSpPr/>
            <p:nvPr/>
          </p:nvSpPr>
          <p:spPr>
            <a:xfrm>
              <a:off x="5621730" y="532094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5" name="rc255"/>
            <p:cNvSpPr/>
            <p:nvPr/>
          </p:nvSpPr>
          <p:spPr>
            <a:xfrm>
              <a:off x="5932782" y="5320945"/>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6" name="rc256"/>
            <p:cNvSpPr/>
            <p:nvPr/>
          </p:nvSpPr>
          <p:spPr>
            <a:xfrm>
              <a:off x="6243834" y="5320945"/>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7" name="rc257"/>
            <p:cNvSpPr/>
            <p:nvPr/>
          </p:nvSpPr>
          <p:spPr>
            <a:xfrm>
              <a:off x="6554887" y="5320945"/>
              <a:ext cx="311052"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8" name="rc258"/>
            <p:cNvSpPr/>
            <p:nvPr/>
          </p:nvSpPr>
          <p:spPr>
            <a:xfrm>
              <a:off x="6865939" y="5320945"/>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9" name="rc259"/>
            <p:cNvSpPr/>
            <p:nvPr/>
          </p:nvSpPr>
          <p:spPr>
            <a:xfrm>
              <a:off x="7176991" y="5320945"/>
              <a:ext cx="311052" cy="28080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44" y="5320945"/>
              <a:ext cx="311052" cy="28080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61" name="rc261"/>
            <p:cNvSpPr/>
            <p:nvPr/>
          </p:nvSpPr>
          <p:spPr>
            <a:xfrm>
              <a:off x="8110148" y="5320945"/>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2" name="rc262"/>
            <p:cNvSpPr/>
            <p:nvPr/>
          </p:nvSpPr>
          <p:spPr>
            <a:xfrm>
              <a:off x="8421201" y="5320945"/>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3" name="rc263"/>
            <p:cNvSpPr/>
            <p:nvPr/>
          </p:nvSpPr>
          <p:spPr>
            <a:xfrm>
              <a:off x="8732253" y="5320945"/>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4" name="tx264"/>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198433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0" name="tx270"/>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9" name="tx289"/>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1" name="tx291"/>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4" name="tx294"/>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5" name="tx295"/>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6" name="tx296"/>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7" name="tx297"/>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9" name="tx299"/>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414061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2" name="tx302"/>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3" name="tx303"/>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2" name="tx312"/>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4" name="tx314"/>
            <p:cNvSpPr/>
            <p:nvPr/>
          </p:nvSpPr>
          <p:spPr>
            <a:xfrm>
              <a:off x="8516437" y="2612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5" name="tx315"/>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9" name="tx319"/>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1" name="tx321"/>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6" name="tx326"/>
            <p:cNvSpPr/>
            <p:nvPr/>
          </p:nvSpPr>
          <p:spPr>
            <a:xfrm>
              <a:off x="4140611"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7" name="tx327"/>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8" name="tx328"/>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9" name="tx329"/>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1" name="tx331"/>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9" name="tx339"/>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0" name="tx340"/>
            <p:cNvSpPr/>
            <p:nvPr/>
          </p:nvSpPr>
          <p:spPr>
            <a:xfrm>
              <a:off x="8516437"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1" name="tx341"/>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167328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5" name="tx345"/>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6" name="tx346"/>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7" name="tx347"/>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8" name="tx348"/>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9" name="tx349"/>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1" name="tx351"/>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2" name="tx352"/>
            <p:cNvSpPr/>
            <p:nvPr/>
          </p:nvSpPr>
          <p:spPr>
            <a:xfrm>
              <a:off x="4140611"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3" name="tx353"/>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4" name="tx354"/>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5" name="tx355"/>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6" name="tx356"/>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0" name="tx360"/>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2" name="tx362"/>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5" name="tx365"/>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6" name="tx366"/>
            <p:cNvSpPr/>
            <p:nvPr/>
          </p:nvSpPr>
          <p:spPr>
            <a:xfrm>
              <a:off x="8516437"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7" name="tx367"/>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8" name="tx368"/>
            <p:cNvSpPr/>
            <p:nvPr/>
          </p:nvSpPr>
          <p:spPr>
            <a:xfrm>
              <a:off x="105118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9" name="tx369"/>
            <p:cNvSpPr/>
            <p:nvPr/>
          </p:nvSpPr>
          <p:spPr>
            <a:xfrm>
              <a:off x="136223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167328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1" name="tx371"/>
            <p:cNvSpPr/>
            <p:nvPr/>
          </p:nvSpPr>
          <p:spPr>
            <a:xfrm>
              <a:off x="198433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2" name="tx372"/>
            <p:cNvSpPr/>
            <p:nvPr/>
          </p:nvSpPr>
          <p:spPr>
            <a:xfrm>
              <a:off x="229539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3" name="tx373"/>
            <p:cNvSpPr/>
            <p:nvPr/>
          </p:nvSpPr>
          <p:spPr>
            <a:xfrm>
              <a:off x="260644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4" name="tx374"/>
            <p:cNvSpPr/>
            <p:nvPr/>
          </p:nvSpPr>
          <p:spPr>
            <a:xfrm>
              <a:off x="291749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6" name="tx376"/>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8" name="tx378"/>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9" name="tx379"/>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0" name="tx380"/>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1" name="tx381"/>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2" name="tx382"/>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3" name="tx383"/>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4" name="tx384"/>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5" name="tx385"/>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6" name="tx386"/>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7" name="tx387"/>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0" name="tx390"/>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2" name="tx392"/>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3" name="tx393"/>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4" name="tx394"/>
            <p:cNvSpPr/>
            <p:nvPr/>
          </p:nvSpPr>
          <p:spPr>
            <a:xfrm>
              <a:off x="2295391"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5" name="tx395"/>
            <p:cNvSpPr/>
            <p:nvPr/>
          </p:nvSpPr>
          <p:spPr>
            <a:xfrm>
              <a:off x="260644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6" name="tx396"/>
            <p:cNvSpPr/>
            <p:nvPr/>
          </p:nvSpPr>
          <p:spPr>
            <a:xfrm>
              <a:off x="291749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7" name="tx397"/>
            <p:cNvSpPr/>
            <p:nvPr/>
          </p:nvSpPr>
          <p:spPr>
            <a:xfrm>
              <a:off x="322854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8" name="tx398"/>
            <p:cNvSpPr/>
            <p:nvPr/>
          </p:nvSpPr>
          <p:spPr>
            <a:xfrm>
              <a:off x="353960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9" name="tx399"/>
            <p:cNvSpPr/>
            <p:nvPr/>
          </p:nvSpPr>
          <p:spPr>
            <a:xfrm>
              <a:off x="385065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0" name="tx400"/>
            <p:cNvSpPr/>
            <p:nvPr/>
          </p:nvSpPr>
          <p:spPr>
            <a:xfrm>
              <a:off x="4140611"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1" name="tx401"/>
            <p:cNvSpPr/>
            <p:nvPr/>
          </p:nvSpPr>
          <p:spPr>
            <a:xfrm>
              <a:off x="447275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2" name="tx402"/>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4" name="tx404"/>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5" name="tx405"/>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7" name="tx407"/>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1" name="tx411"/>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2" name="tx412"/>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3" name="tx413"/>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4" name="tx414"/>
            <p:cNvSpPr/>
            <p:nvPr/>
          </p:nvSpPr>
          <p:spPr>
            <a:xfrm>
              <a:off x="8516437"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5" name="tx415"/>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6" name="tx416"/>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9" name="tx419"/>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2" name="tx422"/>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3" name="tx423"/>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4" name="tx424"/>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5" name="tx425"/>
            <p:cNvSpPr/>
            <p:nvPr/>
          </p:nvSpPr>
          <p:spPr>
            <a:xfrm>
              <a:off x="8516437"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6" name="tx426"/>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7" name="tx427"/>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8" name="tx428"/>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9" name="tx429"/>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0" name="tx430"/>
            <p:cNvSpPr/>
            <p:nvPr/>
          </p:nvSpPr>
          <p:spPr>
            <a:xfrm>
              <a:off x="8516437" y="42976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1" name="tx431"/>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2" name="tx432"/>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3" name="tx433"/>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4" name="tx434"/>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5" name="tx435"/>
            <p:cNvSpPr/>
            <p:nvPr/>
          </p:nvSpPr>
          <p:spPr>
            <a:xfrm>
              <a:off x="198433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6" name="tx436"/>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7" name="tx437"/>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8" name="tx438"/>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0" name="tx440"/>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1" name="tx441"/>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2" name="tx442"/>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3" name="tx443"/>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4" name="tx444"/>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5" name="tx445"/>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6" name="tx446"/>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7" name="tx447"/>
            <p:cNvSpPr/>
            <p:nvPr/>
          </p:nvSpPr>
          <p:spPr>
            <a:xfrm>
              <a:off x="5716966"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8" name="tx448"/>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0" name="tx450"/>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1" name="tx451"/>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2" name="tx452"/>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3" name="tx453"/>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4" name="tx454"/>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5" name="tx455"/>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6" name="tx456"/>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8" name="tx458"/>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9" name="tx459"/>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0" name="tx460"/>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1" name="tx461"/>
            <p:cNvSpPr/>
            <p:nvPr/>
          </p:nvSpPr>
          <p:spPr>
            <a:xfrm>
              <a:off x="3539600"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2" name="tx462"/>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3" name="tx463"/>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5" name="tx465"/>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6" name="tx466"/>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8" name="tx468"/>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9" name="tx469"/>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0" name="tx470"/>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1" name="tx471"/>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2" name="tx472"/>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3" name="tx473"/>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4" name="tx474"/>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5" name="tx475"/>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6" name="tx476"/>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7" name="tx477"/>
            <p:cNvSpPr/>
            <p:nvPr/>
          </p:nvSpPr>
          <p:spPr>
            <a:xfrm>
              <a:off x="8516437"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8" name="tx478"/>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9" name="tx479"/>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80" name="tx480"/>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1" name="tx481"/>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2" name="tx482"/>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3" name="tx483"/>
            <p:cNvSpPr/>
            <p:nvPr/>
          </p:nvSpPr>
          <p:spPr>
            <a:xfrm>
              <a:off x="882748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4" name="tx484"/>
            <p:cNvSpPr/>
            <p:nvPr/>
          </p:nvSpPr>
          <p:spPr>
            <a:xfrm>
              <a:off x="105118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5" name="tx485"/>
            <p:cNvSpPr/>
            <p:nvPr/>
          </p:nvSpPr>
          <p:spPr>
            <a:xfrm>
              <a:off x="136223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6" name="tx486"/>
            <p:cNvSpPr/>
            <p:nvPr/>
          </p:nvSpPr>
          <p:spPr>
            <a:xfrm>
              <a:off x="167328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7" name="tx487"/>
            <p:cNvSpPr/>
            <p:nvPr/>
          </p:nvSpPr>
          <p:spPr>
            <a:xfrm>
              <a:off x="1984338"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8" name="tx488"/>
            <p:cNvSpPr/>
            <p:nvPr/>
          </p:nvSpPr>
          <p:spPr>
            <a:xfrm>
              <a:off x="229539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9" name="tx489"/>
            <p:cNvSpPr/>
            <p:nvPr/>
          </p:nvSpPr>
          <p:spPr>
            <a:xfrm>
              <a:off x="260644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0" name="tx490"/>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1" name="tx491"/>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2" name="tx492"/>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3" name="tx493"/>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4" name="tx494"/>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5" name="tx495"/>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6" name="tx496"/>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7" name="tx497"/>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8" name="tx498"/>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9" name="tx499"/>
            <p:cNvSpPr/>
            <p:nvPr/>
          </p:nvSpPr>
          <p:spPr>
            <a:xfrm>
              <a:off x="5716966"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0" name="tx500"/>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1" name="tx501"/>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2" name="tx502"/>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3" name="tx503"/>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4" name="tx504"/>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5" name="tx505"/>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6" name="tx506"/>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7" name="tx507"/>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8" name="tx508"/>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9" name="tx509"/>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0" name="tx510"/>
            <p:cNvSpPr/>
            <p:nvPr/>
          </p:nvSpPr>
          <p:spPr>
            <a:xfrm>
              <a:off x="4472757"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1" name="tx511"/>
            <p:cNvSpPr/>
            <p:nvPr/>
          </p:nvSpPr>
          <p:spPr>
            <a:xfrm>
              <a:off x="478380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12" name="tx512"/>
            <p:cNvSpPr/>
            <p:nvPr/>
          </p:nvSpPr>
          <p:spPr>
            <a:xfrm>
              <a:off x="509486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13" name="tx513"/>
            <p:cNvSpPr/>
            <p:nvPr/>
          </p:nvSpPr>
          <p:spPr>
            <a:xfrm>
              <a:off x="5405914"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4" name="tx514"/>
            <p:cNvSpPr/>
            <p:nvPr/>
          </p:nvSpPr>
          <p:spPr>
            <a:xfrm>
              <a:off x="571696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15" name="tx515"/>
            <p:cNvSpPr/>
            <p:nvPr/>
          </p:nvSpPr>
          <p:spPr>
            <a:xfrm>
              <a:off x="602801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16" name="tx516"/>
            <p:cNvSpPr/>
            <p:nvPr/>
          </p:nvSpPr>
          <p:spPr>
            <a:xfrm>
              <a:off x="633907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7" name="tx517"/>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8" name="tx518"/>
            <p:cNvSpPr/>
            <p:nvPr/>
          </p:nvSpPr>
          <p:spPr>
            <a:xfrm>
              <a:off x="696117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19" name="tx519"/>
            <p:cNvSpPr/>
            <p:nvPr/>
          </p:nvSpPr>
          <p:spPr>
            <a:xfrm>
              <a:off x="7272228" y="542355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20" name="tx520"/>
            <p:cNvSpPr/>
            <p:nvPr/>
          </p:nvSpPr>
          <p:spPr>
            <a:xfrm>
              <a:off x="8205385" y="54225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21" name="tx521"/>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22" name="tx522"/>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23" name="tx523"/>
            <p:cNvSpPr/>
            <p:nvPr/>
          </p:nvSpPr>
          <p:spPr>
            <a:xfrm>
              <a:off x="7583280"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524" name="tx52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25" name="tx52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26" name="tx52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27" name="tx52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28" name="tx52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29" name="tx52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30" name="tx53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31" name="tx53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32" name="tx53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33" name="tx53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34" name="tx53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35" name="tx53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36" name="tx53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37" name="tx53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38" name="tx53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39" name="tx53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40" name="tx54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41" name="tx54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42" name="tx54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43" name="tx54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44" name="tx54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45" name="tx54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46" name="tx54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47" name="tx54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48" name="tx54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49" name="tx54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50" name="tx550"/>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51" name="tx551"/>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52" name="tx552"/>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53" name="tx553"/>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54" name="tx554"/>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55" name="tx555"/>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56" name="tx556"/>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57" name="tx557"/>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58" name="tx558"/>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59" name="tx559"/>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60" name="tx560"/>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61" name="tx561"/>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62" name="tx562"/>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63" name="tx563"/>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64" name="pic564"/>
            <p:cNvPicPr/>
            <p:nvPr/>
          </p:nvPicPr>
          <p:blipFill>
            <a:blip r:embed="rId2" cstate="print"/>
            <a:stretch>
              <a:fillRect/>
            </a:stretch>
          </p:blipFill>
          <p:spPr>
            <a:xfrm>
              <a:off x="4653227" y="5838594"/>
              <a:ext cx="2160000" cy="219455"/>
            </a:xfrm>
            <a:prstGeom prst="rect">
              <a:avLst/>
            </a:prstGeom>
          </p:spPr>
        </p:pic>
        <p:sp>
          <p:nvSpPr>
            <p:cNvPr id="565" name="pl565"/>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6" name="pl566"/>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7" name="pl567"/>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8" name="pl568"/>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9" name="pl569"/>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0" name="pl570"/>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1" name="pl571"/>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2" name="pl572"/>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3" name="pl573"/>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4" name="pl574"/>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5" name="pl575"/>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6" name="pl576"/>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7" name="tx577"/>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78" name="tx578"/>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79" name="tx579"/>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80" name="tx580"/>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81" name="tx581"/>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82" name="tx582"/>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83" name="tx583"/>
            <p:cNvSpPr/>
            <p:nvPr/>
          </p:nvSpPr>
          <p:spPr>
            <a:xfrm>
              <a:off x="924840" y="1332266"/>
              <a:ext cx="298207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Malaysia, 2000-2025</a:t>
              </a:r>
            </a:p>
          </p:txBody>
        </p:sp>
        <p:sp>
          <p:nvSpPr>
            <p:cNvPr id="584" name="tx58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85" name="tx58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86" name="tx58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13 (85%) vaccines in the schedule achieved coverage of 90% or more. Vaccine coverage ranged from 84% to 98%.
Since 2004, estimates have been made for 6 new vaccines. IPVC and PCVC is the newest vaccine reported (2021), which achieved 95% and 93% coverage in 2025.
In 2025, Malaysia did not report any stockouts of vaccines or supplies.</a:t>
            </a:r>
          </a:p>
        </p:txBody>
      </p:sp>
      <p:sp>
        <p:nvSpPr>
          <p:cNvPr id="5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10 antigens, remained unchanged for none, and declined for three, indicating overall progress in routine immunization performance; 11 achieved at least 90% coverage.</a:t>
            </a:r>
          </a:p>
        </p:txBody>
      </p:sp>
      <p:grpSp xmlns:pic="http://schemas.openxmlformats.org/drawingml/2006/picture">
        <p:nvGrpSpPr>
          <p:cNvPr id="589" name=""/>
          <p:cNvGrpSpPr/>
          <p:nvPr/>
        </p:nvGrpSpPr>
        <p:grpSpPr>
          <a:xfrm>
            <a:off x="292608" y="1005840"/>
            <a:ext cx="8595360" cy="28575"/>
            <a:chOff x="292608" y="1005840"/>
            <a:chExt cx="8595360" cy="28575"/>
          </a:xfrm>
        </p:grpSpPr>
        <p:sp>
          <p:nvSpPr>
            <p:cNvPr id="59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9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39416"/>
            </a:xfrm>
            <a:custGeom>
              <a:avLst/>
              <a:pathLst>
                <a:path w="6481656" h="239416">
                  <a:moveTo>
                    <a:pt x="0" y="39902"/>
                  </a:moveTo>
                  <a:lnTo>
                    <a:pt x="259266" y="39902"/>
                  </a:lnTo>
                  <a:lnTo>
                    <a:pt x="518532" y="39902"/>
                  </a:lnTo>
                  <a:lnTo>
                    <a:pt x="777798" y="119708"/>
                  </a:lnTo>
                  <a:lnTo>
                    <a:pt x="1037065" y="119708"/>
                  </a:lnTo>
                  <a:lnTo>
                    <a:pt x="1296331" y="119708"/>
                  </a:lnTo>
                  <a:lnTo>
                    <a:pt x="1555597" y="119708"/>
                  </a:lnTo>
                  <a:lnTo>
                    <a:pt x="1814863" y="39902"/>
                  </a:lnTo>
                  <a:lnTo>
                    <a:pt x="2074130" y="39902"/>
                  </a:lnTo>
                  <a:lnTo>
                    <a:pt x="2333396" y="39902"/>
                  </a:lnTo>
                  <a:lnTo>
                    <a:pt x="2592662" y="39902"/>
                  </a:lnTo>
                  <a:lnTo>
                    <a:pt x="2851928" y="79805"/>
                  </a:lnTo>
                  <a:lnTo>
                    <a:pt x="3111195" y="39902"/>
                  </a:lnTo>
                  <a:lnTo>
                    <a:pt x="3370461" y="0"/>
                  </a:lnTo>
                  <a:lnTo>
                    <a:pt x="3629727" y="0"/>
                  </a:lnTo>
                  <a:lnTo>
                    <a:pt x="3888994" y="0"/>
                  </a:lnTo>
                  <a:lnTo>
                    <a:pt x="4148260" y="0"/>
                  </a:lnTo>
                  <a:lnTo>
                    <a:pt x="4407526" y="0"/>
                  </a:lnTo>
                  <a:lnTo>
                    <a:pt x="4666792" y="0"/>
                  </a:lnTo>
                  <a:lnTo>
                    <a:pt x="4926059" y="0"/>
                  </a:lnTo>
                  <a:lnTo>
                    <a:pt x="5185325" y="39902"/>
                  </a:lnTo>
                  <a:lnTo>
                    <a:pt x="5444591" y="159610"/>
                  </a:lnTo>
                  <a:lnTo>
                    <a:pt x="5703857" y="79805"/>
                  </a:lnTo>
                  <a:lnTo>
                    <a:pt x="5963124" y="159610"/>
                  </a:lnTo>
                  <a:lnTo>
                    <a:pt x="6222390" y="239416"/>
                  </a:lnTo>
                  <a:lnTo>
                    <a:pt x="6481656" y="15961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239416"/>
            </a:xfrm>
            <a:custGeom>
              <a:avLst/>
              <a:pathLst>
                <a:path w="6481656" h="239416">
                  <a:moveTo>
                    <a:pt x="0" y="39902"/>
                  </a:moveTo>
                  <a:lnTo>
                    <a:pt x="259266" y="119708"/>
                  </a:lnTo>
                  <a:lnTo>
                    <a:pt x="518532" y="199513"/>
                  </a:lnTo>
                  <a:lnTo>
                    <a:pt x="777798" y="119708"/>
                  </a:lnTo>
                  <a:lnTo>
                    <a:pt x="1037065" y="159610"/>
                  </a:lnTo>
                  <a:lnTo>
                    <a:pt x="1296331" y="119708"/>
                  </a:lnTo>
                  <a:lnTo>
                    <a:pt x="1555597" y="159610"/>
                  </a:lnTo>
                  <a:lnTo>
                    <a:pt x="1814863" y="79805"/>
                  </a:lnTo>
                  <a:lnTo>
                    <a:pt x="2074130" y="79805"/>
                  </a:lnTo>
                  <a:lnTo>
                    <a:pt x="2333396" y="79805"/>
                  </a:lnTo>
                  <a:lnTo>
                    <a:pt x="2592662" y="119708"/>
                  </a:lnTo>
                  <a:lnTo>
                    <a:pt x="2851928" y="119708"/>
                  </a:lnTo>
                  <a:lnTo>
                    <a:pt x="3111195" y="79805"/>
                  </a:lnTo>
                  <a:lnTo>
                    <a:pt x="3370461" y="79805"/>
                  </a:lnTo>
                  <a:lnTo>
                    <a:pt x="3629727" y="79805"/>
                  </a:lnTo>
                  <a:lnTo>
                    <a:pt x="3888994" y="0"/>
                  </a:lnTo>
                  <a:lnTo>
                    <a:pt x="4148260" y="39902"/>
                  </a:lnTo>
                  <a:lnTo>
                    <a:pt x="4407526" y="0"/>
                  </a:lnTo>
                  <a:lnTo>
                    <a:pt x="4666792" y="0"/>
                  </a:lnTo>
                  <a:lnTo>
                    <a:pt x="4926059" y="39902"/>
                  </a:lnTo>
                  <a:lnTo>
                    <a:pt x="5185325" y="39902"/>
                  </a:lnTo>
                  <a:lnTo>
                    <a:pt x="5444591" y="159610"/>
                  </a:lnTo>
                  <a:lnTo>
                    <a:pt x="5703857" y="79805"/>
                  </a:lnTo>
                  <a:lnTo>
                    <a:pt x="5963124" y="159610"/>
                  </a:lnTo>
                  <a:lnTo>
                    <a:pt x="6222390" y="239416"/>
                  </a:lnTo>
                  <a:lnTo>
                    <a:pt x="6481656" y="15961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239416"/>
            </a:xfrm>
            <a:custGeom>
              <a:avLst/>
              <a:pathLst>
                <a:path w="6481656" h="239416">
                  <a:moveTo>
                    <a:pt x="0" y="79805"/>
                  </a:moveTo>
                  <a:lnTo>
                    <a:pt x="259266" y="119708"/>
                  </a:lnTo>
                  <a:lnTo>
                    <a:pt x="518532" y="159610"/>
                  </a:lnTo>
                  <a:lnTo>
                    <a:pt x="777798" y="199513"/>
                  </a:lnTo>
                  <a:lnTo>
                    <a:pt x="1037065" y="119708"/>
                  </a:lnTo>
                  <a:lnTo>
                    <a:pt x="1296331" y="79805"/>
                  </a:lnTo>
                  <a:lnTo>
                    <a:pt x="1555597" y="119708"/>
                  </a:lnTo>
                  <a:lnTo>
                    <a:pt x="1814863" y="119708"/>
                  </a:lnTo>
                  <a:lnTo>
                    <a:pt x="2074130" y="119708"/>
                  </a:lnTo>
                  <a:lnTo>
                    <a:pt x="2333396" y="119708"/>
                  </a:lnTo>
                  <a:lnTo>
                    <a:pt x="2592662" y="119708"/>
                  </a:lnTo>
                  <a:lnTo>
                    <a:pt x="2851928" y="119708"/>
                  </a:lnTo>
                  <a:lnTo>
                    <a:pt x="3111195" y="119708"/>
                  </a:lnTo>
                  <a:lnTo>
                    <a:pt x="3370461" y="119708"/>
                  </a:lnTo>
                  <a:lnTo>
                    <a:pt x="3629727" y="239416"/>
                  </a:lnTo>
                  <a:lnTo>
                    <a:pt x="3888994" y="199513"/>
                  </a:lnTo>
                  <a:lnTo>
                    <a:pt x="4148260" y="79805"/>
                  </a:lnTo>
                  <a:lnTo>
                    <a:pt x="4407526" y="79805"/>
                  </a:lnTo>
                  <a:lnTo>
                    <a:pt x="4666792" y="0"/>
                  </a:lnTo>
                  <a:lnTo>
                    <a:pt x="4926059" y="39902"/>
                  </a:lnTo>
                  <a:lnTo>
                    <a:pt x="5185325" y="119708"/>
                  </a:lnTo>
                  <a:lnTo>
                    <a:pt x="5444591" y="79805"/>
                  </a:lnTo>
                  <a:lnTo>
                    <a:pt x="5703857" y="79805"/>
                  </a:lnTo>
                  <a:lnTo>
                    <a:pt x="5963124" y="79805"/>
                  </a:lnTo>
                  <a:lnTo>
                    <a:pt x="6222390" y="79805"/>
                  </a:lnTo>
                  <a:lnTo>
                    <a:pt x="6481656" y="119708"/>
                  </a:lnTo>
                </a:path>
              </a:pathLst>
            </a:custGeom>
            <a:ln w="27101" cap="flat">
              <a:solidFill>
                <a:srgbClr val="00BFC4">
                  <a:alpha val="100000"/>
                </a:srgbClr>
              </a:solidFill>
              <a:prstDash val="solid"/>
              <a:round/>
            </a:ln>
          </p:spPr>
          <p:txBody>
            <a:bodyPr/>
            <a:lstStyle/>
            <a:p/>
          </p:txBody>
        </p:sp>
        <p:sp>
          <p:nvSpPr>
            <p:cNvPr id="31" name="pl31"/>
            <p:cNvSpPr/>
            <p:nvPr/>
          </p:nvSpPr>
          <p:spPr>
            <a:xfrm>
              <a:off x="2735350" y="1318612"/>
              <a:ext cx="5185325" cy="598540"/>
            </a:xfrm>
            <a:custGeom>
              <a:avLst/>
              <a:pathLst>
                <a:path w="5185325" h="598540">
                  <a:moveTo>
                    <a:pt x="0" y="319221"/>
                  </a:moveTo>
                  <a:lnTo>
                    <a:pt x="259266" y="359124"/>
                  </a:lnTo>
                  <a:lnTo>
                    <a:pt x="518532" y="279319"/>
                  </a:lnTo>
                  <a:lnTo>
                    <a:pt x="777798" y="239416"/>
                  </a:lnTo>
                  <a:lnTo>
                    <a:pt x="1037065" y="159610"/>
                  </a:lnTo>
                  <a:lnTo>
                    <a:pt x="1296331" y="159610"/>
                  </a:lnTo>
                  <a:lnTo>
                    <a:pt x="1555597" y="159610"/>
                  </a:lnTo>
                  <a:lnTo>
                    <a:pt x="1814863" y="0"/>
                  </a:lnTo>
                  <a:lnTo>
                    <a:pt x="2074130" y="0"/>
                  </a:lnTo>
                  <a:lnTo>
                    <a:pt x="2333396" y="0"/>
                  </a:lnTo>
                  <a:lnTo>
                    <a:pt x="2592662" y="0"/>
                  </a:lnTo>
                  <a:lnTo>
                    <a:pt x="2851928" y="0"/>
                  </a:lnTo>
                  <a:lnTo>
                    <a:pt x="3111195" y="0"/>
                  </a:lnTo>
                  <a:lnTo>
                    <a:pt x="3370461" y="438929"/>
                  </a:lnTo>
                  <a:lnTo>
                    <a:pt x="3629727" y="478832"/>
                  </a:lnTo>
                  <a:lnTo>
                    <a:pt x="3888994" y="598540"/>
                  </a:lnTo>
                  <a:lnTo>
                    <a:pt x="4148260" y="39902"/>
                  </a:lnTo>
                  <a:lnTo>
                    <a:pt x="4407526" y="119708"/>
                  </a:lnTo>
                  <a:lnTo>
                    <a:pt x="4666792" y="159610"/>
                  </a:lnTo>
                  <a:lnTo>
                    <a:pt x="4926059" y="239416"/>
                  </a:lnTo>
                  <a:lnTo>
                    <a:pt x="5185325" y="59854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696974"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741" y="1445302"/>
              <a:ext cx="241200" cy="30627"/>
            </a:xfrm>
            <a:custGeom>
              <a:avLst/>
              <a:pathLst>
                <a:path w="241200" h="30627">
                  <a:moveTo>
                    <a:pt x="241200" y="0"/>
                  </a:moveTo>
                  <a:lnTo>
                    <a:pt x="0" y="30627"/>
                  </a:lnTo>
                </a:path>
              </a:pathLst>
            </a:custGeom>
          </p:spPr>
          <p:txBody>
            <a:bodyPr/>
            <a:lstStyle/>
            <a:p/>
          </p:txBody>
        </p:sp>
        <p:sp>
          <p:nvSpPr>
            <p:cNvPr id="42" name="pl42"/>
            <p:cNvSpPr/>
            <p:nvPr/>
          </p:nvSpPr>
          <p:spPr>
            <a:xfrm>
              <a:off x="7929319" y="1192057"/>
              <a:ext cx="250622" cy="276625"/>
            </a:xfrm>
            <a:custGeom>
              <a:avLst/>
              <a:pathLst>
                <a:path w="250622" h="276625">
                  <a:moveTo>
                    <a:pt x="250622" y="0"/>
                  </a:moveTo>
                  <a:lnTo>
                    <a:pt x="0" y="276625"/>
                  </a:lnTo>
                </a:path>
              </a:pathLst>
            </a:custGeom>
          </p:spPr>
          <p:txBody>
            <a:bodyPr/>
            <a:lstStyle/>
            <a:p/>
          </p:txBody>
        </p:sp>
        <p:sp>
          <p:nvSpPr>
            <p:cNvPr id="43" name="pl43"/>
            <p:cNvSpPr/>
            <p:nvPr/>
          </p:nvSpPr>
          <p:spPr>
            <a:xfrm>
              <a:off x="7931336" y="1487041"/>
              <a:ext cx="248606" cy="205646"/>
            </a:xfrm>
            <a:custGeom>
              <a:avLst/>
              <a:pathLst>
                <a:path w="248606" h="205646">
                  <a:moveTo>
                    <a:pt x="248606" y="205646"/>
                  </a:moveTo>
                  <a:lnTo>
                    <a:pt x="0" y="0"/>
                  </a:lnTo>
                </a:path>
              </a:pathLst>
            </a:custGeom>
          </p:spPr>
          <p:txBody>
            <a:bodyPr/>
            <a:lstStyle/>
            <a:p/>
          </p:txBody>
        </p:sp>
        <p:sp>
          <p:nvSpPr>
            <p:cNvPr id="44" name="pl44"/>
            <p:cNvSpPr/>
            <p:nvPr/>
          </p:nvSpPr>
          <p:spPr>
            <a:xfrm>
              <a:off x="7937322" y="1921848"/>
              <a:ext cx="242619" cy="68426"/>
            </a:xfrm>
            <a:custGeom>
              <a:avLst/>
              <a:pathLst>
                <a:path w="242619" h="68426">
                  <a:moveTo>
                    <a:pt x="242619" y="68426"/>
                  </a:moveTo>
                  <a:lnTo>
                    <a:pt x="0" y="0"/>
                  </a:lnTo>
                </a:path>
              </a:pathLst>
            </a:custGeom>
          </p:spPr>
          <p:txBody>
            <a:bodyPr/>
            <a:lstStyle/>
            <a:p/>
          </p:txBody>
        </p:sp>
        <p:sp>
          <p:nvSpPr>
            <p:cNvPr id="45" name="pg45"/>
            <p:cNvSpPr/>
            <p:nvPr/>
          </p:nvSpPr>
          <p:spPr>
            <a:xfrm>
              <a:off x="8111362" y="135350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9435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7" name="pg47"/>
            <p:cNvSpPr/>
            <p:nvPr/>
          </p:nvSpPr>
          <p:spPr>
            <a:xfrm>
              <a:off x="8111362" y="108020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12104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49" name="pg49"/>
            <p:cNvSpPr/>
            <p:nvPr/>
          </p:nvSpPr>
          <p:spPr>
            <a:xfrm>
              <a:off x="8111362" y="162463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66547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51" name="pg51"/>
            <p:cNvSpPr/>
            <p:nvPr/>
          </p:nvSpPr>
          <p:spPr>
            <a:xfrm>
              <a:off x="8111362" y="190968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95052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405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Malaysia,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95%.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achieved the 95% target and MCV2 coverage was below the 95% target.
Between 2024 and 2025,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144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698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4252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7806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775314"/>
              <a:ext cx="1585983" cy="162934"/>
            </a:xfrm>
            <a:prstGeom prst="rect">
              <a:avLst/>
            </a:prstGeom>
            <a:solidFill>
              <a:srgbClr val="D9D9D9">
                <a:alpha val="60000"/>
              </a:srgbClr>
            </a:solidFill>
          </p:spPr>
          <p:txBody>
            <a:bodyPr/>
            <a:lstStyle/>
            <a:p/>
          </p:txBody>
        </p:sp>
        <p:sp>
          <p:nvSpPr>
            <p:cNvPr id="10" name="pl10"/>
            <p:cNvSpPr/>
            <p:nvPr/>
          </p:nvSpPr>
          <p:spPr>
            <a:xfrm>
              <a:off x="17095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8220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91442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58674" y="5111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394214"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447524"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554145"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589685" y="4459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625225"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660766" y="41338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731846" y="39709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31846" y="38080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31846"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31846" y="34821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31846"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49616"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67386"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67386" y="2830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67386"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67386"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67386"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85157"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802927"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802927"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802927"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802927"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802927"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802927"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80292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05204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496301"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531842" y="496887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585152"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377164" y="464300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372956" y="448006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439356"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470432" y="41522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581378" y="3990293"/>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519503" y="38263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523967" y="366345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519542" y="350148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554866" y="333855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550549" y="31765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555082" y="301171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594792" y="285072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541846" y="268584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559508" y="252287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568319" y="236094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577239" y="21989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595009"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590584" y="187113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599395" y="17101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590584" y="15472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568575" y="138237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603859" y="12204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586198" y="1058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3699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7253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08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43619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1999482" y="2308904"/>
              <a:ext cx="1585983" cy="162934"/>
            </a:xfrm>
            <a:prstGeom prst="rect">
              <a:avLst/>
            </a:prstGeom>
            <a:solidFill>
              <a:srgbClr val="D9D9D9">
                <a:alpha val="60000"/>
              </a:srgbClr>
            </a:solidFill>
          </p:spPr>
          <p:txBody>
            <a:bodyPr/>
            <a:lstStyle/>
            <a:p/>
          </p:txBody>
        </p:sp>
        <p:sp>
          <p:nvSpPr>
            <p:cNvPr id="73" name="pl73"/>
            <p:cNvSpPr/>
            <p:nvPr/>
          </p:nvSpPr>
          <p:spPr>
            <a:xfrm>
              <a:off x="332957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290223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46337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2872086"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2889856"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2960936"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2960936"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2996476"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067557"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138637"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156408"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174178"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191948"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209718"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245258"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24525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334109"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369649"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369649"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387419"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387419"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387419"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405189"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405189"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422959"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422959"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458500"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458500"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45850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60100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3009713" y="513083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3027483" y="49668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098564"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098564" y="46430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134104" y="447812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205185"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2921908"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2979427"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2988308" y="382638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2957596"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3001800" y="350246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072664" y="33395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054925"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135041" y="301365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219180" y="284975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161770" y="268580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175076" y="252287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175076"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210439"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179649" y="203410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192847" y="18731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210655" y="1708239"/>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206230"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250582"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254968"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25943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0255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3809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7363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0917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3655055" y="2634773"/>
              <a:ext cx="1585983" cy="162934"/>
            </a:xfrm>
            <a:prstGeom prst="rect">
              <a:avLst/>
            </a:prstGeom>
            <a:solidFill>
              <a:srgbClr val="D9D9D9">
                <a:alpha val="60000"/>
              </a:srgbClr>
            </a:solidFill>
          </p:spPr>
          <p:txBody>
            <a:bodyPr/>
            <a:lstStyle/>
            <a:p/>
          </p:txBody>
        </p:sp>
        <p:sp>
          <p:nvSpPr>
            <p:cNvPr id="136" name="pl136"/>
            <p:cNvSpPr/>
            <p:nvPr/>
          </p:nvSpPr>
          <p:spPr>
            <a:xfrm>
              <a:off x="498514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455780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17225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4492118"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4527658"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4634279"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4652049"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4723130"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4776440"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4794210"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4794210"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4811981"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4847521"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4847521"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4989682" y="33192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5007452"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025222"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025222"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042992"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042992"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042992"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042992"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060762"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096303"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096303"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114073"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114073"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114073"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11407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309884"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4629746"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4665286" y="4967900"/>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4771907"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4789677" y="4643002"/>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4860758" y="447909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4590571"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4577481"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4617230"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4639386" y="382832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4613169"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4657187" y="3500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4790614" y="33395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4790723" y="31765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4874753"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4817343" y="284874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4830649"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4835113" y="252291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4817452" y="235997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4866012"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4848420"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4883999" y="187117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4888385" y="17101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4906155" y="15472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4910541" y="13843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4901730" y="122137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491500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6811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0365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3919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67473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5310628" y="2553305"/>
              <a:ext cx="1585983" cy="325869"/>
            </a:xfrm>
            <a:prstGeom prst="rect">
              <a:avLst/>
            </a:prstGeom>
            <a:solidFill>
              <a:srgbClr val="D9D9D9">
                <a:alpha val="60000"/>
              </a:srgbClr>
            </a:solidFill>
          </p:spPr>
          <p:txBody>
            <a:bodyPr/>
            <a:lstStyle/>
            <a:p/>
          </p:txBody>
        </p:sp>
        <p:sp>
          <p:nvSpPr>
            <p:cNvPr id="199" name="pl199"/>
            <p:cNvSpPr/>
            <p:nvPr/>
          </p:nvSpPr>
          <p:spPr>
            <a:xfrm>
              <a:off x="63919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5964599"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75%</a:t>
              </a:r>
            </a:p>
          </p:txBody>
        </p:sp>
        <p:sp>
          <p:nvSpPr>
            <p:cNvPr id="201" name="pt201"/>
            <p:cNvSpPr/>
            <p:nvPr/>
          </p:nvSpPr>
          <p:spPr>
            <a:xfrm>
              <a:off x="527695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5721208"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5934450"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6041070" y="42968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6307622"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6360933" y="36450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6503094"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6538634" y="29933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6698565"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6698565"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6716335"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6734105"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6751876"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676964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tx215"/>
            <p:cNvSpPr/>
            <p:nvPr/>
          </p:nvSpPr>
          <p:spPr>
            <a:xfrm>
              <a:off x="5414583"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16" name="tx216"/>
            <p:cNvSpPr/>
            <p:nvPr/>
          </p:nvSpPr>
          <p:spPr>
            <a:xfrm>
              <a:off x="5858836"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17" name="tx217"/>
            <p:cNvSpPr/>
            <p:nvPr/>
          </p:nvSpPr>
          <p:spPr>
            <a:xfrm>
              <a:off x="6072078" y="464102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18" name="tx218"/>
            <p:cNvSpPr/>
            <p:nvPr/>
          </p:nvSpPr>
          <p:spPr>
            <a:xfrm>
              <a:off x="6178698" y="431713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19" name="tx219"/>
            <p:cNvSpPr/>
            <p:nvPr/>
          </p:nvSpPr>
          <p:spPr>
            <a:xfrm>
              <a:off x="6445250" y="3989323"/>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20" name="tx220"/>
            <p:cNvSpPr/>
            <p:nvPr/>
          </p:nvSpPr>
          <p:spPr>
            <a:xfrm>
              <a:off x="6498561" y="36653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21" name="tx221"/>
            <p:cNvSpPr/>
            <p:nvPr/>
          </p:nvSpPr>
          <p:spPr>
            <a:xfrm>
              <a:off x="6295176" y="333952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22" name="tx222"/>
            <p:cNvSpPr/>
            <p:nvPr/>
          </p:nvSpPr>
          <p:spPr>
            <a:xfrm>
              <a:off x="6321905" y="30136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23" name="tx223"/>
            <p:cNvSpPr/>
            <p:nvPr/>
          </p:nvSpPr>
          <p:spPr>
            <a:xfrm>
              <a:off x="6486222"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24" name="tx224"/>
            <p:cNvSpPr/>
            <p:nvPr/>
          </p:nvSpPr>
          <p:spPr>
            <a:xfrm>
              <a:off x="6521585" y="2360948"/>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25" name="tx225"/>
            <p:cNvSpPr/>
            <p:nvPr/>
          </p:nvSpPr>
          <p:spPr>
            <a:xfrm>
              <a:off x="6503993" y="203604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26" name="tx226"/>
            <p:cNvSpPr/>
            <p:nvPr/>
          </p:nvSpPr>
          <p:spPr>
            <a:xfrm>
              <a:off x="6535038"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27" name="tx227"/>
            <p:cNvSpPr/>
            <p:nvPr/>
          </p:nvSpPr>
          <p:spPr>
            <a:xfrm>
              <a:off x="6539572" y="1382370"/>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28" name="tx228"/>
            <p:cNvSpPr/>
            <p:nvPr/>
          </p:nvSpPr>
          <p:spPr>
            <a:xfrm>
              <a:off x="6561728" y="10584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29" name="rc229"/>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230" name="pl230"/>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3367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6921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0475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4029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5" name="rc235"/>
            <p:cNvSpPr/>
            <p:nvPr/>
          </p:nvSpPr>
          <p:spPr>
            <a:xfrm>
              <a:off x="6966201" y="2308904"/>
              <a:ext cx="1585983" cy="162934"/>
            </a:xfrm>
            <a:prstGeom prst="rect">
              <a:avLst/>
            </a:prstGeom>
            <a:solidFill>
              <a:srgbClr val="D9D9D9">
                <a:alpha val="60000"/>
              </a:srgbClr>
            </a:solidFill>
          </p:spPr>
          <p:txBody>
            <a:bodyPr/>
            <a:lstStyle/>
            <a:p/>
          </p:txBody>
        </p:sp>
        <p:sp>
          <p:nvSpPr>
            <p:cNvPr id="236" name="pl236"/>
            <p:cNvSpPr/>
            <p:nvPr/>
          </p:nvSpPr>
          <p:spPr>
            <a:xfrm>
              <a:off x="829629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7" name="tx237"/>
            <p:cNvSpPr/>
            <p:nvPr/>
          </p:nvSpPr>
          <p:spPr>
            <a:xfrm>
              <a:off x="786895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38" name="pt238"/>
            <p:cNvSpPr/>
            <p:nvPr/>
          </p:nvSpPr>
          <p:spPr>
            <a:xfrm>
              <a:off x="746563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7696643"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7749954"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1" name="pt241"/>
            <p:cNvSpPr/>
            <p:nvPr/>
          </p:nvSpPr>
          <p:spPr>
            <a:xfrm>
              <a:off x="7927655"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7927655"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7945425"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7980966"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8016506" y="41338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8052046"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8105356"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8158667"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8176437"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8211977"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8229747"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8283058"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8318598"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8336368"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8354138"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8354138"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8354138"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8371908"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8389678"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8389678"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8407449"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8425219"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8425219"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842521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760326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66" name="tx266"/>
            <p:cNvSpPr/>
            <p:nvPr/>
          </p:nvSpPr>
          <p:spPr>
            <a:xfrm>
              <a:off x="7834271"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67" name="tx267"/>
            <p:cNvSpPr/>
            <p:nvPr/>
          </p:nvSpPr>
          <p:spPr>
            <a:xfrm>
              <a:off x="7887582" y="4966930"/>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68" name="tx268"/>
            <p:cNvSpPr/>
            <p:nvPr/>
          </p:nvSpPr>
          <p:spPr>
            <a:xfrm>
              <a:off x="8065283"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69" name="tx269"/>
            <p:cNvSpPr/>
            <p:nvPr/>
          </p:nvSpPr>
          <p:spPr>
            <a:xfrm>
              <a:off x="8065283" y="464203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70" name="tx270"/>
            <p:cNvSpPr/>
            <p:nvPr/>
          </p:nvSpPr>
          <p:spPr>
            <a:xfrm>
              <a:off x="8083053" y="448006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71" name="tx271"/>
            <p:cNvSpPr/>
            <p:nvPr/>
          </p:nvSpPr>
          <p:spPr>
            <a:xfrm>
              <a:off x="8118593"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72" name="tx272"/>
            <p:cNvSpPr/>
            <p:nvPr/>
          </p:nvSpPr>
          <p:spPr>
            <a:xfrm>
              <a:off x="8154134" y="415225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73" name="tx273"/>
            <p:cNvSpPr/>
            <p:nvPr/>
          </p:nvSpPr>
          <p:spPr>
            <a:xfrm>
              <a:off x="8189674"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74" name="tx274"/>
            <p:cNvSpPr/>
            <p:nvPr/>
          </p:nvSpPr>
          <p:spPr>
            <a:xfrm>
              <a:off x="7897478" y="382638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75" name="tx275"/>
            <p:cNvSpPr/>
            <p:nvPr/>
          </p:nvSpPr>
          <p:spPr>
            <a:xfrm>
              <a:off x="7986072" y="36653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76" name="tx276"/>
            <p:cNvSpPr/>
            <p:nvPr/>
          </p:nvSpPr>
          <p:spPr>
            <a:xfrm>
              <a:off x="7999456" y="350246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77" name="tx277"/>
            <p:cNvSpPr/>
            <p:nvPr/>
          </p:nvSpPr>
          <p:spPr>
            <a:xfrm>
              <a:off x="7995248" y="33395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78" name="tx278"/>
            <p:cNvSpPr/>
            <p:nvPr/>
          </p:nvSpPr>
          <p:spPr>
            <a:xfrm>
              <a:off x="8021830"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79" name="tx279"/>
            <p:cNvSpPr/>
            <p:nvPr/>
          </p:nvSpPr>
          <p:spPr>
            <a:xfrm>
              <a:off x="8132589"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80" name="tx280"/>
            <p:cNvSpPr/>
            <p:nvPr/>
          </p:nvSpPr>
          <p:spPr>
            <a:xfrm>
              <a:off x="8119530" y="28507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81" name="tx281"/>
            <p:cNvSpPr/>
            <p:nvPr/>
          </p:nvSpPr>
          <p:spPr>
            <a:xfrm>
              <a:off x="8124025" y="268778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82" name="tx282"/>
            <p:cNvSpPr/>
            <p:nvPr/>
          </p:nvSpPr>
          <p:spPr>
            <a:xfrm>
              <a:off x="8141834" y="252291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83" name="tx283"/>
            <p:cNvSpPr/>
            <p:nvPr/>
          </p:nvSpPr>
          <p:spPr>
            <a:xfrm>
              <a:off x="8141795"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84" name="tx284"/>
            <p:cNvSpPr/>
            <p:nvPr/>
          </p:nvSpPr>
          <p:spPr>
            <a:xfrm>
              <a:off x="8146259" y="219700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85" name="tx285"/>
            <p:cNvSpPr/>
            <p:nvPr/>
          </p:nvSpPr>
          <p:spPr>
            <a:xfrm>
              <a:off x="8159566"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86" name="tx286"/>
            <p:cNvSpPr/>
            <p:nvPr/>
          </p:nvSpPr>
          <p:spPr>
            <a:xfrm>
              <a:off x="8164138" y="187117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87" name="tx287"/>
            <p:cNvSpPr/>
            <p:nvPr/>
          </p:nvSpPr>
          <p:spPr>
            <a:xfrm>
              <a:off x="8190611"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88" name="tx288"/>
            <p:cNvSpPr/>
            <p:nvPr/>
          </p:nvSpPr>
          <p:spPr>
            <a:xfrm>
              <a:off x="8190719"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89" name="tx289"/>
            <p:cNvSpPr/>
            <p:nvPr/>
          </p:nvSpPr>
          <p:spPr>
            <a:xfrm>
              <a:off x="8217301"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90" name="tx290"/>
            <p:cNvSpPr/>
            <p:nvPr/>
          </p:nvSpPr>
          <p:spPr>
            <a:xfrm>
              <a:off x="8221687"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91" name="tx291"/>
            <p:cNvSpPr/>
            <p:nvPr/>
          </p:nvSpPr>
          <p:spPr>
            <a:xfrm>
              <a:off x="8248238"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92" name="rc292"/>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93" name="pl293"/>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9922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93476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97030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100584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8" name="rc298"/>
            <p:cNvSpPr/>
            <p:nvPr/>
          </p:nvSpPr>
          <p:spPr>
            <a:xfrm>
              <a:off x="8621774" y="2634773"/>
              <a:ext cx="1585983" cy="162934"/>
            </a:xfrm>
            <a:prstGeom prst="rect">
              <a:avLst/>
            </a:prstGeom>
            <a:solidFill>
              <a:srgbClr val="D9D9D9">
                <a:alpha val="60000"/>
              </a:srgbClr>
            </a:solidFill>
          </p:spPr>
          <p:txBody>
            <a:bodyPr/>
            <a:lstStyle/>
            <a:p/>
          </p:txBody>
        </p:sp>
        <p:sp>
          <p:nvSpPr>
            <p:cNvPr id="299" name="pl299"/>
            <p:cNvSpPr/>
            <p:nvPr/>
          </p:nvSpPr>
          <p:spPr>
            <a:xfrm>
              <a:off x="988078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0" name="tx300"/>
            <p:cNvSpPr/>
            <p:nvPr/>
          </p:nvSpPr>
          <p:spPr>
            <a:xfrm>
              <a:off x="945344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301" name="pt301"/>
            <p:cNvSpPr/>
            <p:nvPr/>
          </p:nvSpPr>
          <p:spPr>
            <a:xfrm>
              <a:off x="881911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2" name="pt302"/>
            <p:cNvSpPr/>
            <p:nvPr/>
          </p:nvSpPr>
          <p:spPr>
            <a:xfrm>
              <a:off x="9032354"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3" name="pt303"/>
            <p:cNvSpPr/>
            <p:nvPr/>
          </p:nvSpPr>
          <p:spPr>
            <a:xfrm>
              <a:off x="9156745"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9227826" y="47856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9334446"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9352216" y="44597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7" name="pt307"/>
            <p:cNvSpPr/>
            <p:nvPr/>
          </p:nvSpPr>
          <p:spPr>
            <a:xfrm>
              <a:off x="9387757"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9405527" y="41338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9494377" y="39709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0" name="pt310"/>
            <p:cNvSpPr/>
            <p:nvPr/>
          </p:nvSpPr>
          <p:spPr>
            <a:xfrm>
              <a:off x="9512148" y="38080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1" name="pt311"/>
            <p:cNvSpPr/>
            <p:nvPr/>
          </p:nvSpPr>
          <p:spPr>
            <a:xfrm>
              <a:off x="9529918" y="36450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2" name="pt312"/>
            <p:cNvSpPr/>
            <p:nvPr/>
          </p:nvSpPr>
          <p:spPr>
            <a:xfrm>
              <a:off x="9618768" y="34821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3" name="pt313"/>
            <p:cNvSpPr/>
            <p:nvPr/>
          </p:nvSpPr>
          <p:spPr>
            <a:xfrm>
              <a:off x="9654309" y="33192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4" name="pt314"/>
            <p:cNvSpPr/>
            <p:nvPr/>
          </p:nvSpPr>
          <p:spPr>
            <a:xfrm>
              <a:off x="9672079"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9707619" y="29933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6" name="pt316"/>
            <p:cNvSpPr/>
            <p:nvPr/>
          </p:nvSpPr>
          <p:spPr>
            <a:xfrm>
              <a:off x="9707619" y="2830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9814240" y="2667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9867550" y="25045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9991941"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0" name="pt320"/>
            <p:cNvSpPr/>
            <p:nvPr/>
          </p:nvSpPr>
          <p:spPr>
            <a:xfrm>
              <a:off x="10009711"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10009711"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10009711"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10063022"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10063022"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10080792"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10080792"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1008079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tx328"/>
            <p:cNvSpPr/>
            <p:nvPr/>
          </p:nvSpPr>
          <p:spPr>
            <a:xfrm>
              <a:off x="895674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29" name="tx329"/>
            <p:cNvSpPr/>
            <p:nvPr/>
          </p:nvSpPr>
          <p:spPr>
            <a:xfrm>
              <a:off x="9169982" y="513083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30" name="tx330"/>
            <p:cNvSpPr/>
            <p:nvPr/>
          </p:nvSpPr>
          <p:spPr>
            <a:xfrm>
              <a:off x="9294373"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31" name="tx331"/>
            <p:cNvSpPr/>
            <p:nvPr/>
          </p:nvSpPr>
          <p:spPr>
            <a:xfrm>
              <a:off x="9365453" y="480496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32" name="tx332"/>
            <p:cNvSpPr/>
            <p:nvPr/>
          </p:nvSpPr>
          <p:spPr>
            <a:xfrm>
              <a:off x="9472074" y="464106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33" name="tx333"/>
            <p:cNvSpPr/>
            <p:nvPr/>
          </p:nvSpPr>
          <p:spPr>
            <a:xfrm>
              <a:off x="9489844" y="447808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34" name="tx334"/>
            <p:cNvSpPr/>
            <p:nvPr/>
          </p:nvSpPr>
          <p:spPr>
            <a:xfrm>
              <a:off x="9525385" y="431519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35" name="tx335"/>
            <p:cNvSpPr/>
            <p:nvPr/>
          </p:nvSpPr>
          <p:spPr>
            <a:xfrm>
              <a:off x="9543155" y="415419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36" name="tx336"/>
            <p:cNvSpPr/>
            <p:nvPr/>
          </p:nvSpPr>
          <p:spPr>
            <a:xfrm>
              <a:off x="9632005"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37" name="tx337"/>
            <p:cNvSpPr/>
            <p:nvPr/>
          </p:nvSpPr>
          <p:spPr>
            <a:xfrm>
              <a:off x="9649775" y="38283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38" name="tx338"/>
            <p:cNvSpPr/>
            <p:nvPr/>
          </p:nvSpPr>
          <p:spPr>
            <a:xfrm>
              <a:off x="9667546" y="366539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39" name="tx339"/>
            <p:cNvSpPr/>
            <p:nvPr/>
          </p:nvSpPr>
          <p:spPr>
            <a:xfrm>
              <a:off x="9756396" y="35024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40" name="tx340"/>
            <p:cNvSpPr/>
            <p:nvPr/>
          </p:nvSpPr>
          <p:spPr>
            <a:xfrm>
              <a:off x="9791936" y="333855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41" name="tx341"/>
            <p:cNvSpPr/>
            <p:nvPr/>
          </p:nvSpPr>
          <p:spPr>
            <a:xfrm>
              <a:off x="9809707" y="317465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42" name="tx342"/>
            <p:cNvSpPr/>
            <p:nvPr/>
          </p:nvSpPr>
          <p:spPr>
            <a:xfrm>
              <a:off x="9845247" y="30136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43" name="tx343"/>
            <p:cNvSpPr/>
            <p:nvPr/>
          </p:nvSpPr>
          <p:spPr>
            <a:xfrm>
              <a:off x="9845247" y="285072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44" name="tx344"/>
            <p:cNvSpPr/>
            <p:nvPr/>
          </p:nvSpPr>
          <p:spPr>
            <a:xfrm>
              <a:off x="9601897"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45" name="tx345"/>
            <p:cNvSpPr/>
            <p:nvPr/>
          </p:nvSpPr>
          <p:spPr>
            <a:xfrm>
              <a:off x="9668483" y="252485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46" name="tx346"/>
            <p:cNvSpPr/>
            <p:nvPr/>
          </p:nvSpPr>
          <p:spPr>
            <a:xfrm>
              <a:off x="9779637" y="235997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47" name="tx347"/>
            <p:cNvSpPr/>
            <p:nvPr/>
          </p:nvSpPr>
          <p:spPr>
            <a:xfrm>
              <a:off x="9784171" y="21970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48" name="tx348"/>
            <p:cNvSpPr/>
            <p:nvPr/>
          </p:nvSpPr>
          <p:spPr>
            <a:xfrm>
              <a:off x="9810644" y="20350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49" name="tx349"/>
            <p:cNvSpPr/>
            <p:nvPr/>
          </p:nvSpPr>
          <p:spPr>
            <a:xfrm>
              <a:off x="9792982" y="18731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50" name="tx350"/>
            <p:cNvSpPr/>
            <p:nvPr/>
          </p:nvSpPr>
          <p:spPr>
            <a:xfrm>
              <a:off x="9850679" y="1708200"/>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51" name="tx351"/>
            <p:cNvSpPr/>
            <p:nvPr/>
          </p:nvSpPr>
          <p:spPr>
            <a:xfrm>
              <a:off x="9855143" y="15452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52" name="tx352"/>
            <p:cNvSpPr/>
            <p:nvPr/>
          </p:nvSpPr>
          <p:spPr>
            <a:xfrm>
              <a:off x="9872874"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53" name="tx353"/>
            <p:cNvSpPr/>
            <p:nvPr/>
          </p:nvSpPr>
          <p:spPr>
            <a:xfrm>
              <a:off x="9877260"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54" name="tx354"/>
            <p:cNvSpPr/>
            <p:nvPr/>
          </p:nvSpPr>
          <p:spPr>
            <a:xfrm>
              <a:off x="9903811"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55" name="rc355"/>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356" name="pl356"/>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106478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10032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3586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71406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rc361"/>
            <p:cNvSpPr/>
            <p:nvPr/>
          </p:nvSpPr>
          <p:spPr>
            <a:xfrm>
              <a:off x="10277347" y="2196401"/>
              <a:ext cx="1585983" cy="201728"/>
            </a:xfrm>
            <a:prstGeom prst="rect">
              <a:avLst/>
            </a:prstGeom>
            <a:solidFill>
              <a:srgbClr val="D9D9D9">
                <a:alpha val="60000"/>
              </a:srgbClr>
            </a:solidFill>
          </p:spPr>
          <p:txBody>
            <a:bodyPr/>
            <a:lstStyle/>
            <a:p/>
          </p:txBody>
        </p:sp>
        <p:sp>
          <p:nvSpPr>
            <p:cNvPr id="362" name="pl362"/>
            <p:cNvSpPr/>
            <p:nvPr/>
          </p:nvSpPr>
          <p:spPr>
            <a:xfrm>
              <a:off x="105590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3" name="tx363"/>
            <p:cNvSpPr/>
            <p:nvPr/>
          </p:nvSpPr>
          <p:spPr>
            <a:xfrm>
              <a:off x="10131662"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30%</a:t>
              </a:r>
            </a:p>
          </p:txBody>
        </p:sp>
        <p:sp>
          <p:nvSpPr>
            <p:cNvPr id="364" name="pt364"/>
            <p:cNvSpPr/>
            <p:nvPr/>
          </p:nvSpPr>
          <p:spPr>
            <a:xfrm>
              <a:off x="1075900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5" name="pt365"/>
            <p:cNvSpPr/>
            <p:nvPr/>
          </p:nvSpPr>
          <p:spPr>
            <a:xfrm>
              <a:off x="11025560" y="507268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1078870" y="48709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11078870" y="466923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8" name="pt368"/>
            <p:cNvSpPr/>
            <p:nvPr/>
          </p:nvSpPr>
          <p:spPr>
            <a:xfrm>
              <a:off x="11149950" y="446750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9" name="pt369"/>
            <p:cNvSpPr/>
            <p:nvPr/>
          </p:nvSpPr>
          <p:spPr>
            <a:xfrm>
              <a:off x="11203261" y="42657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203261" y="406404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1" name="pt371"/>
            <p:cNvSpPr/>
            <p:nvPr/>
          </p:nvSpPr>
          <p:spPr>
            <a:xfrm>
              <a:off x="11238801"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327652" y="366058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398732" y="345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11434273" y="325713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11523123" y="305540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6" name="pt376"/>
            <p:cNvSpPr/>
            <p:nvPr/>
          </p:nvSpPr>
          <p:spPr>
            <a:xfrm>
              <a:off x="11540893" y="285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558663" y="265194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611974" y="24502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11629744" y="224848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11647514" y="204676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11665284" y="184503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2" name="pt382"/>
            <p:cNvSpPr/>
            <p:nvPr/>
          </p:nvSpPr>
          <p:spPr>
            <a:xfrm>
              <a:off x="11665284" y="164330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3" name="pt383"/>
            <p:cNvSpPr/>
            <p:nvPr/>
          </p:nvSpPr>
          <p:spPr>
            <a:xfrm>
              <a:off x="11683054" y="14415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00824" y="123984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pt385"/>
            <p:cNvSpPr/>
            <p:nvPr/>
          </p:nvSpPr>
          <p:spPr>
            <a:xfrm>
              <a:off x="1173636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6" name="tx386"/>
            <p:cNvSpPr/>
            <p:nvPr/>
          </p:nvSpPr>
          <p:spPr>
            <a:xfrm>
              <a:off x="1089663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87" name="tx387"/>
            <p:cNvSpPr/>
            <p:nvPr/>
          </p:nvSpPr>
          <p:spPr>
            <a:xfrm>
              <a:off x="11163187" y="509301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88" name="tx388"/>
            <p:cNvSpPr/>
            <p:nvPr/>
          </p:nvSpPr>
          <p:spPr>
            <a:xfrm>
              <a:off x="11216498" y="488930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89" name="tx389"/>
            <p:cNvSpPr/>
            <p:nvPr/>
          </p:nvSpPr>
          <p:spPr>
            <a:xfrm>
              <a:off x="11216498" y="468955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90" name="tx390"/>
            <p:cNvSpPr/>
            <p:nvPr/>
          </p:nvSpPr>
          <p:spPr>
            <a:xfrm>
              <a:off x="11287578" y="448685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91" name="tx391"/>
            <p:cNvSpPr/>
            <p:nvPr/>
          </p:nvSpPr>
          <p:spPr>
            <a:xfrm>
              <a:off x="11340889" y="4286097"/>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92" name="tx392"/>
            <p:cNvSpPr/>
            <p:nvPr/>
          </p:nvSpPr>
          <p:spPr>
            <a:xfrm>
              <a:off x="11340889" y="408242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93" name="tx393"/>
            <p:cNvSpPr/>
            <p:nvPr/>
          </p:nvSpPr>
          <p:spPr>
            <a:xfrm>
              <a:off x="11376429" y="3882640"/>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94" name="tx394"/>
            <p:cNvSpPr/>
            <p:nvPr/>
          </p:nvSpPr>
          <p:spPr>
            <a:xfrm>
              <a:off x="11465280" y="367994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95" name="tx395"/>
            <p:cNvSpPr/>
            <p:nvPr/>
          </p:nvSpPr>
          <p:spPr>
            <a:xfrm>
              <a:off x="11182003" y="347918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96" name="tx396"/>
            <p:cNvSpPr/>
            <p:nvPr/>
          </p:nvSpPr>
          <p:spPr>
            <a:xfrm>
              <a:off x="11248403" y="3275514"/>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97" name="tx397"/>
            <p:cNvSpPr/>
            <p:nvPr/>
          </p:nvSpPr>
          <p:spPr>
            <a:xfrm>
              <a:off x="11350529" y="307572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98" name="tx398"/>
            <p:cNvSpPr/>
            <p:nvPr/>
          </p:nvSpPr>
          <p:spPr>
            <a:xfrm>
              <a:off x="11350560" y="28720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99" name="tx399"/>
            <p:cNvSpPr/>
            <p:nvPr/>
          </p:nvSpPr>
          <p:spPr>
            <a:xfrm>
              <a:off x="11324311" y="2670329"/>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400" name="tx400"/>
            <p:cNvSpPr/>
            <p:nvPr/>
          </p:nvSpPr>
          <p:spPr>
            <a:xfrm>
              <a:off x="11461505" y="246957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01" name="tx401"/>
            <p:cNvSpPr/>
            <p:nvPr/>
          </p:nvSpPr>
          <p:spPr>
            <a:xfrm>
              <a:off x="11417401" y="226687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02" name="tx402"/>
            <p:cNvSpPr/>
            <p:nvPr/>
          </p:nvSpPr>
          <p:spPr>
            <a:xfrm>
              <a:off x="11439635" y="2065105"/>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403" name="tx403"/>
            <p:cNvSpPr/>
            <p:nvPr/>
          </p:nvSpPr>
          <p:spPr>
            <a:xfrm>
              <a:off x="11488304" y="186438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404" name="tx404"/>
            <p:cNvSpPr/>
            <p:nvPr/>
          </p:nvSpPr>
          <p:spPr>
            <a:xfrm>
              <a:off x="11452941" y="166362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405" name="tx405"/>
            <p:cNvSpPr/>
            <p:nvPr/>
          </p:nvSpPr>
          <p:spPr>
            <a:xfrm>
              <a:off x="11457514" y="145995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406" name="tx406"/>
            <p:cNvSpPr/>
            <p:nvPr/>
          </p:nvSpPr>
          <p:spPr>
            <a:xfrm>
              <a:off x="11501757" y="125920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407" name="tx407"/>
            <p:cNvSpPr/>
            <p:nvPr/>
          </p:nvSpPr>
          <p:spPr>
            <a:xfrm>
              <a:off x="11524022" y="10564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408" name="rc408"/>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409" name="rc409"/>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0" name="tx410"/>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(95%)</a:t>
              </a:r>
            </a:p>
          </p:txBody>
        </p:sp>
        <p:sp>
          <p:nvSpPr>
            <p:cNvPr id="411" name="rc411"/>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2" name="tx412"/>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(95%)</a:t>
              </a:r>
            </a:p>
          </p:txBody>
        </p:sp>
        <p:sp>
          <p:nvSpPr>
            <p:cNvPr id="413" name="rc413"/>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4" name="tx414"/>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(95%)</a:t>
              </a:r>
            </a:p>
          </p:txBody>
        </p:sp>
        <p:sp>
          <p:nvSpPr>
            <p:cNvPr id="415" name="rc415"/>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6" name="tx416"/>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(95%)</a:t>
              </a:r>
            </a:p>
          </p:txBody>
        </p:sp>
        <p:sp>
          <p:nvSpPr>
            <p:cNvPr id="417" name="rc417"/>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8" name="tx418"/>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(95%)</a:t>
              </a:r>
            </a:p>
          </p:txBody>
        </p:sp>
        <p:sp>
          <p:nvSpPr>
            <p:cNvPr id="419" name="rc419"/>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0" name="tx420"/>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(84%)</a:t>
              </a:r>
            </a:p>
          </p:txBody>
        </p:sp>
        <p:sp>
          <p:nvSpPr>
            <p:cNvPr id="421" name="rc421"/>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2" name="tx422"/>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(93%)</a:t>
              </a:r>
            </a:p>
          </p:txBody>
        </p:sp>
        <p:sp>
          <p:nvSpPr>
            <p:cNvPr id="423" name="pl423"/>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24" name="pl424"/>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7144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0698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252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17806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2960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30" name="tx430"/>
            <p:cNvSpPr/>
            <p:nvPr/>
          </p:nvSpPr>
          <p:spPr>
            <a:xfrm rot="-5400000">
              <a:off x="65138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1" name="tx431"/>
            <p:cNvSpPr/>
            <p:nvPr/>
          </p:nvSpPr>
          <p:spPr>
            <a:xfrm rot="-5400000">
              <a:off x="100752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2" name="tx432"/>
            <p:cNvSpPr/>
            <p:nvPr/>
          </p:nvSpPr>
          <p:spPr>
            <a:xfrm rot="-5400000">
              <a:off x="136290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3" name="tx433"/>
            <p:cNvSpPr/>
            <p:nvPr/>
          </p:nvSpPr>
          <p:spPr>
            <a:xfrm rot="-5400000">
              <a:off x="17176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4" name="pl434"/>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35" name="pl435"/>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699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7253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308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343619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tx440"/>
            <p:cNvSpPr/>
            <p:nvPr/>
          </p:nvSpPr>
          <p:spPr>
            <a:xfrm rot="-5400000">
              <a:off x="1951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41" name="tx441"/>
            <p:cNvSpPr/>
            <p:nvPr/>
          </p:nvSpPr>
          <p:spPr>
            <a:xfrm rot="-5400000">
              <a:off x="230696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42" name="tx442"/>
            <p:cNvSpPr/>
            <p:nvPr/>
          </p:nvSpPr>
          <p:spPr>
            <a:xfrm rot="-5400000">
              <a:off x="266309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43" name="tx443"/>
            <p:cNvSpPr/>
            <p:nvPr/>
          </p:nvSpPr>
          <p:spPr>
            <a:xfrm rot="-5400000">
              <a:off x="301847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44" name="tx444"/>
            <p:cNvSpPr/>
            <p:nvPr/>
          </p:nvSpPr>
          <p:spPr>
            <a:xfrm rot="-5400000">
              <a:off x="33731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45" name="pl445"/>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46" name="pl446"/>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40255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3809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7363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50917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tx451"/>
            <p:cNvSpPr/>
            <p:nvPr/>
          </p:nvSpPr>
          <p:spPr>
            <a:xfrm rot="-5400000">
              <a:off x="360715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52" name="tx452"/>
            <p:cNvSpPr/>
            <p:nvPr/>
          </p:nvSpPr>
          <p:spPr>
            <a:xfrm rot="-5400000">
              <a:off x="396253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53" name="tx453"/>
            <p:cNvSpPr/>
            <p:nvPr/>
          </p:nvSpPr>
          <p:spPr>
            <a:xfrm rot="-5400000">
              <a:off x="431867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54" name="tx454"/>
            <p:cNvSpPr/>
            <p:nvPr/>
          </p:nvSpPr>
          <p:spPr>
            <a:xfrm rot="-5400000">
              <a:off x="467404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55" name="tx455"/>
            <p:cNvSpPr/>
            <p:nvPr/>
          </p:nvSpPr>
          <p:spPr>
            <a:xfrm rot="-5400000">
              <a:off x="50287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56" name="pl456"/>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57" name="pl457"/>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6811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60365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63919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67473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tx462"/>
            <p:cNvSpPr/>
            <p:nvPr/>
          </p:nvSpPr>
          <p:spPr>
            <a:xfrm rot="-5400000">
              <a:off x="526273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63" name="tx463"/>
            <p:cNvSpPr/>
            <p:nvPr/>
          </p:nvSpPr>
          <p:spPr>
            <a:xfrm rot="-5400000">
              <a:off x="561810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64" name="tx464"/>
            <p:cNvSpPr/>
            <p:nvPr/>
          </p:nvSpPr>
          <p:spPr>
            <a:xfrm rot="-5400000">
              <a:off x="597424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65" name="tx465"/>
            <p:cNvSpPr/>
            <p:nvPr/>
          </p:nvSpPr>
          <p:spPr>
            <a:xfrm rot="-5400000">
              <a:off x="632962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66" name="tx466"/>
            <p:cNvSpPr/>
            <p:nvPr/>
          </p:nvSpPr>
          <p:spPr>
            <a:xfrm rot="-5400000">
              <a:off x="66843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7" name="pl467"/>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68" name="pl468"/>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73367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76921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80475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84029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tx473"/>
            <p:cNvSpPr/>
            <p:nvPr/>
          </p:nvSpPr>
          <p:spPr>
            <a:xfrm rot="-5400000">
              <a:off x="691830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74" name="tx474"/>
            <p:cNvSpPr/>
            <p:nvPr/>
          </p:nvSpPr>
          <p:spPr>
            <a:xfrm rot="-5400000">
              <a:off x="72736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5" name="tx475"/>
            <p:cNvSpPr/>
            <p:nvPr/>
          </p:nvSpPr>
          <p:spPr>
            <a:xfrm rot="-5400000">
              <a:off x="762981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6" name="tx476"/>
            <p:cNvSpPr/>
            <p:nvPr/>
          </p:nvSpPr>
          <p:spPr>
            <a:xfrm rot="-5400000">
              <a:off x="7985194"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7" name="tx477"/>
            <p:cNvSpPr/>
            <p:nvPr/>
          </p:nvSpPr>
          <p:spPr>
            <a:xfrm rot="-5400000">
              <a:off x="833991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8" name="pl478"/>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79" name="pl479"/>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9922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93476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97030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100584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tx484"/>
            <p:cNvSpPr/>
            <p:nvPr/>
          </p:nvSpPr>
          <p:spPr>
            <a:xfrm rot="-5400000">
              <a:off x="857387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85" name="tx485"/>
            <p:cNvSpPr/>
            <p:nvPr/>
          </p:nvSpPr>
          <p:spPr>
            <a:xfrm rot="-5400000">
              <a:off x="89292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6" name="tx486"/>
            <p:cNvSpPr/>
            <p:nvPr/>
          </p:nvSpPr>
          <p:spPr>
            <a:xfrm rot="-5400000">
              <a:off x="928539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7" name="tx487"/>
            <p:cNvSpPr/>
            <p:nvPr/>
          </p:nvSpPr>
          <p:spPr>
            <a:xfrm rot="-5400000">
              <a:off x="964076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8" name="tx488"/>
            <p:cNvSpPr/>
            <p:nvPr/>
          </p:nvSpPr>
          <p:spPr>
            <a:xfrm rot="-5400000">
              <a:off x="99954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89" name="pl489"/>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90" name="pl490"/>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106478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110032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13586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1171406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5" name="tx495"/>
            <p:cNvSpPr/>
            <p:nvPr/>
          </p:nvSpPr>
          <p:spPr>
            <a:xfrm rot="-5400000">
              <a:off x="1022945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96" name="tx496"/>
            <p:cNvSpPr/>
            <p:nvPr/>
          </p:nvSpPr>
          <p:spPr>
            <a:xfrm rot="-5400000">
              <a:off x="1058482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7" name="tx497"/>
            <p:cNvSpPr/>
            <p:nvPr/>
          </p:nvSpPr>
          <p:spPr>
            <a:xfrm rot="-5400000">
              <a:off x="1094096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8" name="tx498"/>
            <p:cNvSpPr/>
            <p:nvPr/>
          </p:nvSpPr>
          <p:spPr>
            <a:xfrm rot="-5400000">
              <a:off x="1129634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99" name="tx499"/>
            <p:cNvSpPr/>
            <p:nvPr/>
          </p:nvSpPr>
          <p:spPr>
            <a:xfrm rot="-5400000">
              <a:off x="116510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0" name="tx50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1" name="tx50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2" name="pt50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03" name="pt50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04" name="pt50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05" name="pt50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06" name="pt50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07" name="pt50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09" name="tx50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10" name="tx51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11" name="tx51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12" name="tx51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13" name="tx51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14" name="tx514"/>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515" name="tx51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16" name="tx516"/>
            <p:cNvSpPr/>
            <p:nvPr/>
          </p:nvSpPr>
          <p:spPr>
            <a:xfrm>
              <a:off x="5371264" y="6568512"/>
              <a:ext cx="649206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mys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23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049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976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086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012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99926"/>
              <a:ext cx="239888" cy="416071"/>
            </a:xfrm>
            <a:prstGeom prst="rect">
              <a:avLst/>
            </a:prstGeom>
            <a:solidFill>
              <a:srgbClr val="1CABE2">
                <a:alpha val="85098"/>
              </a:srgbClr>
            </a:solidFill>
          </p:spPr>
          <p:txBody>
            <a:bodyPr/>
            <a:lstStyle/>
            <a:p/>
          </p:txBody>
        </p:sp>
        <p:sp>
          <p:nvSpPr>
            <p:cNvPr id="23" name="rc23"/>
            <p:cNvSpPr/>
            <p:nvPr/>
          </p:nvSpPr>
          <p:spPr>
            <a:xfrm>
              <a:off x="1562816" y="3712279"/>
              <a:ext cx="239888" cy="403718"/>
            </a:xfrm>
            <a:prstGeom prst="rect">
              <a:avLst/>
            </a:prstGeom>
            <a:solidFill>
              <a:srgbClr val="1CABE2">
                <a:alpha val="85098"/>
              </a:srgbClr>
            </a:solidFill>
          </p:spPr>
          <p:txBody>
            <a:bodyPr/>
            <a:lstStyle/>
            <a:p/>
          </p:txBody>
        </p:sp>
        <p:sp>
          <p:nvSpPr>
            <p:cNvPr id="24" name="rc24"/>
            <p:cNvSpPr/>
            <p:nvPr/>
          </p:nvSpPr>
          <p:spPr>
            <a:xfrm>
              <a:off x="1829360" y="3727618"/>
              <a:ext cx="239888" cy="388378"/>
            </a:xfrm>
            <a:prstGeom prst="rect">
              <a:avLst/>
            </a:prstGeom>
            <a:solidFill>
              <a:srgbClr val="1CABE2">
                <a:alpha val="85098"/>
              </a:srgbClr>
            </a:solidFill>
          </p:spPr>
          <p:txBody>
            <a:bodyPr/>
            <a:lstStyle/>
            <a:p/>
          </p:txBody>
        </p:sp>
        <p:sp>
          <p:nvSpPr>
            <p:cNvPr id="25" name="rc25"/>
            <p:cNvSpPr/>
            <p:nvPr/>
          </p:nvSpPr>
          <p:spPr>
            <a:xfrm>
              <a:off x="2095903" y="3341783"/>
              <a:ext cx="239888" cy="774214"/>
            </a:xfrm>
            <a:prstGeom prst="rect">
              <a:avLst/>
            </a:prstGeom>
            <a:solidFill>
              <a:srgbClr val="1CABE2">
                <a:alpha val="85098"/>
              </a:srgbClr>
            </a:solidFill>
          </p:spPr>
          <p:txBody>
            <a:bodyPr/>
            <a:lstStyle/>
            <a:p/>
          </p:txBody>
        </p:sp>
        <p:sp>
          <p:nvSpPr>
            <p:cNvPr id="26" name="rc26"/>
            <p:cNvSpPr/>
            <p:nvPr/>
          </p:nvSpPr>
          <p:spPr>
            <a:xfrm>
              <a:off x="2362446" y="3358697"/>
              <a:ext cx="239888" cy="757300"/>
            </a:xfrm>
            <a:prstGeom prst="rect">
              <a:avLst/>
            </a:prstGeom>
            <a:solidFill>
              <a:srgbClr val="1CABE2">
                <a:alpha val="85098"/>
              </a:srgbClr>
            </a:solidFill>
          </p:spPr>
          <p:txBody>
            <a:bodyPr/>
            <a:lstStyle/>
            <a:p/>
          </p:txBody>
        </p:sp>
        <p:sp>
          <p:nvSpPr>
            <p:cNvPr id="27" name="rc27"/>
            <p:cNvSpPr/>
            <p:nvPr/>
          </p:nvSpPr>
          <p:spPr>
            <a:xfrm>
              <a:off x="2628989" y="3372018"/>
              <a:ext cx="239888" cy="743978"/>
            </a:xfrm>
            <a:prstGeom prst="rect">
              <a:avLst/>
            </a:prstGeom>
            <a:solidFill>
              <a:srgbClr val="1CABE2">
                <a:alpha val="85098"/>
              </a:srgbClr>
            </a:solidFill>
          </p:spPr>
          <p:txBody>
            <a:bodyPr/>
            <a:lstStyle/>
            <a:p/>
          </p:txBody>
        </p:sp>
        <p:sp>
          <p:nvSpPr>
            <p:cNvPr id="28" name="rc28"/>
            <p:cNvSpPr/>
            <p:nvPr/>
          </p:nvSpPr>
          <p:spPr>
            <a:xfrm>
              <a:off x="2895532" y="3378316"/>
              <a:ext cx="239888" cy="737681"/>
            </a:xfrm>
            <a:prstGeom prst="rect">
              <a:avLst/>
            </a:prstGeom>
            <a:solidFill>
              <a:srgbClr val="1CABE2">
                <a:alpha val="85098"/>
              </a:srgbClr>
            </a:solidFill>
          </p:spPr>
          <p:txBody>
            <a:bodyPr/>
            <a:lstStyle/>
            <a:p/>
          </p:txBody>
        </p:sp>
        <p:sp>
          <p:nvSpPr>
            <p:cNvPr id="29" name="rc29"/>
            <p:cNvSpPr/>
            <p:nvPr/>
          </p:nvSpPr>
          <p:spPr>
            <a:xfrm>
              <a:off x="3162075" y="3745622"/>
              <a:ext cx="239888" cy="370374"/>
            </a:xfrm>
            <a:prstGeom prst="rect">
              <a:avLst/>
            </a:prstGeom>
            <a:solidFill>
              <a:srgbClr val="1CABE2">
                <a:alpha val="85098"/>
              </a:srgbClr>
            </a:solidFill>
          </p:spPr>
          <p:txBody>
            <a:bodyPr/>
            <a:lstStyle/>
            <a:p/>
          </p:txBody>
        </p:sp>
        <p:sp>
          <p:nvSpPr>
            <p:cNvPr id="30" name="rc30"/>
            <p:cNvSpPr/>
            <p:nvPr/>
          </p:nvSpPr>
          <p:spPr>
            <a:xfrm>
              <a:off x="3428618" y="3731897"/>
              <a:ext cx="239888" cy="384099"/>
            </a:xfrm>
            <a:prstGeom prst="rect">
              <a:avLst/>
            </a:prstGeom>
            <a:solidFill>
              <a:srgbClr val="1CABE2">
                <a:alpha val="85098"/>
              </a:srgbClr>
            </a:solidFill>
          </p:spPr>
          <p:txBody>
            <a:bodyPr/>
            <a:lstStyle/>
            <a:p/>
          </p:txBody>
        </p:sp>
        <p:sp>
          <p:nvSpPr>
            <p:cNvPr id="31" name="rc31"/>
            <p:cNvSpPr/>
            <p:nvPr/>
          </p:nvSpPr>
          <p:spPr>
            <a:xfrm>
              <a:off x="3695161" y="3725640"/>
              <a:ext cx="239888" cy="390356"/>
            </a:xfrm>
            <a:prstGeom prst="rect">
              <a:avLst/>
            </a:prstGeom>
            <a:solidFill>
              <a:srgbClr val="1CABE2">
                <a:alpha val="85098"/>
              </a:srgbClr>
            </a:solidFill>
          </p:spPr>
          <p:txBody>
            <a:bodyPr/>
            <a:lstStyle/>
            <a:p/>
          </p:txBody>
        </p:sp>
        <p:sp>
          <p:nvSpPr>
            <p:cNvPr id="32" name="rc32"/>
            <p:cNvSpPr/>
            <p:nvPr/>
          </p:nvSpPr>
          <p:spPr>
            <a:xfrm>
              <a:off x="3961705" y="3727134"/>
              <a:ext cx="239888" cy="388863"/>
            </a:xfrm>
            <a:prstGeom prst="rect">
              <a:avLst/>
            </a:prstGeom>
            <a:solidFill>
              <a:srgbClr val="1CABE2">
                <a:alpha val="85098"/>
              </a:srgbClr>
            </a:solidFill>
          </p:spPr>
          <p:txBody>
            <a:bodyPr/>
            <a:lstStyle/>
            <a:p/>
          </p:txBody>
        </p:sp>
        <p:sp>
          <p:nvSpPr>
            <p:cNvPr id="33" name="rc33"/>
            <p:cNvSpPr/>
            <p:nvPr/>
          </p:nvSpPr>
          <p:spPr>
            <a:xfrm>
              <a:off x="4228248" y="3512539"/>
              <a:ext cx="239888" cy="603458"/>
            </a:xfrm>
            <a:prstGeom prst="rect">
              <a:avLst/>
            </a:prstGeom>
            <a:solidFill>
              <a:srgbClr val="1CABE2">
                <a:alpha val="85098"/>
              </a:srgbClr>
            </a:solidFill>
          </p:spPr>
          <p:txBody>
            <a:bodyPr/>
            <a:lstStyle/>
            <a:p/>
          </p:txBody>
        </p:sp>
        <p:sp>
          <p:nvSpPr>
            <p:cNvPr id="34" name="rc34"/>
            <p:cNvSpPr/>
            <p:nvPr/>
          </p:nvSpPr>
          <p:spPr>
            <a:xfrm>
              <a:off x="4494791" y="3711189"/>
              <a:ext cx="239888" cy="404808"/>
            </a:xfrm>
            <a:prstGeom prst="rect">
              <a:avLst/>
            </a:prstGeom>
            <a:solidFill>
              <a:srgbClr val="1CABE2">
                <a:alpha val="85098"/>
              </a:srgbClr>
            </a:solidFill>
          </p:spPr>
          <p:txBody>
            <a:bodyPr/>
            <a:lstStyle/>
            <a:p/>
          </p:txBody>
        </p:sp>
        <p:sp>
          <p:nvSpPr>
            <p:cNvPr id="35" name="rc35"/>
            <p:cNvSpPr/>
            <p:nvPr/>
          </p:nvSpPr>
          <p:spPr>
            <a:xfrm>
              <a:off x="4761334" y="3913028"/>
              <a:ext cx="239888" cy="202969"/>
            </a:xfrm>
            <a:prstGeom prst="rect">
              <a:avLst/>
            </a:prstGeom>
            <a:solidFill>
              <a:srgbClr val="1CABE2">
                <a:alpha val="85098"/>
              </a:srgbClr>
            </a:solidFill>
          </p:spPr>
          <p:txBody>
            <a:bodyPr/>
            <a:lstStyle/>
            <a:p/>
          </p:txBody>
        </p:sp>
        <p:sp>
          <p:nvSpPr>
            <p:cNvPr id="36" name="rc36"/>
            <p:cNvSpPr/>
            <p:nvPr/>
          </p:nvSpPr>
          <p:spPr>
            <a:xfrm>
              <a:off x="5027877" y="3909960"/>
              <a:ext cx="239888" cy="206037"/>
            </a:xfrm>
            <a:prstGeom prst="rect">
              <a:avLst/>
            </a:prstGeom>
            <a:solidFill>
              <a:srgbClr val="1CABE2">
                <a:alpha val="85098"/>
              </a:srgbClr>
            </a:solidFill>
          </p:spPr>
          <p:txBody>
            <a:bodyPr/>
            <a:lstStyle/>
            <a:p/>
          </p:txBody>
        </p:sp>
        <p:sp>
          <p:nvSpPr>
            <p:cNvPr id="37" name="rc37"/>
            <p:cNvSpPr/>
            <p:nvPr/>
          </p:nvSpPr>
          <p:spPr>
            <a:xfrm>
              <a:off x="5294420" y="3911211"/>
              <a:ext cx="239888" cy="204785"/>
            </a:xfrm>
            <a:prstGeom prst="rect">
              <a:avLst/>
            </a:prstGeom>
            <a:solidFill>
              <a:srgbClr val="1CABE2">
                <a:alpha val="85098"/>
              </a:srgbClr>
            </a:solidFill>
          </p:spPr>
          <p:txBody>
            <a:bodyPr/>
            <a:lstStyle/>
            <a:p/>
          </p:txBody>
        </p:sp>
        <p:sp>
          <p:nvSpPr>
            <p:cNvPr id="38" name="rc38"/>
            <p:cNvSpPr/>
            <p:nvPr/>
          </p:nvSpPr>
          <p:spPr>
            <a:xfrm>
              <a:off x="5560963" y="3914562"/>
              <a:ext cx="239888" cy="201435"/>
            </a:xfrm>
            <a:prstGeom prst="rect">
              <a:avLst/>
            </a:prstGeom>
            <a:solidFill>
              <a:srgbClr val="1CABE2">
                <a:alpha val="85098"/>
              </a:srgbClr>
            </a:solidFill>
          </p:spPr>
          <p:txBody>
            <a:bodyPr/>
            <a:lstStyle/>
            <a:p/>
          </p:txBody>
        </p:sp>
        <p:sp>
          <p:nvSpPr>
            <p:cNvPr id="39" name="rc39"/>
            <p:cNvSpPr/>
            <p:nvPr/>
          </p:nvSpPr>
          <p:spPr>
            <a:xfrm>
              <a:off x="5827506" y="3916943"/>
              <a:ext cx="239888" cy="199053"/>
            </a:xfrm>
            <a:prstGeom prst="rect">
              <a:avLst/>
            </a:prstGeom>
            <a:solidFill>
              <a:srgbClr val="1CABE2">
                <a:alpha val="85098"/>
              </a:srgbClr>
            </a:solidFill>
          </p:spPr>
          <p:txBody>
            <a:bodyPr/>
            <a:lstStyle/>
            <a:p/>
          </p:txBody>
        </p:sp>
        <p:sp>
          <p:nvSpPr>
            <p:cNvPr id="40" name="rc40"/>
            <p:cNvSpPr/>
            <p:nvPr/>
          </p:nvSpPr>
          <p:spPr>
            <a:xfrm>
              <a:off x="6094049" y="3920375"/>
              <a:ext cx="239888" cy="195622"/>
            </a:xfrm>
            <a:prstGeom prst="rect">
              <a:avLst/>
            </a:prstGeom>
            <a:solidFill>
              <a:srgbClr val="1CABE2">
                <a:alpha val="85098"/>
              </a:srgbClr>
            </a:solidFill>
          </p:spPr>
          <p:txBody>
            <a:bodyPr/>
            <a:lstStyle/>
            <a:p/>
          </p:txBody>
        </p:sp>
        <p:sp>
          <p:nvSpPr>
            <p:cNvPr id="41" name="rc41"/>
            <p:cNvSpPr/>
            <p:nvPr/>
          </p:nvSpPr>
          <p:spPr>
            <a:xfrm>
              <a:off x="6360593" y="3924977"/>
              <a:ext cx="239888" cy="191020"/>
            </a:xfrm>
            <a:prstGeom prst="rect">
              <a:avLst/>
            </a:prstGeom>
            <a:solidFill>
              <a:srgbClr val="1CABE2">
                <a:alpha val="85098"/>
              </a:srgbClr>
            </a:solidFill>
          </p:spPr>
          <p:txBody>
            <a:bodyPr/>
            <a:lstStyle/>
            <a:p/>
          </p:txBody>
        </p:sp>
        <p:sp>
          <p:nvSpPr>
            <p:cNvPr id="42" name="rc42"/>
            <p:cNvSpPr/>
            <p:nvPr/>
          </p:nvSpPr>
          <p:spPr>
            <a:xfrm>
              <a:off x="6627136" y="3751597"/>
              <a:ext cx="239888" cy="364400"/>
            </a:xfrm>
            <a:prstGeom prst="rect">
              <a:avLst/>
            </a:prstGeom>
            <a:solidFill>
              <a:srgbClr val="1CABE2">
                <a:alpha val="85098"/>
              </a:srgbClr>
            </a:solidFill>
          </p:spPr>
          <p:txBody>
            <a:bodyPr/>
            <a:lstStyle/>
            <a:p/>
          </p:txBody>
        </p:sp>
        <p:sp>
          <p:nvSpPr>
            <p:cNvPr id="43" name="rc43"/>
            <p:cNvSpPr/>
            <p:nvPr/>
          </p:nvSpPr>
          <p:spPr>
            <a:xfrm>
              <a:off x="6893679" y="3263873"/>
              <a:ext cx="239888" cy="852124"/>
            </a:xfrm>
            <a:prstGeom prst="rect">
              <a:avLst/>
            </a:prstGeom>
            <a:solidFill>
              <a:srgbClr val="1CABE2">
                <a:alpha val="85098"/>
              </a:srgbClr>
            </a:solidFill>
          </p:spPr>
          <p:txBody>
            <a:bodyPr/>
            <a:lstStyle/>
            <a:p/>
          </p:txBody>
        </p:sp>
        <p:sp>
          <p:nvSpPr>
            <p:cNvPr id="44" name="rc44"/>
            <p:cNvSpPr/>
            <p:nvPr/>
          </p:nvSpPr>
          <p:spPr>
            <a:xfrm>
              <a:off x="7160222" y="3598118"/>
              <a:ext cx="239888" cy="517878"/>
            </a:xfrm>
            <a:prstGeom prst="rect">
              <a:avLst/>
            </a:prstGeom>
            <a:solidFill>
              <a:srgbClr val="1CABE2">
                <a:alpha val="85098"/>
              </a:srgbClr>
            </a:solidFill>
          </p:spPr>
          <p:txBody>
            <a:bodyPr/>
            <a:lstStyle/>
            <a:p/>
          </p:txBody>
        </p:sp>
        <p:sp>
          <p:nvSpPr>
            <p:cNvPr id="45" name="rc45"/>
            <p:cNvSpPr/>
            <p:nvPr/>
          </p:nvSpPr>
          <p:spPr>
            <a:xfrm>
              <a:off x="7426765" y="3240863"/>
              <a:ext cx="239888" cy="875133"/>
            </a:xfrm>
            <a:prstGeom prst="rect">
              <a:avLst/>
            </a:prstGeom>
            <a:solidFill>
              <a:srgbClr val="1CABE2">
                <a:alpha val="85098"/>
              </a:srgbClr>
            </a:solidFill>
          </p:spPr>
          <p:txBody>
            <a:bodyPr/>
            <a:lstStyle/>
            <a:p/>
          </p:txBody>
        </p:sp>
        <p:sp>
          <p:nvSpPr>
            <p:cNvPr id="46" name="rc46"/>
            <p:cNvSpPr/>
            <p:nvPr/>
          </p:nvSpPr>
          <p:spPr>
            <a:xfrm>
              <a:off x="7693308" y="2879289"/>
              <a:ext cx="239888" cy="1236708"/>
            </a:xfrm>
            <a:prstGeom prst="rect">
              <a:avLst/>
            </a:prstGeom>
            <a:solidFill>
              <a:srgbClr val="1CABE2">
                <a:alpha val="85098"/>
              </a:srgbClr>
            </a:solidFill>
          </p:spPr>
          <p:txBody>
            <a:bodyPr/>
            <a:lstStyle/>
            <a:p/>
          </p:txBody>
        </p:sp>
        <p:sp>
          <p:nvSpPr>
            <p:cNvPr id="47" name="rc47"/>
            <p:cNvSpPr/>
            <p:nvPr/>
          </p:nvSpPr>
          <p:spPr>
            <a:xfrm>
              <a:off x="7959851" y="3232144"/>
              <a:ext cx="239888" cy="883853"/>
            </a:xfrm>
            <a:prstGeom prst="rect">
              <a:avLst/>
            </a:prstGeom>
            <a:solidFill>
              <a:srgbClr val="1CABE2">
                <a:alpha val="85098"/>
              </a:srgbClr>
            </a:solidFill>
          </p:spPr>
          <p:txBody>
            <a:bodyPr/>
            <a:lstStyle/>
            <a:p/>
          </p:txBody>
        </p:sp>
        <p:sp>
          <p:nvSpPr>
            <p:cNvPr id="48" name="rc48"/>
            <p:cNvSpPr/>
            <p:nvPr/>
          </p:nvSpPr>
          <p:spPr>
            <a:xfrm>
              <a:off x="1296273" y="3699926"/>
              <a:ext cx="239888" cy="0"/>
            </a:xfrm>
            <a:prstGeom prst="rect">
              <a:avLst/>
            </a:prstGeom>
            <a:solidFill>
              <a:srgbClr val="B3B3B3">
                <a:alpha val="85098"/>
              </a:srgbClr>
            </a:solidFill>
          </p:spPr>
          <p:txBody>
            <a:bodyPr/>
            <a:lstStyle/>
            <a:p/>
          </p:txBody>
        </p:sp>
        <p:sp>
          <p:nvSpPr>
            <p:cNvPr id="49" name="rc49"/>
            <p:cNvSpPr/>
            <p:nvPr/>
          </p:nvSpPr>
          <p:spPr>
            <a:xfrm>
              <a:off x="1562816" y="3308601"/>
              <a:ext cx="239888" cy="403678"/>
            </a:xfrm>
            <a:prstGeom prst="rect">
              <a:avLst/>
            </a:prstGeom>
            <a:solidFill>
              <a:srgbClr val="B3B3B3">
                <a:alpha val="85098"/>
              </a:srgbClr>
            </a:solidFill>
          </p:spPr>
          <p:txBody>
            <a:bodyPr/>
            <a:lstStyle/>
            <a:p/>
          </p:txBody>
        </p:sp>
        <p:sp>
          <p:nvSpPr>
            <p:cNvPr id="50" name="rc50"/>
            <p:cNvSpPr/>
            <p:nvPr/>
          </p:nvSpPr>
          <p:spPr>
            <a:xfrm>
              <a:off x="1829360" y="2950861"/>
              <a:ext cx="239888" cy="776757"/>
            </a:xfrm>
            <a:prstGeom prst="rect">
              <a:avLst/>
            </a:prstGeom>
            <a:solidFill>
              <a:srgbClr val="B3B3B3">
                <a:alpha val="85098"/>
              </a:srgbClr>
            </a:solidFill>
          </p:spPr>
          <p:txBody>
            <a:bodyPr/>
            <a:lstStyle/>
            <a:p/>
          </p:txBody>
        </p:sp>
        <p:sp>
          <p:nvSpPr>
            <p:cNvPr id="51" name="rc51"/>
            <p:cNvSpPr/>
            <p:nvPr/>
          </p:nvSpPr>
          <p:spPr>
            <a:xfrm>
              <a:off x="2095903" y="3341783"/>
              <a:ext cx="239888" cy="0"/>
            </a:xfrm>
            <a:prstGeom prst="rect">
              <a:avLst/>
            </a:prstGeom>
            <a:solidFill>
              <a:srgbClr val="B3B3B3">
                <a:alpha val="85098"/>
              </a:srgbClr>
            </a:solidFill>
          </p:spPr>
          <p:txBody>
            <a:bodyPr/>
            <a:lstStyle/>
            <a:p/>
          </p:txBody>
        </p:sp>
        <p:sp>
          <p:nvSpPr>
            <p:cNvPr id="52" name="rc52"/>
            <p:cNvSpPr/>
            <p:nvPr/>
          </p:nvSpPr>
          <p:spPr>
            <a:xfrm>
              <a:off x="2362446" y="3169412"/>
              <a:ext cx="239888" cy="189284"/>
            </a:xfrm>
            <a:prstGeom prst="rect">
              <a:avLst/>
            </a:prstGeom>
            <a:solidFill>
              <a:srgbClr val="B3B3B3">
                <a:alpha val="85098"/>
              </a:srgbClr>
            </a:solidFill>
          </p:spPr>
          <p:txBody>
            <a:bodyPr/>
            <a:lstStyle/>
            <a:p/>
          </p:txBody>
        </p:sp>
        <p:sp>
          <p:nvSpPr>
            <p:cNvPr id="53" name="rc53"/>
            <p:cNvSpPr/>
            <p:nvPr/>
          </p:nvSpPr>
          <p:spPr>
            <a:xfrm>
              <a:off x="2628989" y="3372018"/>
              <a:ext cx="239888" cy="0"/>
            </a:xfrm>
            <a:prstGeom prst="rect">
              <a:avLst/>
            </a:prstGeom>
            <a:solidFill>
              <a:srgbClr val="B3B3B3">
                <a:alpha val="85098"/>
              </a:srgbClr>
            </a:solidFill>
          </p:spPr>
          <p:txBody>
            <a:bodyPr/>
            <a:lstStyle/>
            <a:p/>
          </p:txBody>
        </p:sp>
        <p:sp>
          <p:nvSpPr>
            <p:cNvPr id="54" name="rc54"/>
            <p:cNvSpPr/>
            <p:nvPr/>
          </p:nvSpPr>
          <p:spPr>
            <a:xfrm>
              <a:off x="2895532" y="3193916"/>
              <a:ext cx="239888" cy="184400"/>
            </a:xfrm>
            <a:prstGeom prst="rect">
              <a:avLst/>
            </a:prstGeom>
            <a:solidFill>
              <a:srgbClr val="B3B3B3">
                <a:alpha val="85098"/>
              </a:srgbClr>
            </a:solidFill>
          </p:spPr>
          <p:txBody>
            <a:bodyPr/>
            <a:lstStyle/>
            <a:p/>
          </p:txBody>
        </p:sp>
        <p:sp>
          <p:nvSpPr>
            <p:cNvPr id="55" name="rc55"/>
            <p:cNvSpPr/>
            <p:nvPr/>
          </p:nvSpPr>
          <p:spPr>
            <a:xfrm>
              <a:off x="3162075" y="3560455"/>
              <a:ext cx="239888" cy="185167"/>
            </a:xfrm>
            <a:prstGeom prst="rect">
              <a:avLst/>
            </a:prstGeom>
            <a:solidFill>
              <a:srgbClr val="B3B3B3">
                <a:alpha val="85098"/>
              </a:srgbClr>
            </a:solidFill>
          </p:spPr>
          <p:txBody>
            <a:bodyPr/>
            <a:lstStyle/>
            <a:p/>
          </p:txBody>
        </p:sp>
        <p:sp>
          <p:nvSpPr>
            <p:cNvPr id="56" name="rc56"/>
            <p:cNvSpPr/>
            <p:nvPr/>
          </p:nvSpPr>
          <p:spPr>
            <a:xfrm>
              <a:off x="3428618" y="3539827"/>
              <a:ext cx="239888" cy="192070"/>
            </a:xfrm>
            <a:prstGeom prst="rect">
              <a:avLst/>
            </a:prstGeom>
            <a:solidFill>
              <a:srgbClr val="B3B3B3">
                <a:alpha val="85098"/>
              </a:srgbClr>
            </a:solidFill>
          </p:spPr>
          <p:txBody>
            <a:bodyPr/>
            <a:lstStyle/>
            <a:p/>
          </p:txBody>
        </p:sp>
        <p:sp>
          <p:nvSpPr>
            <p:cNvPr id="57" name="rc57"/>
            <p:cNvSpPr/>
            <p:nvPr/>
          </p:nvSpPr>
          <p:spPr>
            <a:xfrm>
              <a:off x="3695161" y="3530502"/>
              <a:ext cx="239888" cy="195138"/>
            </a:xfrm>
            <a:prstGeom prst="rect">
              <a:avLst/>
            </a:prstGeom>
            <a:solidFill>
              <a:srgbClr val="B3B3B3">
                <a:alpha val="85098"/>
              </a:srgbClr>
            </a:solidFill>
          </p:spPr>
          <p:txBody>
            <a:bodyPr/>
            <a:lstStyle/>
            <a:p/>
          </p:txBody>
        </p:sp>
        <p:sp>
          <p:nvSpPr>
            <p:cNvPr id="58" name="rc58"/>
            <p:cNvSpPr/>
            <p:nvPr/>
          </p:nvSpPr>
          <p:spPr>
            <a:xfrm>
              <a:off x="3961705" y="3338271"/>
              <a:ext cx="239888" cy="388863"/>
            </a:xfrm>
            <a:prstGeom prst="rect">
              <a:avLst/>
            </a:prstGeom>
            <a:solidFill>
              <a:srgbClr val="B3B3B3">
                <a:alpha val="85098"/>
              </a:srgbClr>
            </a:solidFill>
          </p:spPr>
          <p:txBody>
            <a:bodyPr/>
            <a:lstStyle/>
            <a:p/>
          </p:txBody>
        </p:sp>
        <p:sp>
          <p:nvSpPr>
            <p:cNvPr id="59" name="rc59"/>
            <p:cNvSpPr/>
            <p:nvPr/>
          </p:nvSpPr>
          <p:spPr>
            <a:xfrm>
              <a:off x="4228248" y="3311426"/>
              <a:ext cx="239888" cy="201112"/>
            </a:xfrm>
            <a:prstGeom prst="rect">
              <a:avLst/>
            </a:prstGeom>
            <a:solidFill>
              <a:srgbClr val="B3B3B3">
                <a:alpha val="85098"/>
              </a:srgbClr>
            </a:solidFill>
          </p:spPr>
          <p:txBody>
            <a:bodyPr/>
            <a:lstStyle/>
            <a:p/>
          </p:txBody>
        </p:sp>
        <p:sp>
          <p:nvSpPr>
            <p:cNvPr id="60" name="rc60"/>
            <p:cNvSpPr/>
            <p:nvPr/>
          </p:nvSpPr>
          <p:spPr>
            <a:xfrm>
              <a:off x="4494791" y="3508744"/>
              <a:ext cx="239888" cy="202444"/>
            </a:xfrm>
            <a:prstGeom prst="rect">
              <a:avLst/>
            </a:prstGeom>
            <a:solidFill>
              <a:srgbClr val="B3B3B3">
                <a:alpha val="85098"/>
              </a:srgbClr>
            </a:solidFill>
          </p:spPr>
          <p:txBody>
            <a:bodyPr/>
            <a:lstStyle/>
            <a:p/>
          </p:txBody>
        </p:sp>
        <p:sp>
          <p:nvSpPr>
            <p:cNvPr id="61" name="rc61"/>
            <p:cNvSpPr/>
            <p:nvPr/>
          </p:nvSpPr>
          <p:spPr>
            <a:xfrm>
              <a:off x="4761334" y="3507049"/>
              <a:ext cx="239888" cy="405979"/>
            </a:xfrm>
            <a:prstGeom prst="rect">
              <a:avLst/>
            </a:prstGeom>
            <a:solidFill>
              <a:srgbClr val="B3B3B3">
                <a:alpha val="85098"/>
              </a:srgbClr>
            </a:solidFill>
          </p:spPr>
          <p:txBody>
            <a:bodyPr/>
            <a:lstStyle/>
            <a:p/>
          </p:txBody>
        </p:sp>
        <p:sp>
          <p:nvSpPr>
            <p:cNvPr id="62" name="rc62"/>
            <p:cNvSpPr/>
            <p:nvPr/>
          </p:nvSpPr>
          <p:spPr>
            <a:xfrm>
              <a:off x="5027877" y="3497885"/>
              <a:ext cx="239888" cy="412074"/>
            </a:xfrm>
            <a:prstGeom prst="rect">
              <a:avLst/>
            </a:prstGeom>
            <a:solidFill>
              <a:srgbClr val="B3B3B3">
                <a:alpha val="85098"/>
              </a:srgbClr>
            </a:solidFill>
          </p:spPr>
          <p:txBody>
            <a:bodyPr/>
            <a:lstStyle/>
            <a:p/>
          </p:txBody>
        </p:sp>
        <p:sp>
          <p:nvSpPr>
            <p:cNvPr id="63" name="rc63"/>
            <p:cNvSpPr/>
            <p:nvPr/>
          </p:nvSpPr>
          <p:spPr>
            <a:xfrm>
              <a:off x="5294420" y="3911211"/>
              <a:ext cx="239888" cy="0"/>
            </a:xfrm>
            <a:prstGeom prst="rect">
              <a:avLst/>
            </a:prstGeom>
            <a:solidFill>
              <a:srgbClr val="B3B3B3">
                <a:alpha val="85098"/>
              </a:srgbClr>
            </a:solidFill>
          </p:spPr>
          <p:txBody>
            <a:bodyPr/>
            <a:lstStyle/>
            <a:p/>
          </p:txBody>
        </p:sp>
        <p:sp>
          <p:nvSpPr>
            <p:cNvPr id="64" name="rc64"/>
            <p:cNvSpPr/>
            <p:nvPr/>
          </p:nvSpPr>
          <p:spPr>
            <a:xfrm>
              <a:off x="5560963" y="3713126"/>
              <a:ext cx="239888" cy="201435"/>
            </a:xfrm>
            <a:prstGeom prst="rect">
              <a:avLst/>
            </a:prstGeom>
            <a:solidFill>
              <a:srgbClr val="B3B3B3">
                <a:alpha val="85098"/>
              </a:srgbClr>
            </a:solidFill>
          </p:spPr>
          <p:txBody>
            <a:bodyPr/>
            <a:lstStyle/>
            <a:p/>
          </p:txBody>
        </p:sp>
        <p:sp>
          <p:nvSpPr>
            <p:cNvPr id="65" name="rc65"/>
            <p:cNvSpPr/>
            <p:nvPr/>
          </p:nvSpPr>
          <p:spPr>
            <a:xfrm>
              <a:off x="5827506" y="3916943"/>
              <a:ext cx="239888" cy="0"/>
            </a:xfrm>
            <a:prstGeom prst="rect">
              <a:avLst/>
            </a:prstGeom>
            <a:solidFill>
              <a:srgbClr val="B3B3B3">
                <a:alpha val="85098"/>
              </a:srgbClr>
            </a:solidFill>
          </p:spPr>
          <p:txBody>
            <a:bodyPr/>
            <a:lstStyle/>
            <a:p/>
          </p:txBody>
        </p:sp>
        <p:sp>
          <p:nvSpPr>
            <p:cNvPr id="66" name="rc66"/>
            <p:cNvSpPr/>
            <p:nvPr/>
          </p:nvSpPr>
          <p:spPr>
            <a:xfrm>
              <a:off x="6094049" y="3920375"/>
              <a:ext cx="239888" cy="0"/>
            </a:xfrm>
            <a:prstGeom prst="rect">
              <a:avLst/>
            </a:prstGeom>
            <a:solidFill>
              <a:srgbClr val="B3B3B3">
                <a:alpha val="85098"/>
              </a:srgbClr>
            </a:solidFill>
          </p:spPr>
          <p:txBody>
            <a:bodyPr/>
            <a:lstStyle/>
            <a:p/>
          </p:txBody>
        </p:sp>
        <p:sp>
          <p:nvSpPr>
            <p:cNvPr id="67" name="rc67"/>
            <p:cNvSpPr/>
            <p:nvPr/>
          </p:nvSpPr>
          <p:spPr>
            <a:xfrm>
              <a:off x="6360593" y="3733916"/>
              <a:ext cx="239888" cy="191060"/>
            </a:xfrm>
            <a:prstGeom prst="rect">
              <a:avLst/>
            </a:prstGeom>
            <a:solidFill>
              <a:srgbClr val="B3B3B3">
                <a:alpha val="85098"/>
              </a:srgbClr>
            </a:solidFill>
          </p:spPr>
          <p:txBody>
            <a:bodyPr/>
            <a:lstStyle/>
            <a:p/>
          </p:txBody>
        </p:sp>
        <p:sp>
          <p:nvSpPr>
            <p:cNvPr id="68" name="rc68"/>
            <p:cNvSpPr/>
            <p:nvPr/>
          </p:nvSpPr>
          <p:spPr>
            <a:xfrm>
              <a:off x="6627136" y="3751597"/>
              <a:ext cx="239888" cy="0"/>
            </a:xfrm>
            <a:prstGeom prst="rect">
              <a:avLst/>
            </a:prstGeom>
            <a:solidFill>
              <a:srgbClr val="B3B3B3">
                <a:alpha val="85098"/>
              </a:srgbClr>
            </a:solidFill>
          </p:spPr>
          <p:txBody>
            <a:bodyPr/>
            <a:lstStyle/>
            <a:p/>
          </p:txBody>
        </p:sp>
        <p:sp>
          <p:nvSpPr>
            <p:cNvPr id="69" name="rc69"/>
            <p:cNvSpPr/>
            <p:nvPr/>
          </p:nvSpPr>
          <p:spPr>
            <a:xfrm>
              <a:off x="6893679" y="3263873"/>
              <a:ext cx="239888" cy="0"/>
            </a:xfrm>
            <a:prstGeom prst="rect">
              <a:avLst/>
            </a:prstGeom>
            <a:solidFill>
              <a:srgbClr val="B3B3B3">
                <a:alpha val="85098"/>
              </a:srgbClr>
            </a:solidFill>
          </p:spPr>
          <p:txBody>
            <a:bodyPr/>
            <a:lstStyle/>
            <a:p/>
          </p:txBody>
        </p:sp>
        <p:sp>
          <p:nvSpPr>
            <p:cNvPr id="70" name="rc70"/>
            <p:cNvSpPr/>
            <p:nvPr/>
          </p:nvSpPr>
          <p:spPr>
            <a:xfrm>
              <a:off x="7160222" y="3598118"/>
              <a:ext cx="239888" cy="0"/>
            </a:xfrm>
            <a:prstGeom prst="rect">
              <a:avLst/>
            </a:prstGeom>
            <a:solidFill>
              <a:srgbClr val="B3B3B3">
                <a:alpha val="85098"/>
              </a:srgbClr>
            </a:solidFill>
          </p:spPr>
          <p:txBody>
            <a:bodyPr/>
            <a:lstStyle/>
            <a:p/>
          </p:txBody>
        </p:sp>
        <p:sp>
          <p:nvSpPr>
            <p:cNvPr id="71" name="rc71"/>
            <p:cNvSpPr/>
            <p:nvPr/>
          </p:nvSpPr>
          <p:spPr>
            <a:xfrm>
              <a:off x="7426765" y="3240863"/>
              <a:ext cx="239888" cy="0"/>
            </a:xfrm>
            <a:prstGeom prst="rect">
              <a:avLst/>
            </a:prstGeom>
            <a:solidFill>
              <a:srgbClr val="B3B3B3">
                <a:alpha val="85098"/>
              </a:srgbClr>
            </a:solidFill>
          </p:spPr>
          <p:txBody>
            <a:bodyPr/>
            <a:lstStyle/>
            <a:p/>
          </p:txBody>
        </p:sp>
        <p:sp>
          <p:nvSpPr>
            <p:cNvPr id="72" name="rc72"/>
            <p:cNvSpPr/>
            <p:nvPr/>
          </p:nvSpPr>
          <p:spPr>
            <a:xfrm>
              <a:off x="7693308" y="2879289"/>
              <a:ext cx="239888" cy="0"/>
            </a:xfrm>
            <a:prstGeom prst="rect">
              <a:avLst/>
            </a:prstGeom>
            <a:solidFill>
              <a:srgbClr val="B3B3B3">
                <a:alpha val="85098"/>
              </a:srgbClr>
            </a:solidFill>
          </p:spPr>
          <p:txBody>
            <a:bodyPr/>
            <a:lstStyle/>
            <a:p/>
          </p:txBody>
        </p:sp>
        <p:sp>
          <p:nvSpPr>
            <p:cNvPr id="73" name="rc73"/>
            <p:cNvSpPr/>
            <p:nvPr/>
          </p:nvSpPr>
          <p:spPr>
            <a:xfrm>
              <a:off x="7959851" y="3232144"/>
              <a:ext cx="239888" cy="0"/>
            </a:xfrm>
            <a:prstGeom prst="rect">
              <a:avLst/>
            </a:prstGeom>
            <a:solidFill>
              <a:srgbClr val="B3B3B3">
                <a:alpha val="85098"/>
              </a:srgbClr>
            </a:solidFill>
          </p:spPr>
          <p:txBody>
            <a:bodyPr/>
            <a:lstStyle/>
            <a:p/>
          </p:txBody>
        </p:sp>
        <p:sp>
          <p:nvSpPr>
            <p:cNvPr id="74" name="pl74"/>
            <p:cNvSpPr/>
            <p:nvPr/>
          </p:nvSpPr>
          <p:spPr>
            <a:xfrm>
              <a:off x="1416218" y="2075428"/>
              <a:ext cx="6663577" cy="123670"/>
            </a:xfrm>
            <a:custGeom>
              <a:avLst/>
              <a:pathLst>
                <a:path w="6663577" h="123670">
                  <a:moveTo>
                    <a:pt x="0" y="20611"/>
                  </a:moveTo>
                  <a:lnTo>
                    <a:pt x="266543" y="20611"/>
                  </a:lnTo>
                  <a:lnTo>
                    <a:pt x="533086" y="20611"/>
                  </a:lnTo>
                  <a:lnTo>
                    <a:pt x="799629" y="61835"/>
                  </a:lnTo>
                  <a:lnTo>
                    <a:pt x="1066172" y="61835"/>
                  </a:lnTo>
                  <a:lnTo>
                    <a:pt x="1332715" y="61835"/>
                  </a:lnTo>
                  <a:lnTo>
                    <a:pt x="1599258" y="61835"/>
                  </a:lnTo>
                  <a:lnTo>
                    <a:pt x="1865801" y="20611"/>
                  </a:lnTo>
                  <a:lnTo>
                    <a:pt x="2132344" y="20611"/>
                  </a:lnTo>
                  <a:lnTo>
                    <a:pt x="2398888" y="20611"/>
                  </a:lnTo>
                  <a:lnTo>
                    <a:pt x="2665431" y="20611"/>
                  </a:lnTo>
                  <a:lnTo>
                    <a:pt x="2931974" y="41223"/>
                  </a:lnTo>
                  <a:lnTo>
                    <a:pt x="3198517" y="20611"/>
                  </a:lnTo>
                  <a:lnTo>
                    <a:pt x="3465060" y="0"/>
                  </a:lnTo>
                  <a:lnTo>
                    <a:pt x="3731603" y="0"/>
                  </a:lnTo>
                  <a:lnTo>
                    <a:pt x="3998146" y="0"/>
                  </a:lnTo>
                  <a:lnTo>
                    <a:pt x="4264689" y="0"/>
                  </a:lnTo>
                  <a:lnTo>
                    <a:pt x="4531233" y="0"/>
                  </a:lnTo>
                  <a:lnTo>
                    <a:pt x="4797776" y="0"/>
                  </a:lnTo>
                  <a:lnTo>
                    <a:pt x="5064319" y="0"/>
                  </a:lnTo>
                  <a:lnTo>
                    <a:pt x="5330862" y="20611"/>
                  </a:lnTo>
                  <a:lnTo>
                    <a:pt x="5597405" y="82447"/>
                  </a:lnTo>
                  <a:lnTo>
                    <a:pt x="5863948" y="41223"/>
                  </a:lnTo>
                  <a:lnTo>
                    <a:pt x="6130491" y="82447"/>
                  </a:lnTo>
                  <a:lnTo>
                    <a:pt x="6397034" y="123670"/>
                  </a:lnTo>
                  <a:lnTo>
                    <a:pt x="6663577" y="82447"/>
                  </a:lnTo>
                </a:path>
              </a:pathLst>
            </a:custGeom>
            <a:ln w="27101" cap="flat">
              <a:solidFill>
                <a:srgbClr val="0058AB">
                  <a:alpha val="100000"/>
                </a:srgbClr>
              </a:solidFill>
              <a:prstDash val="solid"/>
              <a:round/>
            </a:ln>
          </p:spPr>
          <p:txBody>
            <a:bodyPr/>
            <a:lstStyle/>
            <a:p/>
          </p:txBody>
        </p:sp>
        <p:sp>
          <p:nvSpPr>
            <p:cNvPr id="75" name="pl75"/>
            <p:cNvSpPr/>
            <p:nvPr/>
          </p:nvSpPr>
          <p:spPr>
            <a:xfrm>
              <a:off x="1416218" y="2075428"/>
              <a:ext cx="6663577" cy="123670"/>
            </a:xfrm>
            <a:custGeom>
              <a:avLst/>
              <a:pathLst>
                <a:path w="6663577" h="123670">
                  <a:moveTo>
                    <a:pt x="0" y="20611"/>
                  </a:moveTo>
                  <a:lnTo>
                    <a:pt x="266543" y="61835"/>
                  </a:lnTo>
                  <a:lnTo>
                    <a:pt x="533086" y="103059"/>
                  </a:lnTo>
                  <a:lnTo>
                    <a:pt x="799629" y="61835"/>
                  </a:lnTo>
                  <a:lnTo>
                    <a:pt x="1066172" y="82447"/>
                  </a:lnTo>
                  <a:lnTo>
                    <a:pt x="1332715" y="61835"/>
                  </a:lnTo>
                  <a:lnTo>
                    <a:pt x="1599258" y="82447"/>
                  </a:lnTo>
                  <a:lnTo>
                    <a:pt x="1865801" y="41223"/>
                  </a:lnTo>
                  <a:lnTo>
                    <a:pt x="2132344" y="41223"/>
                  </a:lnTo>
                  <a:lnTo>
                    <a:pt x="2398888" y="41223"/>
                  </a:lnTo>
                  <a:lnTo>
                    <a:pt x="2665431" y="61835"/>
                  </a:lnTo>
                  <a:lnTo>
                    <a:pt x="2931974" y="61835"/>
                  </a:lnTo>
                  <a:lnTo>
                    <a:pt x="3198517" y="41223"/>
                  </a:lnTo>
                  <a:lnTo>
                    <a:pt x="3465060" y="41223"/>
                  </a:lnTo>
                  <a:lnTo>
                    <a:pt x="3731603" y="41223"/>
                  </a:lnTo>
                  <a:lnTo>
                    <a:pt x="3998146" y="0"/>
                  </a:lnTo>
                  <a:lnTo>
                    <a:pt x="4264689" y="20611"/>
                  </a:lnTo>
                  <a:lnTo>
                    <a:pt x="4531233" y="0"/>
                  </a:lnTo>
                  <a:lnTo>
                    <a:pt x="4797776" y="0"/>
                  </a:lnTo>
                  <a:lnTo>
                    <a:pt x="5064319" y="20611"/>
                  </a:lnTo>
                  <a:lnTo>
                    <a:pt x="5330862" y="20611"/>
                  </a:lnTo>
                  <a:lnTo>
                    <a:pt x="5597405" y="82447"/>
                  </a:lnTo>
                  <a:lnTo>
                    <a:pt x="5863948" y="41223"/>
                  </a:lnTo>
                  <a:lnTo>
                    <a:pt x="6130491" y="82447"/>
                  </a:lnTo>
                  <a:lnTo>
                    <a:pt x="6397034" y="123670"/>
                  </a:lnTo>
                  <a:lnTo>
                    <a:pt x="6663577" y="82447"/>
                  </a:lnTo>
                </a:path>
              </a:pathLst>
            </a:custGeom>
            <a:ln w="27101" cap="flat">
              <a:solidFill>
                <a:srgbClr val="F26A21">
                  <a:alpha val="100000"/>
                </a:srgbClr>
              </a:solidFill>
              <a:prstDash val="solid"/>
              <a:round/>
            </a:ln>
          </p:spPr>
          <p:txBody>
            <a:bodyPr/>
            <a:lstStyle/>
            <a:p/>
          </p:txBody>
        </p:sp>
        <p:sp>
          <p:nvSpPr>
            <p:cNvPr id="76" name="tx76"/>
            <p:cNvSpPr/>
            <p:nvPr/>
          </p:nvSpPr>
          <p:spPr>
            <a:xfrm>
              <a:off x="1355928"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268864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95333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21987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48642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752963"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8019506"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1355928"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88" name="tx88"/>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89" name="tx89"/>
            <p:cNvSpPr/>
            <p:nvPr/>
          </p:nvSpPr>
          <p:spPr>
            <a:xfrm>
              <a:off x="4021359"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0" name="tx90"/>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642024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668679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3" name="tx93"/>
            <p:cNvSpPr/>
            <p:nvPr/>
          </p:nvSpPr>
          <p:spPr>
            <a:xfrm>
              <a:off x="695333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4" name="tx94"/>
            <p:cNvSpPr/>
            <p:nvPr/>
          </p:nvSpPr>
          <p:spPr>
            <a:xfrm>
              <a:off x="721987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748642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6" name="tx96"/>
            <p:cNvSpPr/>
            <p:nvPr/>
          </p:nvSpPr>
          <p:spPr>
            <a:xfrm>
              <a:off x="7752963"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7" name="tx97"/>
            <p:cNvSpPr/>
            <p:nvPr/>
          </p:nvSpPr>
          <p:spPr>
            <a:xfrm>
              <a:off x="8019506"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8" name="tx98"/>
            <p:cNvSpPr/>
            <p:nvPr/>
          </p:nvSpPr>
          <p:spPr>
            <a:xfrm>
              <a:off x="1310724" y="386746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99" name="tx99"/>
            <p:cNvSpPr/>
            <p:nvPr/>
          </p:nvSpPr>
          <p:spPr>
            <a:xfrm>
              <a:off x="2643440" y="370356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100" name="tx100"/>
            <p:cNvSpPr/>
            <p:nvPr/>
          </p:nvSpPr>
          <p:spPr>
            <a:xfrm>
              <a:off x="4006300" y="38811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01" name="tx101"/>
            <p:cNvSpPr/>
            <p:nvPr/>
          </p:nvSpPr>
          <p:spPr>
            <a:xfrm>
              <a:off x="5339016" y="39731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2" name="tx102"/>
            <p:cNvSpPr/>
            <p:nvPr/>
          </p:nvSpPr>
          <p:spPr>
            <a:xfrm>
              <a:off x="6405188" y="398168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3" name="tx103"/>
            <p:cNvSpPr/>
            <p:nvPr/>
          </p:nvSpPr>
          <p:spPr>
            <a:xfrm>
              <a:off x="6716935" y="3893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04" name="tx104"/>
            <p:cNvSpPr/>
            <p:nvPr/>
          </p:nvSpPr>
          <p:spPr>
            <a:xfrm>
              <a:off x="6908130" y="365081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105" name="tx105"/>
            <p:cNvSpPr/>
            <p:nvPr/>
          </p:nvSpPr>
          <p:spPr>
            <a:xfrm>
              <a:off x="7174673" y="381661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06" name="tx106"/>
            <p:cNvSpPr/>
            <p:nvPr/>
          </p:nvSpPr>
          <p:spPr>
            <a:xfrm>
              <a:off x="7441216" y="363931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107" name="tx107"/>
            <p:cNvSpPr/>
            <p:nvPr/>
          </p:nvSpPr>
          <p:spPr>
            <a:xfrm>
              <a:off x="7707759" y="345715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108" name="tx108"/>
            <p:cNvSpPr/>
            <p:nvPr/>
          </p:nvSpPr>
          <p:spPr>
            <a:xfrm>
              <a:off x="7974302" y="363363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109" name="tx109"/>
            <p:cNvSpPr/>
            <p:nvPr/>
          </p:nvSpPr>
          <p:spPr>
            <a:xfrm>
              <a:off x="4006300" y="34922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10" name="tx110"/>
            <p:cNvSpPr/>
            <p:nvPr/>
          </p:nvSpPr>
          <p:spPr>
            <a:xfrm>
              <a:off x="6405188" y="379064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1" name="tx111"/>
            <p:cNvSpPr/>
            <p:nvPr/>
          </p:nvSpPr>
          <p:spPr>
            <a:xfrm>
              <a:off x="1310724" y="358183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a:t>
              </a:r>
            </a:p>
          </p:txBody>
        </p:sp>
        <p:sp>
          <p:nvSpPr>
            <p:cNvPr id="112" name="tx112"/>
            <p:cNvSpPr/>
            <p:nvPr/>
          </p:nvSpPr>
          <p:spPr>
            <a:xfrm>
              <a:off x="2643440" y="32539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18.4</a:t>
              </a:r>
            </a:p>
          </p:txBody>
        </p:sp>
        <p:sp>
          <p:nvSpPr>
            <p:cNvPr id="113" name="tx113"/>
            <p:cNvSpPr/>
            <p:nvPr/>
          </p:nvSpPr>
          <p:spPr>
            <a:xfrm>
              <a:off x="3976155" y="322017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14" name="tx114"/>
            <p:cNvSpPr/>
            <p:nvPr/>
          </p:nvSpPr>
          <p:spPr>
            <a:xfrm>
              <a:off x="5339016" y="37931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5" name="tx115"/>
            <p:cNvSpPr/>
            <p:nvPr/>
          </p:nvSpPr>
          <p:spPr>
            <a:xfrm>
              <a:off x="6405188" y="36158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6" name="tx116"/>
            <p:cNvSpPr/>
            <p:nvPr/>
          </p:nvSpPr>
          <p:spPr>
            <a:xfrm>
              <a:off x="6716935" y="36335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17" name="tx117"/>
            <p:cNvSpPr/>
            <p:nvPr/>
          </p:nvSpPr>
          <p:spPr>
            <a:xfrm>
              <a:off x="6908130" y="314715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21.1</a:t>
              </a:r>
            </a:p>
          </p:txBody>
        </p:sp>
        <p:sp>
          <p:nvSpPr>
            <p:cNvPr id="118" name="tx118"/>
            <p:cNvSpPr/>
            <p:nvPr/>
          </p:nvSpPr>
          <p:spPr>
            <a:xfrm>
              <a:off x="7174673" y="34800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a:t>
              </a:r>
            </a:p>
          </p:txBody>
        </p:sp>
        <p:sp>
          <p:nvSpPr>
            <p:cNvPr id="119" name="tx119"/>
            <p:cNvSpPr/>
            <p:nvPr/>
          </p:nvSpPr>
          <p:spPr>
            <a:xfrm>
              <a:off x="7441216" y="31241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21.7</a:t>
              </a:r>
            </a:p>
          </p:txBody>
        </p:sp>
        <p:sp>
          <p:nvSpPr>
            <p:cNvPr id="120" name="tx120"/>
            <p:cNvSpPr/>
            <p:nvPr/>
          </p:nvSpPr>
          <p:spPr>
            <a:xfrm>
              <a:off x="7707759" y="27611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30.6</a:t>
              </a:r>
            </a:p>
          </p:txBody>
        </p:sp>
        <p:sp>
          <p:nvSpPr>
            <p:cNvPr id="121" name="tx121"/>
            <p:cNvSpPr/>
            <p:nvPr/>
          </p:nvSpPr>
          <p:spPr>
            <a:xfrm>
              <a:off x="7974302" y="311410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21.9</a:t>
              </a:r>
            </a:p>
          </p:txBody>
        </p:sp>
        <p:sp>
          <p:nvSpPr>
            <p:cNvPr id="122" name="tx122"/>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3" name="tx123"/>
            <p:cNvSpPr/>
            <p:nvPr/>
          </p:nvSpPr>
          <p:spPr>
            <a:xfrm>
              <a:off x="639902" y="325652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4" name="tx124"/>
            <p:cNvSpPr/>
            <p:nvPr/>
          </p:nvSpPr>
          <p:spPr>
            <a:xfrm>
              <a:off x="639902" y="244917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25" name="tx12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2" name="tx14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3" name="pl14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4" name="pl14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5" name="tx14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6" name="tx14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7" name="rc147"/>
            <p:cNvSpPr/>
            <p:nvPr/>
          </p:nvSpPr>
          <p:spPr>
            <a:xfrm>
              <a:off x="4663170" y="4979579"/>
              <a:ext cx="201456" cy="201456"/>
            </a:xfrm>
            <a:prstGeom prst="rect">
              <a:avLst/>
            </a:prstGeom>
            <a:solidFill>
              <a:srgbClr val="B3B3B3">
                <a:alpha val="85098"/>
              </a:srgbClr>
            </a:solidFill>
          </p:spPr>
          <p:txBody>
            <a:bodyPr/>
            <a:lstStyle/>
            <a:p/>
          </p:txBody>
        </p:sp>
        <p:sp>
          <p:nvSpPr>
            <p:cNvPr id="148" name="rc148"/>
            <p:cNvSpPr/>
            <p:nvPr/>
          </p:nvSpPr>
          <p:spPr>
            <a:xfrm>
              <a:off x="5565324" y="4979579"/>
              <a:ext cx="201456" cy="201456"/>
            </a:xfrm>
            <a:prstGeom prst="rect">
              <a:avLst/>
            </a:prstGeom>
            <a:solidFill>
              <a:srgbClr val="1CABE2">
                <a:alpha val="85098"/>
              </a:srgbClr>
            </a:solidFill>
          </p:spPr>
          <p:txBody>
            <a:bodyPr/>
            <a:lstStyle/>
            <a:p/>
          </p:txBody>
        </p:sp>
        <p:sp>
          <p:nvSpPr>
            <p:cNvPr id="149" name="tx14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0" name="tx15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1" name="tx15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2" name="tx152"/>
            <p:cNvSpPr/>
            <p:nvPr/>
          </p:nvSpPr>
          <p:spPr>
            <a:xfrm>
              <a:off x="951100" y="1582906"/>
              <a:ext cx="155631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Malaysia, 2000-2025</a:t>
              </a:r>
            </a:p>
          </p:txBody>
        </p:sp>
        <p:sp>
          <p:nvSpPr>
            <p:cNvPr id="153" name="pl153"/>
            <p:cNvSpPr/>
            <p:nvPr/>
          </p:nvSpPr>
          <p:spPr>
            <a:xfrm>
              <a:off x="242296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67634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92973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4965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304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05642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26143"/>
              <a:ext cx="1066301" cy="119033"/>
            </a:xfrm>
            <a:prstGeom prst="rect">
              <a:avLst/>
            </a:prstGeom>
            <a:solidFill>
              <a:srgbClr val="1CABE2">
                <a:alpha val="85098"/>
              </a:srgbClr>
            </a:solidFill>
          </p:spPr>
          <p:txBody>
            <a:bodyPr/>
            <a:lstStyle/>
            <a:p/>
          </p:txBody>
        </p:sp>
        <p:sp>
          <p:nvSpPr>
            <p:cNvPr id="164" name="rc164"/>
            <p:cNvSpPr/>
            <p:nvPr/>
          </p:nvSpPr>
          <p:spPr>
            <a:xfrm>
              <a:off x="1296273" y="5577352"/>
              <a:ext cx="6903466" cy="119033"/>
            </a:xfrm>
            <a:prstGeom prst="rect">
              <a:avLst/>
            </a:prstGeom>
            <a:solidFill>
              <a:srgbClr val="1CABE2">
                <a:alpha val="85098"/>
              </a:srgbClr>
            </a:solidFill>
          </p:spPr>
          <p:txBody>
            <a:bodyPr/>
            <a:lstStyle/>
            <a:p/>
          </p:txBody>
        </p:sp>
        <p:sp>
          <p:nvSpPr>
            <p:cNvPr id="165" name="rc165"/>
            <p:cNvSpPr/>
            <p:nvPr/>
          </p:nvSpPr>
          <p:spPr>
            <a:xfrm>
              <a:off x="1296273" y="5428560"/>
              <a:ext cx="4933783" cy="119033"/>
            </a:xfrm>
            <a:prstGeom prst="rect">
              <a:avLst/>
            </a:prstGeom>
            <a:solidFill>
              <a:srgbClr val="1CABE2">
                <a:alpha val="85098"/>
              </a:srgbClr>
            </a:solidFill>
          </p:spPr>
          <p:txBody>
            <a:bodyPr/>
            <a:lstStyle/>
            <a:p/>
          </p:txBody>
        </p:sp>
        <p:sp>
          <p:nvSpPr>
            <p:cNvPr id="166" name="rc166"/>
            <p:cNvSpPr/>
            <p:nvPr/>
          </p:nvSpPr>
          <p:spPr>
            <a:xfrm>
              <a:off x="2362575" y="5726143"/>
              <a:ext cx="1066526" cy="119033"/>
            </a:xfrm>
            <a:prstGeom prst="rect">
              <a:avLst/>
            </a:prstGeom>
            <a:solidFill>
              <a:srgbClr val="B3B3B3">
                <a:alpha val="85098"/>
              </a:srgbClr>
            </a:solidFill>
          </p:spPr>
          <p:txBody>
            <a:bodyPr/>
            <a:lstStyle/>
            <a:p/>
          </p:txBody>
        </p:sp>
        <p:sp>
          <p:nvSpPr>
            <p:cNvPr id="167" name="rc167"/>
            <p:cNvSpPr/>
            <p:nvPr/>
          </p:nvSpPr>
          <p:spPr>
            <a:xfrm>
              <a:off x="8199740" y="5577352"/>
              <a:ext cx="0" cy="119033"/>
            </a:xfrm>
            <a:prstGeom prst="rect">
              <a:avLst/>
            </a:prstGeom>
            <a:solidFill>
              <a:srgbClr val="B3B3B3">
                <a:alpha val="85098"/>
              </a:srgbClr>
            </a:solidFill>
          </p:spPr>
          <p:txBody>
            <a:bodyPr/>
            <a:lstStyle/>
            <a:p/>
          </p:txBody>
        </p:sp>
        <p:sp>
          <p:nvSpPr>
            <p:cNvPr id="168" name="rc168"/>
            <p:cNvSpPr/>
            <p:nvPr/>
          </p:nvSpPr>
          <p:spPr>
            <a:xfrm>
              <a:off x="6230057" y="5428560"/>
              <a:ext cx="0" cy="119033"/>
            </a:xfrm>
            <a:prstGeom prst="rect">
              <a:avLst/>
            </a:prstGeom>
            <a:solidFill>
              <a:srgbClr val="B3B3B3">
                <a:alpha val="85098"/>
              </a:srgbClr>
            </a:solidFill>
          </p:spPr>
          <p:txBody>
            <a:bodyPr/>
            <a:lstStyle/>
            <a:p/>
          </p:txBody>
        </p:sp>
        <p:sp>
          <p:nvSpPr>
            <p:cNvPr id="169" name="tx169"/>
            <p:cNvSpPr/>
            <p:nvPr/>
          </p:nvSpPr>
          <p:spPr>
            <a:xfrm>
              <a:off x="3509473"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9.5</a:t>
              </a:r>
            </a:p>
          </p:txBody>
        </p:sp>
        <p:sp>
          <p:nvSpPr>
            <p:cNvPr id="170" name="tx170"/>
            <p:cNvSpPr/>
            <p:nvPr/>
          </p:nvSpPr>
          <p:spPr>
            <a:xfrm>
              <a:off x="8312267"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30.6</a:t>
              </a:r>
            </a:p>
          </p:txBody>
        </p:sp>
        <p:sp>
          <p:nvSpPr>
            <p:cNvPr id="171" name="tx171"/>
            <p:cNvSpPr/>
            <p:nvPr/>
          </p:nvSpPr>
          <p:spPr>
            <a:xfrm>
              <a:off x="6342584"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21.9</a:t>
              </a:r>
            </a:p>
          </p:txBody>
        </p:sp>
        <p:sp>
          <p:nvSpPr>
            <p:cNvPr id="172" name="tx172"/>
            <p:cNvSpPr/>
            <p:nvPr/>
          </p:nvSpPr>
          <p:spPr>
            <a:xfrm>
              <a:off x="1749052" y="5744274"/>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73" name="tx173"/>
            <p:cNvSpPr/>
            <p:nvPr/>
          </p:nvSpPr>
          <p:spPr>
            <a:xfrm>
              <a:off x="4635480"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30.6</a:t>
              </a:r>
            </a:p>
          </p:txBody>
        </p:sp>
        <p:sp>
          <p:nvSpPr>
            <p:cNvPr id="174" name="tx174"/>
            <p:cNvSpPr/>
            <p:nvPr/>
          </p:nvSpPr>
          <p:spPr>
            <a:xfrm>
              <a:off x="3650639"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21.9</a:t>
              </a:r>
            </a:p>
          </p:txBody>
        </p:sp>
        <p:sp>
          <p:nvSpPr>
            <p:cNvPr id="175" name="tx175"/>
            <p:cNvSpPr/>
            <p:nvPr/>
          </p:nvSpPr>
          <p:spPr>
            <a:xfrm>
              <a:off x="2815466" y="5744274"/>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76" name="tx176"/>
            <p:cNvSpPr/>
            <p:nvPr/>
          </p:nvSpPr>
          <p:spPr>
            <a:xfrm>
              <a:off x="8085604"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7" name="tx177"/>
            <p:cNvSpPr/>
            <p:nvPr/>
          </p:nvSpPr>
          <p:spPr>
            <a:xfrm>
              <a:off x="6115922"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8" name="tx178"/>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1" name="tx181"/>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2" name="tx182"/>
            <p:cNvSpPr/>
            <p:nvPr/>
          </p:nvSpPr>
          <p:spPr>
            <a:xfrm>
              <a:off x="342537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3" name="tx183"/>
            <p:cNvSpPr/>
            <p:nvPr/>
          </p:nvSpPr>
          <p:spPr>
            <a:xfrm>
              <a:off x="567875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4" name="tx184"/>
            <p:cNvSpPr/>
            <p:nvPr/>
          </p:nvSpPr>
          <p:spPr>
            <a:xfrm>
              <a:off x="7932141" y="593538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5" name="tx185"/>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6" name="tx186"/>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7" name="tx187"/>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8" name="tx188"/>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Malaysia.
In 2025, DTP1 coverage in Malaysia increased to 95%. The number of children missing out on any DTP vaccination (zero-dose children) improved from 31,000 in 2024 to 22,000 in 2025.
DTP3 coverage increased to 95% in 2025, leaving 22,000 children vulnerable to vaccine-preventable diseases.</a:t>
            </a:r>
          </a:p>
        </p:txBody>
      </p:sp>
      <p:sp>
        <p:nvSpPr>
          <p:cNvPr id="19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95% and DTP3 was 95%, leaving 22,000 children un- or under-vaccinated, including 22,000 zero-dose and &lt;100 with only partial protection.</a:t>
            </a:r>
          </a:p>
        </p:txBody>
      </p:sp>
      <p:grpSp xmlns:pic="http://schemas.openxmlformats.org/drawingml/2006/picture">
        <p:nvGrpSpPr>
          <p:cNvPr id="191" name=""/>
          <p:cNvGrpSpPr/>
          <p:nvPr/>
        </p:nvGrpSpPr>
        <p:grpSpPr>
          <a:xfrm>
            <a:off x="292608" y="1005840"/>
            <a:ext cx="8595360" cy="28575"/>
            <a:chOff x="292608" y="1005840"/>
            <a:chExt cx="8595360" cy="28575"/>
          </a:xfrm>
        </p:grpSpPr>
        <p:sp>
          <p:nvSpPr>
            <p:cNvPr id="19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21871"/>
                  </a:moveTo>
                  <a:lnTo>
                    <a:pt x="135891" y="21871"/>
                  </a:lnTo>
                  <a:lnTo>
                    <a:pt x="271783" y="21871"/>
                  </a:lnTo>
                  <a:lnTo>
                    <a:pt x="407675" y="65614"/>
                  </a:lnTo>
                  <a:lnTo>
                    <a:pt x="543566" y="65614"/>
                  </a:lnTo>
                  <a:lnTo>
                    <a:pt x="679458" y="65614"/>
                  </a:lnTo>
                  <a:lnTo>
                    <a:pt x="815350" y="65614"/>
                  </a:lnTo>
                  <a:lnTo>
                    <a:pt x="951242" y="21871"/>
                  </a:lnTo>
                  <a:lnTo>
                    <a:pt x="1087133" y="21871"/>
                  </a:lnTo>
                  <a:lnTo>
                    <a:pt x="1223025" y="21871"/>
                  </a:lnTo>
                  <a:lnTo>
                    <a:pt x="1358917" y="21871"/>
                  </a:lnTo>
                  <a:lnTo>
                    <a:pt x="1494809" y="43742"/>
                  </a:lnTo>
                  <a:lnTo>
                    <a:pt x="1630700" y="21871"/>
                  </a:lnTo>
                  <a:lnTo>
                    <a:pt x="1766592" y="0"/>
                  </a:lnTo>
                  <a:lnTo>
                    <a:pt x="1902484" y="0"/>
                  </a:lnTo>
                  <a:lnTo>
                    <a:pt x="2038375" y="0"/>
                  </a:lnTo>
                  <a:lnTo>
                    <a:pt x="2174267" y="0"/>
                  </a:lnTo>
                  <a:lnTo>
                    <a:pt x="2310159" y="0"/>
                  </a:lnTo>
                  <a:lnTo>
                    <a:pt x="2446051" y="0"/>
                  </a:lnTo>
                  <a:lnTo>
                    <a:pt x="2581942" y="0"/>
                  </a:lnTo>
                  <a:lnTo>
                    <a:pt x="2717834" y="21871"/>
                  </a:lnTo>
                  <a:lnTo>
                    <a:pt x="2853726" y="87485"/>
                  </a:lnTo>
                  <a:lnTo>
                    <a:pt x="2989618" y="43742"/>
                  </a:lnTo>
                  <a:lnTo>
                    <a:pt x="3125509" y="87485"/>
                  </a:lnTo>
                  <a:lnTo>
                    <a:pt x="3261401" y="131228"/>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21871"/>
                  </a:moveTo>
                  <a:lnTo>
                    <a:pt x="135891" y="21871"/>
                  </a:lnTo>
                  <a:lnTo>
                    <a:pt x="271783" y="21871"/>
                  </a:lnTo>
                  <a:lnTo>
                    <a:pt x="407675" y="65614"/>
                  </a:lnTo>
                  <a:lnTo>
                    <a:pt x="543566" y="65614"/>
                  </a:lnTo>
                  <a:lnTo>
                    <a:pt x="679458" y="65614"/>
                  </a:lnTo>
                  <a:lnTo>
                    <a:pt x="815350" y="65614"/>
                  </a:lnTo>
                  <a:lnTo>
                    <a:pt x="951242" y="21871"/>
                  </a:lnTo>
                  <a:lnTo>
                    <a:pt x="1087133" y="21871"/>
                  </a:lnTo>
                  <a:lnTo>
                    <a:pt x="1223025" y="21871"/>
                  </a:lnTo>
                  <a:lnTo>
                    <a:pt x="1358917" y="21871"/>
                  </a:lnTo>
                  <a:lnTo>
                    <a:pt x="1494809" y="43742"/>
                  </a:lnTo>
                  <a:lnTo>
                    <a:pt x="1630700" y="21871"/>
                  </a:lnTo>
                  <a:lnTo>
                    <a:pt x="1766592" y="0"/>
                  </a:lnTo>
                  <a:lnTo>
                    <a:pt x="1902484" y="0"/>
                  </a:lnTo>
                  <a:lnTo>
                    <a:pt x="2038375" y="0"/>
                  </a:lnTo>
                  <a:lnTo>
                    <a:pt x="2174267" y="0"/>
                  </a:lnTo>
                  <a:lnTo>
                    <a:pt x="2310159" y="0"/>
                  </a:lnTo>
                  <a:lnTo>
                    <a:pt x="2446051" y="0"/>
                  </a:lnTo>
                  <a:lnTo>
                    <a:pt x="2581942" y="0"/>
                  </a:lnTo>
                  <a:lnTo>
                    <a:pt x="2717834" y="21871"/>
                  </a:lnTo>
                  <a:lnTo>
                    <a:pt x="2853726" y="87485"/>
                  </a:lnTo>
                  <a:lnTo>
                    <a:pt x="2989618" y="43742"/>
                  </a:lnTo>
                  <a:lnTo>
                    <a:pt x="3125509" y="87485"/>
                  </a:lnTo>
                  <a:lnTo>
                    <a:pt x="3261401" y="131228"/>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21871"/>
                  </a:moveTo>
                  <a:lnTo>
                    <a:pt x="135891" y="21871"/>
                  </a:lnTo>
                  <a:lnTo>
                    <a:pt x="271783" y="21871"/>
                  </a:lnTo>
                  <a:lnTo>
                    <a:pt x="407675" y="65614"/>
                  </a:lnTo>
                  <a:lnTo>
                    <a:pt x="543566" y="65614"/>
                  </a:lnTo>
                  <a:lnTo>
                    <a:pt x="679458" y="65614"/>
                  </a:lnTo>
                  <a:lnTo>
                    <a:pt x="815350" y="65614"/>
                  </a:lnTo>
                  <a:lnTo>
                    <a:pt x="951242" y="21871"/>
                  </a:lnTo>
                  <a:lnTo>
                    <a:pt x="1087133" y="21871"/>
                  </a:lnTo>
                  <a:lnTo>
                    <a:pt x="1223025" y="21871"/>
                  </a:lnTo>
                  <a:lnTo>
                    <a:pt x="1358917" y="21871"/>
                  </a:lnTo>
                  <a:lnTo>
                    <a:pt x="1494809" y="43742"/>
                  </a:lnTo>
                  <a:lnTo>
                    <a:pt x="1630700" y="21871"/>
                  </a:lnTo>
                  <a:lnTo>
                    <a:pt x="1766592" y="0"/>
                  </a:lnTo>
                  <a:lnTo>
                    <a:pt x="1902484" y="0"/>
                  </a:lnTo>
                  <a:lnTo>
                    <a:pt x="2038375" y="0"/>
                  </a:lnTo>
                  <a:lnTo>
                    <a:pt x="2174267" y="0"/>
                  </a:lnTo>
                  <a:lnTo>
                    <a:pt x="2310159" y="0"/>
                  </a:lnTo>
                  <a:lnTo>
                    <a:pt x="2446051" y="0"/>
                  </a:lnTo>
                  <a:lnTo>
                    <a:pt x="2581942" y="0"/>
                  </a:lnTo>
                  <a:lnTo>
                    <a:pt x="2717834" y="21871"/>
                  </a:lnTo>
                  <a:lnTo>
                    <a:pt x="2853726" y="87485"/>
                  </a:lnTo>
                  <a:lnTo>
                    <a:pt x="2989618" y="43742"/>
                  </a:lnTo>
                  <a:lnTo>
                    <a:pt x="3125509" y="87485"/>
                  </a:lnTo>
                  <a:lnTo>
                    <a:pt x="3261401" y="131228"/>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06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06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52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298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7764" y="4962980"/>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Malaysia</a:t>
              </a:r>
            </a:p>
          </p:txBody>
        </p:sp>
        <p:sp>
          <p:nvSpPr>
            <p:cNvPr id="60" name="tx60"/>
            <p:cNvSpPr/>
            <p:nvPr/>
          </p:nvSpPr>
          <p:spPr>
            <a:xfrm>
              <a:off x="284762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08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40434" y="1405107"/>
              <a:ext cx="25583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Malaysia, 2000-2025</a:t>
              </a:r>
            </a:p>
          </p:txBody>
        </p:sp>
        <p:sp>
          <p:nvSpPr>
            <p:cNvPr id="63" name="pl63"/>
            <p:cNvSpPr/>
            <p:nvPr/>
          </p:nvSpPr>
          <p:spPr>
            <a:xfrm>
              <a:off x="5267799" y="389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88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2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2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81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75484"/>
              <a:ext cx="3397293" cy="656140"/>
            </a:xfrm>
            <a:custGeom>
              <a:avLst/>
              <a:pathLst>
                <a:path w="3397293" h="656140">
                  <a:moveTo>
                    <a:pt x="0" y="109356"/>
                  </a:moveTo>
                  <a:lnTo>
                    <a:pt x="135891" y="109356"/>
                  </a:lnTo>
                  <a:lnTo>
                    <a:pt x="271783" y="109356"/>
                  </a:lnTo>
                  <a:lnTo>
                    <a:pt x="407675" y="328070"/>
                  </a:lnTo>
                  <a:lnTo>
                    <a:pt x="543566" y="328070"/>
                  </a:lnTo>
                  <a:lnTo>
                    <a:pt x="679458" y="328070"/>
                  </a:lnTo>
                  <a:lnTo>
                    <a:pt x="815350" y="328070"/>
                  </a:lnTo>
                  <a:lnTo>
                    <a:pt x="951242" y="109356"/>
                  </a:lnTo>
                  <a:lnTo>
                    <a:pt x="1087133" y="109356"/>
                  </a:lnTo>
                  <a:lnTo>
                    <a:pt x="1223025" y="109356"/>
                  </a:lnTo>
                  <a:lnTo>
                    <a:pt x="1358917" y="109356"/>
                  </a:lnTo>
                  <a:lnTo>
                    <a:pt x="1494809" y="218713"/>
                  </a:lnTo>
                  <a:lnTo>
                    <a:pt x="1630700" y="109356"/>
                  </a:lnTo>
                  <a:lnTo>
                    <a:pt x="1766592" y="0"/>
                  </a:lnTo>
                  <a:lnTo>
                    <a:pt x="1902484" y="0"/>
                  </a:lnTo>
                  <a:lnTo>
                    <a:pt x="2038375" y="0"/>
                  </a:lnTo>
                  <a:lnTo>
                    <a:pt x="2174267" y="0"/>
                  </a:lnTo>
                  <a:lnTo>
                    <a:pt x="2310159" y="0"/>
                  </a:lnTo>
                  <a:lnTo>
                    <a:pt x="2446051" y="0"/>
                  </a:lnTo>
                  <a:lnTo>
                    <a:pt x="2581942" y="0"/>
                  </a:lnTo>
                  <a:lnTo>
                    <a:pt x="2717834" y="109356"/>
                  </a:lnTo>
                  <a:lnTo>
                    <a:pt x="2853726" y="437426"/>
                  </a:lnTo>
                  <a:lnTo>
                    <a:pt x="2989618" y="218713"/>
                  </a:lnTo>
                  <a:lnTo>
                    <a:pt x="3125509" y="437426"/>
                  </a:lnTo>
                  <a:lnTo>
                    <a:pt x="3261401" y="656140"/>
                  </a:lnTo>
                  <a:lnTo>
                    <a:pt x="3397293" y="437426"/>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75484"/>
              <a:ext cx="3397293" cy="984210"/>
            </a:xfrm>
            <a:custGeom>
              <a:avLst/>
              <a:pathLst>
                <a:path w="3397293" h="984210">
                  <a:moveTo>
                    <a:pt x="0" y="984210"/>
                  </a:moveTo>
                  <a:lnTo>
                    <a:pt x="135891" y="874853"/>
                  </a:lnTo>
                  <a:lnTo>
                    <a:pt x="271783" y="874853"/>
                  </a:lnTo>
                  <a:lnTo>
                    <a:pt x="407675" y="765497"/>
                  </a:lnTo>
                  <a:lnTo>
                    <a:pt x="543566" y="656140"/>
                  </a:lnTo>
                  <a:lnTo>
                    <a:pt x="679458" y="546783"/>
                  </a:lnTo>
                  <a:lnTo>
                    <a:pt x="815350" y="437426"/>
                  </a:lnTo>
                  <a:lnTo>
                    <a:pt x="951242" y="437426"/>
                  </a:lnTo>
                  <a:lnTo>
                    <a:pt x="1087133" y="328070"/>
                  </a:lnTo>
                  <a:lnTo>
                    <a:pt x="1223025" y="218713"/>
                  </a:lnTo>
                  <a:lnTo>
                    <a:pt x="1358917" y="218713"/>
                  </a:lnTo>
                  <a:lnTo>
                    <a:pt x="1494809" y="109356"/>
                  </a:lnTo>
                  <a:lnTo>
                    <a:pt x="1630700" y="218713"/>
                  </a:lnTo>
                  <a:lnTo>
                    <a:pt x="1766592" y="218713"/>
                  </a:lnTo>
                  <a:lnTo>
                    <a:pt x="1902484" y="218713"/>
                  </a:lnTo>
                  <a:lnTo>
                    <a:pt x="2038375" y="218713"/>
                  </a:lnTo>
                  <a:lnTo>
                    <a:pt x="2174267" y="109356"/>
                  </a:lnTo>
                  <a:lnTo>
                    <a:pt x="2310159" y="109356"/>
                  </a:lnTo>
                  <a:lnTo>
                    <a:pt x="2446051" y="109356"/>
                  </a:lnTo>
                  <a:lnTo>
                    <a:pt x="2581942" y="0"/>
                  </a:lnTo>
                  <a:lnTo>
                    <a:pt x="2717834" y="328070"/>
                  </a:lnTo>
                  <a:lnTo>
                    <a:pt x="2853726" y="546783"/>
                  </a:lnTo>
                  <a:lnTo>
                    <a:pt x="2989618" y="218713"/>
                  </a:lnTo>
                  <a:lnTo>
                    <a:pt x="3125509" y="218713"/>
                  </a:lnTo>
                  <a:lnTo>
                    <a:pt x="3261401" y="218713"/>
                  </a:lnTo>
                  <a:lnTo>
                    <a:pt x="3397293" y="10935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56770"/>
              <a:ext cx="3397293" cy="1093567"/>
            </a:xfrm>
            <a:custGeom>
              <a:avLst/>
              <a:pathLst>
                <a:path w="3397293" h="1093567">
                  <a:moveTo>
                    <a:pt x="0" y="546783"/>
                  </a:moveTo>
                  <a:lnTo>
                    <a:pt x="135891" y="656140"/>
                  </a:lnTo>
                  <a:lnTo>
                    <a:pt x="271783" y="765497"/>
                  </a:lnTo>
                  <a:lnTo>
                    <a:pt x="407675" y="656140"/>
                  </a:lnTo>
                  <a:lnTo>
                    <a:pt x="543566" y="546783"/>
                  </a:lnTo>
                  <a:lnTo>
                    <a:pt x="679458" y="546783"/>
                  </a:lnTo>
                  <a:lnTo>
                    <a:pt x="815350" y="218713"/>
                  </a:lnTo>
                  <a:lnTo>
                    <a:pt x="951242" y="218713"/>
                  </a:lnTo>
                  <a:lnTo>
                    <a:pt x="1087133" y="109356"/>
                  </a:lnTo>
                  <a:lnTo>
                    <a:pt x="1223025" y="109356"/>
                  </a:lnTo>
                  <a:lnTo>
                    <a:pt x="1358917" y="109356"/>
                  </a:lnTo>
                  <a:lnTo>
                    <a:pt x="1494809" y="109356"/>
                  </a:lnTo>
                  <a:lnTo>
                    <a:pt x="1630700" y="0"/>
                  </a:lnTo>
                  <a:lnTo>
                    <a:pt x="1766592" y="109356"/>
                  </a:lnTo>
                  <a:lnTo>
                    <a:pt x="1902484" y="109356"/>
                  </a:lnTo>
                  <a:lnTo>
                    <a:pt x="2038375" y="109356"/>
                  </a:lnTo>
                  <a:lnTo>
                    <a:pt x="2174267" y="109356"/>
                  </a:lnTo>
                  <a:lnTo>
                    <a:pt x="2310159" y="109356"/>
                  </a:lnTo>
                  <a:lnTo>
                    <a:pt x="2446051" y="218713"/>
                  </a:lnTo>
                  <a:lnTo>
                    <a:pt x="2581942" y="218713"/>
                  </a:lnTo>
                  <a:lnTo>
                    <a:pt x="2717834" y="437426"/>
                  </a:lnTo>
                  <a:lnTo>
                    <a:pt x="2853726" y="1093567"/>
                  </a:lnTo>
                  <a:lnTo>
                    <a:pt x="2989618" y="328070"/>
                  </a:lnTo>
                  <a:lnTo>
                    <a:pt x="3125509" y="656140"/>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75484"/>
              <a:ext cx="3397293" cy="656140"/>
            </a:xfrm>
            <a:custGeom>
              <a:avLst/>
              <a:pathLst>
                <a:path w="3397293" h="656140">
                  <a:moveTo>
                    <a:pt x="0" y="109356"/>
                  </a:moveTo>
                  <a:lnTo>
                    <a:pt x="135891" y="109356"/>
                  </a:lnTo>
                  <a:lnTo>
                    <a:pt x="271783" y="109356"/>
                  </a:lnTo>
                  <a:lnTo>
                    <a:pt x="407675" y="328070"/>
                  </a:lnTo>
                  <a:lnTo>
                    <a:pt x="543566" y="328070"/>
                  </a:lnTo>
                  <a:lnTo>
                    <a:pt x="679458" y="328070"/>
                  </a:lnTo>
                  <a:lnTo>
                    <a:pt x="815350" y="328070"/>
                  </a:lnTo>
                  <a:lnTo>
                    <a:pt x="951242" y="109356"/>
                  </a:lnTo>
                  <a:lnTo>
                    <a:pt x="1087133" y="109356"/>
                  </a:lnTo>
                  <a:lnTo>
                    <a:pt x="1223025" y="109356"/>
                  </a:lnTo>
                  <a:lnTo>
                    <a:pt x="1358917" y="109356"/>
                  </a:lnTo>
                  <a:lnTo>
                    <a:pt x="1494809" y="218713"/>
                  </a:lnTo>
                  <a:lnTo>
                    <a:pt x="1630700" y="109356"/>
                  </a:lnTo>
                  <a:lnTo>
                    <a:pt x="1766592" y="0"/>
                  </a:lnTo>
                  <a:lnTo>
                    <a:pt x="1902484" y="0"/>
                  </a:lnTo>
                  <a:lnTo>
                    <a:pt x="2038375" y="0"/>
                  </a:lnTo>
                  <a:lnTo>
                    <a:pt x="2174267" y="0"/>
                  </a:lnTo>
                  <a:lnTo>
                    <a:pt x="2310159" y="0"/>
                  </a:lnTo>
                  <a:lnTo>
                    <a:pt x="2446051" y="0"/>
                  </a:lnTo>
                  <a:lnTo>
                    <a:pt x="2581942" y="0"/>
                  </a:lnTo>
                  <a:lnTo>
                    <a:pt x="2717834" y="109356"/>
                  </a:lnTo>
                  <a:lnTo>
                    <a:pt x="2853726" y="437426"/>
                  </a:lnTo>
                  <a:lnTo>
                    <a:pt x="2989618" y="218713"/>
                  </a:lnTo>
                  <a:lnTo>
                    <a:pt x="3125509" y="437426"/>
                  </a:lnTo>
                  <a:lnTo>
                    <a:pt x="3261401" y="656140"/>
                  </a:lnTo>
                  <a:lnTo>
                    <a:pt x="3397293" y="437426"/>
                  </a:lnTo>
                </a:path>
              </a:pathLst>
            </a:custGeom>
            <a:ln w="43362" cap="flat">
              <a:solidFill>
                <a:srgbClr val="000000">
                  <a:alpha val="100000"/>
                </a:srgbClr>
              </a:solidFill>
              <a:prstDash val="solid"/>
              <a:round/>
            </a:ln>
          </p:spPr>
          <p:txBody>
            <a:bodyPr/>
            <a:lstStyle/>
            <a:p/>
          </p:txBody>
        </p:sp>
        <p:sp>
          <p:nvSpPr>
            <p:cNvPr id="85" name="pl85"/>
            <p:cNvSpPr/>
            <p:nvPr/>
          </p:nvSpPr>
          <p:spPr>
            <a:xfrm>
              <a:off x="5437664" y="2791156"/>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791156"/>
              <a:ext cx="0" cy="612397"/>
            </a:xfrm>
            <a:custGeom>
              <a:avLst/>
              <a:pathLst>
                <a:path w="0" h="612397">
                  <a:moveTo>
                    <a:pt x="0" y="6123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791156"/>
              <a:ext cx="0" cy="393684"/>
            </a:xfrm>
            <a:custGeom>
              <a:avLst/>
              <a:pathLst>
                <a:path w="0" h="393684">
                  <a:moveTo>
                    <a:pt x="0" y="3936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791156"/>
              <a:ext cx="0" cy="940468"/>
            </a:xfrm>
            <a:custGeom>
              <a:avLst/>
              <a:pathLst>
                <a:path w="0" h="940468">
                  <a:moveTo>
                    <a:pt x="0" y="94046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791156"/>
              <a:ext cx="0" cy="721754"/>
            </a:xfrm>
            <a:custGeom>
              <a:avLst/>
              <a:pathLst>
                <a:path w="0" h="721754">
                  <a:moveTo>
                    <a:pt x="0" y="7217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75484"/>
              <a:ext cx="3397293" cy="656140"/>
            </a:xfrm>
            <a:custGeom>
              <a:avLst/>
              <a:pathLst>
                <a:path w="3397293" h="656140">
                  <a:moveTo>
                    <a:pt x="0" y="109356"/>
                  </a:moveTo>
                  <a:lnTo>
                    <a:pt x="135891" y="109356"/>
                  </a:lnTo>
                  <a:lnTo>
                    <a:pt x="271783" y="109356"/>
                  </a:lnTo>
                  <a:lnTo>
                    <a:pt x="407675" y="328070"/>
                  </a:lnTo>
                  <a:lnTo>
                    <a:pt x="543566" y="328070"/>
                  </a:lnTo>
                  <a:lnTo>
                    <a:pt x="679458" y="328070"/>
                  </a:lnTo>
                  <a:lnTo>
                    <a:pt x="815350" y="328070"/>
                  </a:lnTo>
                  <a:lnTo>
                    <a:pt x="951242" y="109356"/>
                  </a:lnTo>
                  <a:lnTo>
                    <a:pt x="1087133" y="109356"/>
                  </a:lnTo>
                  <a:lnTo>
                    <a:pt x="1223025" y="109356"/>
                  </a:lnTo>
                  <a:lnTo>
                    <a:pt x="1358917" y="109356"/>
                  </a:lnTo>
                  <a:lnTo>
                    <a:pt x="1494809" y="218713"/>
                  </a:lnTo>
                  <a:lnTo>
                    <a:pt x="1630700" y="109356"/>
                  </a:lnTo>
                  <a:lnTo>
                    <a:pt x="1766592" y="0"/>
                  </a:lnTo>
                  <a:lnTo>
                    <a:pt x="1902484" y="0"/>
                  </a:lnTo>
                  <a:lnTo>
                    <a:pt x="2038375" y="0"/>
                  </a:lnTo>
                  <a:lnTo>
                    <a:pt x="2174267" y="0"/>
                  </a:lnTo>
                  <a:lnTo>
                    <a:pt x="2310159" y="0"/>
                  </a:lnTo>
                  <a:lnTo>
                    <a:pt x="2446051" y="0"/>
                  </a:lnTo>
                  <a:lnTo>
                    <a:pt x="2581942" y="0"/>
                  </a:lnTo>
                  <a:lnTo>
                    <a:pt x="2717834" y="109356"/>
                  </a:lnTo>
                  <a:lnTo>
                    <a:pt x="2853726" y="437426"/>
                  </a:lnTo>
                  <a:lnTo>
                    <a:pt x="2989618" y="218713"/>
                  </a:lnTo>
                  <a:lnTo>
                    <a:pt x="3125509" y="437426"/>
                  </a:lnTo>
                  <a:lnTo>
                    <a:pt x="3261401" y="656140"/>
                  </a:lnTo>
                  <a:lnTo>
                    <a:pt x="3397293" y="437426"/>
                  </a:lnTo>
                </a:path>
              </a:pathLst>
            </a:custGeom>
            <a:ln w="27101" cap="flat">
              <a:solidFill>
                <a:srgbClr val="0058AB">
                  <a:alpha val="100000"/>
                </a:srgbClr>
              </a:solidFill>
              <a:prstDash val="solid"/>
              <a:round/>
            </a:ln>
          </p:spPr>
          <p:txBody>
            <a:bodyPr/>
            <a:lstStyle/>
            <a:p/>
          </p:txBody>
        </p:sp>
        <p:sp>
          <p:nvSpPr>
            <p:cNvPr id="93" name="tx93"/>
            <p:cNvSpPr/>
            <p:nvPr/>
          </p:nvSpPr>
          <p:spPr>
            <a:xfrm>
              <a:off x="5389469" y="27082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68928" y="270692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748386" y="27082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45895"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70697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786762" y="270861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7411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6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7192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29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873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873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9722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5968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54463" y="4962980"/>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Malaysia</a:t>
              </a:r>
            </a:p>
          </p:txBody>
        </p:sp>
        <p:sp>
          <p:nvSpPr>
            <p:cNvPr id="120" name="tx120"/>
            <p:cNvSpPr/>
            <p:nvPr/>
          </p:nvSpPr>
          <p:spPr>
            <a:xfrm>
              <a:off x="716432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2677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121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9019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2918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7070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0968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4867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1130880"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5232591"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27974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566960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805946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Malaysia (95%) was 5 percentage points higher than the global average (90%) and 4 percentage points higher than the average across all EAPR countries (91%).
National DTP1 coverage was 4 percentage points lower than in 2019 (99%).
This equates to 22,000 zero-dose children in 2025 compared to 5,000 zero-dose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Malaysia DTP1 coverage was 95% - this is 4 percentage points lower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Malaysia ranked number 9 out of 27 countries for lowest DTP1 coverage (based on tied ranks).
Malaysia was in the top 10 countries with the most zero-dose children (rank=9).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Malaysia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F26A21">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Malaysia ranked number 10 out of 27 countries with 21,000 zero-dose children.
In 2025, Malaysia ranked number 9 out of 27 countries with 22,000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9323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0893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2462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94032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0108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11677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33247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365010"/>
              <a:ext cx="203168" cy="1320376"/>
            </a:xfrm>
            <a:prstGeom prst="rect">
              <a:avLst/>
            </a:prstGeom>
            <a:solidFill>
              <a:srgbClr val="80BD41">
                <a:alpha val="100000"/>
              </a:srgbClr>
            </a:solidFill>
          </p:spPr>
          <p:txBody>
            <a:bodyPr/>
            <a:lstStyle/>
            <a:p/>
          </p:txBody>
        </p:sp>
        <p:sp>
          <p:nvSpPr>
            <p:cNvPr id="27" name="rc27"/>
            <p:cNvSpPr/>
            <p:nvPr/>
          </p:nvSpPr>
          <p:spPr>
            <a:xfrm>
              <a:off x="1332670" y="3338064"/>
              <a:ext cx="203168" cy="26946"/>
            </a:xfrm>
            <a:prstGeom prst="rect">
              <a:avLst/>
            </a:prstGeom>
            <a:solidFill>
              <a:srgbClr val="0058AB">
                <a:alpha val="100000"/>
              </a:srgbClr>
            </a:solidFill>
          </p:spPr>
          <p:txBody>
            <a:bodyPr/>
            <a:lstStyle/>
            <a:p/>
          </p:txBody>
        </p:sp>
        <p:sp>
          <p:nvSpPr>
            <p:cNvPr id="28" name="rc28"/>
            <p:cNvSpPr/>
            <p:nvPr/>
          </p:nvSpPr>
          <p:spPr>
            <a:xfrm>
              <a:off x="1332670" y="3365010"/>
              <a:ext cx="203168" cy="0"/>
            </a:xfrm>
            <a:prstGeom prst="rect">
              <a:avLst/>
            </a:prstGeom>
            <a:solidFill>
              <a:srgbClr val="1CABE2">
                <a:alpha val="100000"/>
              </a:srgbClr>
            </a:solidFill>
          </p:spPr>
          <p:txBody>
            <a:bodyPr/>
            <a:lstStyle/>
            <a:p/>
          </p:txBody>
        </p:sp>
        <p:sp>
          <p:nvSpPr>
            <p:cNvPr id="29" name="rc29"/>
            <p:cNvSpPr/>
            <p:nvPr/>
          </p:nvSpPr>
          <p:spPr>
            <a:xfrm>
              <a:off x="1558413" y="3430419"/>
              <a:ext cx="203168" cy="1254968"/>
            </a:xfrm>
            <a:prstGeom prst="rect">
              <a:avLst/>
            </a:prstGeom>
            <a:solidFill>
              <a:srgbClr val="80BD41">
                <a:alpha val="100000"/>
              </a:srgbClr>
            </a:solidFill>
          </p:spPr>
          <p:txBody>
            <a:bodyPr/>
            <a:lstStyle/>
            <a:p/>
          </p:txBody>
        </p:sp>
        <p:sp>
          <p:nvSpPr>
            <p:cNvPr id="30" name="rc30"/>
            <p:cNvSpPr/>
            <p:nvPr/>
          </p:nvSpPr>
          <p:spPr>
            <a:xfrm>
              <a:off x="1558413" y="3378129"/>
              <a:ext cx="203168" cy="26146"/>
            </a:xfrm>
            <a:prstGeom prst="rect">
              <a:avLst/>
            </a:prstGeom>
            <a:solidFill>
              <a:srgbClr val="0058AB">
                <a:alpha val="100000"/>
              </a:srgbClr>
            </a:solidFill>
          </p:spPr>
          <p:txBody>
            <a:bodyPr/>
            <a:lstStyle/>
            <a:p/>
          </p:txBody>
        </p:sp>
        <p:sp>
          <p:nvSpPr>
            <p:cNvPr id="31" name="rc31"/>
            <p:cNvSpPr/>
            <p:nvPr/>
          </p:nvSpPr>
          <p:spPr>
            <a:xfrm>
              <a:off x="1558413" y="3404275"/>
              <a:ext cx="203168" cy="26143"/>
            </a:xfrm>
            <a:prstGeom prst="rect">
              <a:avLst/>
            </a:prstGeom>
            <a:solidFill>
              <a:srgbClr val="1CABE2">
                <a:alpha val="100000"/>
              </a:srgbClr>
            </a:solidFill>
          </p:spPr>
          <p:txBody>
            <a:bodyPr/>
            <a:lstStyle/>
            <a:p/>
          </p:txBody>
        </p:sp>
        <p:sp>
          <p:nvSpPr>
            <p:cNvPr id="32" name="rc32"/>
            <p:cNvSpPr/>
            <p:nvPr/>
          </p:nvSpPr>
          <p:spPr>
            <a:xfrm>
              <a:off x="1784155" y="3503231"/>
              <a:ext cx="203168" cy="1182155"/>
            </a:xfrm>
            <a:prstGeom prst="rect">
              <a:avLst/>
            </a:prstGeom>
            <a:solidFill>
              <a:srgbClr val="80BD41">
                <a:alpha val="100000"/>
              </a:srgbClr>
            </a:solidFill>
          </p:spPr>
          <p:txBody>
            <a:bodyPr/>
            <a:lstStyle/>
            <a:p/>
          </p:txBody>
        </p:sp>
        <p:sp>
          <p:nvSpPr>
            <p:cNvPr id="33" name="rc33"/>
            <p:cNvSpPr/>
            <p:nvPr/>
          </p:nvSpPr>
          <p:spPr>
            <a:xfrm>
              <a:off x="1784155" y="3427773"/>
              <a:ext cx="203168" cy="25152"/>
            </a:xfrm>
            <a:prstGeom prst="rect">
              <a:avLst/>
            </a:prstGeom>
            <a:solidFill>
              <a:srgbClr val="0058AB">
                <a:alpha val="100000"/>
              </a:srgbClr>
            </a:solidFill>
          </p:spPr>
          <p:txBody>
            <a:bodyPr/>
            <a:lstStyle/>
            <a:p/>
          </p:txBody>
        </p:sp>
        <p:sp>
          <p:nvSpPr>
            <p:cNvPr id="34" name="rc34"/>
            <p:cNvSpPr/>
            <p:nvPr/>
          </p:nvSpPr>
          <p:spPr>
            <a:xfrm>
              <a:off x="1784155" y="3452926"/>
              <a:ext cx="203168" cy="50305"/>
            </a:xfrm>
            <a:prstGeom prst="rect">
              <a:avLst/>
            </a:prstGeom>
            <a:solidFill>
              <a:srgbClr val="1CABE2">
                <a:alpha val="100000"/>
              </a:srgbClr>
            </a:solidFill>
          </p:spPr>
          <p:txBody>
            <a:bodyPr/>
            <a:lstStyle/>
            <a:p/>
          </p:txBody>
        </p:sp>
        <p:sp>
          <p:nvSpPr>
            <p:cNvPr id="35" name="rc35"/>
            <p:cNvSpPr/>
            <p:nvPr/>
          </p:nvSpPr>
          <p:spPr>
            <a:xfrm>
              <a:off x="2009898" y="3482015"/>
              <a:ext cx="203168" cy="1203371"/>
            </a:xfrm>
            <a:prstGeom prst="rect">
              <a:avLst/>
            </a:prstGeom>
            <a:solidFill>
              <a:srgbClr val="80BD41">
                <a:alpha val="100000"/>
              </a:srgbClr>
            </a:solidFill>
          </p:spPr>
          <p:txBody>
            <a:bodyPr/>
            <a:lstStyle/>
            <a:p/>
          </p:txBody>
        </p:sp>
        <p:sp>
          <p:nvSpPr>
            <p:cNvPr id="36" name="rc36"/>
            <p:cNvSpPr/>
            <p:nvPr/>
          </p:nvSpPr>
          <p:spPr>
            <a:xfrm>
              <a:off x="2009898" y="3431875"/>
              <a:ext cx="203168" cy="50140"/>
            </a:xfrm>
            <a:prstGeom prst="rect">
              <a:avLst/>
            </a:prstGeom>
            <a:solidFill>
              <a:srgbClr val="0058AB">
                <a:alpha val="100000"/>
              </a:srgbClr>
            </a:solidFill>
          </p:spPr>
          <p:txBody>
            <a:bodyPr/>
            <a:lstStyle/>
            <a:p/>
          </p:txBody>
        </p:sp>
        <p:sp>
          <p:nvSpPr>
            <p:cNvPr id="37" name="rc37"/>
            <p:cNvSpPr/>
            <p:nvPr/>
          </p:nvSpPr>
          <p:spPr>
            <a:xfrm>
              <a:off x="2009898" y="3482015"/>
              <a:ext cx="203168" cy="0"/>
            </a:xfrm>
            <a:prstGeom prst="rect">
              <a:avLst/>
            </a:prstGeom>
            <a:solidFill>
              <a:srgbClr val="1CABE2">
                <a:alpha val="100000"/>
              </a:srgbClr>
            </a:solidFill>
          </p:spPr>
          <p:txBody>
            <a:bodyPr/>
            <a:lstStyle/>
            <a:p/>
          </p:txBody>
        </p:sp>
        <p:sp>
          <p:nvSpPr>
            <p:cNvPr id="38" name="rc38"/>
            <p:cNvSpPr/>
            <p:nvPr/>
          </p:nvSpPr>
          <p:spPr>
            <a:xfrm>
              <a:off x="2235640" y="3520587"/>
              <a:ext cx="203168" cy="1164799"/>
            </a:xfrm>
            <a:prstGeom prst="rect">
              <a:avLst/>
            </a:prstGeom>
            <a:solidFill>
              <a:srgbClr val="80BD41">
                <a:alpha val="100000"/>
              </a:srgbClr>
            </a:solidFill>
          </p:spPr>
          <p:txBody>
            <a:bodyPr/>
            <a:lstStyle/>
            <a:p/>
          </p:txBody>
        </p:sp>
        <p:sp>
          <p:nvSpPr>
            <p:cNvPr id="39" name="rc39"/>
            <p:cNvSpPr/>
            <p:nvPr/>
          </p:nvSpPr>
          <p:spPr>
            <a:xfrm>
              <a:off x="2235640" y="3459284"/>
              <a:ext cx="203168" cy="49045"/>
            </a:xfrm>
            <a:prstGeom prst="rect">
              <a:avLst/>
            </a:prstGeom>
            <a:solidFill>
              <a:srgbClr val="0058AB">
                <a:alpha val="100000"/>
              </a:srgbClr>
            </a:solidFill>
          </p:spPr>
          <p:txBody>
            <a:bodyPr/>
            <a:lstStyle/>
            <a:p/>
          </p:txBody>
        </p:sp>
        <p:sp>
          <p:nvSpPr>
            <p:cNvPr id="40" name="rc40"/>
            <p:cNvSpPr/>
            <p:nvPr/>
          </p:nvSpPr>
          <p:spPr>
            <a:xfrm>
              <a:off x="2235640" y="3508329"/>
              <a:ext cx="203168" cy="12258"/>
            </a:xfrm>
            <a:prstGeom prst="rect">
              <a:avLst/>
            </a:prstGeom>
            <a:solidFill>
              <a:srgbClr val="1CABE2">
                <a:alpha val="100000"/>
              </a:srgbClr>
            </a:solidFill>
          </p:spPr>
          <p:txBody>
            <a:bodyPr/>
            <a:lstStyle/>
            <a:p/>
          </p:txBody>
        </p:sp>
        <p:sp>
          <p:nvSpPr>
            <p:cNvPr id="41" name="rc41"/>
            <p:cNvSpPr/>
            <p:nvPr/>
          </p:nvSpPr>
          <p:spPr>
            <a:xfrm>
              <a:off x="2461382" y="3529006"/>
              <a:ext cx="203168" cy="1156381"/>
            </a:xfrm>
            <a:prstGeom prst="rect">
              <a:avLst/>
            </a:prstGeom>
            <a:solidFill>
              <a:srgbClr val="80BD41">
                <a:alpha val="100000"/>
              </a:srgbClr>
            </a:solidFill>
          </p:spPr>
          <p:txBody>
            <a:bodyPr/>
            <a:lstStyle/>
            <a:p/>
          </p:txBody>
        </p:sp>
        <p:sp>
          <p:nvSpPr>
            <p:cNvPr id="42" name="rc42"/>
            <p:cNvSpPr/>
            <p:nvPr/>
          </p:nvSpPr>
          <p:spPr>
            <a:xfrm>
              <a:off x="2461382" y="3480823"/>
              <a:ext cx="203168" cy="48182"/>
            </a:xfrm>
            <a:prstGeom prst="rect">
              <a:avLst/>
            </a:prstGeom>
            <a:solidFill>
              <a:srgbClr val="0058AB">
                <a:alpha val="100000"/>
              </a:srgbClr>
            </a:solidFill>
          </p:spPr>
          <p:txBody>
            <a:bodyPr/>
            <a:lstStyle/>
            <a:p/>
          </p:txBody>
        </p:sp>
        <p:sp>
          <p:nvSpPr>
            <p:cNvPr id="43" name="rc43"/>
            <p:cNvSpPr/>
            <p:nvPr/>
          </p:nvSpPr>
          <p:spPr>
            <a:xfrm>
              <a:off x="2461382" y="3529006"/>
              <a:ext cx="203168" cy="0"/>
            </a:xfrm>
            <a:prstGeom prst="rect">
              <a:avLst/>
            </a:prstGeom>
            <a:solidFill>
              <a:srgbClr val="1CABE2">
                <a:alpha val="100000"/>
              </a:srgbClr>
            </a:solidFill>
          </p:spPr>
          <p:txBody>
            <a:bodyPr/>
            <a:lstStyle/>
            <a:p/>
          </p:txBody>
        </p:sp>
        <p:sp>
          <p:nvSpPr>
            <p:cNvPr id="44" name="rc44"/>
            <p:cNvSpPr/>
            <p:nvPr/>
          </p:nvSpPr>
          <p:spPr>
            <a:xfrm>
              <a:off x="2687125" y="3550741"/>
              <a:ext cx="203168" cy="1134645"/>
            </a:xfrm>
            <a:prstGeom prst="rect">
              <a:avLst/>
            </a:prstGeom>
            <a:solidFill>
              <a:srgbClr val="80BD41">
                <a:alpha val="100000"/>
              </a:srgbClr>
            </a:solidFill>
          </p:spPr>
          <p:txBody>
            <a:bodyPr/>
            <a:lstStyle/>
            <a:p/>
          </p:txBody>
        </p:sp>
        <p:sp>
          <p:nvSpPr>
            <p:cNvPr id="45" name="rc45"/>
            <p:cNvSpPr/>
            <p:nvPr/>
          </p:nvSpPr>
          <p:spPr>
            <a:xfrm>
              <a:off x="2687125" y="3491024"/>
              <a:ext cx="203168" cy="47774"/>
            </a:xfrm>
            <a:prstGeom prst="rect">
              <a:avLst/>
            </a:prstGeom>
            <a:solidFill>
              <a:srgbClr val="0058AB">
                <a:alpha val="100000"/>
              </a:srgbClr>
            </a:solidFill>
          </p:spPr>
          <p:txBody>
            <a:bodyPr/>
            <a:lstStyle/>
            <a:p/>
          </p:txBody>
        </p:sp>
        <p:sp>
          <p:nvSpPr>
            <p:cNvPr id="46" name="rc46"/>
            <p:cNvSpPr/>
            <p:nvPr/>
          </p:nvSpPr>
          <p:spPr>
            <a:xfrm>
              <a:off x="2687125" y="3538799"/>
              <a:ext cx="203168" cy="11942"/>
            </a:xfrm>
            <a:prstGeom prst="rect">
              <a:avLst/>
            </a:prstGeom>
            <a:solidFill>
              <a:srgbClr val="1CABE2">
                <a:alpha val="100000"/>
              </a:srgbClr>
            </a:solidFill>
          </p:spPr>
          <p:txBody>
            <a:bodyPr/>
            <a:lstStyle/>
            <a:p/>
          </p:txBody>
        </p:sp>
        <p:sp>
          <p:nvSpPr>
            <p:cNvPr id="47" name="rc47"/>
            <p:cNvSpPr/>
            <p:nvPr/>
          </p:nvSpPr>
          <p:spPr>
            <a:xfrm>
              <a:off x="2912867" y="3522083"/>
              <a:ext cx="203168" cy="1163303"/>
            </a:xfrm>
            <a:prstGeom prst="rect">
              <a:avLst/>
            </a:prstGeom>
            <a:solidFill>
              <a:srgbClr val="80BD41">
                <a:alpha val="100000"/>
              </a:srgbClr>
            </a:solidFill>
          </p:spPr>
          <p:txBody>
            <a:bodyPr/>
            <a:lstStyle/>
            <a:p/>
          </p:txBody>
        </p:sp>
        <p:sp>
          <p:nvSpPr>
            <p:cNvPr id="48" name="rc48"/>
            <p:cNvSpPr/>
            <p:nvPr/>
          </p:nvSpPr>
          <p:spPr>
            <a:xfrm>
              <a:off x="2912867" y="3486104"/>
              <a:ext cx="203168" cy="23986"/>
            </a:xfrm>
            <a:prstGeom prst="rect">
              <a:avLst/>
            </a:prstGeom>
            <a:solidFill>
              <a:srgbClr val="0058AB">
                <a:alpha val="100000"/>
              </a:srgbClr>
            </a:solidFill>
          </p:spPr>
          <p:txBody>
            <a:bodyPr/>
            <a:lstStyle/>
            <a:p/>
          </p:txBody>
        </p:sp>
        <p:sp>
          <p:nvSpPr>
            <p:cNvPr id="49" name="rc49"/>
            <p:cNvSpPr/>
            <p:nvPr/>
          </p:nvSpPr>
          <p:spPr>
            <a:xfrm>
              <a:off x="2912867" y="3510091"/>
              <a:ext cx="203168" cy="11992"/>
            </a:xfrm>
            <a:prstGeom prst="rect">
              <a:avLst/>
            </a:prstGeom>
            <a:solidFill>
              <a:srgbClr val="1CABE2">
                <a:alpha val="100000"/>
              </a:srgbClr>
            </a:solidFill>
          </p:spPr>
          <p:txBody>
            <a:bodyPr/>
            <a:lstStyle/>
            <a:p/>
          </p:txBody>
        </p:sp>
        <p:sp>
          <p:nvSpPr>
            <p:cNvPr id="50" name="rc50"/>
            <p:cNvSpPr/>
            <p:nvPr/>
          </p:nvSpPr>
          <p:spPr>
            <a:xfrm>
              <a:off x="3138609" y="3478920"/>
              <a:ext cx="203168" cy="1206466"/>
            </a:xfrm>
            <a:prstGeom prst="rect">
              <a:avLst/>
            </a:prstGeom>
            <a:solidFill>
              <a:srgbClr val="80BD41">
                <a:alpha val="100000"/>
              </a:srgbClr>
            </a:solidFill>
          </p:spPr>
          <p:txBody>
            <a:bodyPr/>
            <a:lstStyle/>
            <a:p/>
          </p:txBody>
        </p:sp>
        <p:sp>
          <p:nvSpPr>
            <p:cNvPr id="51" name="rc51"/>
            <p:cNvSpPr/>
            <p:nvPr/>
          </p:nvSpPr>
          <p:spPr>
            <a:xfrm>
              <a:off x="3138609" y="3441605"/>
              <a:ext cx="203168" cy="24875"/>
            </a:xfrm>
            <a:prstGeom prst="rect">
              <a:avLst/>
            </a:prstGeom>
            <a:solidFill>
              <a:srgbClr val="0058AB">
                <a:alpha val="100000"/>
              </a:srgbClr>
            </a:solidFill>
          </p:spPr>
          <p:txBody>
            <a:bodyPr/>
            <a:lstStyle/>
            <a:p/>
          </p:txBody>
        </p:sp>
        <p:sp>
          <p:nvSpPr>
            <p:cNvPr id="52" name="rc52"/>
            <p:cNvSpPr/>
            <p:nvPr/>
          </p:nvSpPr>
          <p:spPr>
            <a:xfrm>
              <a:off x="3138609" y="3466481"/>
              <a:ext cx="203168" cy="12439"/>
            </a:xfrm>
            <a:prstGeom prst="rect">
              <a:avLst/>
            </a:prstGeom>
            <a:solidFill>
              <a:srgbClr val="1CABE2">
                <a:alpha val="100000"/>
              </a:srgbClr>
            </a:solidFill>
          </p:spPr>
          <p:txBody>
            <a:bodyPr/>
            <a:lstStyle/>
            <a:p/>
          </p:txBody>
        </p:sp>
        <p:sp>
          <p:nvSpPr>
            <p:cNvPr id="53" name="rc53"/>
            <p:cNvSpPr/>
            <p:nvPr/>
          </p:nvSpPr>
          <p:spPr>
            <a:xfrm>
              <a:off x="3364352" y="3459312"/>
              <a:ext cx="203168" cy="1226074"/>
            </a:xfrm>
            <a:prstGeom prst="rect">
              <a:avLst/>
            </a:prstGeom>
            <a:solidFill>
              <a:srgbClr val="80BD41">
                <a:alpha val="100000"/>
              </a:srgbClr>
            </a:solidFill>
          </p:spPr>
          <p:txBody>
            <a:bodyPr/>
            <a:lstStyle/>
            <a:p/>
          </p:txBody>
        </p:sp>
        <p:sp>
          <p:nvSpPr>
            <p:cNvPr id="54" name="rc54"/>
            <p:cNvSpPr/>
            <p:nvPr/>
          </p:nvSpPr>
          <p:spPr>
            <a:xfrm>
              <a:off x="3364352" y="3421394"/>
              <a:ext cx="203168" cy="25280"/>
            </a:xfrm>
            <a:prstGeom prst="rect">
              <a:avLst/>
            </a:prstGeom>
            <a:solidFill>
              <a:srgbClr val="0058AB">
                <a:alpha val="100000"/>
              </a:srgbClr>
            </a:solidFill>
          </p:spPr>
          <p:txBody>
            <a:bodyPr/>
            <a:lstStyle/>
            <a:p/>
          </p:txBody>
        </p:sp>
        <p:sp>
          <p:nvSpPr>
            <p:cNvPr id="55" name="rc55"/>
            <p:cNvSpPr/>
            <p:nvPr/>
          </p:nvSpPr>
          <p:spPr>
            <a:xfrm>
              <a:off x="3364352" y="3446675"/>
              <a:ext cx="203168" cy="12637"/>
            </a:xfrm>
            <a:prstGeom prst="rect">
              <a:avLst/>
            </a:prstGeom>
            <a:solidFill>
              <a:srgbClr val="1CABE2">
                <a:alpha val="100000"/>
              </a:srgbClr>
            </a:solidFill>
          </p:spPr>
          <p:txBody>
            <a:bodyPr/>
            <a:lstStyle/>
            <a:p/>
          </p:txBody>
        </p:sp>
        <p:sp>
          <p:nvSpPr>
            <p:cNvPr id="56" name="rc56"/>
            <p:cNvSpPr/>
            <p:nvPr/>
          </p:nvSpPr>
          <p:spPr>
            <a:xfrm>
              <a:off x="3590094" y="3476528"/>
              <a:ext cx="203168" cy="1208858"/>
            </a:xfrm>
            <a:prstGeom prst="rect">
              <a:avLst/>
            </a:prstGeom>
            <a:solidFill>
              <a:srgbClr val="80BD41">
                <a:alpha val="100000"/>
              </a:srgbClr>
            </a:solidFill>
          </p:spPr>
          <p:txBody>
            <a:bodyPr/>
            <a:lstStyle/>
            <a:p/>
          </p:txBody>
        </p:sp>
        <p:sp>
          <p:nvSpPr>
            <p:cNvPr id="57" name="rc57"/>
            <p:cNvSpPr/>
            <p:nvPr/>
          </p:nvSpPr>
          <p:spPr>
            <a:xfrm>
              <a:off x="3590094" y="3426160"/>
              <a:ext cx="203168" cy="25184"/>
            </a:xfrm>
            <a:prstGeom prst="rect">
              <a:avLst/>
            </a:prstGeom>
            <a:solidFill>
              <a:srgbClr val="0058AB">
                <a:alpha val="100000"/>
              </a:srgbClr>
            </a:solidFill>
          </p:spPr>
          <p:txBody>
            <a:bodyPr/>
            <a:lstStyle/>
            <a:p/>
          </p:txBody>
        </p:sp>
        <p:sp>
          <p:nvSpPr>
            <p:cNvPr id="58" name="rc58"/>
            <p:cNvSpPr/>
            <p:nvPr/>
          </p:nvSpPr>
          <p:spPr>
            <a:xfrm>
              <a:off x="3590094" y="3451344"/>
              <a:ext cx="203168" cy="25184"/>
            </a:xfrm>
            <a:prstGeom prst="rect">
              <a:avLst/>
            </a:prstGeom>
            <a:solidFill>
              <a:srgbClr val="1CABE2">
                <a:alpha val="100000"/>
              </a:srgbClr>
            </a:solidFill>
          </p:spPr>
          <p:txBody>
            <a:bodyPr/>
            <a:lstStyle/>
            <a:p/>
          </p:txBody>
        </p:sp>
        <p:sp>
          <p:nvSpPr>
            <p:cNvPr id="59" name="rc59"/>
            <p:cNvSpPr/>
            <p:nvPr/>
          </p:nvSpPr>
          <p:spPr>
            <a:xfrm>
              <a:off x="3815836" y="3434800"/>
              <a:ext cx="203168" cy="1250586"/>
            </a:xfrm>
            <a:prstGeom prst="rect">
              <a:avLst/>
            </a:prstGeom>
            <a:solidFill>
              <a:srgbClr val="80BD41">
                <a:alpha val="100000"/>
              </a:srgbClr>
            </a:solidFill>
          </p:spPr>
          <p:txBody>
            <a:bodyPr/>
            <a:lstStyle/>
            <a:p/>
          </p:txBody>
        </p:sp>
        <p:sp>
          <p:nvSpPr>
            <p:cNvPr id="60" name="rc60"/>
            <p:cNvSpPr/>
            <p:nvPr/>
          </p:nvSpPr>
          <p:spPr>
            <a:xfrm>
              <a:off x="3815836" y="3382694"/>
              <a:ext cx="203168" cy="39081"/>
            </a:xfrm>
            <a:prstGeom prst="rect">
              <a:avLst/>
            </a:prstGeom>
            <a:solidFill>
              <a:srgbClr val="0058AB">
                <a:alpha val="100000"/>
              </a:srgbClr>
            </a:solidFill>
          </p:spPr>
          <p:txBody>
            <a:bodyPr/>
            <a:lstStyle/>
            <a:p/>
          </p:txBody>
        </p:sp>
        <p:sp>
          <p:nvSpPr>
            <p:cNvPr id="61" name="rc61"/>
            <p:cNvSpPr/>
            <p:nvPr/>
          </p:nvSpPr>
          <p:spPr>
            <a:xfrm>
              <a:off x="3815836" y="3421776"/>
              <a:ext cx="203168" cy="13024"/>
            </a:xfrm>
            <a:prstGeom prst="rect">
              <a:avLst/>
            </a:prstGeom>
            <a:solidFill>
              <a:srgbClr val="1CABE2">
                <a:alpha val="100000"/>
              </a:srgbClr>
            </a:solidFill>
          </p:spPr>
          <p:txBody>
            <a:bodyPr/>
            <a:lstStyle/>
            <a:p/>
          </p:txBody>
        </p:sp>
        <p:sp>
          <p:nvSpPr>
            <p:cNvPr id="62" name="rc62"/>
            <p:cNvSpPr/>
            <p:nvPr/>
          </p:nvSpPr>
          <p:spPr>
            <a:xfrm>
              <a:off x="4041579" y="3413833"/>
              <a:ext cx="203168" cy="1271553"/>
            </a:xfrm>
            <a:prstGeom prst="rect">
              <a:avLst/>
            </a:prstGeom>
            <a:solidFill>
              <a:srgbClr val="80BD41">
                <a:alpha val="100000"/>
              </a:srgbClr>
            </a:solidFill>
          </p:spPr>
          <p:txBody>
            <a:bodyPr/>
            <a:lstStyle/>
            <a:p/>
          </p:txBody>
        </p:sp>
        <p:sp>
          <p:nvSpPr>
            <p:cNvPr id="63" name="rc63"/>
            <p:cNvSpPr/>
            <p:nvPr/>
          </p:nvSpPr>
          <p:spPr>
            <a:xfrm>
              <a:off x="4041579" y="3374506"/>
              <a:ext cx="203168" cy="26216"/>
            </a:xfrm>
            <a:prstGeom prst="rect">
              <a:avLst/>
            </a:prstGeom>
            <a:solidFill>
              <a:srgbClr val="0058AB">
                <a:alpha val="100000"/>
              </a:srgbClr>
            </a:solidFill>
          </p:spPr>
          <p:txBody>
            <a:bodyPr/>
            <a:lstStyle/>
            <a:p/>
          </p:txBody>
        </p:sp>
        <p:sp>
          <p:nvSpPr>
            <p:cNvPr id="64" name="rc64"/>
            <p:cNvSpPr/>
            <p:nvPr/>
          </p:nvSpPr>
          <p:spPr>
            <a:xfrm>
              <a:off x="4041579" y="3400722"/>
              <a:ext cx="203168" cy="13110"/>
            </a:xfrm>
            <a:prstGeom prst="rect">
              <a:avLst/>
            </a:prstGeom>
            <a:solidFill>
              <a:srgbClr val="1CABE2">
                <a:alpha val="100000"/>
              </a:srgbClr>
            </a:solidFill>
          </p:spPr>
          <p:txBody>
            <a:bodyPr/>
            <a:lstStyle/>
            <a:p/>
          </p:txBody>
        </p:sp>
        <p:sp>
          <p:nvSpPr>
            <p:cNvPr id="65" name="rc65"/>
            <p:cNvSpPr/>
            <p:nvPr/>
          </p:nvSpPr>
          <p:spPr>
            <a:xfrm>
              <a:off x="4267321" y="3410236"/>
              <a:ext cx="203168" cy="1275150"/>
            </a:xfrm>
            <a:prstGeom prst="rect">
              <a:avLst/>
            </a:prstGeom>
            <a:solidFill>
              <a:srgbClr val="80BD41">
                <a:alpha val="100000"/>
              </a:srgbClr>
            </a:solidFill>
          </p:spPr>
          <p:txBody>
            <a:bodyPr/>
            <a:lstStyle/>
            <a:p/>
          </p:txBody>
        </p:sp>
        <p:sp>
          <p:nvSpPr>
            <p:cNvPr id="66" name="rc66"/>
            <p:cNvSpPr/>
            <p:nvPr/>
          </p:nvSpPr>
          <p:spPr>
            <a:xfrm>
              <a:off x="4267321" y="3370798"/>
              <a:ext cx="203168" cy="13144"/>
            </a:xfrm>
            <a:prstGeom prst="rect">
              <a:avLst/>
            </a:prstGeom>
            <a:solidFill>
              <a:srgbClr val="0058AB">
                <a:alpha val="100000"/>
              </a:srgbClr>
            </a:solidFill>
          </p:spPr>
          <p:txBody>
            <a:bodyPr/>
            <a:lstStyle/>
            <a:p/>
          </p:txBody>
        </p:sp>
        <p:sp>
          <p:nvSpPr>
            <p:cNvPr id="67" name="rc67"/>
            <p:cNvSpPr/>
            <p:nvPr/>
          </p:nvSpPr>
          <p:spPr>
            <a:xfrm>
              <a:off x="4267321" y="3383943"/>
              <a:ext cx="203168" cy="26292"/>
            </a:xfrm>
            <a:prstGeom prst="rect">
              <a:avLst/>
            </a:prstGeom>
            <a:solidFill>
              <a:srgbClr val="1CABE2">
                <a:alpha val="100000"/>
              </a:srgbClr>
            </a:solidFill>
          </p:spPr>
          <p:txBody>
            <a:bodyPr/>
            <a:lstStyle/>
            <a:p/>
          </p:txBody>
        </p:sp>
        <p:sp>
          <p:nvSpPr>
            <p:cNvPr id="68" name="rc68"/>
            <p:cNvSpPr/>
            <p:nvPr/>
          </p:nvSpPr>
          <p:spPr>
            <a:xfrm>
              <a:off x="4493063" y="3391060"/>
              <a:ext cx="203168" cy="1294327"/>
            </a:xfrm>
            <a:prstGeom prst="rect">
              <a:avLst/>
            </a:prstGeom>
            <a:solidFill>
              <a:srgbClr val="80BD41">
                <a:alpha val="100000"/>
              </a:srgbClr>
            </a:solidFill>
          </p:spPr>
          <p:txBody>
            <a:bodyPr/>
            <a:lstStyle/>
            <a:p/>
          </p:txBody>
        </p:sp>
        <p:sp>
          <p:nvSpPr>
            <p:cNvPr id="69" name="rc69"/>
            <p:cNvSpPr/>
            <p:nvPr/>
          </p:nvSpPr>
          <p:spPr>
            <a:xfrm>
              <a:off x="4493063" y="3351029"/>
              <a:ext cx="203168" cy="13343"/>
            </a:xfrm>
            <a:prstGeom prst="rect">
              <a:avLst/>
            </a:prstGeom>
            <a:solidFill>
              <a:srgbClr val="0058AB">
                <a:alpha val="100000"/>
              </a:srgbClr>
            </a:solidFill>
          </p:spPr>
          <p:txBody>
            <a:bodyPr/>
            <a:lstStyle/>
            <a:p/>
          </p:txBody>
        </p:sp>
        <p:sp>
          <p:nvSpPr>
            <p:cNvPr id="70" name="rc70"/>
            <p:cNvSpPr/>
            <p:nvPr/>
          </p:nvSpPr>
          <p:spPr>
            <a:xfrm>
              <a:off x="4493063" y="3364372"/>
              <a:ext cx="203168" cy="26687"/>
            </a:xfrm>
            <a:prstGeom prst="rect">
              <a:avLst/>
            </a:prstGeom>
            <a:solidFill>
              <a:srgbClr val="1CABE2">
                <a:alpha val="100000"/>
              </a:srgbClr>
            </a:solidFill>
          </p:spPr>
          <p:txBody>
            <a:bodyPr/>
            <a:lstStyle/>
            <a:p/>
          </p:txBody>
        </p:sp>
        <p:sp>
          <p:nvSpPr>
            <p:cNvPr id="71" name="rc71"/>
            <p:cNvSpPr/>
            <p:nvPr/>
          </p:nvSpPr>
          <p:spPr>
            <a:xfrm>
              <a:off x="4718806" y="3372472"/>
              <a:ext cx="203168" cy="1312915"/>
            </a:xfrm>
            <a:prstGeom prst="rect">
              <a:avLst/>
            </a:prstGeom>
            <a:solidFill>
              <a:srgbClr val="80BD41">
                <a:alpha val="100000"/>
              </a:srgbClr>
            </a:solidFill>
          </p:spPr>
          <p:txBody>
            <a:bodyPr/>
            <a:lstStyle/>
            <a:p/>
          </p:txBody>
        </p:sp>
        <p:sp>
          <p:nvSpPr>
            <p:cNvPr id="72" name="rc72"/>
            <p:cNvSpPr/>
            <p:nvPr/>
          </p:nvSpPr>
          <p:spPr>
            <a:xfrm>
              <a:off x="4718806" y="3359209"/>
              <a:ext cx="203168" cy="13262"/>
            </a:xfrm>
            <a:prstGeom prst="rect">
              <a:avLst/>
            </a:prstGeom>
            <a:solidFill>
              <a:srgbClr val="0058AB">
                <a:alpha val="100000"/>
              </a:srgbClr>
            </a:solidFill>
          </p:spPr>
          <p:txBody>
            <a:bodyPr/>
            <a:lstStyle/>
            <a:p/>
          </p:txBody>
        </p:sp>
        <p:sp>
          <p:nvSpPr>
            <p:cNvPr id="73" name="rc73"/>
            <p:cNvSpPr/>
            <p:nvPr/>
          </p:nvSpPr>
          <p:spPr>
            <a:xfrm>
              <a:off x="4718806" y="3372472"/>
              <a:ext cx="203168" cy="0"/>
            </a:xfrm>
            <a:prstGeom prst="rect">
              <a:avLst/>
            </a:prstGeom>
            <a:solidFill>
              <a:srgbClr val="1CABE2">
                <a:alpha val="100000"/>
              </a:srgbClr>
            </a:solidFill>
          </p:spPr>
          <p:txBody>
            <a:bodyPr/>
            <a:lstStyle/>
            <a:p/>
          </p:txBody>
        </p:sp>
        <p:sp>
          <p:nvSpPr>
            <p:cNvPr id="74" name="rc74"/>
            <p:cNvSpPr/>
            <p:nvPr/>
          </p:nvSpPr>
          <p:spPr>
            <a:xfrm>
              <a:off x="4944548" y="3406861"/>
              <a:ext cx="203168" cy="1278525"/>
            </a:xfrm>
            <a:prstGeom prst="rect">
              <a:avLst/>
            </a:prstGeom>
            <a:solidFill>
              <a:srgbClr val="80BD41">
                <a:alpha val="100000"/>
              </a:srgbClr>
            </a:solidFill>
          </p:spPr>
          <p:txBody>
            <a:bodyPr/>
            <a:lstStyle/>
            <a:p/>
          </p:txBody>
        </p:sp>
        <p:sp>
          <p:nvSpPr>
            <p:cNvPr id="75" name="rc75"/>
            <p:cNvSpPr/>
            <p:nvPr/>
          </p:nvSpPr>
          <p:spPr>
            <a:xfrm>
              <a:off x="4944548" y="3380770"/>
              <a:ext cx="203168" cy="13045"/>
            </a:xfrm>
            <a:prstGeom prst="rect">
              <a:avLst/>
            </a:prstGeom>
            <a:solidFill>
              <a:srgbClr val="0058AB">
                <a:alpha val="100000"/>
              </a:srgbClr>
            </a:solidFill>
          </p:spPr>
          <p:txBody>
            <a:bodyPr/>
            <a:lstStyle/>
            <a:p/>
          </p:txBody>
        </p:sp>
        <p:sp>
          <p:nvSpPr>
            <p:cNvPr id="76" name="rc76"/>
            <p:cNvSpPr/>
            <p:nvPr/>
          </p:nvSpPr>
          <p:spPr>
            <a:xfrm>
              <a:off x="4944548" y="3393815"/>
              <a:ext cx="203168" cy="13045"/>
            </a:xfrm>
            <a:prstGeom prst="rect">
              <a:avLst/>
            </a:prstGeom>
            <a:solidFill>
              <a:srgbClr val="1CABE2">
                <a:alpha val="100000"/>
              </a:srgbClr>
            </a:solidFill>
          </p:spPr>
          <p:txBody>
            <a:bodyPr/>
            <a:lstStyle/>
            <a:p/>
          </p:txBody>
        </p:sp>
        <p:sp>
          <p:nvSpPr>
            <p:cNvPr id="77" name="rc77"/>
            <p:cNvSpPr/>
            <p:nvPr/>
          </p:nvSpPr>
          <p:spPr>
            <a:xfrm>
              <a:off x="5170291" y="3409078"/>
              <a:ext cx="203168" cy="1276309"/>
            </a:xfrm>
            <a:prstGeom prst="rect">
              <a:avLst/>
            </a:prstGeom>
            <a:solidFill>
              <a:srgbClr val="80BD41">
                <a:alpha val="100000"/>
              </a:srgbClr>
            </a:solidFill>
          </p:spPr>
          <p:txBody>
            <a:bodyPr/>
            <a:lstStyle/>
            <a:p/>
          </p:txBody>
        </p:sp>
        <p:sp>
          <p:nvSpPr>
            <p:cNvPr id="78" name="rc78"/>
            <p:cNvSpPr/>
            <p:nvPr/>
          </p:nvSpPr>
          <p:spPr>
            <a:xfrm>
              <a:off x="5170291" y="3396186"/>
              <a:ext cx="203168" cy="12891"/>
            </a:xfrm>
            <a:prstGeom prst="rect">
              <a:avLst/>
            </a:prstGeom>
            <a:solidFill>
              <a:srgbClr val="0058AB">
                <a:alpha val="100000"/>
              </a:srgbClr>
            </a:solidFill>
          </p:spPr>
          <p:txBody>
            <a:bodyPr/>
            <a:lstStyle/>
            <a:p/>
          </p:txBody>
        </p:sp>
        <p:sp>
          <p:nvSpPr>
            <p:cNvPr id="79" name="rc79"/>
            <p:cNvSpPr/>
            <p:nvPr/>
          </p:nvSpPr>
          <p:spPr>
            <a:xfrm>
              <a:off x="5170291" y="3409078"/>
              <a:ext cx="203168" cy="0"/>
            </a:xfrm>
            <a:prstGeom prst="rect">
              <a:avLst/>
            </a:prstGeom>
            <a:solidFill>
              <a:srgbClr val="1CABE2">
                <a:alpha val="100000"/>
              </a:srgbClr>
            </a:solidFill>
          </p:spPr>
          <p:txBody>
            <a:bodyPr/>
            <a:lstStyle/>
            <a:p/>
          </p:txBody>
        </p:sp>
        <p:sp>
          <p:nvSpPr>
            <p:cNvPr id="80" name="rc80"/>
            <p:cNvSpPr/>
            <p:nvPr/>
          </p:nvSpPr>
          <p:spPr>
            <a:xfrm>
              <a:off x="5396033" y="3431242"/>
              <a:ext cx="203168" cy="1254144"/>
            </a:xfrm>
            <a:prstGeom prst="rect">
              <a:avLst/>
            </a:prstGeom>
            <a:solidFill>
              <a:srgbClr val="80BD41">
                <a:alpha val="100000"/>
              </a:srgbClr>
            </a:solidFill>
          </p:spPr>
          <p:txBody>
            <a:bodyPr/>
            <a:lstStyle/>
            <a:p/>
          </p:txBody>
        </p:sp>
        <p:sp>
          <p:nvSpPr>
            <p:cNvPr id="81" name="rc81"/>
            <p:cNvSpPr/>
            <p:nvPr/>
          </p:nvSpPr>
          <p:spPr>
            <a:xfrm>
              <a:off x="5396033" y="3418573"/>
              <a:ext cx="203168" cy="12669"/>
            </a:xfrm>
            <a:prstGeom prst="rect">
              <a:avLst/>
            </a:prstGeom>
            <a:solidFill>
              <a:srgbClr val="0058AB">
                <a:alpha val="100000"/>
              </a:srgbClr>
            </a:solidFill>
          </p:spPr>
          <p:txBody>
            <a:bodyPr/>
            <a:lstStyle/>
            <a:p/>
          </p:txBody>
        </p:sp>
        <p:sp>
          <p:nvSpPr>
            <p:cNvPr id="82" name="rc82"/>
            <p:cNvSpPr/>
            <p:nvPr/>
          </p:nvSpPr>
          <p:spPr>
            <a:xfrm>
              <a:off x="5396033" y="3431242"/>
              <a:ext cx="203168" cy="0"/>
            </a:xfrm>
            <a:prstGeom prst="rect">
              <a:avLst/>
            </a:prstGeom>
            <a:solidFill>
              <a:srgbClr val="1CABE2">
                <a:alpha val="100000"/>
              </a:srgbClr>
            </a:solidFill>
          </p:spPr>
          <p:txBody>
            <a:bodyPr/>
            <a:lstStyle/>
            <a:p/>
          </p:txBody>
        </p:sp>
        <p:sp>
          <p:nvSpPr>
            <p:cNvPr id="83" name="rc83"/>
            <p:cNvSpPr/>
            <p:nvPr/>
          </p:nvSpPr>
          <p:spPr>
            <a:xfrm>
              <a:off x="5621775" y="3472902"/>
              <a:ext cx="203168" cy="1212484"/>
            </a:xfrm>
            <a:prstGeom prst="rect">
              <a:avLst/>
            </a:prstGeom>
            <a:solidFill>
              <a:srgbClr val="80BD41">
                <a:alpha val="100000"/>
              </a:srgbClr>
            </a:solidFill>
          </p:spPr>
          <p:txBody>
            <a:bodyPr/>
            <a:lstStyle/>
            <a:p/>
          </p:txBody>
        </p:sp>
        <p:sp>
          <p:nvSpPr>
            <p:cNvPr id="84" name="rc84"/>
            <p:cNvSpPr/>
            <p:nvPr/>
          </p:nvSpPr>
          <p:spPr>
            <a:xfrm>
              <a:off x="5621775" y="3448157"/>
              <a:ext cx="203168" cy="12371"/>
            </a:xfrm>
            <a:prstGeom prst="rect">
              <a:avLst/>
            </a:prstGeom>
            <a:solidFill>
              <a:srgbClr val="0058AB">
                <a:alpha val="100000"/>
              </a:srgbClr>
            </a:solidFill>
          </p:spPr>
          <p:txBody>
            <a:bodyPr/>
            <a:lstStyle/>
            <a:p/>
          </p:txBody>
        </p:sp>
        <p:sp>
          <p:nvSpPr>
            <p:cNvPr id="85" name="rc85"/>
            <p:cNvSpPr/>
            <p:nvPr/>
          </p:nvSpPr>
          <p:spPr>
            <a:xfrm>
              <a:off x="5621775" y="3460528"/>
              <a:ext cx="203168" cy="12373"/>
            </a:xfrm>
            <a:prstGeom prst="rect">
              <a:avLst/>
            </a:prstGeom>
            <a:solidFill>
              <a:srgbClr val="1CABE2">
                <a:alpha val="100000"/>
              </a:srgbClr>
            </a:solidFill>
          </p:spPr>
          <p:txBody>
            <a:bodyPr/>
            <a:lstStyle/>
            <a:p/>
          </p:txBody>
        </p:sp>
        <p:sp>
          <p:nvSpPr>
            <p:cNvPr id="86" name="rc86"/>
            <p:cNvSpPr/>
            <p:nvPr/>
          </p:nvSpPr>
          <p:spPr>
            <a:xfrm>
              <a:off x="5847518" y="3529063"/>
              <a:ext cx="203168" cy="1156323"/>
            </a:xfrm>
            <a:prstGeom prst="rect">
              <a:avLst/>
            </a:prstGeom>
            <a:solidFill>
              <a:srgbClr val="80BD41">
                <a:alpha val="100000"/>
              </a:srgbClr>
            </a:solidFill>
          </p:spPr>
          <p:txBody>
            <a:bodyPr/>
            <a:lstStyle/>
            <a:p/>
          </p:txBody>
        </p:sp>
        <p:sp>
          <p:nvSpPr>
            <p:cNvPr id="87" name="rc87"/>
            <p:cNvSpPr/>
            <p:nvPr/>
          </p:nvSpPr>
          <p:spPr>
            <a:xfrm>
              <a:off x="5847518" y="3505463"/>
              <a:ext cx="203168" cy="23599"/>
            </a:xfrm>
            <a:prstGeom prst="rect">
              <a:avLst/>
            </a:prstGeom>
            <a:solidFill>
              <a:srgbClr val="0058AB">
                <a:alpha val="100000"/>
              </a:srgbClr>
            </a:solidFill>
          </p:spPr>
          <p:txBody>
            <a:bodyPr/>
            <a:lstStyle/>
            <a:p/>
          </p:txBody>
        </p:sp>
        <p:sp>
          <p:nvSpPr>
            <p:cNvPr id="88" name="rc88"/>
            <p:cNvSpPr/>
            <p:nvPr/>
          </p:nvSpPr>
          <p:spPr>
            <a:xfrm>
              <a:off x="5847518" y="3529063"/>
              <a:ext cx="203168" cy="0"/>
            </a:xfrm>
            <a:prstGeom prst="rect">
              <a:avLst/>
            </a:prstGeom>
            <a:solidFill>
              <a:srgbClr val="1CABE2">
                <a:alpha val="100000"/>
              </a:srgbClr>
            </a:solidFill>
          </p:spPr>
          <p:txBody>
            <a:bodyPr/>
            <a:lstStyle/>
            <a:p/>
          </p:txBody>
        </p:sp>
        <p:sp>
          <p:nvSpPr>
            <p:cNvPr id="89" name="rc89"/>
            <p:cNvSpPr/>
            <p:nvPr/>
          </p:nvSpPr>
          <p:spPr>
            <a:xfrm>
              <a:off x="6073260" y="3636842"/>
              <a:ext cx="203168" cy="1048544"/>
            </a:xfrm>
            <a:prstGeom prst="rect">
              <a:avLst/>
            </a:prstGeom>
            <a:solidFill>
              <a:srgbClr val="80BD41">
                <a:alpha val="100000"/>
              </a:srgbClr>
            </a:solidFill>
          </p:spPr>
          <p:txBody>
            <a:bodyPr/>
            <a:lstStyle/>
            <a:p/>
          </p:txBody>
        </p:sp>
        <p:sp>
          <p:nvSpPr>
            <p:cNvPr id="90" name="rc90"/>
            <p:cNvSpPr/>
            <p:nvPr/>
          </p:nvSpPr>
          <p:spPr>
            <a:xfrm>
              <a:off x="6073260" y="3581656"/>
              <a:ext cx="203168" cy="55186"/>
            </a:xfrm>
            <a:prstGeom prst="rect">
              <a:avLst/>
            </a:prstGeom>
            <a:solidFill>
              <a:srgbClr val="0058AB">
                <a:alpha val="100000"/>
              </a:srgbClr>
            </a:solidFill>
          </p:spPr>
          <p:txBody>
            <a:bodyPr/>
            <a:lstStyle/>
            <a:p/>
          </p:txBody>
        </p:sp>
        <p:sp>
          <p:nvSpPr>
            <p:cNvPr id="91" name="rc91"/>
            <p:cNvSpPr/>
            <p:nvPr/>
          </p:nvSpPr>
          <p:spPr>
            <a:xfrm>
              <a:off x="6073260" y="3636842"/>
              <a:ext cx="203168" cy="0"/>
            </a:xfrm>
            <a:prstGeom prst="rect">
              <a:avLst/>
            </a:prstGeom>
            <a:solidFill>
              <a:srgbClr val="1CABE2">
                <a:alpha val="100000"/>
              </a:srgbClr>
            </a:solidFill>
          </p:spPr>
          <p:txBody>
            <a:bodyPr/>
            <a:lstStyle/>
            <a:p/>
          </p:txBody>
        </p:sp>
        <p:sp>
          <p:nvSpPr>
            <p:cNvPr id="92" name="rc92"/>
            <p:cNvSpPr/>
            <p:nvPr/>
          </p:nvSpPr>
          <p:spPr>
            <a:xfrm>
              <a:off x="6299002" y="3600971"/>
              <a:ext cx="203168" cy="1084415"/>
            </a:xfrm>
            <a:prstGeom prst="rect">
              <a:avLst/>
            </a:prstGeom>
            <a:solidFill>
              <a:srgbClr val="80BD41">
                <a:alpha val="100000"/>
              </a:srgbClr>
            </a:solidFill>
          </p:spPr>
          <p:txBody>
            <a:bodyPr/>
            <a:lstStyle/>
            <a:p/>
          </p:txBody>
        </p:sp>
        <p:sp>
          <p:nvSpPr>
            <p:cNvPr id="93" name="rc93"/>
            <p:cNvSpPr/>
            <p:nvPr/>
          </p:nvSpPr>
          <p:spPr>
            <a:xfrm>
              <a:off x="6299002" y="3567431"/>
              <a:ext cx="203168" cy="33539"/>
            </a:xfrm>
            <a:prstGeom prst="rect">
              <a:avLst/>
            </a:prstGeom>
            <a:solidFill>
              <a:srgbClr val="0058AB">
                <a:alpha val="100000"/>
              </a:srgbClr>
            </a:solidFill>
          </p:spPr>
          <p:txBody>
            <a:bodyPr/>
            <a:lstStyle/>
            <a:p/>
          </p:txBody>
        </p:sp>
        <p:sp>
          <p:nvSpPr>
            <p:cNvPr id="94" name="rc94"/>
            <p:cNvSpPr/>
            <p:nvPr/>
          </p:nvSpPr>
          <p:spPr>
            <a:xfrm>
              <a:off x="6299002" y="3600971"/>
              <a:ext cx="203168" cy="0"/>
            </a:xfrm>
            <a:prstGeom prst="rect">
              <a:avLst/>
            </a:prstGeom>
            <a:solidFill>
              <a:srgbClr val="1CABE2">
                <a:alpha val="100000"/>
              </a:srgbClr>
            </a:solidFill>
          </p:spPr>
          <p:txBody>
            <a:bodyPr/>
            <a:lstStyle/>
            <a:p/>
          </p:txBody>
        </p:sp>
        <p:sp>
          <p:nvSpPr>
            <p:cNvPr id="95" name="rc95"/>
            <p:cNvSpPr/>
            <p:nvPr/>
          </p:nvSpPr>
          <p:spPr>
            <a:xfrm>
              <a:off x="6524745" y="3608526"/>
              <a:ext cx="203168" cy="1076860"/>
            </a:xfrm>
            <a:prstGeom prst="rect">
              <a:avLst/>
            </a:prstGeom>
            <a:solidFill>
              <a:srgbClr val="80BD41">
                <a:alpha val="100000"/>
              </a:srgbClr>
            </a:solidFill>
          </p:spPr>
          <p:txBody>
            <a:bodyPr/>
            <a:lstStyle/>
            <a:p/>
          </p:txBody>
        </p:sp>
        <p:sp>
          <p:nvSpPr>
            <p:cNvPr id="96" name="rc96"/>
            <p:cNvSpPr/>
            <p:nvPr/>
          </p:nvSpPr>
          <p:spPr>
            <a:xfrm>
              <a:off x="6524745" y="3551850"/>
              <a:ext cx="203168" cy="56676"/>
            </a:xfrm>
            <a:prstGeom prst="rect">
              <a:avLst/>
            </a:prstGeom>
            <a:solidFill>
              <a:srgbClr val="0058AB">
                <a:alpha val="100000"/>
              </a:srgbClr>
            </a:solidFill>
          </p:spPr>
          <p:txBody>
            <a:bodyPr/>
            <a:lstStyle/>
            <a:p/>
          </p:txBody>
        </p:sp>
        <p:sp>
          <p:nvSpPr>
            <p:cNvPr id="97" name="rc97"/>
            <p:cNvSpPr/>
            <p:nvPr/>
          </p:nvSpPr>
          <p:spPr>
            <a:xfrm>
              <a:off x="6524745" y="3608526"/>
              <a:ext cx="203168" cy="0"/>
            </a:xfrm>
            <a:prstGeom prst="rect">
              <a:avLst/>
            </a:prstGeom>
            <a:solidFill>
              <a:srgbClr val="1CABE2">
                <a:alpha val="100000"/>
              </a:srgbClr>
            </a:solidFill>
          </p:spPr>
          <p:txBody>
            <a:bodyPr/>
            <a:lstStyle/>
            <a:p/>
          </p:txBody>
        </p:sp>
        <p:sp>
          <p:nvSpPr>
            <p:cNvPr id="98" name="rc98"/>
            <p:cNvSpPr/>
            <p:nvPr/>
          </p:nvSpPr>
          <p:spPr>
            <a:xfrm>
              <a:off x="6750487" y="3621303"/>
              <a:ext cx="203168" cy="1064084"/>
            </a:xfrm>
            <a:prstGeom prst="rect">
              <a:avLst/>
            </a:prstGeom>
            <a:solidFill>
              <a:srgbClr val="80BD41">
                <a:alpha val="100000"/>
              </a:srgbClr>
            </a:solidFill>
          </p:spPr>
          <p:txBody>
            <a:bodyPr/>
            <a:lstStyle/>
            <a:p/>
          </p:txBody>
        </p:sp>
        <p:sp>
          <p:nvSpPr>
            <p:cNvPr id="99" name="rc99"/>
            <p:cNvSpPr/>
            <p:nvPr/>
          </p:nvSpPr>
          <p:spPr>
            <a:xfrm>
              <a:off x="6750487" y="3541209"/>
              <a:ext cx="203168" cy="80093"/>
            </a:xfrm>
            <a:prstGeom prst="rect">
              <a:avLst/>
            </a:prstGeom>
            <a:solidFill>
              <a:srgbClr val="0058AB">
                <a:alpha val="100000"/>
              </a:srgbClr>
            </a:solidFill>
          </p:spPr>
          <p:txBody>
            <a:bodyPr/>
            <a:lstStyle/>
            <a:p/>
          </p:txBody>
        </p:sp>
        <p:sp>
          <p:nvSpPr>
            <p:cNvPr id="100" name="rc100"/>
            <p:cNvSpPr/>
            <p:nvPr/>
          </p:nvSpPr>
          <p:spPr>
            <a:xfrm>
              <a:off x="6750487" y="3621303"/>
              <a:ext cx="203168" cy="0"/>
            </a:xfrm>
            <a:prstGeom prst="rect">
              <a:avLst/>
            </a:prstGeom>
            <a:solidFill>
              <a:srgbClr val="1CABE2">
                <a:alpha val="100000"/>
              </a:srgbClr>
            </a:solidFill>
          </p:spPr>
          <p:txBody>
            <a:bodyPr/>
            <a:lstStyle/>
            <a:p/>
          </p:txBody>
        </p:sp>
        <p:sp>
          <p:nvSpPr>
            <p:cNvPr id="101" name="rc101"/>
            <p:cNvSpPr/>
            <p:nvPr/>
          </p:nvSpPr>
          <p:spPr>
            <a:xfrm>
              <a:off x="6976229" y="3597828"/>
              <a:ext cx="203168" cy="1087558"/>
            </a:xfrm>
            <a:prstGeom prst="rect">
              <a:avLst/>
            </a:prstGeom>
            <a:solidFill>
              <a:srgbClr val="80BD41">
                <a:alpha val="100000"/>
              </a:srgbClr>
            </a:solidFill>
          </p:spPr>
          <p:txBody>
            <a:bodyPr/>
            <a:lstStyle/>
            <a:p/>
          </p:txBody>
        </p:sp>
        <p:sp>
          <p:nvSpPr>
            <p:cNvPr id="102" name="rc102"/>
            <p:cNvSpPr/>
            <p:nvPr/>
          </p:nvSpPr>
          <p:spPr>
            <a:xfrm>
              <a:off x="6976229" y="3540587"/>
              <a:ext cx="203168" cy="57241"/>
            </a:xfrm>
            <a:prstGeom prst="rect">
              <a:avLst/>
            </a:prstGeom>
            <a:solidFill>
              <a:srgbClr val="0058AB">
                <a:alpha val="100000"/>
              </a:srgbClr>
            </a:solidFill>
          </p:spPr>
          <p:txBody>
            <a:bodyPr/>
            <a:lstStyle/>
            <a:p/>
          </p:txBody>
        </p:sp>
        <p:sp>
          <p:nvSpPr>
            <p:cNvPr id="103" name="rc103"/>
            <p:cNvSpPr/>
            <p:nvPr/>
          </p:nvSpPr>
          <p:spPr>
            <a:xfrm>
              <a:off x="6976229" y="3597828"/>
              <a:ext cx="203168" cy="0"/>
            </a:xfrm>
            <a:prstGeom prst="rect">
              <a:avLst/>
            </a:prstGeom>
            <a:solidFill>
              <a:srgbClr val="1CABE2">
                <a:alpha val="100000"/>
              </a:srgbClr>
            </a:solidFill>
          </p:spPr>
          <p:txBody>
            <a:bodyPr/>
            <a:lstStyle/>
            <a:p/>
          </p:txBody>
        </p:sp>
        <p:sp>
          <p:nvSpPr>
            <p:cNvPr id="104" name="rc104"/>
            <p:cNvSpPr/>
            <p:nvPr/>
          </p:nvSpPr>
          <p:spPr>
            <a:xfrm>
              <a:off x="7201972" y="3538739"/>
              <a:ext cx="203168" cy="36681"/>
            </a:xfrm>
            <a:prstGeom prst="rect">
              <a:avLst/>
            </a:prstGeom>
            <a:solidFill>
              <a:srgbClr val="F26A21">
                <a:alpha val="100000"/>
              </a:srgbClr>
            </a:solidFill>
          </p:spPr>
          <p:txBody>
            <a:bodyPr/>
            <a:lstStyle/>
            <a:p/>
          </p:txBody>
        </p:sp>
        <p:sp>
          <p:nvSpPr>
            <p:cNvPr id="105" name="rc105"/>
            <p:cNvSpPr/>
            <p:nvPr/>
          </p:nvSpPr>
          <p:spPr>
            <a:xfrm>
              <a:off x="7201972" y="3575420"/>
              <a:ext cx="203168" cy="1109966"/>
            </a:xfrm>
            <a:prstGeom prst="rect">
              <a:avLst/>
            </a:prstGeom>
            <a:solidFill>
              <a:srgbClr val="FFC20E">
                <a:alpha val="100000"/>
              </a:srgbClr>
            </a:solidFill>
          </p:spPr>
          <p:txBody>
            <a:bodyPr/>
            <a:lstStyle/>
            <a:p/>
          </p:txBody>
        </p:sp>
        <p:sp>
          <p:nvSpPr>
            <p:cNvPr id="106" name="rc106"/>
            <p:cNvSpPr/>
            <p:nvPr/>
          </p:nvSpPr>
          <p:spPr>
            <a:xfrm>
              <a:off x="7427714" y="3534582"/>
              <a:ext cx="203168" cy="23505"/>
            </a:xfrm>
            <a:prstGeom prst="rect">
              <a:avLst/>
            </a:prstGeom>
            <a:solidFill>
              <a:srgbClr val="F26A21">
                <a:alpha val="100000"/>
              </a:srgbClr>
            </a:solidFill>
          </p:spPr>
          <p:txBody>
            <a:bodyPr/>
            <a:lstStyle/>
            <a:p/>
          </p:txBody>
        </p:sp>
        <p:sp>
          <p:nvSpPr>
            <p:cNvPr id="107" name="rc107"/>
            <p:cNvSpPr/>
            <p:nvPr/>
          </p:nvSpPr>
          <p:spPr>
            <a:xfrm>
              <a:off x="7427714" y="3558088"/>
              <a:ext cx="203168" cy="1127298"/>
            </a:xfrm>
            <a:prstGeom prst="rect">
              <a:avLst/>
            </a:prstGeom>
            <a:solidFill>
              <a:srgbClr val="FFC20E">
                <a:alpha val="100000"/>
              </a:srgbClr>
            </a:solidFill>
          </p:spPr>
          <p:txBody>
            <a:bodyPr/>
            <a:lstStyle/>
            <a:p/>
          </p:txBody>
        </p:sp>
        <p:sp>
          <p:nvSpPr>
            <p:cNvPr id="108" name="rc108"/>
            <p:cNvSpPr/>
            <p:nvPr/>
          </p:nvSpPr>
          <p:spPr>
            <a:xfrm>
              <a:off x="7653457" y="3529105"/>
              <a:ext cx="203168" cy="15062"/>
            </a:xfrm>
            <a:prstGeom prst="rect">
              <a:avLst/>
            </a:prstGeom>
            <a:solidFill>
              <a:srgbClr val="F26A21">
                <a:alpha val="100000"/>
              </a:srgbClr>
            </a:solidFill>
          </p:spPr>
          <p:txBody>
            <a:bodyPr/>
            <a:lstStyle/>
            <a:p/>
          </p:txBody>
        </p:sp>
        <p:sp>
          <p:nvSpPr>
            <p:cNvPr id="109" name="rc109"/>
            <p:cNvSpPr/>
            <p:nvPr/>
          </p:nvSpPr>
          <p:spPr>
            <a:xfrm>
              <a:off x="7653457" y="3544168"/>
              <a:ext cx="203168" cy="1141218"/>
            </a:xfrm>
            <a:prstGeom prst="rect">
              <a:avLst/>
            </a:prstGeom>
            <a:solidFill>
              <a:srgbClr val="FFC20E">
                <a:alpha val="100000"/>
              </a:srgbClr>
            </a:solidFill>
          </p:spPr>
          <p:txBody>
            <a:bodyPr/>
            <a:lstStyle/>
            <a:p/>
          </p:txBody>
        </p:sp>
        <p:sp>
          <p:nvSpPr>
            <p:cNvPr id="110" name="rc110"/>
            <p:cNvSpPr/>
            <p:nvPr/>
          </p:nvSpPr>
          <p:spPr>
            <a:xfrm>
              <a:off x="7879199" y="3523136"/>
              <a:ext cx="203168" cy="9652"/>
            </a:xfrm>
            <a:prstGeom prst="rect">
              <a:avLst/>
            </a:prstGeom>
            <a:solidFill>
              <a:srgbClr val="F26A21">
                <a:alpha val="100000"/>
              </a:srgbClr>
            </a:solidFill>
          </p:spPr>
          <p:txBody>
            <a:bodyPr/>
            <a:lstStyle/>
            <a:p/>
          </p:txBody>
        </p:sp>
        <p:sp>
          <p:nvSpPr>
            <p:cNvPr id="111" name="rc111"/>
            <p:cNvSpPr/>
            <p:nvPr/>
          </p:nvSpPr>
          <p:spPr>
            <a:xfrm>
              <a:off x="7879199" y="3532789"/>
              <a:ext cx="203168" cy="1152597"/>
            </a:xfrm>
            <a:prstGeom prst="rect">
              <a:avLst/>
            </a:prstGeom>
            <a:solidFill>
              <a:srgbClr val="FFC20E">
                <a:alpha val="100000"/>
              </a:srgbClr>
            </a:solidFill>
          </p:spPr>
          <p:txBody>
            <a:bodyPr/>
            <a:lstStyle/>
            <a:p/>
          </p:txBody>
        </p:sp>
        <p:sp>
          <p:nvSpPr>
            <p:cNvPr id="112" name="rc112"/>
            <p:cNvSpPr/>
            <p:nvPr/>
          </p:nvSpPr>
          <p:spPr>
            <a:xfrm>
              <a:off x="8104941" y="3516216"/>
              <a:ext cx="203168" cy="6185"/>
            </a:xfrm>
            <a:prstGeom prst="rect">
              <a:avLst/>
            </a:prstGeom>
            <a:solidFill>
              <a:srgbClr val="F26A21">
                <a:alpha val="100000"/>
              </a:srgbClr>
            </a:solidFill>
          </p:spPr>
          <p:txBody>
            <a:bodyPr/>
            <a:lstStyle/>
            <a:p/>
          </p:txBody>
        </p:sp>
        <p:sp>
          <p:nvSpPr>
            <p:cNvPr id="113" name="rc113"/>
            <p:cNvSpPr/>
            <p:nvPr/>
          </p:nvSpPr>
          <p:spPr>
            <a:xfrm>
              <a:off x="8104941" y="3522402"/>
              <a:ext cx="203168" cy="1162984"/>
            </a:xfrm>
            <a:prstGeom prst="rect">
              <a:avLst/>
            </a:prstGeom>
            <a:solidFill>
              <a:srgbClr val="FFC20E">
                <a:alpha val="100000"/>
              </a:srgbClr>
            </a:solidFill>
          </p:spPr>
          <p:txBody>
            <a:bodyPr/>
            <a:lstStyle/>
            <a:p/>
          </p:txBody>
        </p:sp>
        <p:sp>
          <p:nvSpPr>
            <p:cNvPr id="114" name="pl114"/>
            <p:cNvSpPr/>
            <p:nvPr/>
          </p:nvSpPr>
          <p:spPr>
            <a:xfrm>
              <a:off x="1434255" y="2071041"/>
              <a:ext cx="5643558" cy="158445"/>
            </a:xfrm>
            <a:custGeom>
              <a:avLst/>
              <a:pathLst>
                <a:path w="5643558" h="158445">
                  <a:moveTo>
                    <a:pt x="0" y="26407"/>
                  </a:moveTo>
                  <a:lnTo>
                    <a:pt x="225742" y="26407"/>
                  </a:lnTo>
                  <a:lnTo>
                    <a:pt x="451484" y="26407"/>
                  </a:lnTo>
                  <a:lnTo>
                    <a:pt x="677227" y="79222"/>
                  </a:lnTo>
                  <a:lnTo>
                    <a:pt x="902969" y="79222"/>
                  </a:lnTo>
                  <a:lnTo>
                    <a:pt x="1128711" y="79222"/>
                  </a:lnTo>
                  <a:lnTo>
                    <a:pt x="1354454" y="79222"/>
                  </a:lnTo>
                  <a:lnTo>
                    <a:pt x="1580196" y="26407"/>
                  </a:lnTo>
                  <a:lnTo>
                    <a:pt x="1805938" y="26407"/>
                  </a:lnTo>
                  <a:lnTo>
                    <a:pt x="2031681" y="26407"/>
                  </a:lnTo>
                  <a:lnTo>
                    <a:pt x="2257423" y="26407"/>
                  </a:lnTo>
                  <a:lnTo>
                    <a:pt x="2483165" y="52815"/>
                  </a:lnTo>
                  <a:lnTo>
                    <a:pt x="2708908" y="26407"/>
                  </a:lnTo>
                  <a:lnTo>
                    <a:pt x="2934650" y="0"/>
                  </a:lnTo>
                  <a:lnTo>
                    <a:pt x="3160393" y="0"/>
                  </a:lnTo>
                  <a:lnTo>
                    <a:pt x="3386135" y="0"/>
                  </a:lnTo>
                  <a:lnTo>
                    <a:pt x="3611877" y="0"/>
                  </a:lnTo>
                  <a:lnTo>
                    <a:pt x="3837620" y="0"/>
                  </a:lnTo>
                  <a:lnTo>
                    <a:pt x="4063362" y="0"/>
                  </a:lnTo>
                  <a:lnTo>
                    <a:pt x="4289104" y="0"/>
                  </a:lnTo>
                  <a:lnTo>
                    <a:pt x="4514847" y="26407"/>
                  </a:lnTo>
                  <a:lnTo>
                    <a:pt x="4740589" y="105630"/>
                  </a:lnTo>
                  <a:lnTo>
                    <a:pt x="4966331" y="52815"/>
                  </a:lnTo>
                  <a:lnTo>
                    <a:pt x="5192074" y="105630"/>
                  </a:lnTo>
                  <a:lnTo>
                    <a:pt x="5417816" y="158445"/>
                  </a:lnTo>
                  <a:lnTo>
                    <a:pt x="5643558" y="105630"/>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071041"/>
              <a:ext cx="5643558" cy="158445"/>
            </a:xfrm>
            <a:custGeom>
              <a:avLst/>
              <a:pathLst>
                <a:path w="5643558" h="158445">
                  <a:moveTo>
                    <a:pt x="0" y="26407"/>
                  </a:moveTo>
                  <a:lnTo>
                    <a:pt x="225742" y="79222"/>
                  </a:lnTo>
                  <a:lnTo>
                    <a:pt x="451484" y="132037"/>
                  </a:lnTo>
                  <a:lnTo>
                    <a:pt x="677227" y="79222"/>
                  </a:lnTo>
                  <a:lnTo>
                    <a:pt x="902969" y="105630"/>
                  </a:lnTo>
                  <a:lnTo>
                    <a:pt x="1128711" y="79222"/>
                  </a:lnTo>
                  <a:lnTo>
                    <a:pt x="1354454" y="105630"/>
                  </a:lnTo>
                  <a:lnTo>
                    <a:pt x="1580196" y="52815"/>
                  </a:lnTo>
                  <a:lnTo>
                    <a:pt x="1805938" y="52815"/>
                  </a:lnTo>
                  <a:lnTo>
                    <a:pt x="2031681" y="52815"/>
                  </a:lnTo>
                  <a:lnTo>
                    <a:pt x="2257423" y="79222"/>
                  </a:lnTo>
                  <a:lnTo>
                    <a:pt x="2483165" y="79222"/>
                  </a:lnTo>
                  <a:lnTo>
                    <a:pt x="2708908" y="52815"/>
                  </a:lnTo>
                  <a:lnTo>
                    <a:pt x="2934650" y="52815"/>
                  </a:lnTo>
                  <a:lnTo>
                    <a:pt x="3160393" y="52815"/>
                  </a:lnTo>
                  <a:lnTo>
                    <a:pt x="3386135" y="0"/>
                  </a:lnTo>
                  <a:lnTo>
                    <a:pt x="3611877" y="26407"/>
                  </a:lnTo>
                  <a:lnTo>
                    <a:pt x="3837620" y="0"/>
                  </a:lnTo>
                  <a:lnTo>
                    <a:pt x="4063362" y="0"/>
                  </a:lnTo>
                  <a:lnTo>
                    <a:pt x="4289104" y="26407"/>
                  </a:lnTo>
                  <a:lnTo>
                    <a:pt x="4514847" y="26407"/>
                  </a:lnTo>
                  <a:lnTo>
                    <a:pt x="4740589" y="105630"/>
                  </a:lnTo>
                  <a:lnTo>
                    <a:pt x="4966331" y="52815"/>
                  </a:lnTo>
                  <a:lnTo>
                    <a:pt x="5192074" y="105630"/>
                  </a:lnTo>
                  <a:lnTo>
                    <a:pt x="5417816" y="158445"/>
                  </a:lnTo>
                  <a:lnTo>
                    <a:pt x="5643558" y="105630"/>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249463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362335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5503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88077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106516"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633225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55800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5" name="tx125"/>
            <p:cNvSpPr/>
            <p:nvPr/>
          </p:nvSpPr>
          <p:spPr>
            <a:xfrm>
              <a:off x="678374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6" name="tx126"/>
            <p:cNvSpPr/>
            <p:nvPr/>
          </p:nvSpPr>
          <p:spPr>
            <a:xfrm>
              <a:off x="7009485"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7" name="tx127"/>
            <p:cNvSpPr/>
            <p:nvPr/>
          </p:nvSpPr>
          <p:spPr>
            <a:xfrm>
              <a:off x="136592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249463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3623350"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475206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5655031"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588077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106516"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6332258"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558000"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6" name="tx136"/>
            <p:cNvSpPr/>
            <p:nvPr/>
          </p:nvSpPr>
          <p:spPr>
            <a:xfrm>
              <a:off x="678374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7" name="tx137"/>
            <p:cNvSpPr/>
            <p:nvPr/>
          </p:nvSpPr>
          <p:spPr>
            <a:xfrm>
              <a:off x="700948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4365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0" name="tx140"/>
            <p:cNvSpPr/>
            <p:nvPr/>
          </p:nvSpPr>
          <p:spPr>
            <a:xfrm>
              <a:off x="508103" y="305934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1" name="tx141"/>
            <p:cNvSpPr/>
            <p:nvPr/>
          </p:nvSpPr>
          <p:spPr>
            <a:xfrm>
              <a:off x="508103" y="227504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3317"/>
              <a:ext cx="43335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Malaysia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Malaysia is projected to have a  small increase (&lt;10,000) in the number of surviving infants by 2030. Therefore, to achieve the IA2030 ZD target, more (~1.35%)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1316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3826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6337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97571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90081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82592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3942715"/>
              <a:ext cx="215906" cy="1107895"/>
            </a:xfrm>
            <a:prstGeom prst="rect">
              <a:avLst/>
            </a:prstGeom>
            <a:solidFill>
              <a:srgbClr val="0058AB">
                <a:alpha val="100000"/>
              </a:srgbClr>
            </a:solidFill>
          </p:spPr>
          <p:txBody>
            <a:bodyPr/>
            <a:lstStyle/>
            <a:p/>
          </p:txBody>
        </p:sp>
        <p:sp>
          <p:nvSpPr>
            <p:cNvPr id="40" name="rc40"/>
            <p:cNvSpPr/>
            <p:nvPr/>
          </p:nvSpPr>
          <p:spPr>
            <a:xfrm>
              <a:off x="1530867" y="3975607"/>
              <a:ext cx="215906" cy="1075004"/>
            </a:xfrm>
            <a:prstGeom prst="rect">
              <a:avLst/>
            </a:prstGeom>
            <a:solidFill>
              <a:srgbClr val="0058AB">
                <a:alpha val="100000"/>
              </a:srgbClr>
            </a:solidFill>
          </p:spPr>
          <p:txBody>
            <a:bodyPr/>
            <a:lstStyle/>
            <a:p/>
          </p:txBody>
        </p:sp>
        <p:sp>
          <p:nvSpPr>
            <p:cNvPr id="41" name="rc41"/>
            <p:cNvSpPr/>
            <p:nvPr/>
          </p:nvSpPr>
          <p:spPr>
            <a:xfrm>
              <a:off x="1770763" y="4016453"/>
              <a:ext cx="215906" cy="1034157"/>
            </a:xfrm>
            <a:prstGeom prst="rect">
              <a:avLst/>
            </a:prstGeom>
            <a:solidFill>
              <a:srgbClr val="0058AB">
                <a:alpha val="100000"/>
              </a:srgbClr>
            </a:solidFill>
          </p:spPr>
          <p:txBody>
            <a:bodyPr/>
            <a:lstStyle/>
            <a:p/>
          </p:txBody>
        </p:sp>
        <p:sp>
          <p:nvSpPr>
            <p:cNvPr id="42" name="rc42"/>
            <p:cNvSpPr/>
            <p:nvPr/>
          </p:nvSpPr>
          <p:spPr>
            <a:xfrm>
              <a:off x="2010660" y="2989067"/>
              <a:ext cx="215906" cy="2061544"/>
            </a:xfrm>
            <a:prstGeom prst="rect">
              <a:avLst/>
            </a:prstGeom>
            <a:solidFill>
              <a:srgbClr val="0058AB">
                <a:alpha val="100000"/>
              </a:srgbClr>
            </a:solidFill>
          </p:spPr>
          <p:txBody>
            <a:bodyPr/>
            <a:lstStyle/>
            <a:p/>
          </p:txBody>
        </p:sp>
        <p:sp>
          <p:nvSpPr>
            <p:cNvPr id="43" name="rc43"/>
            <p:cNvSpPr/>
            <p:nvPr/>
          </p:nvSpPr>
          <p:spPr>
            <a:xfrm>
              <a:off x="2250556" y="3034105"/>
              <a:ext cx="215906" cy="2016505"/>
            </a:xfrm>
            <a:prstGeom prst="rect">
              <a:avLst/>
            </a:prstGeom>
            <a:solidFill>
              <a:srgbClr val="0058AB">
                <a:alpha val="100000"/>
              </a:srgbClr>
            </a:solidFill>
          </p:spPr>
          <p:txBody>
            <a:bodyPr/>
            <a:lstStyle/>
            <a:p/>
          </p:txBody>
        </p:sp>
        <p:sp>
          <p:nvSpPr>
            <p:cNvPr id="44" name="rc44"/>
            <p:cNvSpPr/>
            <p:nvPr/>
          </p:nvSpPr>
          <p:spPr>
            <a:xfrm>
              <a:off x="2490453" y="3069577"/>
              <a:ext cx="215906" cy="1981034"/>
            </a:xfrm>
            <a:prstGeom prst="rect">
              <a:avLst/>
            </a:prstGeom>
            <a:solidFill>
              <a:srgbClr val="0058AB">
                <a:alpha val="100000"/>
              </a:srgbClr>
            </a:solidFill>
          </p:spPr>
          <p:txBody>
            <a:bodyPr/>
            <a:lstStyle/>
            <a:p/>
          </p:txBody>
        </p:sp>
        <p:sp>
          <p:nvSpPr>
            <p:cNvPr id="45" name="rc45"/>
            <p:cNvSpPr/>
            <p:nvPr/>
          </p:nvSpPr>
          <p:spPr>
            <a:xfrm>
              <a:off x="2730349" y="3086345"/>
              <a:ext cx="215906" cy="1964266"/>
            </a:xfrm>
            <a:prstGeom prst="rect">
              <a:avLst/>
            </a:prstGeom>
            <a:solidFill>
              <a:srgbClr val="0058AB">
                <a:alpha val="100000"/>
              </a:srgbClr>
            </a:solidFill>
          </p:spPr>
          <p:txBody>
            <a:bodyPr/>
            <a:lstStyle/>
            <a:p/>
          </p:txBody>
        </p:sp>
        <p:sp>
          <p:nvSpPr>
            <p:cNvPr id="46" name="rc46"/>
            <p:cNvSpPr/>
            <p:nvPr/>
          </p:nvSpPr>
          <p:spPr>
            <a:xfrm>
              <a:off x="2970245" y="4064394"/>
              <a:ext cx="215906" cy="986217"/>
            </a:xfrm>
            <a:prstGeom prst="rect">
              <a:avLst/>
            </a:prstGeom>
            <a:solidFill>
              <a:srgbClr val="0058AB">
                <a:alpha val="100000"/>
              </a:srgbClr>
            </a:solidFill>
          </p:spPr>
          <p:txBody>
            <a:bodyPr/>
            <a:lstStyle/>
            <a:p/>
          </p:txBody>
        </p:sp>
        <p:sp>
          <p:nvSpPr>
            <p:cNvPr id="47" name="rc47"/>
            <p:cNvSpPr/>
            <p:nvPr/>
          </p:nvSpPr>
          <p:spPr>
            <a:xfrm>
              <a:off x="3210142" y="4027847"/>
              <a:ext cx="215906" cy="1022764"/>
            </a:xfrm>
            <a:prstGeom prst="rect">
              <a:avLst/>
            </a:prstGeom>
            <a:solidFill>
              <a:srgbClr val="0058AB">
                <a:alpha val="100000"/>
              </a:srgbClr>
            </a:solidFill>
          </p:spPr>
          <p:txBody>
            <a:bodyPr/>
            <a:lstStyle/>
            <a:p/>
          </p:txBody>
        </p:sp>
        <p:sp>
          <p:nvSpPr>
            <p:cNvPr id="48" name="rc48"/>
            <p:cNvSpPr/>
            <p:nvPr/>
          </p:nvSpPr>
          <p:spPr>
            <a:xfrm>
              <a:off x="3450038" y="4011186"/>
              <a:ext cx="215906" cy="1039424"/>
            </a:xfrm>
            <a:prstGeom prst="rect">
              <a:avLst/>
            </a:prstGeom>
            <a:solidFill>
              <a:srgbClr val="0058AB">
                <a:alpha val="100000"/>
              </a:srgbClr>
            </a:solidFill>
          </p:spPr>
          <p:txBody>
            <a:bodyPr/>
            <a:lstStyle/>
            <a:p/>
          </p:txBody>
        </p:sp>
        <p:sp>
          <p:nvSpPr>
            <p:cNvPr id="49" name="rc49"/>
            <p:cNvSpPr/>
            <p:nvPr/>
          </p:nvSpPr>
          <p:spPr>
            <a:xfrm>
              <a:off x="3689935" y="4015163"/>
              <a:ext cx="215906" cy="1035447"/>
            </a:xfrm>
            <a:prstGeom prst="rect">
              <a:avLst/>
            </a:prstGeom>
            <a:solidFill>
              <a:srgbClr val="0058AB">
                <a:alpha val="100000"/>
              </a:srgbClr>
            </a:solidFill>
          </p:spPr>
          <p:txBody>
            <a:bodyPr/>
            <a:lstStyle/>
            <a:p/>
          </p:txBody>
        </p:sp>
        <p:sp>
          <p:nvSpPr>
            <p:cNvPr id="50" name="rc50"/>
            <p:cNvSpPr/>
            <p:nvPr/>
          </p:nvSpPr>
          <p:spPr>
            <a:xfrm>
              <a:off x="3929831" y="3443748"/>
              <a:ext cx="215906" cy="1606862"/>
            </a:xfrm>
            <a:prstGeom prst="rect">
              <a:avLst/>
            </a:prstGeom>
            <a:solidFill>
              <a:srgbClr val="0058AB">
                <a:alpha val="100000"/>
              </a:srgbClr>
            </a:solidFill>
          </p:spPr>
          <p:txBody>
            <a:bodyPr/>
            <a:lstStyle/>
            <a:p/>
          </p:txBody>
        </p:sp>
        <p:sp>
          <p:nvSpPr>
            <p:cNvPr id="51" name="rc51"/>
            <p:cNvSpPr/>
            <p:nvPr/>
          </p:nvSpPr>
          <p:spPr>
            <a:xfrm>
              <a:off x="4169728" y="3972705"/>
              <a:ext cx="215906" cy="1077906"/>
            </a:xfrm>
            <a:prstGeom prst="rect">
              <a:avLst/>
            </a:prstGeom>
            <a:solidFill>
              <a:srgbClr val="0058AB">
                <a:alpha val="100000"/>
              </a:srgbClr>
            </a:solidFill>
          </p:spPr>
          <p:txBody>
            <a:bodyPr/>
            <a:lstStyle/>
            <a:p/>
          </p:txBody>
        </p:sp>
        <p:sp>
          <p:nvSpPr>
            <p:cNvPr id="52" name="rc52"/>
            <p:cNvSpPr/>
            <p:nvPr/>
          </p:nvSpPr>
          <p:spPr>
            <a:xfrm>
              <a:off x="4409624" y="4510153"/>
              <a:ext cx="215906" cy="540457"/>
            </a:xfrm>
            <a:prstGeom prst="rect">
              <a:avLst/>
            </a:prstGeom>
            <a:solidFill>
              <a:srgbClr val="0058AB">
                <a:alpha val="100000"/>
              </a:srgbClr>
            </a:solidFill>
          </p:spPr>
          <p:txBody>
            <a:bodyPr/>
            <a:lstStyle/>
            <a:p/>
          </p:txBody>
        </p:sp>
        <p:sp>
          <p:nvSpPr>
            <p:cNvPr id="53" name="rc53"/>
            <p:cNvSpPr/>
            <p:nvPr/>
          </p:nvSpPr>
          <p:spPr>
            <a:xfrm>
              <a:off x="4649521" y="4501984"/>
              <a:ext cx="215906" cy="548627"/>
            </a:xfrm>
            <a:prstGeom prst="rect">
              <a:avLst/>
            </a:prstGeom>
            <a:solidFill>
              <a:srgbClr val="0058AB">
                <a:alpha val="100000"/>
              </a:srgbClr>
            </a:solidFill>
          </p:spPr>
          <p:txBody>
            <a:bodyPr/>
            <a:lstStyle/>
            <a:p/>
          </p:txBody>
        </p:sp>
        <p:sp>
          <p:nvSpPr>
            <p:cNvPr id="54" name="rc54"/>
            <p:cNvSpPr/>
            <p:nvPr/>
          </p:nvSpPr>
          <p:spPr>
            <a:xfrm>
              <a:off x="4889417" y="4505316"/>
              <a:ext cx="215906" cy="545295"/>
            </a:xfrm>
            <a:prstGeom prst="rect">
              <a:avLst/>
            </a:prstGeom>
            <a:solidFill>
              <a:srgbClr val="0058AB">
                <a:alpha val="100000"/>
              </a:srgbClr>
            </a:solidFill>
          </p:spPr>
          <p:txBody>
            <a:bodyPr/>
            <a:lstStyle/>
            <a:p/>
          </p:txBody>
        </p:sp>
        <p:sp>
          <p:nvSpPr>
            <p:cNvPr id="55" name="rc55"/>
            <p:cNvSpPr/>
            <p:nvPr/>
          </p:nvSpPr>
          <p:spPr>
            <a:xfrm>
              <a:off x="5129313" y="4514238"/>
              <a:ext cx="215906" cy="536373"/>
            </a:xfrm>
            <a:prstGeom prst="rect">
              <a:avLst/>
            </a:prstGeom>
            <a:solidFill>
              <a:srgbClr val="0058AB">
                <a:alpha val="100000"/>
              </a:srgbClr>
            </a:solidFill>
          </p:spPr>
          <p:txBody>
            <a:bodyPr/>
            <a:lstStyle/>
            <a:p/>
          </p:txBody>
        </p:sp>
        <p:sp>
          <p:nvSpPr>
            <p:cNvPr id="56" name="rc56"/>
            <p:cNvSpPr/>
            <p:nvPr/>
          </p:nvSpPr>
          <p:spPr>
            <a:xfrm>
              <a:off x="5369210" y="4520580"/>
              <a:ext cx="215906" cy="530031"/>
            </a:xfrm>
            <a:prstGeom prst="rect">
              <a:avLst/>
            </a:prstGeom>
            <a:solidFill>
              <a:srgbClr val="0058AB">
                <a:alpha val="100000"/>
              </a:srgbClr>
            </a:solidFill>
          </p:spPr>
          <p:txBody>
            <a:bodyPr/>
            <a:lstStyle/>
            <a:p/>
          </p:txBody>
        </p:sp>
        <p:sp>
          <p:nvSpPr>
            <p:cNvPr id="57" name="rc57"/>
            <p:cNvSpPr/>
            <p:nvPr/>
          </p:nvSpPr>
          <p:spPr>
            <a:xfrm>
              <a:off x="5609106" y="4529716"/>
              <a:ext cx="215906" cy="520894"/>
            </a:xfrm>
            <a:prstGeom prst="rect">
              <a:avLst/>
            </a:prstGeom>
            <a:solidFill>
              <a:srgbClr val="0058AB">
                <a:alpha val="100000"/>
              </a:srgbClr>
            </a:solidFill>
          </p:spPr>
          <p:txBody>
            <a:bodyPr/>
            <a:lstStyle/>
            <a:p/>
          </p:txBody>
        </p:sp>
        <p:sp>
          <p:nvSpPr>
            <p:cNvPr id="58" name="rc58"/>
            <p:cNvSpPr/>
            <p:nvPr/>
          </p:nvSpPr>
          <p:spPr>
            <a:xfrm>
              <a:off x="5849003" y="4541970"/>
              <a:ext cx="215906" cy="508641"/>
            </a:xfrm>
            <a:prstGeom prst="rect">
              <a:avLst/>
            </a:prstGeom>
            <a:solidFill>
              <a:srgbClr val="0058AB">
                <a:alpha val="100000"/>
              </a:srgbClr>
            </a:solidFill>
          </p:spPr>
          <p:txBody>
            <a:bodyPr/>
            <a:lstStyle/>
            <a:p/>
          </p:txBody>
        </p:sp>
        <p:sp>
          <p:nvSpPr>
            <p:cNvPr id="59" name="rc59"/>
            <p:cNvSpPr/>
            <p:nvPr/>
          </p:nvSpPr>
          <p:spPr>
            <a:xfrm>
              <a:off x="6088899" y="4080302"/>
              <a:ext cx="215906" cy="970309"/>
            </a:xfrm>
            <a:prstGeom prst="rect">
              <a:avLst/>
            </a:prstGeom>
            <a:solidFill>
              <a:srgbClr val="0058AB">
                <a:alpha val="100000"/>
              </a:srgbClr>
            </a:solidFill>
          </p:spPr>
          <p:txBody>
            <a:bodyPr/>
            <a:lstStyle/>
            <a:p/>
          </p:txBody>
        </p:sp>
        <p:sp>
          <p:nvSpPr>
            <p:cNvPr id="60" name="rc60"/>
            <p:cNvSpPr/>
            <p:nvPr/>
          </p:nvSpPr>
          <p:spPr>
            <a:xfrm>
              <a:off x="6328796" y="2781612"/>
              <a:ext cx="215906" cy="2268999"/>
            </a:xfrm>
            <a:prstGeom prst="rect">
              <a:avLst/>
            </a:prstGeom>
            <a:solidFill>
              <a:srgbClr val="0058AB">
                <a:alpha val="100000"/>
              </a:srgbClr>
            </a:solidFill>
          </p:spPr>
          <p:txBody>
            <a:bodyPr/>
            <a:lstStyle/>
            <a:p/>
          </p:txBody>
        </p:sp>
        <p:sp>
          <p:nvSpPr>
            <p:cNvPr id="61" name="rc61"/>
            <p:cNvSpPr/>
            <p:nvPr/>
          </p:nvSpPr>
          <p:spPr>
            <a:xfrm>
              <a:off x="6568692" y="3671626"/>
              <a:ext cx="215906" cy="1378984"/>
            </a:xfrm>
            <a:prstGeom prst="rect">
              <a:avLst/>
            </a:prstGeom>
            <a:solidFill>
              <a:srgbClr val="0058AB">
                <a:alpha val="100000"/>
              </a:srgbClr>
            </a:solidFill>
          </p:spPr>
          <p:txBody>
            <a:bodyPr/>
            <a:lstStyle/>
            <a:p/>
          </p:txBody>
        </p:sp>
        <p:sp>
          <p:nvSpPr>
            <p:cNvPr id="62" name="rc62"/>
            <p:cNvSpPr/>
            <p:nvPr/>
          </p:nvSpPr>
          <p:spPr>
            <a:xfrm>
              <a:off x="6808589" y="2720343"/>
              <a:ext cx="215906" cy="2330268"/>
            </a:xfrm>
            <a:prstGeom prst="rect">
              <a:avLst/>
            </a:prstGeom>
            <a:solidFill>
              <a:srgbClr val="0058AB">
                <a:alpha val="100000"/>
              </a:srgbClr>
            </a:solidFill>
          </p:spPr>
          <p:txBody>
            <a:bodyPr/>
            <a:lstStyle/>
            <a:p/>
          </p:txBody>
        </p:sp>
        <p:sp>
          <p:nvSpPr>
            <p:cNvPr id="63" name="rc63"/>
            <p:cNvSpPr/>
            <p:nvPr/>
          </p:nvSpPr>
          <p:spPr>
            <a:xfrm>
              <a:off x="7048485" y="1757558"/>
              <a:ext cx="215906" cy="3293053"/>
            </a:xfrm>
            <a:prstGeom prst="rect">
              <a:avLst/>
            </a:prstGeom>
            <a:solidFill>
              <a:srgbClr val="0058AB">
                <a:alpha val="100000"/>
              </a:srgbClr>
            </a:solidFill>
          </p:spPr>
          <p:txBody>
            <a:bodyPr/>
            <a:lstStyle/>
            <a:p/>
          </p:txBody>
        </p:sp>
        <p:sp>
          <p:nvSpPr>
            <p:cNvPr id="64" name="rc64"/>
            <p:cNvSpPr/>
            <p:nvPr/>
          </p:nvSpPr>
          <p:spPr>
            <a:xfrm>
              <a:off x="7288381" y="2697125"/>
              <a:ext cx="215906" cy="2353486"/>
            </a:xfrm>
            <a:prstGeom prst="rect">
              <a:avLst/>
            </a:prstGeom>
            <a:solidFill>
              <a:srgbClr val="0058AB">
                <a:alpha val="100000"/>
              </a:srgbClr>
            </a:solidFill>
          </p:spPr>
          <p:txBody>
            <a:bodyPr/>
            <a:lstStyle/>
            <a:p/>
          </p:txBody>
        </p:sp>
        <p:sp>
          <p:nvSpPr>
            <p:cNvPr id="65" name="rc65"/>
            <p:cNvSpPr/>
            <p:nvPr/>
          </p:nvSpPr>
          <p:spPr>
            <a:xfrm>
              <a:off x="8487864" y="4796291"/>
              <a:ext cx="215906" cy="254320"/>
            </a:xfrm>
            <a:prstGeom prst="rect">
              <a:avLst/>
            </a:prstGeom>
            <a:solidFill>
              <a:srgbClr val="69DBFF">
                <a:alpha val="100000"/>
              </a:srgbClr>
            </a:solidFill>
          </p:spPr>
          <p:txBody>
            <a:bodyPr/>
            <a:lstStyle/>
            <a:p/>
          </p:txBody>
        </p:sp>
        <p:sp>
          <p:nvSpPr>
            <p:cNvPr id="66" name="pl66"/>
            <p:cNvSpPr/>
            <p:nvPr/>
          </p:nvSpPr>
          <p:spPr>
            <a:xfrm>
              <a:off x="6196853" y="4541970"/>
              <a:ext cx="2398964" cy="254320"/>
            </a:xfrm>
            <a:custGeom>
              <a:avLst/>
              <a:pathLst>
                <a:path w="2398964" h="254320">
                  <a:moveTo>
                    <a:pt x="0" y="0"/>
                  </a:moveTo>
                  <a:lnTo>
                    <a:pt x="239896" y="25432"/>
                  </a:lnTo>
                  <a:lnTo>
                    <a:pt x="479792" y="50864"/>
                  </a:lnTo>
                  <a:lnTo>
                    <a:pt x="719689" y="76296"/>
                  </a:lnTo>
                  <a:lnTo>
                    <a:pt x="959585" y="101728"/>
                  </a:lnTo>
                  <a:lnTo>
                    <a:pt x="1199482" y="127160"/>
                  </a:lnTo>
                  <a:lnTo>
                    <a:pt x="1439378" y="152592"/>
                  </a:lnTo>
                  <a:lnTo>
                    <a:pt x="1679275" y="178024"/>
                  </a:lnTo>
                  <a:lnTo>
                    <a:pt x="1919171" y="203456"/>
                  </a:lnTo>
                  <a:lnTo>
                    <a:pt x="2159067" y="228888"/>
                  </a:lnTo>
                  <a:lnTo>
                    <a:pt x="2398964" y="254320"/>
                  </a:lnTo>
                </a:path>
              </a:pathLst>
            </a:custGeom>
            <a:ln w="13550" cap="flat">
              <a:solidFill>
                <a:srgbClr val="000000">
                  <a:alpha val="100000"/>
                </a:srgbClr>
              </a:solidFill>
              <a:prstDash val="solid"/>
              <a:round/>
            </a:ln>
          </p:spPr>
          <p:txBody>
            <a:bodyPr/>
            <a:lstStyle/>
            <a:p/>
          </p:txBody>
        </p:sp>
        <p:sp>
          <p:nvSpPr>
            <p:cNvPr id="67" name="pt67"/>
            <p:cNvSpPr/>
            <p:nvPr/>
          </p:nvSpPr>
          <p:spPr>
            <a:xfrm>
              <a:off x="6172027" y="45171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45425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45680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45934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46188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46443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46697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46951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7206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7460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7714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1828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a:off x="508103" y="284338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176849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2" name="tx82"/>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900002"/>
              <a:ext cx="201456" cy="201456"/>
            </a:xfrm>
            <a:prstGeom prst="rect">
              <a:avLst/>
            </a:prstGeom>
            <a:solidFill>
              <a:srgbClr val="0058AB">
                <a:alpha val="100000"/>
              </a:srgbClr>
            </a:solidFill>
          </p:spPr>
          <p:txBody>
            <a:bodyPr/>
            <a:lstStyle/>
            <a:p/>
          </p:txBody>
        </p:sp>
        <p:sp>
          <p:nvSpPr>
            <p:cNvPr id="112" name="rc112"/>
            <p:cNvSpPr/>
            <p:nvPr/>
          </p:nvSpPr>
          <p:spPr>
            <a:xfrm>
              <a:off x="4563470" y="5900002"/>
              <a:ext cx="201456" cy="201456"/>
            </a:xfrm>
            <a:prstGeom prst="rect">
              <a:avLst/>
            </a:prstGeom>
            <a:solidFill>
              <a:srgbClr val="69DBFF">
                <a:alpha val="100000"/>
              </a:srgbClr>
            </a:solidFill>
          </p:spPr>
          <p:txBody>
            <a:bodyPr/>
            <a:lstStyle/>
            <a:p/>
          </p:txBody>
        </p:sp>
        <p:sp>
          <p:nvSpPr>
            <p:cNvPr id="113" name="tx113"/>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64093" y="1330710"/>
              <a:ext cx="60665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Malaysia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517%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517%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Malaysia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27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20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814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08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73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67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61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93634"/>
              <a:ext cx="239888" cy="1314387"/>
            </a:xfrm>
            <a:prstGeom prst="rect">
              <a:avLst/>
            </a:prstGeom>
            <a:solidFill>
              <a:srgbClr val="80BD41">
                <a:alpha val="100000"/>
              </a:srgbClr>
            </a:solidFill>
          </p:spPr>
          <p:txBody>
            <a:bodyPr/>
            <a:lstStyle/>
            <a:p/>
          </p:txBody>
        </p:sp>
        <p:sp>
          <p:nvSpPr>
            <p:cNvPr id="25" name="rc25"/>
            <p:cNvSpPr/>
            <p:nvPr/>
          </p:nvSpPr>
          <p:spPr>
            <a:xfrm>
              <a:off x="1296273" y="2966802"/>
              <a:ext cx="239888" cy="26831"/>
            </a:xfrm>
            <a:prstGeom prst="rect">
              <a:avLst/>
            </a:prstGeom>
            <a:solidFill>
              <a:srgbClr val="1CABE2">
                <a:alpha val="100000"/>
              </a:srgbClr>
            </a:solidFill>
          </p:spPr>
          <p:txBody>
            <a:bodyPr/>
            <a:lstStyle/>
            <a:p/>
          </p:txBody>
        </p:sp>
        <p:sp>
          <p:nvSpPr>
            <p:cNvPr id="26" name="rc26"/>
            <p:cNvSpPr/>
            <p:nvPr/>
          </p:nvSpPr>
          <p:spPr>
            <a:xfrm>
              <a:off x="1562816" y="3032723"/>
              <a:ext cx="239888" cy="1275297"/>
            </a:xfrm>
            <a:prstGeom prst="rect">
              <a:avLst/>
            </a:prstGeom>
            <a:solidFill>
              <a:srgbClr val="80BD41">
                <a:alpha val="100000"/>
              </a:srgbClr>
            </a:solidFill>
          </p:spPr>
          <p:txBody>
            <a:bodyPr/>
            <a:lstStyle/>
            <a:p/>
          </p:txBody>
        </p:sp>
        <p:sp>
          <p:nvSpPr>
            <p:cNvPr id="27" name="rc27"/>
            <p:cNvSpPr/>
            <p:nvPr/>
          </p:nvSpPr>
          <p:spPr>
            <a:xfrm>
              <a:off x="1562816" y="3006698"/>
              <a:ext cx="239888" cy="26024"/>
            </a:xfrm>
            <a:prstGeom prst="rect">
              <a:avLst/>
            </a:prstGeom>
            <a:solidFill>
              <a:srgbClr val="1CABE2">
                <a:alpha val="100000"/>
              </a:srgbClr>
            </a:solidFill>
          </p:spPr>
          <p:txBody>
            <a:bodyPr/>
            <a:lstStyle/>
            <a:p/>
          </p:txBody>
        </p:sp>
        <p:sp>
          <p:nvSpPr>
            <p:cNvPr id="28" name="rc28"/>
            <p:cNvSpPr/>
            <p:nvPr/>
          </p:nvSpPr>
          <p:spPr>
            <a:xfrm>
              <a:off x="1829360" y="3081156"/>
              <a:ext cx="239888" cy="1226865"/>
            </a:xfrm>
            <a:prstGeom prst="rect">
              <a:avLst/>
            </a:prstGeom>
            <a:solidFill>
              <a:srgbClr val="80BD41">
                <a:alpha val="100000"/>
              </a:srgbClr>
            </a:solidFill>
          </p:spPr>
          <p:txBody>
            <a:bodyPr/>
            <a:lstStyle/>
            <a:p/>
          </p:txBody>
        </p:sp>
        <p:sp>
          <p:nvSpPr>
            <p:cNvPr id="29" name="rc29"/>
            <p:cNvSpPr/>
            <p:nvPr/>
          </p:nvSpPr>
          <p:spPr>
            <a:xfrm>
              <a:off x="1829360" y="3056120"/>
              <a:ext cx="239888" cy="25035"/>
            </a:xfrm>
            <a:prstGeom prst="rect">
              <a:avLst/>
            </a:prstGeom>
            <a:solidFill>
              <a:srgbClr val="1CABE2">
                <a:alpha val="100000"/>
              </a:srgbClr>
            </a:solidFill>
          </p:spPr>
          <p:txBody>
            <a:bodyPr/>
            <a:lstStyle/>
            <a:p/>
          </p:txBody>
        </p:sp>
        <p:sp>
          <p:nvSpPr>
            <p:cNvPr id="30" name="rc30"/>
            <p:cNvSpPr/>
            <p:nvPr/>
          </p:nvSpPr>
          <p:spPr>
            <a:xfrm>
              <a:off x="2095903" y="3110095"/>
              <a:ext cx="239888" cy="1197925"/>
            </a:xfrm>
            <a:prstGeom prst="rect">
              <a:avLst/>
            </a:prstGeom>
            <a:solidFill>
              <a:srgbClr val="80BD41">
                <a:alpha val="100000"/>
              </a:srgbClr>
            </a:solidFill>
          </p:spPr>
          <p:txBody>
            <a:bodyPr/>
            <a:lstStyle/>
            <a:p/>
          </p:txBody>
        </p:sp>
        <p:sp>
          <p:nvSpPr>
            <p:cNvPr id="31" name="rc31"/>
            <p:cNvSpPr/>
            <p:nvPr/>
          </p:nvSpPr>
          <p:spPr>
            <a:xfrm>
              <a:off x="2095903" y="3060180"/>
              <a:ext cx="239888" cy="49915"/>
            </a:xfrm>
            <a:prstGeom prst="rect">
              <a:avLst/>
            </a:prstGeom>
            <a:solidFill>
              <a:srgbClr val="1CABE2">
                <a:alpha val="100000"/>
              </a:srgbClr>
            </a:solidFill>
          </p:spPr>
          <p:txBody>
            <a:bodyPr/>
            <a:lstStyle/>
            <a:p/>
          </p:txBody>
        </p:sp>
        <p:sp>
          <p:nvSpPr>
            <p:cNvPr id="32" name="rc32"/>
            <p:cNvSpPr/>
            <p:nvPr/>
          </p:nvSpPr>
          <p:spPr>
            <a:xfrm>
              <a:off x="2362446" y="3136302"/>
              <a:ext cx="239888" cy="1171718"/>
            </a:xfrm>
            <a:prstGeom prst="rect">
              <a:avLst/>
            </a:prstGeom>
            <a:solidFill>
              <a:srgbClr val="80BD41">
                <a:alpha val="100000"/>
              </a:srgbClr>
            </a:solidFill>
          </p:spPr>
          <p:txBody>
            <a:bodyPr/>
            <a:lstStyle/>
            <a:p/>
          </p:txBody>
        </p:sp>
        <p:sp>
          <p:nvSpPr>
            <p:cNvPr id="33" name="rc33"/>
            <p:cNvSpPr/>
            <p:nvPr/>
          </p:nvSpPr>
          <p:spPr>
            <a:xfrm>
              <a:off x="2362446" y="3087480"/>
              <a:ext cx="239888" cy="48822"/>
            </a:xfrm>
            <a:prstGeom prst="rect">
              <a:avLst/>
            </a:prstGeom>
            <a:solidFill>
              <a:srgbClr val="1CABE2">
                <a:alpha val="100000"/>
              </a:srgbClr>
            </a:solidFill>
          </p:spPr>
          <p:txBody>
            <a:bodyPr/>
            <a:lstStyle/>
            <a:p/>
          </p:txBody>
        </p:sp>
        <p:sp>
          <p:nvSpPr>
            <p:cNvPr id="34" name="rc34"/>
            <p:cNvSpPr/>
            <p:nvPr/>
          </p:nvSpPr>
          <p:spPr>
            <a:xfrm>
              <a:off x="2628989" y="3156888"/>
              <a:ext cx="239888" cy="1151133"/>
            </a:xfrm>
            <a:prstGeom prst="rect">
              <a:avLst/>
            </a:prstGeom>
            <a:solidFill>
              <a:srgbClr val="80BD41">
                <a:alpha val="100000"/>
              </a:srgbClr>
            </a:solidFill>
          </p:spPr>
          <p:txBody>
            <a:bodyPr/>
            <a:lstStyle/>
            <a:p/>
          </p:txBody>
        </p:sp>
        <p:sp>
          <p:nvSpPr>
            <p:cNvPr id="35" name="rc35"/>
            <p:cNvSpPr/>
            <p:nvPr/>
          </p:nvSpPr>
          <p:spPr>
            <a:xfrm>
              <a:off x="2628989" y="3108924"/>
              <a:ext cx="239888" cy="47963"/>
            </a:xfrm>
            <a:prstGeom prst="rect">
              <a:avLst/>
            </a:prstGeom>
            <a:solidFill>
              <a:srgbClr val="1CABE2">
                <a:alpha val="100000"/>
              </a:srgbClr>
            </a:solidFill>
          </p:spPr>
          <p:txBody>
            <a:bodyPr/>
            <a:lstStyle/>
            <a:p/>
          </p:txBody>
        </p:sp>
        <p:sp>
          <p:nvSpPr>
            <p:cNvPr id="36" name="rc36"/>
            <p:cNvSpPr/>
            <p:nvPr/>
          </p:nvSpPr>
          <p:spPr>
            <a:xfrm>
              <a:off x="2895532" y="3166621"/>
              <a:ext cx="239888" cy="1141399"/>
            </a:xfrm>
            <a:prstGeom prst="rect">
              <a:avLst/>
            </a:prstGeom>
            <a:solidFill>
              <a:srgbClr val="80BD41">
                <a:alpha val="100000"/>
              </a:srgbClr>
            </a:solidFill>
          </p:spPr>
          <p:txBody>
            <a:bodyPr/>
            <a:lstStyle/>
            <a:p/>
          </p:txBody>
        </p:sp>
        <p:sp>
          <p:nvSpPr>
            <p:cNvPr id="37" name="rc37"/>
            <p:cNvSpPr/>
            <p:nvPr/>
          </p:nvSpPr>
          <p:spPr>
            <a:xfrm>
              <a:off x="2895532" y="3119074"/>
              <a:ext cx="239888" cy="47547"/>
            </a:xfrm>
            <a:prstGeom prst="rect">
              <a:avLst/>
            </a:prstGeom>
            <a:solidFill>
              <a:srgbClr val="1CABE2">
                <a:alpha val="100000"/>
              </a:srgbClr>
            </a:solidFill>
          </p:spPr>
          <p:txBody>
            <a:bodyPr/>
            <a:lstStyle/>
            <a:p/>
          </p:txBody>
        </p:sp>
        <p:sp>
          <p:nvSpPr>
            <p:cNvPr id="38" name="rc38"/>
            <p:cNvSpPr/>
            <p:nvPr/>
          </p:nvSpPr>
          <p:spPr>
            <a:xfrm>
              <a:off x="3162075" y="3138046"/>
              <a:ext cx="239888" cy="1169975"/>
            </a:xfrm>
            <a:prstGeom prst="rect">
              <a:avLst/>
            </a:prstGeom>
            <a:solidFill>
              <a:srgbClr val="80BD41">
                <a:alpha val="100000"/>
              </a:srgbClr>
            </a:solidFill>
          </p:spPr>
          <p:txBody>
            <a:bodyPr/>
            <a:lstStyle/>
            <a:p/>
          </p:txBody>
        </p:sp>
        <p:sp>
          <p:nvSpPr>
            <p:cNvPr id="39" name="rc39"/>
            <p:cNvSpPr/>
            <p:nvPr/>
          </p:nvSpPr>
          <p:spPr>
            <a:xfrm>
              <a:off x="3162075" y="3114155"/>
              <a:ext cx="239888" cy="23890"/>
            </a:xfrm>
            <a:prstGeom prst="rect">
              <a:avLst/>
            </a:prstGeom>
            <a:solidFill>
              <a:srgbClr val="1CABE2">
                <a:alpha val="100000"/>
              </a:srgbClr>
            </a:solidFill>
          </p:spPr>
          <p:txBody>
            <a:bodyPr/>
            <a:lstStyle/>
            <a:p/>
          </p:txBody>
        </p:sp>
        <p:sp>
          <p:nvSpPr>
            <p:cNvPr id="40" name="rc40"/>
            <p:cNvSpPr/>
            <p:nvPr/>
          </p:nvSpPr>
          <p:spPr>
            <a:xfrm>
              <a:off x="3428618" y="3094636"/>
              <a:ext cx="239888" cy="1213384"/>
            </a:xfrm>
            <a:prstGeom prst="rect">
              <a:avLst/>
            </a:prstGeom>
            <a:solidFill>
              <a:srgbClr val="80BD41">
                <a:alpha val="100000"/>
              </a:srgbClr>
            </a:solidFill>
          </p:spPr>
          <p:txBody>
            <a:bodyPr/>
            <a:lstStyle/>
            <a:p/>
          </p:txBody>
        </p:sp>
        <p:sp>
          <p:nvSpPr>
            <p:cNvPr id="41" name="rc41"/>
            <p:cNvSpPr/>
            <p:nvPr/>
          </p:nvSpPr>
          <p:spPr>
            <a:xfrm>
              <a:off x="3428618" y="3069861"/>
              <a:ext cx="239888" cy="24775"/>
            </a:xfrm>
            <a:prstGeom prst="rect">
              <a:avLst/>
            </a:prstGeom>
            <a:solidFill>
              <a:srgbClr val="1CABE2">
                <a:alpha val="100000"/>
              </a:srgbClr>
            </a:solidFill>
          </p:spPr>
          <p:txBody>
            <a:bodyPr/>
            <a:lstStyle/>
            <a:p/>
          </p:txBody>
        </p:sp>
        <p:sp>
          <p:nvSpPr>
            <p:cNvPr id="42" name="rc42"/>
            <p:cNvSpPr/>
            <p:nvPr/>
          </p:nvSpPr>
          <p:spPr>
            <a:xfrm>
              <a:off x="3695161" y="3074936"/>
              <a:ext cx="239888" cy="1233085"/>
            </a:xfrm>
            <a:prstGeom prst="rect">
              <a:avLst/>
            </a:prstGeom>
            <a:solidFill>
              <a:srgbClr val="80BD41">
                <a:alpha val="100000"/>
              </a:srgbClr>
            </a:solidFill>
          </p:spPr>
          <p:txBody>
            <a:bodyPr/>
            <a:lstStyle/>
            <a:p/>
          </p:txBody>
        </p:sp>
        <p:sp>
          <p:nvSpPr>
            <p:cNvPr id="43" name="rc43"/>
            <p:cNvSpPr/>
            <p:nvPr/>
          </p:nvSpPr>
          <p:spPr>
            <a:xfrm>
              <a:off x="3695161" y="3049770"/>
              <a:ext cx="239888" cy="25166"/>
            </a:xfrm>
            <a:prstGeom prst="rect">
              <a:avLst/>
            </a:prstGeom>
            <a:solidFill>
              <a:srgbClr val="1CABE2">
                <a:alpha val="100000"/>
              </a:srgbClr>
            </a:solidFill>
          </p:spPr>
          <p:txBody>
            <a:bodyPr/>
            <a:lstStyle/>
            <a:p/>
          </p:txBody>
        </p:sp>
        <p:sp>
          <p:nvSpPr>
            <p:cNvPr id="44" name="rc44"/>
            <p:cNvSpPr/>
            <p:nvPr/>
          </p:nvSpPr>
          <p:spPr>
            <a:xfrm>
              <a:off x="3961705" y="3079568"/>
              <a:ext cx="239888" cy="1228453"/>
            </a:xfrm>
            <a:prstGeom prst="rect">
              <a:avLst/>
            </a:prstGeom>
            <a:solidFill>
              <a:srgbClr val="80BD41">
                <a:alpha val="100000"/>
              </a:srgbClr>
            </a:solidFill>
          </p:spPr>
          <p:txBody>
            <a:bodyPr/>
            <a:lstStyle/>
            <a:p/>
          </p:txBody>
        </p:sp>
        <p:sp>
          <p:nvSpPr>
            <p:cNvPr id="45" name="rc45"/>
            <p:cNvSpPr/>
            <p:nvPr/>
          </p:nvSpPr>
          <p:spPr>
            <a:xfrm>
              <a:off x="3961705" y="3054506"/>
              <a:ext cx="239888" cy="25061"/>
            </a:xfrm>
            <a:prstGeom prst="rect">
              <a:avLst/>
            </a:prstGeom>
            <a:solidFill>
              <a:srgbClr val="1CABE2">
                <a:alpha val="100000"/>
              </a:srgbClr>
            </a:solidFill>
          </p:spPr>
          <p:txBody>
            <a:bodyPr/>
            <a:lstStyle/>
            <a:p/>
          </p:txBody>
        </p:sp>
        <p:sp>
          <p:nvSpPr>
            <p:cNvPr id="46" name="rc46"/>
            <p:cNvSpPr/>
            <p:nvPr/>
          </p:nvSpPr>
          <p:spPr>
            <a:xfrm>
              <a:off x="4228248" y="3050134"/>
              <a:ext cx="239888" cy="1257887"/>
            </a:xfrm>
            <a:prstGeom prst="rect">
              <a:avLst/>
            </a:prstGeom>
            <a:solidFill>
              <a:srgbClr val="80BD41">
                <a:alpha val="100000"/>
              </a:srgbClr>
            </a:solidFill>
          </p:spPr>
          <p:txBody>
            <a:bodyPr/>
            <a:lstStyle/>
            <a:p/>
          </p:txBody>
        </p:sp>
        <p:sp>
          <p:nvSpPr>
            <p:cNvPr id="47" name="rc47"/>
            <p:cNvSpPr/>
            <p:nvPr/>
          </p:nvSpPr>
          <p:spPr>
            <a:xfrm>
              <a:off x="4228248" y="3011227"/>
              <a:ext cx="239888" cy="38907"/>
            </a:xfrm>
            <a:prstGeom prst="rect">
              <a:avLst/>
            </a:prstGeom>
            <a:solidFill>
              <a:srgbClr val="1CABE2">
                <a:alpha val="100000"/>
              </a:srgbClr>
            </a:solidFill>
          </p:spPr>
          <p:txBody>
            <a:bodyPr/>
            <a:lstStyle/>
            <a:p/>
          </p:txBody>
        </p:sp>
        <p:sp>
          <p:nvSpPr>
            <p:cNvPr id="48" name="rc48"/>
            <p:cNvSpPr/>
            <p:nvPr/>
          </p:nvSpPr>
          <p:spPr>
            <a:xfrm>
              <a:off x="4494791" y="3029184"/>
              <a:ext cx="239888" cy="1278837"/>
            </a:xfrm>
            <a:prstGeom prst="rect">
              <a:avLst/>
            </a:prstGeom>
            <a:solidFill>
              <a:srgbClr val="80BD41">
                <a:alpha val="100000"/>
              </a:srgbClr>
            </a:solidFill>
          </p:spPr>
          <p:txBody>
            <a:bodyPr/>
            <a:lstStyle/>
            <a:p/>
          </p:txBody>
        </p:sp>
        <p:sp>
          <p:nvSpPr>
            <p:cNvPr id="49" name="rc49"/>
            <p:cNvSpPr/>
            <p:nvPr/>
          </p:nvSpPr>
          <p:spPr>
            <a:xfrm>
              <a:off x="4494791" y="3003081"/>
              <a:ext cx="239888" cy="26102"/>
            </a:xfrm>
            <a:prstGeom prst="rect">
              <a:avLst/>
            </a:prstGeom>
            <a:solidFill>
              <a:srgbClr val="1CABE2">
                <a:alpha val="100000"/>
              </a:srgbClr>
            </a:solidFill>
          </p:spPr>
          <p:txBody>
            <a:bodyPr/>
            <a:lstStyle/>
            <a:p/>
          </p:txBody>
        </p:sp>
        <p:sp>
          <p:nvSpPr>
            <p:cNvPr id="50" name="rc50"/>
            <p:cNvSpPr/>
            <p:nvPr/>
          </p:nvSpPr>
          <p:spPr>
            <a:xfrm>
              <a:off x="4761334" y="3012476"/>
              <a:ext cx="239888" cy="1295545"/>
            </a:xfrm>
            <a:prstGeom prst="rect">
              <a:avLst/>
            </a:prstGeom>
            <a:solidFill>
              <a:srgbClr val="80BD41">
                <a:alpha val="100000"/>
              </a:srgbClr>
            </a:solidFill>
          </p:spPr>
          <p:txBody>
            <a:bodyPr/>
            <a:lstStyle/>
            <a:p/>
          </p:txBody>
        </p:sp>
        <p:sp>
          <p:nvSpPr>
            <p:cNvPr id="51" name="rc51"/>
            <p:cNvSpPr/>
            <p:nvPr/>
          </p:nvSpPr>
          <p:spPr>
            <a:xfrm>
              <a:off x="4761334" y="2999385"/>
              <a:ext cx="239888" cy="13090"/>
            </a:xfrm>
            <a:prstGeom prst="rect">
              <a:avLst/>
            </a:prstGeom>
            <a:solidFill>
              <a:srgbClr val="1CABE2">
                <a:alpha val="100000"/>
              </a:srgbClr>
            </a:solidFill>
          </p:spPr>
          <p:txBody>
            <a:bodyPr/>
            <a:lstStyle/>
            <a:p/>
          </p:txBody>
        </p:sp>
        <p:sp>
          <p:nvSpPr>
            <p:cNvPr id="52" name="rc52"/>
            <p:cNvSpPr/>
            <p:nvPr/>
          </p:nvSpPr>
          <p:spPr>
            <a:xfrm>
              <a:off x="5027877" y="2993009"/>
              <a:ext cx="239888" cy="1315011"/>
            </a:xfrm>
            <a:prstGeom prst="rect">
              <a:avLst/>
            </a:prstGeom>
            <a:solidFill>
              <a:srgbClr val="80BD41">
                <a:alpha val="100000"/>
              </a:srgbClr>
            </a:solidFill>
          </p:spPr>
          <p:txBody>
            <a:bodyPr/>
            <a:lstStyle/>
            <a:p/>
          </p:txBody>
        </p:sp>
        <p:sp>
          <p:nvSpPr>
            <p:cNvPr id="53" name="rc53"/>
            <p:cNvSpPr/>
            <p:nvPr/>
          </p:nvSpPr>
          <p:spPr>
            <a:xfrm>
              <a:off x="5027877" y="2979737"/>
              <a:ext cx="239888" cy="13272"/>
            </a:xfrm>
            <a:prstGeom prst="rect">
              <a:avLst/>
            </a:prstGeom>
            <a:solidFill>
              <a:srgbClr val="1CABE2">
                <a:alpha val="100000"/>
              </a:srgbClr>
            </a:solidFill>
          </p:spPr>
          <p:txBody>
            <a:bodyPr/>
            <a:lstStyle/>
            <a:p/>
          </p:txBody>
        </p:sp>
        <p:sp>
          <p:nvSpPr>
            <p:cNvPr id="54" name="rc54"/>
            <p:cNvSpPr/>
            <p:nvPr/>
          </p:nvSpPr>
          <p:spPr>
            <a:xfrm>
              <a:off x="5294420" y="3001051"/>
              <a:ext cx="239888" cy="1306970"/>
            </a:xfrm>
            <a:prstGeom prst="rect">
              <a:avLst/>
            </a:prstGeom>
            <a:solidFill>
              <a:srgbClr val="80BD41">
                <a:alpha val="100000"/>
              </a:srgbClr>
            </a:solidFill>
          </p:spPr>
          <p:txBody>
            <a:bodyPr/>
            <a:lstStyle/>
            <a:p/>
          </p:txBody>
        </p:sp>
        <p:sp>
          <p:nvSpPr>
            <p:cNvPr id="55" name="rc55"/>
            <p:cNvSpPr/>
            <p:nvPr/>
          </p:nvSpPr>
          <p:spPr>
            <a:xfrm>
              <a:off x="5294420" y="2987856"/>
              <a:ext cx="239888" cy="13194"/>
            </a:xfrm>
            <a:prstGeom prst="rect">
              <a:avLst/>
            </a:prstGeom>
            <a:solidFill>
              <a:srgbClr val="1CABE2">
                <a:alpha val="100000"/>
              </a:srgbClr>
            </a:solidFill>
          </p:spPr>
          <p:txBody>
            <a:bodyPr/>
            <a:lstStyle/>
            <a:p/>
          </p:txBody>
        </p:sp>
        <p:sp>
          <p:nvSpPr>
            <p:cNvPr id="56" name="rc56"/>
            <p:cNvSpPr/>
            <p:nvPr/>
          </p:nvSpPr>
          <p:spPr>
            <a:xfrm>
              <a:off x="5560963" y="3022313"/>
              <a:ext cx="239888" cy="1285707"/>
            </a:xfrm>
            <a:prstGeom prst="rect">
              <a:avLst/>
            </a:prstGeom>
            <a:solidFill>
              <a:srgbClr val="80BD41">
                <a:alpha val="100000"/>
              </a:srgbClr>
            </a:solidFill>
          </p:spPr>
          <p:txBody>
            <a:bodyPr/>
            <a:lstStyle/>
            <a:p/>
          </p:txBody>
        </p:sp>
        <p:sp>
          <p:nvSpPr>
            <p:cNvPr id="57" name="rc57"/>
            <p:cNvSpPr/>
            <p:nvPr/>
          </p:nvSpPr>
          <p:spPr>
            <a:xfrm>
              <a:off x="5560963" y="3009327"/>
              <a:ext cx="239888" cy="12986"/>
            </a:xfrm>
            <a:prstGeom prst="rect">
              <a:avLst/>
            </a:prstGeom>
            <a:solidFill>
              <a:srgbClr val="1CABE2">
                <a:alpha val="100000"/>
              </a:srgbClr>
            </a:solidFill>
          </p:spPr>
          <p:txBody>
            <a:bodyPr/>
            <a:lstStyle/>
            <a:p/>
          </p:txBody>
        </p:sp>
        <p:sp>
          <p:nvSpPr>
            <p:cNvPr id="58" name="rc58"/>
            <p:cNvSpPr/>
            <p:nvPr/>
          </p:nvSpPr>
          <p:spPr>
            <a:xfrm>
              <a:off x="5827506" y="3037512"/>
              <a:ext cx="239888" cy="1270509"/>
            </a:xfrm>
            <a:prstGeom prst="rect">
              <a:avLst/>
            </a:prstGeom>
            <a:solidFill>
              <a:srgbClr val="80BD41">
                <a:alpha val="100000"/>
              </a:srgbClr>
            </a:solidFill>
          </p:spPr>
          <p:txBody>
            <a:bodyPr/>
            <a:lstStyle/>
            <a:p/>
          </p:txBody>
        </p:sp>
        <p:sp>
          <p:nvSpPr>
            <p:cNvPr id="59" name="rc59"/>
            <p:cNvSpPr/>
            <p:nvPr/>
          </p:nvSpPr>
          <p:spPr>
            <a:xfrm>
              <a:off x="5827506" y="3024682"/>
              <a:ext cx="239888" cy="12830"/>
            </a:xfrm>
            <a:prstGeom prst="rect">
              <a:avLst/>
            </a:prstGeom>
            <a:solidFill>
              <a:srgbClr val="1CABE2">
                <a:alpha val="100000"/>
              </a:srgbClr>
            </a:solidFill>
          </p:spPr>
          <p:txBody>
            <a:bodyPr/>
            <a:lstStyle/>
            <a:p/>
          </p:txBody>
        </p:sp>
        <p:sp>
          <p:nvSpPr>
            <p:cNvPr id="60" name="rc60"/>
            <p:cNvSpPr/>
            <p:nvPr/>
          </p:nvSpPr>
          <p:spPr>
            <a:xfrm>
              <a:off x="6094049" y="3059555"/>
              <a:ext cx="239888" cy="1248466"/>
            </a:xfrm>
            <a:prstGeom prst="rect">
              <a:avLst/>
            </a:prstGeom>
            <a:solidFill>
              <a:srgbClr val="80BD41">
                <a:alpha val="100000"/>
              </a:srgbClr>
            </a:solidFill>
          </p:spPr>
          <p:txBody>
            <a:bodyPr/>
            <a:lstStyle/>
            <a:p/>
          </p:txBody>
        </p:sp>
        <p:sp>
          <p:nvSpPr>
            <p:cNvPr id="61" name="rc61"/>
            <p:cNvSpPr/>
            <p:nvPr/>
          </p:nvSpPr>
          <p:spPr>
            <a:xfrm>
              <a:off x="6094049" y="3046933"/>
              <a:ext cx="239888" cy="12622"/>
            </a:xfrm>
            <a:prstGeom prst="rect">
              <a:avLst/>
            </a:prstGeom>
            <a:solidFill>
              <a:srgbClr val="1CABE2">
                <a:alpha val="100000"/>
              </a:srgbClr>
            </a:solidFill>
          </p:spPr>
          <p:txBody>
            <a:bodyPr/>
            <a:lstStyle/>
            <a:p/>
          </p:txBody>
        </p:sp>
        <p:sp>
          <p:nvSpPr>
            <p:cNvPr id="62" name="rc62"/>
            <p:cNvSpPr/>
            <p:nvPr/>
          </p:nvSpPr>
          <p:spPr>
            <a:xfrm>
              <a:off x="6360593" y="3088729"/>
              <a:ext cx="239888" cy="1219292"/>
            </a:xfrm>
            <a:prstGeom prst="rect">
              <a:avLst/>
            </a:prstGeom>
            <a:solidFill>
              <a:srgbClr val="80BD41">
                <a:alpha val="100000"/>
              </a:srgbClr>
            </a:solidFill>
          </p:spPr>
          <p:txBody>
            <a:bodyPr/>
            <a:lstStyle/>
            <a:p/>
          </p:txBody>
        </p:sp>
        <p:sp>
          <p:nvSpPr>
            <p:cNvPr id="63" name="rc63"/>
            <p:cNvSpPr/>
            <p:nvPr/>
          </p:nvSpPr>
          <p:spPr>
            <a:xfrm>
              <a:off x="6360593" y="3076419"/>
              <a:ext cx="239888" cy="12309"/>
            </a:xfrm>
            <a:prstGeom prst="rect">
              <a:avLst/>
            </a:prstGeom>
            <a:solidFill>
              <a:srgbClr val="1CABE2">
                <a:alpha val="100000"/>
              </a:srgbClr>
            </a:solidFill>
          </p:spPr>
          <p:txBody>
            <a:bodyPr/>
            <a:lstStyle/>
            <a:p/>
          </p:txBody>
        </p:sp>
        <p:sp>
          <p:nvSpPr>
            <p:cNvPr id="64" name="rc64"/>
            <p:cNvSpPr/>
            <p:nvPr/>
          </p:nvSpPr>
          <p:spPr>
            <a:xfrm>
              <a:off x="6627136" y="3156940"/>
              <a:ext cx="239888" cy="1151081"/>
            </a:xfrm>
            <a:prstGeom prst="rect">
              <a:avLst/>
            </a:prstGeom>
            <a:solidFill>
              <a:srgbClr val="80BD41">
                <a:alpha val="100000"/>
              </a:srgbClr>
            </a:solidFill>
          </p:spPr>
          <p:txBody>
            <a:bodyPr/>
            <a:lstStyle/>
            <a:p/>
          </p:txBody>
        </p:sp>
        <p:sp>
          <p:nvSpPr>
            <p:cNvPr id="65" name="rc65"/>
            <p:cNvSpPr/>
            <p:nvPr/>
          </p:nvSpPr>
          <p:spPr>
            <a:xfrm>
              <a:off x="6627136" y="3133440"/>
              <a:ext cx="239888" cy="23500"/>
            </a:xfrm>
            <a:prstGeom prst="rect">
              <a:avLst/>
            </a:prstGeom>
            <a:solidFill>
              <a:srgbClr val="1CABE2">
                <a:alpha val="100000"/>
              </a:srgbClr>
            </a:solidFill>
          </p:spPr>
          <p:txBody>
            <a:bodyPr/>
            <a:lstStyle/>
            <a:p/>
          </p:txBody>
        </p:sp>
        <p:sp>
          <p:nvSpPr>
            <p:cNvPr id="66" name="rc66"/>
            <p:cNvSpPr/>
            <p:nvPr/>
          </p:nvSpPr>
          <p:spPr>
            <a:xfrm>
              <a:off x="6893679" y="3264241"/>
              <a:ext cx="239888" cy="1043780"/>
            </a:xfrm>
            <a:prstGeom prst="rect">
              <a:avLst/>
            </a:prstGeom>
            <a:solidFill>
              <a:srgbClr val="80BD41">
                <a:alpha val="100000"/>
              </a:srgbClr>
            </a:solidFill>
          </p:spPr>
          <p:txBody>
            <a:bodyPr/>
            <a:lstStyle/>
            <a:p/>
          </p:txBody>
        </p:sp>
        <p:sp>
          <p:nvSpPr>
            <p:cNvPr id="67" name="rc67"/>
            <p:cNvSpPr/>
            <p:nvPr/>
          </p:nvSpPr>
          <p:spPr>
            <a:xfrm>
              <a:off x="6893679" y="3209302"/>
              <a:ext cx="239888" cy="54938"/>
            </a:xfrm>
            <a:prstGeom prst="rect">
              <a:avLst/>
            </a:prstGeom>
            <a:solidFill>
              <a:srgbClr val="1CABE2">
                <a:alpha val="100000"/>
              </a:srgbClr>
            </a:solidFill>
          </p:spPr>
          <p:txBody>
            <a:bodyPr/>
            <a:lstStyle/>
            <a:p/>
          </p:txBody>
        </p:sp>
        <p:sp>
          <p:nvSpPr>
            <p:cNvPr id="68" name="rc68"/>
            <p:cNvSpPr/>
            <p:nvPr/>
          </p:nvSpPr>
          <p:spPr>
            <a:xfrm>
              <a:off x="7160222" y="3228535"/>
              <a:ext cx="239888" cy="1079486"/>
            </a:xfrm>
            <a:prstGeom prst="rect">
              <a:avLst/>
            </a:prstGeom>
            <a:solidFill>
              <a:srgbClr val="80BD41">
                <a:alpha val="100000"/>
              </a:srgbClr>
            </a:solidFill>
          </p:spPr>
          <p:txBody>
            <a:bodyPr/>
            <a:lstStyle/>
            <a:p/>
          </p:txBody>
        </p:sp>
        <p:sp>
          <p:nvSpPr>
            <p:cNvPr id="69" name="rc69"/>
            <p:cNvSpPr/>
            <p:nvPr/>
          </p:nvSpPr>
          <p:spPr>
            <a:xfrm>
              <a:off x="7160222" y="3195145"/>
              <a:ext cx="239888" cy="33389"/>
            </a:xfrm>
            <a:prstGeom prst="rect">
              <a:avLst/>
            </a:prstGeom>
            <a:solidFill>
              <a:srgbClr val="1CABE2">
                <a:alpha val="100000"/>
              </a:srgbClr>
            </a:solidFill>
          </p:spPr>
          <p:txBody>
            <a:bodyPr/>
            <a:lstStyle/>
            <a:p/>
          </p:txBody>
        </p:sp>
        <p:sp>
          <p:nvSpPr>
            <p:cNvPr id="70" name="rc70"/>
            <p:cNvSpPr/>
            <p:nvPr/>
          </p:nvSpPr>
          <p:spPr>
            <a:xfrm>
              <a:off x="7426765" y="3236056"/>
              <a:ext cx="239888" cy="1071965"/>
            </a:xfrm>
            <a:prstGeom prst="rect">
              <a:avLst/>
            </a:prstGeom>
            <a:solidFill>
              <a:srgbClr val="80BD41">
                <a:alpha val="100000"/>
              </a:srgbClr>
            </a:solidFill>
          </p:spPr>
          <p:txBody>
            <a:bodyPr/>
            <a:lstStyle/>
            <a:p/>
          </p:txBody>
        </p:sp>
        <p:sp>
          <p:nvSpPr>
            <p:cNvPr id="71" name="rc71"/>
            <p:cNvSpPr/>
            <p:nvPr/>
          </p:nvSpPr>
          <p:spPr>
            <a:xfrm>
              <a:off x="7426765" y="3179634"/>
              <a:ext cx="239888" cy="56421"/>
            </a:xfrm>
            <a:prstGeom prst="rect">
              <a:avLst/>
            </a:prstGeom>
            <a:solidFill>
              <a:srgbClr val="1CABE2">
                <a:alpha val="100000"/>
              </a:srgbClr>
            </a:solidFill>
          </p:spPr>
          <p:txBody>
            <a:bodyPr/>
            <a:lstStyle/>
            <a:p/>
          </p:txBody>
        </p:sp>
        <p:sp>
          <p:nvSpPr>
            <p:cNvPr id="72" name="rc72"/>
            <p:cNvSpPr/>
            <p:nvPr/>
          </p:nvSpPr>
          <p:spPr>
            <a:xfrm>
              <a:off x="7693308" y="3248756"/>
              <a:ext cx="239888" cy="1059265"/>
            </a:xfrm>
            <a:prstGeom prst="rect">
              <a:avLst/>
            </a:prstGeom>
            <a:solidFill>
              <a:srgbClr val="80BD41">
                <a:alpha val="100000"/>
              </a:srgbClr>
            </a:solidFill>
          </p:spPr>
          <p:txBody>
            <a:bodyPr/>
            <a:lstStyle/>
            <a:p/>
          </p:txBody>
        </p:sp>
        <p:sp>
          <p:nvSpPr>
            <p:cNvPr id="73" name="rc73"/>
            <p:cNvSpPr/>
            <p:nvPr/>
          </p:nvSpPr>
          <p:spPr>
            <a:xfrm>
              <a:off x="7693308" y="3169016"/>
              <a:ext cx="239888" cy="79740"/>
            </a:xfrm>
            <a:prstGeom prst="rect">
              <a:avLst/>
            </a:prstGeom>
            <a:solidFill>
              <a:srgbClr val="1CABE2">
                <a:alpha val="100000"/>
              </a:srgbClr>
            </a:solidFill>
          </p:spPr>
          <p:txBody>
            <a:bodyPr/>
            <a:lstStyle/>
            <a:p/>
          </p:txBody>
        </p:sp>
        <p:sp>
          <p:nvSpPr>
            <p:cNvPr id="74" name="rc74"/>
            <p:cNvSpPr/>
            <p:nvPr/>
          </p:nvSpPr>
          <p:spPr>
            <a:xfrm>
              <a:off x="7959851" y="3225386"/>
              <a:ext cx="239888" cy="1082635"/>
            </a:xfrm>
            <a:prstGeom prst="rect">
              <a:avLst/>
            </a:prstGeom>
            <a:solidFill>
              <a:srgbClr val="80BD41">
                <a:alpha val="100000"/>
              </a:srgbClr>
            </a:solidFill>
          </p:spPr>
          <p:txBody>
            <a:bodyPr/>
            <a:lstStyle/>
            <a:p/>
          </p:txBody>
        </p:sp>
        <p:sp>
          <p:nvSpPr>
            <p:cNvPr id="75" name="rc75"/>
            <p:cNvSpPr/>
            <p:nvPr/>
          </p:nvSpPr>
          <p:spPr>
            <a:xfrm>
              <a:off x="7959851" y="3168391"/>
              <a:ext cx="239888" cy="56994"/>
            </a:xfrm>
            <a:prstGeom prst="rect">
              <a:avLst/>
            </a:prstGeom>
            <a:solidFill>
              <a:srgbClr val="1CABE2">
                <a:alpha val="100000"/>
              </a:srgbClr>
            </a:solidFill>
          </p:spPr>
          <p:txBody>
            <a:bodyPr/>
            <a:lstStyle/>
            <a:p/>
          </p:txBody>
        </p:sp>
        <p:sp>
          <p:nvSpPr>
            <p:cNvPr id="76" name="pl76"/>
            <p:cNvSpPr/>
            <p:nvPr/>
          </p:nvSpPr>
          <p:spPr>
            <a:xfrm>
              <a:off x="1416218" y="2095023"/>
              <a:ext cx="6663577" cy="134121"/>
            </a:xfrm>
            <a:custGeom>
              <a:avLst/>
              <a:pathLst>
                <a:path w="6663577" h="134121">
                  <a:moveTo>
                    <a:pt x="0" y="22353"/>
                  </a:moveTo>
                  <a:lnTo>
                    <a:pt x="266543" y="22353"/>
                  </a:lnTo>
                  <a:lnTo>
                    <a:pt x="533086" y="22353"/>
                  </a:lnTo>
                  <a:lnTo>
                    <a:pt x="799629" y="67060"/>
                  </a:lnTo>
                  <a:lnTo>
                    <a:pt x="1066172" y="67060"/>
                  </a:lnTo>
                  <a:lnTo>
                    <a:pt x="1332715" y="67060"/>
                  </a:lnTo>
                  <a:lnTo>
                    <a:pt x="1599258" y="67060"/>
                  </a:lnTo>
                  <a:lnTo>
                    <a:pt x="1865801" y="22353"/>
                  </a:lnTo>
                  <a:lnTo>
                    <a:pt x="2132344" y="22353"/>
                  </a:lnTo>
                  <a:lnTo>
                    <a:pt x="2398888" y="22353"/>
                  </a:lnTo>
                  <a:lnTo>
                    <a:pt x="2665431" y="22353"/>
                  </a:lnTo>
                  <a:lnTo>
                    <a:pt x="2931974" y="44707"/>
                  </a:lnTo>
                  <a:lnTo>
                    <a:pt x="3198517" y="22353"/>
                  </a:lnTo>
                  <a:lnTo>
                    <a:pt x="3465060" y="0"/>
                  </a:lnTo>
                  <a:lnTo>
                    <a:pt x="3731603" y="0"/>
                  </a:lnTo>
                  <a:lnTo>
                    <a:pt x="3998146" y="0"/>
                  </a:lnTo>
                  <a:lnTo>
                    <a:pt x="4264689" y="0"/>
                  </a:lnTo>
                  <a:lnTo>
                    <a:pt x="4531233" y="0"/>
                  </a:lnTo>
                  <a:lnTo>
                    <a:pt x="4797776" y="0"/>
                  </a:lnTo>
                  <a:lnTo>
                    <a:pt x="5064319" y="0"/>
                  </a:lnTo>
                  <a:lnTo>
                    <a:pt x="5330862" y="22353"/>
                  </a:lnTo>
                  <a:lnTo>
                    <a:pt x="5597405" y="89414"/>
                  </a:lnTo>
                  <a:lnTo>
                    <a:pt x="5863948" y="44707"/>
                  </a:lnTo>
                  <a:lnTo>
                    <a:pt x="6130491" y="89414"/>
                  </a:lnTo>
                  <a:lnTo>
                    <a:pt x="6397034" y="134121"/>
                  </a:lnTo>
                  <a:lnTo>
                    <a:pt x="6663577" y="89414"/>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298664" y="28308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515.4</a:t>
              </a:r>
            </a:p>
          </p:txBody>
        </p:sp>
        <p:sp>
          <p:nvSpPr>
            <p:cNvPr id="89" name="tx89"/>
            <p:cNvSpPr/>
            <p:nvPr/>
          </p:nvSpPr>
          <p:spPr>
            <a:xfrm>
              <a:off x="2631380" y="29729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460.8</a:t>
              </a:r>
            </a:p>
          </p:txBody>
        </p:sp>
        <p:sp>
          <p:nvSpPr>
            <p:cNvPr id="90" name="tx90"/>
            <p:cNvSpPr/>
            <p:nvPr/>
          </p:nvSpPr>
          <p:spPr>
            <a:xfrm>
              <a:off x="3964096" y="29185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481.7</a:t>
              </a:r>
            </a:p>
          </p:txBody>
        </p:sp>
        <p:sp>
          <p:nvSpPr>
            <p:cNvPr id="91" name="tx91"/>
            <p:cNvSpPr/>
            <p:nvPr/>
          </p:nvSpPr>
          <p:spPr>
            <a:xfrm>
              <a:off x="5296811" y="28518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507.3</a:t>
              </a:r>
            </a:p>
          </p:txBody>
        </p:sp>
        <p:sp>
          <p:nvSpPr>
            <p:cNvPr id="92" name="tx92"/>
            <p:cNvSpPr/>
            <p:nvPr/>
          </p:nvSpPr>
          <p:spPr>
            <a:xfrm>
              <a:off x="6362984" y="29404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473.2</a:t>
              </a:r>
            </a:p>
          </p:txBody>
        </p:sp>
        <p:sp>
          <p:nvSpPr>
            <p:cNvPr id="93" name="tx93"/>
            <p:cNvSpPr/>
            <p:nvPr/>
          </p:nvSpPr>
          <p:spPr>
            <a:xfrm>
              <a:off x="6629527" y="29974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451.3</a:t>
              </a:r>
            </a:p>
          </p:txBody>
        </p:sp>
        <p:sp>
          <p:nvSpPr>
            <p:cNvPr id="94" name="tx94"/>
            <p:cNvSpPr/>
            <p:nvPr/>
          </p:nvSpPr>
          <p:spPr>
            <a:xfrm>
              <a:off x="6896070" y="307452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422.2</a:t>
              </a:r>
            </a:p>
          </p:txBody>
        </p:sp>
        <p:sp>
          <p:nvSpPr>
            <p:cNvPr id="95" name="tx95"/>
            <p:cNvSpPr/>
            <p:nvPr/>
          </p:nvSpPr>
          <p:spPr>
            <a:xfrm>
              <a:off x="7162613" y="30592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427.6</a:t>
              </a:r>
            </a:p>
          </p:txBody>
        </p:sp>
        <p:sp>
          <p:nvSpPr>
            <p:cNvPr id="96" name="tx96"/>
            <p:cNvSpPr/>
            <p:nvPr/>
          </p:nvSpPr>
          <p:spPr>
            <a:xfrm>
              <a:off x="7429156" y="30436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433.6</a:t>
              </a:r>
            </a:p>
          </p:txBody>
        </p:sp>
        <p:sp>
          <p:nvSpPr>
            <p:cNvPr id="97" name="tx97"/>
            <p:cNvSpPr/>
            <p:nvPr/>
          </p:nvSpPr>
          <p:spPr>
            <a:xfrm>
              <a:off x="7695699" y="30330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8" name="tx98"/>
            <p:cNvSpPr/>
            <p:nvPr/>
          </p:nvSpPr>
          <p:spPr>
            <a:xfrm>
              <a:off x="7962242" y="30324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437.9</a:t>
              </a:r>
            </a:p>
          </p:txBody>
        </p:sp>
        <p:sp>
          <p:nvSpPr>
            <p:cNvPr id="99" name="pl99"/>
            <p:cNvSpPr/>
            <p:nvPr/>
          </p:nvSpPr>
          <p:spPr>
            <a:xfrm>
              <a:off x="1416218"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37841" y="361577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11" name="tx111"/>
            <p:cNvSpPr/>
            <p:nvPr/>
          </p:nvSpPr>
          <p:spPr>
            <a:xfrm>
              <a:off x="1324790" y="29451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12" name="tx112"/>
            <p:cNvSpPr/>
            <p:nvPr/>
          </p:nvSpPr>
          <p:spPr>
            <a:xfrm>
              <a:off x="2631380" y="36973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442.3</a:t>
              </a:r>
            </a:p>
          </p:txBody>
        </p:sp>
        <p:sp>
          <p:nvSpPr>
            <p:cNvPr id="113" name="tx113"/>
            <p:cNvSpPr/>
            <p:nvPr/>
          </p:nvSpPr>
          <p:spPr>
            <a:xfrm>
              <a:off x="2657505" y="30978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14" name="tx114"/>
            <p:cNvSpPr/>
            <p:nvPr/>
          </p:nvSpPr>
          <p:spPr>
            <a:xfrm>
              <a:off x="4003272" y="365989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a:t>
              </a:r>
            </a:p>
          </p:txBody>
        </p:sp>
        <p:sp>
          <p:nvSpPr>
            <p:cNvPr id="115" name="tx115"/>
            <p:cNvSpPr/>
            <p:nvPr/>
          </p:nvSpPr>
          <p:spPr>
            <a:xfrm>
              <a:off x="4016347" y="30319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16" name="tx116"/>
            <p:cNvSpPr/>
            <p:nvPr/>
          </p:nvSpPr>
          <p:spPr>
            <a:xfrm>
              <a:off x="5296811" y="36194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502.2</a:t>
              </a:r>
            </a:p>
          </p:txBody>
        </p:sp>
        <p:sp>
          <p:nvSpPr>
            <p:cNvPr id="117" name="tx117"/>
            <p:cNvSpPr/>
            <p:nvPr/>
          </p:nvSpPr>
          <p:spPr>
            <a:xfrm>
              <a:off x="5349062" y="29594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8" name="tx118"/>
            <p:cNvSpPr/>
            <p:nvPr/>
          </p:nvSpPr>
          <p:spPr>
            <a:xfrm>
              <a:off x="6362984" y="36633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468.5</a:t>
              </a:r>
            </a:p>
          </p:txBody>
        </p:sp>
        <p:sp>
          <p:nvSpPr>
            <p:cNvPr id="119" name="tx119"/>
            <p:cNvSpPr/>
            <p:nvPr/>
          </p:nvSpPr>
          <p:spPr>
            <a:xfrm>
              <a:off x="6415235" y="304894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0" name="tx120"/>
            <p:cNvSpPr/>
            <p:nvPr/>
          </p:nvSpPr>
          <p:spPr>
            <a:xfrm>
              <a:off x="6629527" y="36973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442.3</a:t>
              </a:r>
            </a:p>
          </p:txBody>
        </p:sp>
        <p:sp>
          <p:nvSpPr>
            <p:cNvPr id="121" name="tx121"/>
            <p:cNvSpPr/>
            <p:nvPr/>
          </p:nvSpPr>
          <p:spPr>
            <a:xfrm>
              <a:off x="6720955" y="311014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22" name="tx122"/>
            <p:cNvSpPr/>
            <p:nvPr/>
          </p:nvSpPr>
          <p:spPr>
            <a:xfrm>
              <a:off x="6896070" y="37510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401.1</a:t>
              </a:r>
            </a:p>
          </p:txBody>
        </p:sp>
        <p:sp>
          <p:nvSpPr>
            <p:cNvPr id="123" name="tx123"/>
            <p:cNvSpPr/>
            <p:nvPr/>
          </p:nvSpPr>
          <p:spPr>
            <a:xfrm>
              <a:off x="6922195" y="320287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24" name="tx124"/>
            <p:cNvSpPr/>
            <p:nvPr/>
          </p:nvSpPr>
          <p:spPr>
            <a:xfrm>
              <a:off x="7162613" y="37332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414.8</a:t>
              </a:r>
            </a:p>
          </p:txBody>
        </p:sp>
        <p:sp>
          <p:nvSpPr>
            <p:cNvPr id="125" name="tx125"/>
            <p:cNvSpPr/>
            <p:nvPr/>
          </p:nvSpPr>
          <p:spPr>
            <a:xfrm>
              <a:off x="7188738" y="31767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6" name="tx126"/>
            <p:cNvSpPr/>
            <p:nvPr/>
          </p:nvSpPr>
          <p:spPr>
            <a:xfrm>
              <a:off x="7429156" y="37369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411.9</a:t>
              </a:r>
            </a:p>
          </p:txBody>
        </p:sp>
        <p:sp>
          <p:nvSpPr>
            <p:cNvPr id="127" name="tx127"/>
            <p:cNvSpPr/>
            <p:nvPr/>
          </p:nvSpPr>
          <p:spPr>
            <a:xfrm>
              <a:off x="7455282" y="317394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a:t>
              </a:r>
            </a:p>
          </p:txBody>
        </p:sp>
        <p:sp>
          <p:nvSpPr>
            <p:cNvPr id="128" name="tx128"/>
            <p:cNvSpPr/>
            <p:nvPr/>
          </p:nvSpPr>
          <p:spPr>
            <a:xfrm>
              <a:off x="7734876" y="374334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a:t>
              </a:r>
            </a:p>
          </p:txBody>
        </p:sp>
        <p:sp>
          <p:nvSpPr>
            <p:cNvPr id="129" name="tx129"/>
            <p:cNvSpPr/>
            <p:nvPr/>
          </p:nvSpPr>
          <p:spPr>
            <a:xfrm>
              <a:off x="7721825" y="31737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a:t>
              </a:r>
            </a:p>
          </p:txBody>
        </p:sp>
        <p:sp>
          <p:nvSpPr>
            <p:cNvPr id="130" name="tx130"/>
            <p:cNvSpPr/>
            <p:nvPr/>
          </p:nvSpPr>
          <p:spPr>
            <a:xfrm>
              <a:off x="8001419" y="373165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31" name="tx131"/>
            <p:cNvSpPr/>
            <p:nvPr/>
          </p:nvSpPr>
          <p:spPr>
            <a:xfrm>
              <a:off x="7988368" y="31618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052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9546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3040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82906"/>
              <a:ext cx="155631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Malaysia, 2000-2025</a:t>
              </a:r>
            </a:p>
          </p:txBody>
        </p:sp>
        <p:sp>
          <p:nvSpPr>
            <p:cNvPr id="162" name="pl162"/>
            <p:cNvSpPr/>
            <p:nvPr/>
          </p:nvSpPr>
          <p:spPr>
            <a:xfrm>
              <a:off x="19909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3801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7694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1587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54799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68554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07481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46409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8533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2426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508878" cy="129091"/>
            </a:xfrm>
            <a:prstGeom prst="rect">
              <a:avLst/>
            </a:prstGeom>
            <a:solidFill>
              <a:srgbClr val="80BD41">
                <a:alpha val="100000"/>
              </a:srgbClr>
            </a:solidFill>
          </p:spPr>
          <p:txBody>
            <a:bodyPr/>
            <a:lstStyle/>
            <a:p/>
          </p:txBody>
        </p:sp>
        <p:sp>
          <p:nvSpPr>
            <p:cNvPr id="177" name="rc177"/>
            <p:cNvSpPr/>
            <p:nvPr/>
          </p:nvSpPr>
          <p:spPr>
            <a:xfrm>
              <a:off x="7805152" y="5954972"/>
              <a:ext cx="65712" cy="129091"/>
            </a:xfrm>
            <a:prstGeom prst="rect">
              <a:avLst/>
            </a:prstGeom>
            <a:solidFill>
              <a:srgbClr val="1CABE2">
                <a:alpha val="100000"/>
              </a:srgbClr>
            </a:solidFill>
          </p:spPr>
          <p:txBody>
            <a:bodyPr/>
            <a:lstStyle/>
            <a:p/>
          </p:txBody>
        </p:sp>
        <p:sp>
          <p:nvSpPr>
            <p:cNvPr id="178" name="rc178"/>
            <p:cNvSpPr/>
            <p:nvPr/>
          </p:nvSpPr>
          <p:spPr>
            <a:xfrm>
              <a:off x="1296273" y="5793607"/>
              <a:ext cx="5654615" cy="129091"/>
            </a:xfrm>
            <a:prstGeom prst="rect">
              <a:avLst/>
            </a:prstGeom>
            <a:solidFill>
              <a:srgbClr val="80BD41">
                <a:alpha val="100000"/>
              </a:srgbClr>
            </a:solidFill>
          </p:spPr>
          <p:txBody>
            <a:bodyPr/>
            <a:lstStyle/>
            <a:p/>
          </p:txBody>
        </p:sp>
        <p:sp>
          <p:nvSpPr>
            <p:cNvPr id="179" name="rc179"/>
            <p:cNvSpPr/>
            <p:nvPr/>
          </p:nvSpPr>
          <p:spPr>
            <a:xfrm>
              <a:off x="6950889" y="5793607"/>
              <a:ext cx="425672" cy="129091"/>
            </a:xfrm>
            <a:prstGeom prst="rect">
              <a:avLst/>
            </a:prstGeom>
            <a:solidFill>
              <a:srgbClr val="1CABE2">
                <a:alpha val="100000"/>
              </a:srgbClr>
            </a:solidFill>
          </p:spPr>
          <p:txBody>
            <a:bodyPr/>
            <a:lstStyle/>
            <a:p/>
          </p:txBody>
        </p:sp>
        <p:sp>
          <p:nvSpPr>
            <p:cNvPr id="180" name="rc180"/>
            <p:cNvSpPr/>
            <p:nvPr/>
          </p:nvSpPr>
          <p:spPr>
            <a:xfrm>
              <a:off x="1296273" y="5632243"/>
              <a:ext cx="5779371" cy="129091"/>
            </a:xfrm>
            <a:prstGeom prst="rect">
              <a:avLst/>
            </a:prstGeom>
            <a:solidFill>
              <a:srgbClr val="80BD41">
                <a:alpha val="100000"/>
              </a:srgbClr>
            </a:solidFill>
          </p:spPr>
          <p:txBody>
            <a:bodyPr/>
            <a:lstStyle/>
            <a:p/>
          </p:txBody>
        </p:sp>
        <p:sp>
          <p:nvSpPr>
            <p:cNvPr id="181" name="rc181"/>
            <p:cNvSpPr/>
            <p:nvPr/>
          </p:nvSpPr>
          <p:spPr>
            <a:xfrm>
              <a:off x="7075645" y="5632243"/>
              <a:ext cx="304250" cy="129091"/>
            </a:xfrm>
            <a:prstGeom prst="rect">
              <a:avLst/>
            </a:prstGeom>
            <a:solidFill>
              <a:srgbClr val="1CABE2">
                <a:alpha val="100000"/>
              </a:srgbClr>
            </a:solidFill>
          </p:spPr>
          <p:txBody>
            <a:bodyPr/>
            <a:lstStyle/>
            <a:p/>
          </p:txBody>
        </p:sp>
        <p:sp>
          <p:nvSpPr>
            <p:cNvPr id="182" name="tx182"/>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473.2</a:t>
              </a:r>
            </a:p>
          </p:txBody>
        </p:sp>
        <p:sp>
          <p:nvSpPr>
            <p:cNvPr id="183" name="tx183"/>
            <p:cNvSpPr/>
            <p:nvPr/>
          </p:nvSpPr>
          <p:spPr>
            <a:xfrm>
              <a:off x="7535749"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437.6</a:t>
              </a:r>
            </a:p>
          </p:txBody>
        </p:sp>
        <p:sp>
          <p:nvSpPr>
            <p:cNvPr id="184" name="tx184"/>
            <p:cNvSpPr/>
            <p:nvPr/>
          </p:nvSpPr>
          <p:spPr>
            <a:xfrm>
              <a:off x="7539250"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437.9</a:t>
              </a:r>
            </a:p>
          </p:txBody>
        </p:sp>
        <p:sp>
          <p:nvSpPr>
            <p:cNvPr id="185" name="tx185"/>
            <p:cNvSpPr/>
            <p:nvPr/>
          </p:nvSpPr>
          <p:spPr>
            <a:xfrm>
              <a:off x="4415074"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468.5</a:t>
              </a:r>
            </a:p>
          </p:txBody>
        </p:sp>
        <p:sp>
          <p:nvSpPr>
            <p:cNvPr id="186" name="tx186"/>
            <p:cNvSpPr/>
            <p:nvPr/>
          </p:nvSpPr>
          <p:spPr>
            <a:xfrm>
              <a:off x="7762660" y="598071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87" name="tx187"/>
            <p:cNvSpPr/>
            <p:nvPr/>
          </p:nvSpPr>
          <p:spPr>
            <a:xfrm>
              <a:off x="4033146" y="58177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407</a:t>
              </a:r>
            </a:p>
          </p:txBody>
        </p:sp>
        <p:sp>
          <p:nvSpPr>
            <p:cNvPr id="188" name="tx188"/>
            <p:cNvSpPr/>
            <p:nvPr/>
          </p:nvSpPr>
          <p:spPr>
            <a:xfrm>
              <a:off x="7058231"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189" name="tx189"/>
            <p:cNvSpPr/>
            <p:nvPr/>
          </p:nvSpPr>
          <p:spPr>
            <a:xfrm>
              <a:off x="4095525" y="56563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416</a:t>
              </a:r>
            </a:p>
          </p:txBody>
        </p:sp>
        <p:sp>
          <p:nvSpPr>
            <p:cNvPr id="190" name="tx190"/>
            <p:cNvSpPr/>
            <p:nvPr/>
          </p:nvSpPr>
          <p:spPr>
            <a:xfrm>
              <a:off x="712227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56900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6" name="tx196"/>
            <p:cNvSpPr/>
            <p:nvPr/>
          </p:nvSpPr>
          <p:spPr>
            <a:xfrm>
              <a:off x="395827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7" name="tx197"/>
            <p:cNvSpPr/>
            <p:nvPr/>
          </p:nvSpPr>
          <p:spPr>
            <a:xfrm>
              <a:off x="5347548"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8" name="tx198"/>
            <p:cNvSpPr/>
            <p:nvPr/>
          </p:nvSpPr>
          <p:spPr>
            <a:xfrm>
              <a:off x="673682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9" name="tx199"/>
            <p:cNvSpPr/>
            <p:nvPr/>
          </p:nvSpPr>
          <p:spPr>
            <a:xfrm>
              <a:off x="812609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(95%) was lower than in 2019 (99%).
The number of children vaccinated with DTP1 decreased 11% compared to in 2019.
The number of surviving infants decreased approximately 7% compared to in 2019.
In 2025, 100,000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31228"/>
            </a:xfrm>
            <a:custGeom>
              <a:avLst/>
              <a:pathLst>
                <a:path w="3397293" h="131228">
                  <a:moveTo>
                    <a:pt x="0" y="21871"/>
                  </a:moveTo>
                  <a:lnTo>
                    <a:pt x="135891" y="65614"/>
                  </a:lnTo>
                  <a:lnTo>
                    <a:pt x="271783" y="109356"/>
                  </a:lnTo>
                  <a:lnTo>
                    <a:pt x="407675" y="65614"/>
                  </a:lnTo>
                  <a:lnTo>
                    <a:pt x="543566" y="87485"/>
                  </a:lnTo>
                  <a:lnTo>
                    <a:pt x="679458" y="65614"/>
                  </a:lnTo>
                  <a:lnTo>
                    <a:pt x="815350" y="87485"/>
                  </a:lnTo>
                  <a:lnTo>
                    <a:pt x="951242" y="43742"/>
                  </a:lnTo>
                  <a:lnTo>
                    <a:pt x="1087133" y="43742"/>
                  </a:lnTo>
                  <a:lnTo>
                    <a:pt x="1223025" y="43742"/>
                  </a:lnTo>
                  <a:lnTo>
                    <a:pt x="1358917" y="65614"/>
                  </a:lnTo>
                  <a:lnTo>
                    <a:pt x="1494809" y="65614"/>
                  </a:lnTo>
                  <a:lnTo>
                    <a:pt x="1630700" y="43742"/>
                  </a:lnTo>
                  <a:lnTo>
                    <a:pt x="1766592" y="43742"/>
                  </a:lnTo>
                  <a:lnTo>
                    <a:pt x="1902484" y="43742"/>
                  </a:lnTo>
                  <a:lnTo>
                    <a:pt x="2038375" y="0"/>
                  </a:lnTo>
                  <a:lnTo>
                    <a:pt x="2174267" y="21871"/>
                  </a:lnTo>
                  <a:lnTo>
                    <a:pt x="2310159" y="0"/>
                  </a:lnTo>
                  <a:lnTo>
                    <a:pt x="2446051" y="0"/>
                  </a:lnTo>
                  <a:lnTo>
                    <a:pt x="2581942" y="21871"/>
                  </a:lnTo>
                  <a:lnTo>
                    <a:pt x="2717834" y="21871"/>
                  </a:lnTo>
                  <a:lnTo>
                    <a:pt x="2853726" y="87485"/>
                  </a:lnTo>
                  <a:lnTo>
                    <a:pt x="2989618" y="43742"/>
                  </a:lnTo>
                  <a:lnTo>
                    <a:pt x="3125509" y="87485"/>
                  </a:lnTo>
                  <a:lnTo>
                    <a:pt x="3261401" y="131228"/>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31228"/>
            </a:xfrm>
            <a:custGeom>
              <a:avLst/>
              <a:pathLst>
                <a:path w="3397293" h="131228">
                  <a:moveTo>
                    <a:pt x="0" y="21871"/>
                  </a:moveTo>
                  <a:lnTo>
                    <a:pt x="135891" y="65614"/>
                  </a:lnTo>
                  <a:lnTo>
                    <a:pt x="271783" y="109356"/>
                  </a:lnTo>
                  <a:lnTo>
                    <a:pt x="407675" y="65614"/>
                  </a:lnTo>
                  <a:lnTo>
                    <a:pt x="543566" y="87485"/>
                  </a:lnTo>
                  <a:lnTo>
                    <a:pt x="679458" y="65614"/>
                  </a:lnTo>
                  <a:lnTo>
                    <a:pt x="815350" y="87485"/>
                  </a:lnTo>
                  <a:lnTo>
                    <a:pt x="951242" y="43742"/>
                  </a:lnTo>
                  <a:lnTo>
                    <a:pt x="1087133" y="43742"/>
                  </a:lnTo>
                  <a:lnTo>
                    <a:pt x="1223025" y="43742"/>
                  </a:lnTo>
                  <a:lnTo>
                    <a:pt x="1358917" y="65614"/>
                  </a:lnTo>
                  <a:lnTo>
                    <a:pt x="1494809" y="65614"/>
                  </a:lnTo>
                  <a:lnTo>
                    <a:pt x="1630700" y="43742"/>
                  </a:lnTo>
                  <a:lnTo>
                    <a:pt x="1766592" y="43742"/>
                  </a:lnTo>
                  <a:lnTo>
                    <a:pt x="1902484" y="43742"/>
                  </a:lnTo>
                  <a:lnTo>
                    <a:pt x="2038375" y="0"/>
                  </a:lnTo>
                  <a:lnTo>
                    <a:pt x="2174267" y="21871"/>
                  </a:lnTo>
                  <a:lnTo>
                    <a:pt x="2310159" y="0"/>
                  </a:lnTo>
                  <a:lnTo>
                    <a:pt x="2446051" y="0"/>
                  </a:lnTo>
                  <a:lnTo>
                    <a:pt x="2581942" y="21871"/>
                  </a:lnTo>
                  <a:lnTo>
                    <a:pt x="2717834" y="21871"/>
                  </a:lnTo>
                  <a:lnTo>
                    <a:pt x="2853726" y="87485"/>
                  </a:lnTo>
                  <a:lnTo>
                    <a:pt x="2989618" y="43742"/>
                  </a:lnTo>
                  <a:lnTo>
                    <a:pt x="3125509" y="87485"/>
                  </a:lnTo>
                  <a:lnTo>
                    <a:pt x="3261401" y="131228"/>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31228"/>
            </a:xfrm>
            <a:custGeom>
              <a:avLst/>
              <a:pathLst>
                <a:path w="3397293" h="131228">
                  <a:moveTo>
                    <a:pt x="0" y="21871"/>
                  </a:moveTo>
                  <a:lnTo>
                    <a:pt x="135891" y="65614"/>
                  </a:lnTo>
                  <a:lnTo>
                    <a:pt x="271783" y="109356"/>
                  </a:lnTo>
                  <a:lnTo>
                    <a:pt x="407675" y="65614"/>
                  </a:lnTo>
                  <a:lnTo>
                    <a:pt x="543566" y="87485"/>
                  </a:lnTo>
                  <a:lnTo>
                    <a:pt x="679458" y="65614"/>
                  </a:lnTo>
                  <a:lnTo>
                    <a:pt x="815350" y="87485"/>
                  </a:lnTo>
                  <a:lnTo>
                    <a:pt x="951242" y="43742"/>
                  </a:lnTo>
                  <a:lnTo>
                    <a:pt x="1087133" y="43742"/>
                  </a:lnTo>
                  <a:lnTo>
                    <a:pt x="1223025" y="43742"/>
                  </a:lnTo>
                  <a:lnTo>
                    <a:pt x="1358917" y="65614"/>
                  </a:lnTo>
                  <a:lnTo>
                    <a:pt x="1494809" y="65614"/>
                  </a:lnTo>
                  <a:lnTo>
                    <a:pt x="1630700" y="43742"/>
                  </a:lnTo>
                  <a:lnTo>
                    <a:pt x="1766592" y="43742"/>
                  </a:lnTo>
                  <a:lnTo>
                    <a:pt x="1902484" y="43742"/>
                  </a:lnTo>
                  <a:lnTo>
                    <a:pt x="2038375" y="0"/>
                  </a:lnTo>
                  <a:lnTo>
                    <a:pt x="2174267" y="21871"/>
                  </a:lnTo>
                  <a:lnTo>
                    <a:pt x="2310159" y="0"/>
                  </a:lnTo>
                  <a:lnTo>
                    <a:pt x="2446051" y="0"/>
                  </a:lnTo>
                  <a:lnTo>
                    <a:pt x="2581942" y="21871"/>
                  </a:lnTo>
                  <a:lnTo>
                    <a:pt x="2717834" y="21871"/>
                  </a:lnTo>
                  <a:lnTo>
                    <a:pt x="2853726" y="87485"/>
                  </a:lnTo>
                  <a:lnTo>
                    <a:pt x="2989618" y="43742"/>
                  </a:lnTo>
                  <a:lnTo>
                    <a:pt x="3125509" y="87485"/>
                  </a:lnTo>
                  <a:lnTo>
                    <a:pt x="3261401" y="131228"/>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06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06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52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298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7764" y="4962980"/>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Malaysia</a:t>
              </a:r>
            </a:p>
          </p:txBody>
        </p:sp>
        <p:sp>
          <p:nvSpPr>
            <p:cNvPr id="60" name="tx60"/>
            <p:cNvSpPr/>
            <p:nvPr/>
          </p:nvSpPr>
          <p:spPr>
            <a:xfrm>
              <a:off x="284762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08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40434" y="1405107"/>
              <a:ext cx="25583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Malaysia,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734795"/>
              <a:ext cx="3397293" cy="529959"/>
            </a:xfrm>
            <a:custGeom>
              <a:avLst/>
              <a:pathLst>
                <a:path w="3397293" h="529959">
                  <a:moveTo>
                    <a:pt x="0" y="88326"/>
                  </a:moveTo>
                  <a:lnTo>
                    <a:pt x="135891" y="264979"/>
                  </a:lnTo>
                  <a:lnTo>
                    <a:pt x="271783" y="441633"/>
                  </a:lnTo>
                  <a:lnTo>
                    <a:pt x="407675" y="264979"/>
                  </a:lnTo>
                  <a:lnTo>
                    <a:pt x="543566" y="353306"/>
                  </a:lnTo>
                  <a:lnTo>
                    <a:pt x="679458" y="264979"/>
                  </a:lnTo>
                  <a:lnTo>
                    <a:pt x="815350" y="353306"/>
                  </a:lnTo>
                  <a:lnTo>
                    <a:pt x="951242" y="176653"/>
                  </a:lnTo>
                  <a:lnTo>
                    <a:pt x="1087133" y="176653"/>
                  </a:lnTo>
                  <a:lnTo>
                    <a:pt x="1223025" y="176653"/>
                  </a:lnTo>
                  <a:lnTo>
                    <a:pt x="1358917" y="264979"/>
                  </a:lnTo>
                  <a:lnTo>
                    <a:pt x="1494809" y="264979"/>
                  </a:lnTo>
                  <a:lnTo>
                    <a:pt x="1630700" y="176653"/>
                  </a:lnTo>
                  <a:lnTo>
                    <a:pt x="1766592" y="176653"/>
                  </a:lnTo>
                  <a:lnTo>
                    <a:pt x="1902484" y="176653"/>
                  </a:lnTo>
                  <a:lnTo>
                    <a:pt x="2038375" y="0"/>
                  </a:lnTo>
                  <a:lnTo>
                    <a:pt x="2174267" y="88326"/>
                  </a:lnTo>
                  <a:lnTo>
                    <a:pt x="2310159" y="0"/>
                  </a:lnTo>
                  <a:lnTo>
                    <a:pt x="2446051" y="0"/>
                  </a:lnTo>
                  <a:lnTo>
                    <a:pt x="2581942" y="88326"/>
                  </a:lnTo>
                  <a:lnTo>
                    <a:pt x="2717834" y="88326"/>
                  </a:lnTo>
                  <a:lnTo>
                    <a:pt x="2853726" y="353306"/>
                  </a:lnTo>
                  <a:lnTo>
                    <a:pt x="2989618" y="176653"/>
                  </a:lnTo>
                  <a:lnTo>
                    <a:pt x="3125509" y="353306"/>
                  </a:lnTo>
                  <a:lnTo>
                    <a:pt x="3261401" y="529959"/>
                  </a:lnTo>
                  <a:lnTo>
                    <a:pt x="3397293" y="35330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46469"/>
              <a:ext cx="3397293" cy="1236572"/>
            </a:xfrm>
            <a:custGeom>
              <a:avLst/>
              <a:pathLst>
                <a:path w="3397293" h="1236572">
                  <a:moveTo>
                    <a:pt x="0" y="1059919"/>
                  </a:moveTo>
                  <a:lnTo>
                    <a:pt x="135891" y="1059919"/>
                  </a:lnTo>
                  <a:lnTo>
                    <a:pt x="271783" y="1236572"/>
                  </a:lnTo>
                  <a:lnTo>
                    <a:pt x="407675" y="971592"/>
                  </a:lnTo>
                  <a:lnTo>
                    <a:pt x="543566" y="883266"/>
                  </a:lnTo>
                  <a:lnTo>
                    <a:pt x="679458" y="883266"/>
                  </a:lnTo>
                  <a:lnTo>
                    <a:pt x="815350" y="618286"/>
                  </a:lnTo>
                  <a:lnTo>
                    <a:pt x="951242" y="529959"/>
                  </a:lnTo>
                  <a:lnTo>
                    <a:pt x="1087133" y="264979"/>
                  </a:lnTo>
                  <a:lnTo>
                    <a:pt x="1223025" y="88326"/>
                  </a:lnTo>
                  <a:lnTo>
                    <a:pt x="1358917" y="88326"/>
                  </a:lnTo>
                  <a:lnTo>
                    <a:pt x="1494809" y="88326"/>
                  </a:lnTo>
                  <a:lnTo>
                    <a:pt x="1630700" y="0"/>
                  </a:lnTo>
                  <a:lnTo>
                    <a:pt x="1766592" y="176653"/>
                  </a:lnTo>
                  <a:lnTo>
                    <a:pt x="1902484" y="0"/>
                  </a:lnTo>
                  <a:lnTo>
                    <a:pt x="2038375" y="88326"/>
                  </a:lnTo>
                  <a:lnTo>
                    <a:pt x="2174267" y="88326"/>
                  </a:lnTo>
                  <a:lnTo>
                    <a:pt x="2310159" y="88326"/>
                  </a:lnTo>
                  <a:lnTo>
                    <a:pt x="2446051" y="176653"/>
                  </a:lnTo>
                  <a:lnTo>
                    <a:pt x="2581942" y="176653"/>
                  </a:lnTo>
                  <a:lnTo>
                    <a:pt x="2717834" y="353306"/>
                  </a:lnTo>
                  <a:lnTo>
                    <a:pt x="2853726" y="971592"/>
                  </a:lnTo>
                  <a:lnTo>
                    <a:pt x="2989618" y="176653"/>
                  </a:lnTo>
                  <a:lnTo>
                    <a:pt x="3125509" y="618286"/>
                  </a:lnTo>
                  <a:lnTo>
                    <a:pt x="3261401" y="618286"/>
                  </a:lnTo>
                  <a:lnTo>
                    <a:pt x="3397293" y="5299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734795"/>
              <a:ext cx="3397293" cy="529959"/>
            </a:xfrm>
            <a:custGeom>
              <a:avLst/>
              <a:pathLst>
                <a:path w="3397293" h="529959">
                  <a:moveTo>
                    <a:pt x="0" y="88326"/>
                  </a:moveTo>
                  <a:lnTo>
                    <a:pt x="135891" y="264979"/>
                  </a:lnTo>
                  <a:lnTo>
                    <a:pt x="271783" y="441633"/>
                  </a:lnTo>
                  <a:lnTo>
                    <a:pt x="407675" y="264979"/>
                  </a:lnTo>
                  <a:lnTo>
                    <a:pt x="543566" y="353306"/>
                  </a:lnTo>
                  <a:lnTo>
                    <a:pt x="679458" y="264979"/>
                  </a:lnTo>
                  <a:lnTo>
                    <a:pt x="815350" y="353306"/>
                  </a:lnTo>
                  <a:lnTo>
                    <a:pt x="951242" y="176653"/>
                  </a:lnTo>
                  <a:lnTo>
                    <a:pt x="1087133" y="176653"/>
                  </a:lnTo>
                  <a:lnTo>
                    <a:pt x="1223025" y="176653"/>
                  </a:lnTo>
                  <a:lnTo>
                    <a:pt x="1358917" y="264979"/>
                  </a:lnTo>
                  <a:lnTo>
                    <a:pt x="1494809" y="264979"/>
                  </a:lnTo>
                  <a:lnTo>
                    <a:pt x="1630700" y="176653"/>
                  </a:lnTo>
                  <a:lnTo>
                    <a:pt x="1766592" y="176653"/>
                  </a:lnTo>
                  <a:lnTo>
                    <a:pt x="1902484" y="176653"/>
                  </a:lnTo>
                  <a:lnTo>
                    <a:pt x="2038375" y="0"/>
                  </a:lnTo>
                  <a:lnTo>
                    <a:pt x="2174267" y="88326"/>
                  </a:lnTo>
                  <a:lnTo>
                    <a:pt x="2310159" y="0"/>
                  </a:lnTo>
                  <a:lnTo>
                    <a:pt x="2446051" y="0"/>
                  </a:lnTo>
                  <a:lnTo>
                    <a:pt x="2581942" y="88326"/>
                  </a:lnTo>
                  <a:lnTo>
                    <a:pt x="2717834" y="88326"/>
                  </a:lnTo>
                  <a:lnTo>
                    <a:pt x="2853726" y="353306"/>
                  </a:lnTo>
                  <a:lnTo>
                    <a:pt x="2989618" y="176653"/>
                  </a:lnTo>
                  <a:lnTo>
                    <a:pt x="3125509" y="353306"/>
                  </a:lnTo>
                  <a:lnTo>
                    <a:pt x="3261401" y="529959"/>
                  </a:lnTo>
                  <a:lnTo>
                    <a:pt x="3397293" y="353306"/>
                  </a:lnTo>
                </a:path>
              </a:pathLst>
            </a:custGeom>
            <a:ln w="43362" cap="flat">
              <a:solidFill>
                <a:srgbClr val="000000">
                  <a:alpha val="100000"/>
                </a:srgbClr>
              </a:solidFill>
              <a:prstDash val="solid"/>
              <a:round/>
            </a:ln>
          </p:spPr>
          <p:txBody>
            <a:bodyPr/>
            <a:lstStyle/>
            <a:p/>
          </p:txBody>
        </p:sp>
        <p:sp>
          <p:nvSpPr>
            <p:cNvPr id="87" name="pl87"/>
            <p:cNvSpPr/>
            <p:nvPr/>
          </p:nvSpPr>
          <p:spPr>
            <a:xfrm>
              <a:off x="5437664" y="2593473"/>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593473"/>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593473"/>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593473"/>
              <a:ext cx="0" cy="141322"/>
            </a:xfrm>
            <a:custGeom>
              <a:avLst/>
              <a:pathLst>
                <a:path w="0" h="141322">
                  <a:moveTo>
                    <a:pt x="0" y="14132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593473"/>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593473"/>
              <a:ext cx="0" cy="671282"/>
            </a:xfrm>
            <a:custGeom>
              <a:avLst/>
              <a:pathLst>
                <a:path w="0" h="671282">
                  <a:moveTo>
                    <a:pt x="0" y="67128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59347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734795"/>
              <a:ext cx="3397293" cy="529959"/>
            </a:xfrm>
            <a:custGeom>
              <a:avLst/>
              <a:pathLst>
                <a:path w="3397293" h="529959">
                  <a:moveTo>
                    <a:pt x="0" y="88326"/>
                  </a:moveTo>
                  <a:lnTo>
                    <a:pt x="135891" y="264979"/>
                  </a:lnTo>
                  <a:lnTo>
                    <a:pt x="271783" y="441633"/>
                  </a:lnTo>
                  <a:lnTo>
                    <a:pt x="407675" y="264979"/>
                  </a:lnTo>
                  <a:lnTo>
                    <a:pt x="543566" y="353306"/>
                  </a:lnTo>
                  <a:lnTo>
                    <a:pt x="679458" y="264979"/>
                  </a:lnTo>
                  <a:lnTo>
                    <a:pt x="815350" y="353306"/>
                  </a:lnTo>
                  <a:lnTo>
                    <a:pt x="951242" y="176653"/>
                  </a:lnTo>
                  <a:lnTo>
                    <a:pt x="1087133" y="176653"/>
                  </a:lnTo>
                  <a:lnTo>
                    <a:pt x="1223025" y="176653"/>
                  </a:lnTo>
                  <a:lnTo>
                    <a:pt x="1358917" y="264979"/>
                  </a:lnTo>
                  <a:lnTo>
                    <a:pt x="1494809" y="264979"/>
                  </a:lnTo>
                  <a:lnTo>
                    <a:pt x="1630700" y="176653"/>
                  </a:lnTo>
                  <a:lnTo>
                    <a:pt x="1766592" y="176653"/>
                  </a:lnTo>
                  <a:lnTo>
                    <a:pt x="1902484" y="176653"/>
                  </a:lnTo>
                  <a:lnTo>
                    <a:pt x="2038375" y="0"/>
                  </a:lnTo>
                  <a:lnTo>
                    <a:pt x="2174267" y="88326"/>
                  </a:lnTo>
                  <a:lnTo>
                    <a:pt x="2310159" y="0"/>
                  </a:lnTo>
                  <a:lnTo>
                    <a:pt x="2446051" y="0"/>
                  </a:lnTo>
                  <a:lnTo>
                    <a:pt x="2581942" y="88326"/>
                  </a:lnTo>
                  <a:lnTo>
                    <a:pt x="2717834" y="88326"/>
                  </a:lnTo>
                  <a:lnTo>
                    <a:pt x="2853726" y="353306"/>
                  </a:lnTo>
                  <a:lnTo>
                    <a:pt x="2989618" y="176653"/>
                  </a:lnTo>
                  <a:lnTo>
                    <a:pt x="3125509" y="353306"/>
                  </a:lnTo>
                  <a:lnTo>
                    <a:pt x="3261401" y="529959"/>
                  </a:lnTo>
                  <a:lnTo>
                    <a:pt x="3397293" y="353306"/>
                  </a:lnTo>
                </a:path>
              </a:pathLst>
            </a:custGeom>
            <a:ln w="27101" cap="flat">
              <a:solidFill>
                <a:srgbClr val="0058AB">
                  <a:alpha val="100000"/>
                </a:srgbClr>
              </a:solidFill>
              <a:prstDash val="solid"/>
              <a:round/>
            </a:ln>
          </p:spPr>
          <p:txBody>
            <a:bodyPr/>
            <a:lstStyle/>
            <a:p/>
          </p:txBody>
        </p:sp>
        <p:sp>
          <p:nvSpPr>
            <p:cNvPr id="95" name="tx95"/>
            <p:cNvSpPr/>
            <p:nvPr/>
          </p:nvSpPr>
          <p:spPr>
            <a:xfrm>
              <a:off x="5407519" y="25177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68928" y="25190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748386" y="25190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445895" y="25190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7989462" y="25177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51907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1" name="tx101"/>
            <p:cNvSpPr/>
            <p:nvPr/>
          </p:nvSpPr>
          <p:spPr>
            <a:xfrm>
              <a:off x="8786762" y="251764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13762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873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873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9722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5968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54463" y="4962980"/>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Malaysia</a:t>
              </a:r>
            </a:p>
          </p:txBody>
        </p:sp>
        <p:sp>
          <p:nvSpPr>
            <p:cNvPr id="123" name="tx123"/>
            <p:cNvSpPr/>
            <p:nvPr/>
          </p:nvSpPr>
          <p:spPr>
            <a:xfrm>
              <a:off x="716432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2677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121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90196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2918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7070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0968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48674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2261999" cy="114824"/>
            </a:xfrm>
            <a:prstGeom prst="rect">
              <a:avLst/>
            </a:prstGeom>
            <a:solidFill>
              <a:srgbClr val="1CABE2">
                <a:alpha val="80000"/>
              </a:srgbClr>
            </a:solidFill>
          </p:spPr>
          <p:txBody>
            <a:bodyPr/>
            <a:lstStyle/>
            <a:p/>
          </p:txBody>
        </p:sp>
        <p:sp>
          <p:nvSpPr>
            <p:cNvPr id="137" name="rc137"/>
            <p:cNvSpPr/>
            <p:nvPr/>
          </p:nvSpPr>
          <p:spPr>
            <a:xfrm>
              <a:off x="1317178" y="5743865"/>
              <a:ext cx="7321564" cy="114824"/>
            </a:xfrm>
            <a:prstGeom prst="rect">
              <a:avLst/>
            </a:prstGeom>
            <a:solidFill>
              <a:srgbClr val="1CABE2">
                <a:alpha val="80000"/>
              </a:srgbClr>
            </a:solidFill>
          </p:spPr>
          <p:txBody>
            <a:bodyPr/>
            <a:lstStyle/>
            <a:p/>
          </p:txBody>
        </p:sp>
        <p:sp>
          <p:nvSpPr>
            <p:cNvPr id="138" name="rc138"/>
            <p:cNvSpPr/>
            <p:nvPr/>
          </p:nvSpPr>
          <p:spPr>
            <a:xfrm>
              <a:off x="1317178" y="5600334"/>
              <a:ext cx="5232591" cy="114824"/>
            </a:xfrm>
            <a:prstGeom prst="rect">
              <a:avLst/>
            </a:prstGeom>
            <a:solidFill>
              <a:srgbClr val="1CABE2">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27974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4" name="tx144"/>
            <p:cNvSpPr/>
            <p:nvPr/>
          </p:nvSpPr>
          <p:spPr>
            <a:xfrm>
              <a:off x="566960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805946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Malaysia (95%) was 10 percentage points higher than the global average (85%) and 6 percentage points higher than the average across all EAPR countries (89%).
National DTP3 coverage was 3 percentage points lower than in 2019 (98%).
This equates to 22,000 un- and undervaccinated children in 2025 compared to 9,000 un- and undervaccinated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Malaysia DTP3 coverage was 95% - this is 3 percentage points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Malaysia ranked number 18 out of 27 countries for lowest DTP3 coverage (based on tied ranks).
Malaysia was in the top 10 countries with the most un- and undervaccinated children (rank=10).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Malaysia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93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40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88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35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67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14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361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48828"/>
              <a:ext cx="239888" cy="1263180"/>
            </a:xfrm>
            <a:prstGeom prst="rect">
              <a:avLst/>
            </a:prstGeom>
            <a:solidFill>
              <a:srgbClr val="80BD41">
                <a:alpha val="100000"/>
              </a:srgbClr>
            </a:solidFill>
          </p:spPr>
          <p:txBody>
            <a:bodyPr/>
            <a:lstStyle/>
            <a:p/>
          </p:txBody>
        </p:sp>
        <p:sp>
          <p:nvSpPr>
            <p:cNvPr id="25" name="rc25"/>
            <p:cNvSpPr/>
            <p:nvPr/>
          </p:nvSpPr>
          <p:spPr>
            <a:xfrm>
              <a:off x="1296273" y="2923042"/>
              <a:ext cx="239888" cy="25786"/>
            </a:xfrm>
            <a:prstGeom prst="rect">
              <a:avLst/>
            </a:prstGeom>
            <a:solidFill>
              <a:srgbClr val="1CABE2">
                <a:alpha val="100000"/>
              </a:srgbClr>
            </a:solidFill>
          </p:spPr>
          <p:txBody>
            <a:bodyPr/>
            <a:lstStyle/>
            <a:p/>
          </p:txBody>
        </p:sp>
        <p:sp>
          <p:nvSpPr>
            <p:cNvPr id="26" name="rc26"/>
            <p:cNvSpPr/>
            <p:nvPr/>
          </p:nvSpPr>
          <p:spPr>
            <a:xfrm>
              <a:off x="1562816" y="3011406"/>
              <a:ext cx="239888" cy="1200603"/>
            </a:xfrm>
            <a:prstGeom prst="rect">
              <a:avLst/>
            </a:prstGeom>
            <a:solidFill>
              <a:srgbClr val="80BD41">
                <a:alpha val="100000"/>
              </a:srgbClr>
            </a:solidFill>
          </p:spPr>
          <p:txBody>
            <a:bodyPr/>
            <a:lstStyle/>
            <a:p/>
          </p:txBody>
        </p:sp>
        <p:sp>
          <p:nvSpPr>
            <p:cNvPr id="27" name="rc27"/>
            <p:cNvSpPr/>
            <p:nvPr/>
          </p:nvSpPr>
          <p:spPr>
            <a:xfrm>
              <a:off x="1562816" y="2961384"/>
              <a:ext cx="239888" cy="50022"/>
            </a:xfrm>
            <a:prstGeom prst="rect">
              <a:avLst/>
            </a:prstGeom>
            <a:solidFill>
              <a:srgbClr val="1CABE2">
                <a:alpha val="100000"/>
              </a:srgbClr>
            </a:solidFill>
          </p:spPr>
          <p:txBody>
            <a:bodyPr/>
            <a:lstStyle/>
            <a:p/>
          </p:txBody>
        </p:sp>
        <p:sp>
          <p:nvSpPr>
            <p:cNvPr id="28" name="rc28"/>
            <p:cNvSpPr/>
            <p:nvPr/>
          </p:nvSpPr>
          <p:spPr>
            <a:xfrm>
              <a:off x="1829360" y="3081061"/>
              <a:ext cx="239888" cy="1130947"/>
            </a:xfrm>
            <a:prstGeom prst="rect">
              <a:avLst/>
            </a:prstGeom>
            <a:solidFill>
              <a:srgbClr val="80BD41">
                <a:alpha val="100000"/>
              </a:srgbClr>
            </a:solidFill>
          </p:spPr>
          <p:txBody>
            <a:bodyPr/>
            <a:lstStyle/>
            <a:p/>
          </p:txBody>
        </p:sp>
        <p:sp>
          <p:nvSpPr>
            <p:cNvPr id="29" name="rc29"/>
            <p:cNvSpPr/>
            <p:nvPr/>
          </p:nvSpPr>
          <p:spPr>
            <a:xfrm>
              <a:off x="1829360" y="3008880"/>
              <a:ext cx="239888" cy="72181"/>
            </a:xfrm>
            <a:prstGeom prst="rect">
              <a:avLst/>
            </a:prstGeom>
            <a:solidFill>
              <a:srgbClr val="1CABE2">
                <a:alpha val="100000"/>
              </a:srgbClr>
            </a:solidFill>
          </p:spPr>
          <p:txBody>
            <a:bodyPr/>
            <a:lstStyle/>
            <a:p/>
          </p:txBody>
        </p:sp>
        <p:sp>
          <p:nvSpPr>
            <p:cNvPr id="30" name="rc30"/>
            <p:cNvSpPr/>
            <p:nvPr/>
          </p:nvSpPr>
          <p:spPr>
            <a:xfrm>
              <a:off x="2095903" y="3060753"/>
              <a:ext cx="239888" cy="1151256"/>
            </a:xfrm>
            <a:prstGeom prst="rect">
              <a:avLst/>
            </a:prstGeom>
            <a:solidFill>
              <a:srgbClr val="80BD41">
                <a:alpha val="100000"/>
              </a:srgbClr>
            </a:solidFill>
          </p:spPr>
          <p:txBody>
            <a:bodyPr/>
            <a:lstStyle/>
            <a:p/>
          </p:txBody>
        </p:sp>
        <p:sp>
          <p:nvSpPr>
            <p:cNvPr id="31" name="rc31"/>
            <p:cNvSpPr/>
            <p:nvPr/>
          </p:nvSpPr>
          <p:spPr>
            <a:xfrm>
              <a:off x="2095903" y="3012781"/>
              <a:ext cx="239888" cy="47971"/>
            </a:xfrm>
            <a:prstGeom prst="rect">
              <a:avLst/>
            </a:prstGeom>
            <a:solidFill>
              <a:srgbClr val="1CABE2">
                <a:alpha val="100000"/>
              </a:srgbClr>
            </a:solidFill>
          </p:spPr>
          <p:txBody>
            <a:bodyPr/>
            <a:lstStyle/>
            <a:p/>
          </p:txBody>
        </p:sp>
        <p:sp>
          <p:nvSpPr>
            <p:cNvPr id="32" name="rc32"/>
            <p:cNvSpPr/>
            <p:nvPr/>
          </p:nvSpPr>
          <p:spPr>
            <a:xfrm>
              <a:off x="2362446" y="3097669"/>
              <a:ext cx="239888" cy="1114340"/>
            </a:xfrm>
            <a:prstGeom prst="rect">
              <a:avLst/>
            </a:prstGeom>
            <a:solidFill>
              <a:srgbClr val="80BD41">
                <a:alpha val="100000"/>
              </a:srgbClr>
            </a:solidFill>
          </p:spPr>
          <p:txBody>
            <a:bodyPr/>
            <a:lstStyle/>
            <a:p/>
          </p:txBody>
        </p:sp>
        <p:sp>
          <p:nvSpPr>
            <p:cNvPr id="33" name="rc33"/>
            <p:cNvSpPr/>
            <p:nvPr/>
          </p:nvSpPr>
          <p:spPr>
            <a:xfrm>
              <a:off x="2362446" y="3039018"/>
              <a:ext cx="239888" cy="58650"/>
            </a:xfrm>
            <a:prstGeom prst="rect">
              <a:avLst/>
            </a:prstGeom>
            <a:solidFill>
              <a:srgbClr val="1CABE2">
                <a:alpha val="100000"/>
              </a:srgbClr>
            </a:solidFill>
          </p:spPr>
          <p:txBody>
            <a:bodyPr/>
            <a:lstStyle/>
            <a:p/>
          </p:txBody>
        </p:sp>
        <p:sp>
          <p:nvSpPr>
            <p:cNvPr id="34" name="rc34"/>
            <p:cNvSpPr/>
            <p:nvPr/>
          </p:nvSpPr>
          <p:spPr>
            <a:xfrm>
              <a:off x="2628989" y="3105722"/>
              <a:ext cx="239888" cy="1106286"/>
            </a:xfrm>
            <a:prstGeom prst="rect">
              <a:avLst/>
            </a:prstGeom>
            <a:solidFill>
              <a:srgbClr val="80BD41">
                <a:alpha val="100000"/>
              </a:srgbClr>
            </a:solidFill>
          </p:spPr>
          <p:txBody>
            <a:bodyPr/>
            <a:lstStyle/>
            <a:p/>
          </p:txBody>
        </p:sp>
        <p:sp>
          <p:nvSpPr>
            <p:cNvPr id="35" name="rc35"/>
            <p:cNvSpPr/>
            <p:nvPr/>
          </p:nvSpPr>
          <p:spPr>
            <a:xfrm>
              <a:off x="2628989" y="3059627"/>
              <a:ext cx="239888" cy="46095"/>
            </a:xfrm>
            <a:prstGeom prst="rect">
              <a:avLst/>
            </a:prstGeom>
            <a:solidFill>
              <a:srgbClr val="1CABE2">
                <a:alpha val="100000"/>
              </a:srgbClr>
            </a:solidFill>
          </p:spPr>
          <p:txBody>
            <a:bodyPr/>
            <a:lstStyle/>
            <a:p/>
          </p:txBody>
        </p:sp>
        <p:sp>
          <p:nvSpPr>
            <p:cNvPr id="36" name="rc36"/>
            <p:cNvSpPr/>
            <p:nvPr/>
          </p:nvSpPr>
          <p:spPr>
            <a:xfrm>
              <a:off x="2895532" y="3126506"/>
              <a:ext cx="239888" cy="1085502"/>
            </a:xfrm>
            <a:prstGeom prst="rect">
              <a:avLst/>
            </a:prstGeom>
            <a:solidFill>
              <a:srgbClr val="80BD41">
                <a:alpha val="100000"/>
              </a:srgbClr>
            </a:solidFill>
          </p:spPr>
          <p:txBody>
            <a:bodyPr/>
            <a:lstStyle/>
            <a:p/>
          </p:txBody>
        </p:sp>
        <p:sp>
          <p:nvSpPr>
            <p:cNvPr id="37" name="rc37"/>
            <p:cNvSpPr/>
            <p:nvPr/>
          </p:nvSpPr>
          <p:spPr>
            <a:xfrm>
              <a:off x="2895532" y="3069381"/>
              <a:ext cx="239888" cy="57125"/>
            </a:xfrm>
            <a:prstGeom prst="rect">
              <a:avLst/>
            </a:prstGeom>
            <a:solidFill>
              <a:srgbClr val="1CABE2">
                <a:alpha val="100000"/>
              </a:srgbClr>
            </a:solidFill>
          </p:spPr>
          <p:txBody>
            <a:bodyPr/>
            <a:lstStyle/>
            <a:p/>
          </p:txBody>
        </p:sp>
        <p:sp>
          <p:nvSpPr>
            <p:cNvPr id="38" name="rc38"/>
            <p:cNvSpPr/>
            <p:nvPr/>
          </p:nvSpPr>
          <p:spPr>
            <a:xfrm>
              <a:off x="3162075" y="3099094"/>
              <a:ext cx="239888" cy="1112914"/>
            </a:xfrm>
            <a:prstGeom prst="rect">
              <a:avLst/>
            </a:prstGeom>
            <a:solidFill>
              <a:srgbClr val="80BD41">
                <a:alpha val="100000"/>
              </a:srgbClr>
            </a:solidFill>
          </p:spPr>
          <p:txBody>
            <a:bodyPr/>
            <a:lstStyle/>
            <a:p/>
          </p:txBody>
        </p:sp>
        <p:sp>
          <p:nvSpPr>
            <p:cNvPr id="39" name="rc39"/>
            <p:cNvSpPr/>
            <p:nvPr/>
          </p:nvSpPr>
          <p:spPr>
            <a:xfrm>
              <a:off x="3162075" y="3064679"/>
              <a:ext cx="239888" cy="34415"/>
            </a:xfrm>
            <a:prstGeom prst="rect">
              <a:avLst/>
            </a:prstGeom>
            <a:solidFill>
              <a:srgbClr val="1CABE2">
                <a:alpha val="100000"/>
              </a:srgbClr>
            </a:solidFill>
          </p:spPr>
          <p:txBody>
            <a:bodyPr/>
            <a:lstStyle/>
            <a:p/>
          </p:txBody>
        </p:sp>
        <p:sp>
          <p:nvSpPr>
            <p:cNvPr id="40" name="rc40"/>
            <p:cNvSpPr/>
            <p:nvPr/>
          </p:nvSpPr>
          <p:spPr>
            <a:xfrm>
              <a:off x="3428618" y="3057801"/>
              <a:ext cx="239888" cy="1154207"/>
            </a:xfrm>
            <a:prstGeom prst="rect">
              <a:avLst/>
            </a:prstGeom>
            <a:solidFill>
              <a:srgbClr val="80BD41">
                <a:alpha val="100000"/>
              </a:srgbClr>
            </a:solidFill>
          </p:spPr>
          <p:txBody>
            <a:bodyPr/>
            <a:lstStyle/>
            <a:p/>
          </p:txBody>
        </p:sp>
        <p:sp>
          <p:nvSpPr>
            <p:cNvPr id="41" name="rc41"/>
            <p:cNvSpPr/>
            <p:nvPr/>
          </p:nvSpPr>
          <p:spPr>
            <a:xfrm>
              <a:off x="3428618" y="3022111"/>
              <a:ext cx="239888" cy="35690"/>
            </a:xfrm>
            <a:prstGeom prst="rect">
              <a:avLst/>
            </a:prstGeom>
            <a:solidFill>
              <a:srgbClr val="1CABE2">
                <a:alpha val="100000"/>
              </a:srgbClr>
            </a:solidFill>
          </p:spPr>
          <p:txBody>
            <a:bodyPr/>
            <a:lstStyle/>
            <a:p/>
          </p:txBody>
        </p:sp>
        <p:sp>
          <p:nvSpPr>
            <p:cNvPr id="42" name="rc42"/>
            <p:cNvSpPr/>
            <p:nvPr/>
          </p:nvSpPr>
          <p:spPr>
            <a:xfrm>
              <a:off x="3695161" y="3039043"/>
              <a:ext cx="239888" cy="1172966"/>
            </a:xfrm>
            <a:prstGeom prst="rect">
              <a:avLst/>
            </a:prstGeom>
            <a:solidFill>
              <a:srgbClr val="80BD41">
                <a:alpha val="100000"/>
              </a:srgbClr>
            </a:solidFill>
          </p:spPr>
          <p:txBody>
            <a:bodyPr/>
            <a:lstStyle/>
            <a:p/>
          </p:txBody>
        </p:sp>
        <p:sp>
          <p:nvSpPr>
            <p:cNvPr id="43" name="rc43"/>
            <p:cNvSpPr/>
            <p:nvPr/>
          </p:nvSpPr>
          <p:spPr>
            <a:xfrm>
              <a:off x="3695161" y="3002777"/>
              <a:ext cx="239888" cy="36265"/>
            </a:xfrm>
            <a:prstGeom prst="rect">
              <a:avLst/>
            </a:prstGeom>
            <a:solidFill>
              <a:srgbClr val="1CABE2">
                <a:alpha val="100000"/>
              </a:srgbClr>
            </a:solidFill>
          </p:spPr>
          <p:txBody>
            <a:bodyPr/>
            <a:lstStyle/>
            <a:p/>
          </p:txBody>
        </p:sp>
        <p:sp>
          <p:nvSpPr>
            <p:cNvPr id="44" name="rc44"/>
            <p:cNvSpPr/>
            <p:nvPr/>
          </p:nvSpPr>
          <p:spPr>
            <a:xfrm>
              <a:off x="3961705" y="3055525"/>
              <a:ext cx="239888" cy="1156483"/>
            </a:xfrm>
            <a:prstGeom prst="rect">
              <a:avLst/>
            </a:prstGeom>
            <a:solidFill>
              <a:srgbClr val="80BD41">
                <a:alpha val="100000"/>
              </a:srgbClr>
            </a:solidFill>
          </p:spPr>
          <p:txBody>
            <a:bodyPr/>
            <a:lstStyle/>
            <a:p/>
          </p:txBody>
        </p:sp>
        <p:sp>
          <p:nvSpPr>
            <p:cNvPr id="45" name="rc45"/>
            <p:cNvSpPr/>
            <p:nvPr/>
          </p:nvSpPr>
          <p:spPr>
            <a:xfrm>
              <a:off x="3961705" y="3007329"/>
              <a:ext cx="239888" cy="48196"/>
            </a:xfrm>
            <a:prstGeom prst="rect">
              <a:avLst/>
            </a:prstGeom>
            <a:solidFill>
              <a:srgbClr val="1CABE2">
                <a:alpha val="100000"/>
              </a:srgbClr>
            </a:solidFill>
          </p:spPr>
          <p:txBody>
            <a:bodyPr/>
            <a:lstStyle/>
            <a:p/>
          </p:txBody>
        </p:sp>
        <p:sp>
          <p:nvSpPr>
            <p:cNvPr id="46" name="rc46"/>
            <p:cNvSpPr/>
            <p:nvPr/>
          </p:nvSpPr>
          <p:spPr>
            <a:xfrm>
              <a:off x="4228248" y="3015583"/>
              <a:ext cx="239888" cy="1196426"/>
            </a:xfrm>
            <a:prstGeom prst="rect">
              <a:avLst/>
            </a:prstGeom>
            <a:solidFill>
              <a:srgbClr val="80BD41">
                <a:alpha val="100000"/>
              </a:srgbClr>
            </a:solidFill>
          </p:spPr>
          <p:txBody>
            <a:bodyPr/>
            <a:lstStyle/>
            <a:p/>
          </p:txBody>
        </p:sp>
        <p:sp>
          <p:nvSpPr>
            <p:cNvPr id="47" name="rc47"/>
            <p:cNvSpPr/>
            <p:nvPr/>
          </p:nvSpPr>
          <p:spPr>
            <a:xfrm>
              <a:off x="4228248" y="2965736"/>
              <a:ext cx="239888" cy="49846"/>
            </a:xfrm>
            <a:prstGeom prst="rect">
              <a:avLst/>
            </a:prstGeom>
            <a:solidFill>
              <a:srgbClr val="1CABE2">
                <a:alpha val="100000"/>
              </a:srgbClr>
            </a:solidFill>
          </p:spPr>
          <p:txBody>
            <a:bodyPr/>
            <a:lstStyle/>
            <a:p/>
          </p:txBody>
        </p:sp>
        <p:sp>
          <p:nvSpPr>
            <p:cNvPr id="48" name="rc48"/>
            <p:cNvSpPr/>
            <p:nvPr/>
          </p:nvSpPr>
          <p:spPr>
            <a:xfrm>
              <a:off x="4494791" y="2995524"/>
              <a:ext cx="239888" cy="1216485"/>
            </a:xfrm>
            <a:prstGeom prst="rect">
              <a:avLst/>
            </a:prstGeom>
            <a:solidFill>
              <a:srgbClr val="80BD41">
                <a:alpha val="100000"/>
              </a:srgbClr>
            </a:solidFill>
          </p:spPr>
          <p:txBody>
            <a:bodyPr/>
            <a:lstStyle/>
            <a:p/>
          </p:txBody>
        </p:sp>
        <p:sp>
          <p:nvSpPr>
            <p:cNvPr id="49" name="rc49"/>
            <p:cNvSpPr/>
            <p:nvPr/>
          </p:nvSpPr>
          <p:spPr>
            <a:xfrm>
              <a:off x="4494791" y="2957907"/>
              <a:ext cx="239888" cy="37616"/>
            </a:xfrm>
            <a:prstGeom prst="rect">
              <a:avLst/>
            </a:prstGeom>
            <a:solidFill>
              <a:srgbClr val="1CABE2">
                <a:alpha val="100000"/>
              </a:srgbClr>
            </a:solidFill>
          </p:spPr>
          <p:txBody>
            <a:bodyPr/>
            <a:lstStyle/>
            <a:p/>
          </p:txBody>
        </p:sp>
        <p:sp>
          <p:nvSpPr>
            <p:cNvPr id="50" name="rc50"/>
            <p:cNvSpPr/>
            <p:nvPr/>
          </p:nvSpPr>
          <p:spPr>
            <a:xfrm>
              <a:off x="4761334" y="2992097"/>
              <a:ext cx="239888" cy="1219911"/>
            </a:xfrm>
            <a:prstGeom prst="rect">
              <a:avLst/>
            </a:prstGeom>
            <a:solidFill>
              <a:srgbClr val="80BD41">
                <a:alpha val="100000"/>
              </a:srgbClr>
            </a:solidFill>
          </p:spPr>
          <p:txBody>
            <a:bodyPr/>
            <a:lstStyle/>
            <a:p/>
          </p:txBody>
        </p:sp>
        <p:sp>
          <p:nvSpPr>
            <p:cNvPr id="51" name="rc51"/>
            <p:cNvSpPr/>
            <p:nvPr/>
          </p:nvSpPr>
          <p:spPr>
            <a:xfrm>
              <a:off x="4761334" y="2954356"/>
              <a:ext cx="239888" cy="37741"/>
            </a:xfrm>
            <a:prstGeom prst="rect">
              <a:avLst/>
            </a:prstGeom>
            <a:solidFill>
              <a:srgbClr val="1CABE2">
                <a:alpha val="100000"/>
              </a:srgbClr>
            </a:solidFill>
          </p:spPr>
          <p:txBody>
            <a:bodyPr/>
            <a:lstStyle/>
            <a:p/>
          </p:txBody>
        </p:sp>
        <p:sp>
          <p:nvSpPr>
            <p:cNvPr id="52" name="rc52"/>
            <p:cNvSpPr/>
            <p:nvPr/>
          </p:nvSpPr>
          <p:spPr>
            <a:xfrm>
              <a:off x="5027877" y="2973739"/>
              <a:ext cx="239888" cy="1238269"/>
            </a:xfrm>
            <a:prstGeom prst="rect">
              <a:avLst/>
            </a:prstGeom>
            <a:solidFill>
              <a:srgbClr val="80BD41">
                <a:alpha val="100000"/>
              </a:srgbClr>
            </a:solidFill>
          </p:spPr>
          <p:txBody>
            <a:bodyPr/>
            <a:lstStyle/>
            <a:p/>
          </p:txBody>
        </p:sp>
        <p:sp>
          <p:nvSpPr>
            <p:cNvPr id="53" name="rc53"/>
            <p:cNvSpPr/>
            <p:nvPr/>
          </p:nvSpPr>
          <p:spPr>
            <a:xfrm>
              <a:off x="5027877" y="2935447"/>
              <a:ext cx="239888" cy="38291"/>
            </a:xfrm>
            <a:prstGeom prst="rect">
              <a:avLst/>
            </a:prstGeom>
            <a:solidFill>
              <a:srgbClr val="1CABE2">
                <a:alpha val="100000"/>
              </a:srgbClr>
            </a:solidFill>
          </p:spPr>
          <p:txBody>
            <a:bodyPr/>
            <a:lstStyle/>
            <a:p/>
          </p:txBody>
        </p:sp>
        <p:sp>
          <p:nvSpPr>
            <p:cNvPr id="54" name="rc54"/>
            <p:cNvSpPr/>
            <p:nvPr/>
          </p:nvSpPr>
          <p:spPr>
            <a:xfrm>
              <a:off x="5294420" y="2955956"/>
              <a:ext cx="239888" cy="1256052"/>
            </a:xfrm>
            <a:prstGeom prst="rect">
              <a:avLst/>
            </a:prstGeom>
            <a:solidFill>
              <a:srgbClr val="80BD41">
                <a:alpha val="100000"/>
              </a:srgbClr>
            </a:solidFill>
          </p:spPr>
          <p:txBody>
            <a:bodyPr/>
            <a:lstStyle/>
            <a:p/>
          </p:txBody>
        </p:sp>
        <p:sp>
          <p:nvSpPr>
            <p:cNvPr id="55" name="rc55"/>
            <p:cNvSpPr/>
            <p:nvPr/>
          </p:nvSpPr>
          <p:spPr>
            <a:xfrm>
              <a:off x="5294420" y="2943276"/>
              <a:ext cx="239888" cy="12680"/>
            </a:xfrm>
            <a:prstGeom prst="rect">
              <a:avLst/>
            </a:prstGeom>
            <a:solidFill>
              <a:srgbClr val="1CABE2">
                <a:alpha val="100000"/>
              </a:srgbClr>
            </a:solidFill>
          </p:spPr>
          <p:txBody>
            <a:bodyPr/>
            <a:lstStyle/>
            <a:p/>
          </p:txBody>
        </p:sp>
        <p:sp>
          <p:nvSpPr>
            <p:cNvPr id="56" name="rc56"/>
            <p:cNvSpPr/>
            <p:nvPr/>
          </p:nvSpPr>
          <p:spPr>
            <a:xfrm>
              <a:off x="5560963" y="2988871"/>
              <a:ext cx="239888" cy="1223138"/>
            </a:xfrm>
            <a:prstGeom prst="rect">
              <a:avLst/>
            </a:prstGeom>
            <a:solidFill>
              <a:srgbClr val="80BD41">
                <a:alpha val="100000"/>
              </a:srgbClr>
            </a:solidFill>
          </p:spPr>
          <p:txBody>
            <a:bodyPr/>
            <a:lstStyle/>
            <a:p/>
          </p:txBody>
        </p:sp>
        <p:sp>
          <p:nvSpPr>
            <p:cNvPr id="57" name="rc57"/>
            <p:cNvSpPr/>
            <p:nvPr/>
          </p:nvSpPr>
          <p:spPr>
            <a:xfrm>
              <a:off x="5560963" y="2963910"/>
              <a:ext cx="239888" cy="24960"/>
            </a:xfrm>
            <a:prstGeom prst="rect">
              <a:avLst/>
            </a:prstGeom>
            <a:solidFill>
              <a:srgbClr val="1CABE2">
                <a:alpha val="100000"/>
              </a:srgbClr>
            </a:solidFill>
          </p:spPr>
          <p:txBody>
            <a:bodyPr/>
            <a:lstStyle/>
            <a:p/>
          </p:txBody>
        </p:sp>
        <p:sp>
          <p:nvSpPr>
            <p:cNvPr id="58" name="rc58"/>
            <p:cNvSpPr/>
            <p:nvPr/>
          </p:nvSpPr>
          <p:spPr>
            <a:xfrm>
              <a:off x="5827506" y="2990997"/>
              <a:ext cx="239888" cy="1221012"/>
            </a:xfrm>
            <a:prstGeom prst="rect">
              <a:avLst/>
            </a:prstGeom>
            <a:solidFill>
              <a:srgbClr val="80BD41">
                <a:alpha val="100000"/>
              </a:srgbClr>
            </a:solidFill>
          </p:spPr>
          <p:txBody>
            <a:bodyPr/>
            <a:lstStyle/>
            <a:p/>
          </p:txBody>
        </p:sp>
        <p:sp>
          <p:nvSpPr>
            <p:cNvPr id="59" name="rc59"/>
            <p:cNvSpPr/>
            <p:nvPr/>
          </p:nvSpPr>
          <p:spPr>
            <a:xfrm>
              <a:off x="5827506" y="2978666"/>
              <a:ext cx="239888" cy="12330"/>
            </a:xfrm>
            <a:prstGeom prst="rect">
              <a:avLst/>
            </a:prstGeom>
            <a:solidFill>
              <a:srgbClr val="1CABE2">
                <a:alpha val="100000"/>
              </a:srgbClr>
            </a:solidFill>
          </p:spPr>
          <p:txBody>
            <a:bodyPr/>
            <a:lstStyle/>
            <a:p/>
          </p:txBody>
        </p:sp>
        <p:sp>
          <p:nvSpPr>
            <p:cNvPr id="60" name="rc60"/>
            <p:cNvSpPr/>
            <p:nvPr/>
          </p:nvSpPr>
          <p:spPr>
            <a:xfrm>
              <a:off x="6094049" y="3012181"/>
              <a:ext cx="239888" cy="1199828"/>
            </a:xfrm>
            <a:prstGeom prst="rect">
              <a:avLst/>
            </a:prstGeom>
            <a:solidFill>
              <a:srgbClr val="80BD41">
                <a:alpha val="100000"/>
              </a:srgbClr>
            </a:solidFill>
          </p:spPr>
          <p:txBody>
            <a:bodyPr/>
            <a:lstStyle/>
            <a:p/>
          </p:txBody>
        </p:sp>
        <p:sp>
          <p:nvSpPr>
            <p:cNvPr id="61" name="rc61"/>
            <p:cNvSpPr/>
            <p:nvPr/>
          </p:nvSpPr>
          <p:spPr>
            <a:xfrm>
              <a:off x="6094049" y="3000051"/>
              <a:ext cx="239888" cy="12130"/>
            </a:xfrm>
            <a:prstGeom prst="rect">
              <a:avLst/>
            </a:prstGeom>
            <a:solidFill>
              <a:srgbClr val="1CABE2">
                <a:alpha val="100000"/>
              </a:srgbClr>
            </a:solidFill>
          </p:spPr>
          <p:txBody>
            <a:bodyPr/>
            <a:lstStyle/>
            <a:p/>
          </p:txBody>
        </p:sp>
        <p:sp>
          <p:nvSpPr>
            <p:cNvPr id="62" name="rc62"/>
            <p:cNvSpPr/>
            <p:nvPr/>
          </p:nvSpPr>
          <p:spPr>
            <a:xfrm>
              <a:off x="6360593" y="3052049"/>
              <a:ext cx="239888" cy="1159960"/>
            </a:xfrm>
            <a:prstGeom prst="rect">
              <a:avLst/>
            </a:prstGeom>
            <a:solidFill>
              <a:srgbClr val="80BD41">
                <a:alpha val="100000"/>
              </a:srgbClr>
            </a:solidFill>
          </p:spPr>
          <p:txBody>
            <a:bodyPr/>
            <a:lstStyle/>
            <a:p/>
          </p:txBody>
        </p:sp>
        <p:sp>
          <p:nvSpPr>
            <p:cNvPr id="63" name="rc63"/>
            <p:cNvSpPr/>
            <p:nvPr/>
          </p:nvSpPr>
          <p:spPr>
            <a:xfrm>
              <a:off x="6360593" y="3028388"/>
              <a:ext cx="239888" cy="23660"/>
            </a:xfrm>
            <a:prstGeom prst="rect">
              <a:avLst/>
            </a:prstGeom>
            <a:solidFill>
              <a:srgbClr val="1CABE2">
                <a:alpha val="100000"/>
              </a:srgbClr>
            </a:solidFill>
          </p:spPr>
          <p:txBody>
            <a:bodyPr/>
            <a:lstStyle/>
            <a:p/>
          </p:txBody>
        </p:sp>
        <p:sp>
          <p:nvSpPr>
            <p:cNvPr id="64" name="rc64"/>
            <p:cNvSpPr/>
            <p:nvPr/>
          </p:nvSpPr>
          <p:spPr>
            <a:xfrm>
              <a:off x="6627136" y="3105772"/>
              <a:ext cx="239888" cy="1106236"/>
            </a:xfrm>
            <a:prstGeom prst="rect">
              <a:avLst/>
            </a:prstGeom>
            <a:solidFill>
              <a:srgbClr val="80BD41">
                <a:alpha val="100000"/>
              </a:srgbClr>
            </a:solidFill>
          </p:spPr>
          <p:txBody>
            <a:bodyPr/>
            <a:lstStyle/>
            <a:p/>
          </p:txBody>
        </p:sp>
        <p:sp>
          <p:nvSpPr>
            <p:cNvPr id="65" name="rc65"/>
            <p:cNvSpPr/>
            <p:nvPr/>
          </p:nvSpPr>
          <p:spPr>
            <a:xfrm>
              <a:off x="6627136" y="3083187"/>
              <a:ext cx="239888" cy="22584"/>
            </a:xfrm>
            <a:prstGeom prst="rect">
              <a:avLst/>
            </a:prstGeom>
            <a:solidFill>
              <a:srgbClr val="1CABE2">
                <a:alpha val="100000"/>
              </a:srgbClr>
            </a:solidFill>
          </p:spPr>
          <p:txBody>
            <a:bodyPr/>
            <a:lstStyle/>
            <a:p/>
          </p:txBody>
        </p:sp>
        <p:sp>
          <p:nvSpPr>
            <p:cNvPr id="66" name="rc66"/>
            <p:cNvSpPr/>
            <p:nvPr/>
          </p:nvSpPr>
          <p:spPr>
            <a:xfrm>
              <a:off x="6893679" y="3208893"/>
              <a:ext cx="239888" cy="1003116"/>
            </a:xfrm>
            <a:prstGeom prst="rect">
              <a:avLst/>
            </a:prstGeom>
            <a:solidFill>
              <a:srgbClr val="80BD41">
                <a:alpha val="100000"/>
              </a:srgbClr>
            </a:solidFill>
          </p:spPr>
          <p:txBody>
            <a:bodyPr/>
            <a:lstStyle/>
            <a:p/>
          </p:txBody>
        </p:sp>
        <p:sp>
          <p:nvSpPr>
            <p:cNvPr id="67" name="rc67"/>
            <p:cNvSpPr/>
            <p:nvPr/>
          </p:nvSpPr>
          <p:spPr>
            <a:xfrm>
              <a:off x="6893679" y="3156094"/>
              <a:ext cx="239888" cy="52798"/>
            </a:xfrm>
            <a:prstGeom prst="rect">
              <a:avLst/>
            </a:prstGeom>
            <a:solidFill>
              <a:srgbClr val="1CABE2">
                <a:alpha val="100000"/>
              </a:srgbClr>
            </a:solidFill>
          </p:spPr>
          <p:txBody>
            <a:bodyPr/>
            <a:lstStyle/>
            <a:p/>
          </p:txBody>
        </p:sp>
        <p:sp>
          <p:nvSpPr>
            <p:cNvPr id="68" name="rc68"/>
            <p:cNvSpPr/>
            <p:nvPr/>
          </p:nvSpPr>
          <p:spPr>
            <a:xfrm>
              <a:off x="7160222" y="3174578"/>
              <a:ext cx="239888" cy="1037431"/>
            </a:xfrm>
            <a:prstGeom prst="rect">
              <a:avLst/>
            </a:prstGeom>
            <a:solidFill>
              <a:srgbClr val="80BD41">
                <a:alpha val="100000"/>
              </a:srgbClr>
            </a:solidFill>
          </p:spPr>
          <p:txBody>
            <a:bodyPr/>
            <a:lstStyle/>
            <a:p/>
          </p:txBody>
        </p:sp>
        <p:sp>
          <p:nvSpPr>
            <p:cNvPr id="69" name="rc69"/>
            <p:cNvSpPr/>
            <p:nvPr/>
          </p:nvSpPr>
          <p:spPr>
            <a:xfrm>
              <a:off x="7160222" y="3142488"/>
              <a:ext cx="239888" cy="32089"/>
            </a:xfrm>
            <a:prstGeom prst="rect">
              <a:avLst/>
            </a:prstGeom>
            <a:solidFill>
              <a:srgbClr val="1CABE2">
                <a:alpha val="100000"/>
              </a:srgbClr>
            </a:solidFill>
          </p:spPr>
          <p:txBody>
            <a:bodyPr/>
            <a:lstStyle/>
            <a:p/>
          </p:txBody>
        </p:sp>
        <p:sp>
          <p:nvSpPr>
            <p:cNvPr id="70" name="rc70"/>
            <p:cNvSpPr/>
            <p:nvPr/>
          </p:nvSpPr>
          <p:spPr>
            <a:xfrm>
              <a:off x="7426765" y="3181806"/>
              <a:ext cx="239888" cy="1030203"/>
            </a:xfrm>
            <a:prstGeom prst="rect">
              <a:avLst/>
            </a:prstGeom>
            <a:solidFill>
              <a:srgbClr val="80BD41">
                <a:alpha val="100000"/>
              </a:srgbClr>
            </a:solidFill>
          </p:spPr>
          <p:txBody>
            <a:bodyPr/>
            <a:lstStyle/>
            <a:p/>
          </p:txBody>
        </p:sp>
        <p:sp>
          <p:nvSpPr>
            <p:cNvPr id="71" name="rc71"/>
            <p:cNvSpPr/>
            <p:nvPr/>
          </p:nvSpPr>
          <p:spPr>
            <a:xfrm>
              <a:off x="7426765" y="3127582"/>
              <a:ext cx="239888" cy="54223"/>
            </a:xfrm>
            <a:prstGeom prst="rect">
              <a:avLst/>
            </a:prstGeom>
            <a:solidFill>
              <a:srgbClr val="1CABE2">
                <a:alpha val="100000"/>
              </a:srgbClr>
            </a:solidFill>
          </p:spPr>
          <p:txBody>
            <a:bodyPr/>
            <a:lstStyle/>
            <a:p/>
          </p:txBody>
        </p:sp>
        <p:sp>
          <p:nvSpPr>
            <p:cNvPr id="72" name="rc72"/>
            <p:cNvSpPr/>
            <p:nvPr/>
          </p:nvSpPr>
          <p:spPr>
            <a:xfrm>
              <a:off x="7693308" y="3194011"/>
              <a:ext cx="239888" cy="1017997"/>
            </a:xfrm>
            <a:prstGeom prst="rect">
              <a:avLst/>
            </a:prstGeom>
            <a:solidFill>
              <a:srgbClr val="80BD41">
                <a:alpha val="100000"/>
              </a:srgbClr>
            </a:solidFill>
          </p:spPr>
          <p:txBody>
            <a:bodyPr/>
            <a:lstStyle/>
            <a:p/>
          </p:txBody>
        </p:sp>
        <p:sp>
          <p:nvSpPr>
            <p:cNvPr id="73" name="rc73"/>
            <p:cNvSpPr/>
            <p:nvPr/>
          </p:nvSpPr>
          <p:spPr>
            <a:xfrm>
              <a:off x="7693308" y="3117377"/>
              <a:ext cx="239888" cy="76633"/>
            </a:xfrm>
            <a:prstGeom prst="rect">
              <a:avLst/>
            </a:prstGeom>
            <a:solidFill>
              <a:srgbClr val="1CABE2">
                <a:alpha val="100000"/>
              </a:srgbClr>
            </a:solidFill>
          </p:spPr>
          <p:txBody>
            <a:bodyPr/>
            <a:lstStyle/>
            <a:p/>
          </p:txBody>
        </p:sp>
        <p:sp>
          <p:nvSpPr>
            <p:cNvPr id="74" name="rc74"/>
            <p:cNvSpPr/>
            <p:nvPr/>
          </p:nvSpPr>
          <p:spPr>
            <a:xfrm>
              <a:off x="7959851" y="3171551"/>
              <a:ext cx="239888" cy="1040457"/>
            </a:xfrm>
            <a:prstGeom prst="rect">
              <a:avLst/>
            </a:prstGeom>
            <a:solidFill>
              <a:srgbClr val="80BD41">
                <a:alpha val="100000"/>
              </a:srgbClr>
            </a:solidFill>
          </p:spPr>
          <p:txBody>
            <a:bodyPr/>
            <a:lstStyle/>
            <a:p/>
          </p:txBody>
        </p:sp>
        <p:sp>
          <p:nvSpPr>
            <p:cNvPr id="75" name="rc75"/>
            <p:cNvSpPr/>
            <p:nvPr/>
          </p:nvSpPr>
          <p:spPr>
            <a:xfrm>
              <a:off x="7959851" y="3116777"/>
              <a:ext cx="239888" cy="54774"/>
            </a:xfrm>
            <a:prstGeom prst="rect">
              <a:avLst/>
            </a:prstGeom>
            <a:solidFill>
              <a:srgbClr val="1CABE2">
                <a:alpha val="100000"/>
              </a:srgbClr>
            </a:solidFill>
          </p:spPr>
          <p:txBody>
            <a:bodyPr/>
            <a:lstStyle/>
            <a:p/>
          </p:txBody>
        </p:sp>
        <p:sp>
          <p:nvSpPr>
            <p:cNvPr id="76" name="pl76"/>
            <p:cNvSpPr/>
            <p:nvPr/>
          </p:nvSpPr>
          <p:spPr>
            <a:xfrm>
              <a:off x="1416218" y="2085226"/>
              <a:ext cx="6663577" cy="128895"/>
            </a:xfrm>
            <a:custGeom>
              <a:avLst/>
              <a:pathLst>
                <a:path w="6663577" h="128895">
                  <a:moveTo>
                    <a:pt x="0" y="21482"/>
                  </a:moveTo>
                  <a:lnTo>
                    <a:pt x="266543" y="64447"/>
                  </a:lnTo>
                  <a:lnTo>
                    <a:pt x="533086" y="107413"/>
                  </a:lnTo>
                  <a:lnTo>
                    <a:pt x="799629" y="64447"/>
                  </a:lnTo>
                  <a:lnTo>
                    <a:pt x="1066172" y="85930"/>
                  </a:lnTo>
                  <a:lnTo>
                    <a:pt x="1332715" y="64447"/>
                  </a:lnTo>
                  <a:lnTo>
                    <a:pt x="1599258" y="85930"/>
                  </a:lnTo>
                  <a:lnTo>
                    <a:pt x="1865801" y="42965"/>
                  </a:lnTo>
                  <a:lnTo>
                    <a:pt x="2132344" y="42965"/>
                  </a:lnTo>
                  <a:lnTo>
                    <a:pt x="2398888" y="42965"/>
                  </a:lnTo>
                  <a:lnTo>
                    <a:pt x="2665431" y="64447"/>
                  </a:lnTo>
                  <a:lnTo>
                    <a:pt x="2931974" y="64447"/>
                  </a:lnTo>
                  <a:lnTo>
                    <a:pt x="3198517" y="42965"/>
                  </a:lnTo>
                  <a:lnTo>
                    <a:pt x="3465060" y="42965"/>
                  </a:lnTo>
                  <a:lnTo>
                    <a:pt x="3731603" y="42965"/>
                  </a:lnTo>
                  <a:lnTo>
                    <a:pt x="3998146" y="0"/>
                  </a:lnTo>
                  <a:lnTo>
                    <a:pt x="4264689" y="21482"/>
                  </a:lnTo>
                  <a:lnTo>
                    <a:pt x="4531233" y="0"/>
                  </a:lnTo>
                  <a:lnTo>
                    <a:pt x="4797776" y="0"/>
                  </a:lnTo>
                  <a:lnTo>
                    <a:pt x="5064319" y="21482"/>
                  </a:lnTo>
                  <a:lnTo>
                    <a:pt x="5330862" y="21482"/>
                  </a:lnTo>
                  <a:lnTo>
                    <a:pt x="5597405" y="85930"/>
                  </a:lnTo>
                  <a:lnTo>
                    <a:pt x="5863948" y="42965"/>
                  </a:lnTo>
                  <a:lnTo>
                    <a:pt x="6130491" y="85930"/>
                  </a:lnTo>
                  <a:lnTo>
                    <a:pt x="6397034" y="128895"/>
                  </a:lnTo>
                  <a:lnTo>
                    <a:pt x="6663577" y="8593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75296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298664" y="27871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515.4</a:t>
              </a:r>
            </a:p>
          </p:txBody>
        </p:sp>
        <p:sp>
          <p:nvSpPr>
            <p:cNvPr id="89" name="tx89"/>
            <p:cNvSpPr/>
            <p:nvPr/>
          </p:nvSpPr>
          <p:spPr>
            <a:xfrm>
              <a:off x="2631380" y="29237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460.8</a:t>
              </a:r>
            </a:p>
          </p:txBody>
        </p:sp>
        <p:sp>
          <p:nvSpPr>
            <p:cNvPr id="90" name="tx90"/>
            <p:cNvSpPr/>
            <p:nvPr/>
          </p:nvSpPr>
          <p:spPr>
            <a:xfrm>
              <a:off x="3964096" y="28714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481.7</a:t>
              </a:r>
            </a:p>
          </p:txBody>
        </p:sp>
        <p:sp>
          <p:nvSpPr>
            <p:cNvPr id="91" name="tx91"/>
            <p:cNvSpPr/>
            <p:nvPr/>
          </p:nvSpPr>
          <p:spPr>
            <a:xfrm>
              <a:off x="5296811" y="28073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507.3</a:t>
              </a:r>
            </a:p>
          </p:txBody>
        </p:sp>
        <p:sp>
          <p:nvSpPr>
            <p:cNvPr id="92" name="tx92"/>
            <p:cNvSpPr/>
            <p:nvPr/>
          </p:nvSpPr>
          <p:spPr>
            <a:xfrm>
              <a:off x="6362984" y="28923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473.2</a:t>
              </a:r>
            </a:p>
          </p:txBody>
        </p:sp>
        <p:sp>
          <p:nvSpPr>
            <p:cNvPr id="93" name="tx93"/>
            <p:cNvSpPr/>
            <p:nvPr/>
          </p:nvSpPr>
          <p:spPr>
            <a:xfrm>
              <a:off x="6629527" y="29472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451.3</a:t>
              </a:r>
            </a:p>
          </p:txBody>
        </p:sp>
        <p:sp>
          <p:nvSpPr>
            <p:cNvPr id="94" name="tx94"/>
            <p:cNvSpPr/>
            <p:nvPr/>
          </p:nvSpPr>
          <p:spPr>
            <a:xfrm>
              <a:off x="6896070" y="302131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422.2</a:t>
              </a:r>
            </a:p>
          </p:txBody>
        </p:sp>
        <p:sp>
          <p:nvSpPr>
            <p:cNvPr id="95" name="tx95"/>
            <p:cNvSpPr/>
            <p:nvPr/>
          </p:nvSpPr>
          <p:spPr>
            <a:xfrm>
              <a:off x="7162613" y="30065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427.6</a:t>
              </a:r>
            </a:p>
          </p:txBody>
        </p:sp>
        <p:sp>
          <p:nvSpPr>
            <p:cNvPr id="96" name="tx96"/>
            <p:cNvSpPr/>
            <p:nvPr/>
          </p:nvSpPr>
          <p:spPr>
            <a:xfrm>
              <a:off x="7429156" y="29916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433.6</a:t>
              </a:r>
            </a:p>
          </p:txBody>
        </p:sp>
        <p:sp>
          <p:nvSpPr>
            <p:cNvPr id="97" name="tx97"/>
            <p:cNvSpPr/>
            <p:nvPr/>
          </p:nvSpPr>
          <p:spPr>
            <a:xfrm>
              <a:off x="7695699" y="29814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8" name="tx98"/>
            <p:cNvSpPr/>
            <p:nvPr/>
          </p:nvSpPr>
          <p:spPr>
            <a:xfrm>
              <a:off x="7962242" y="29808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437.9</a:t>
              </a:r>
            </a:p>
          </p:txBody>
        </p:sp>
        <p:sp>
          <p:nvSpPr>
            <p:cNvPr id="99" name="pl99"/>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37841" y="354537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11" name="tx111"/>
            <p:cNvSpPr/>
            <p:nvPr/>
          </p:nvSpPr>
          <p:spPr>
            <a:xfrm>
              <a:off x="1324790" y="29008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12" name="tx112"/>
            <p:cNvSpPr/>
            <p:nvPr/>
          </p:nvSpPr>
          <p:spPr>
            <a:xfrm>
              <a:off x="2631380" y="36237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442.3</a:t>
              </a:r>
            </a:p>
          </p:txBody>
        </p:sp>
        <p:sp>
          <p:nvSpPr>
            <p:cNvPr id="113" name="tx113"/>
            <p:cNvSpPr/>
            <p:nvPr/>
          </p:nvSpPr>
          <p:spPr>
            <a:xfrm>
              <a:off x="2657505" y="30476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14" name="tx114"/>
            <p:cNvSpPr/>
            <p:nvPr/>
          </p:nvSpPr>
          <p:spPr>
            <a:xfrm>
              <a:off x="3964096" y="35987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462.4</a:t>
              </a:r>
            </a:p>
          </p:txBody>
        </p:sp>
        <p:sp>
          <p:nvSpPr>
            <p:cNvPr id="115" name="tx115"/>
            <p:cNvSpPr/>
            <p:nvPr/>
          </p:nvSpPr>
          <p:spPr>
            <a:xfrm>
              <a:off x="3990221" y="29963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6" name="tx116"/>
            <p:cNvSpPr/>
            <p:nvPr/>
          </p:nvSpPr>
          <p:spPr>
            <a:xfrm>
              <a:off x="5296811" y="35489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502.2</a:t>
              </a:r>
            </a:p>
          </p:txBody>
        </p:sp>
        <p:sp>
          <p:nvSpPr>
            <p:cNvPr id="117" name="tx117"/>
            <p:cNvSpPr/>
            <p:nvPr/>
          </p:nvSpPr>
          <p:spPr>
            <a:xfrm>
              <a:off x="5349062" y="29145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8" name="tx118"/>
            <p:cNvSpPr/>
            <p:nvPr/>
          </p:nvSpPr>
          <p:spPr>
            <a:xfrm>
              <a:off x="6362984" y="35969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463.8</a:t>
              </a:r>
            </a:p>
          </p:txBody>
        </p:sp>
        <p:sp>
          <p:nvSpPr>
            <p:cNvPr id="119" name="tx119"/>
            <p:cNvSpPr/>
            <p:nvPr/>
          </p:nvSpPr>
          <p:spPr>
            <a:xfrm>
              <a:off x="6415235" y="30051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20" name="tx120"/>
            <p:cNvSpPr/>
            <p:nvPr/>
          </p:nvSpPr>
          <p:spPr>
            <a:xfrm>
              <a:off x="6629527" y="36237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442.3</a:t>
              </a:r>
            </a:p>
          </p:txBody>
        </p:sp>
        <p:sp>
          <p:nvSpPr>
            <p:cNvPr id="121" name="tx121"/>
            <p:cNvSpPr/>
            <p:nvPr/>
          </p:nvSpPr>
          <p:spPr>
            <a:xfrm>
              <a:off x="6720955" y="3059432"/>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22" name="tx122"/>
            <p:cNvSpPr/>
            <p:nvPr/>
          </p:nvSpPr>
          <p:spPr>
            <a:xfrm>
              <a:off x="6896070" y="36754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401.1</a:t>
              </a:r>
            </a:p>
          </p:txBody>
        </p:sp>
        <p:sp>
          <p:nvSpPr>
            <p:cNvPr id="123" name="tx123"/>
            <p:cNvSpPr/>
            <p:nvPr/>
          </p:nvSpPr>
          <p:spPr>
            <a:xfrm>
              <a:off x="6922195" y="31485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24" name="tx124"/>
            <p:cNvSpPr/>
            <p:nvPr/>
          </p:nvSpPr>
          <p:spPr>
            <a:xfrm>
              <a:off x="7162613" y="36582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414.8</a:t>
              </a:r>
            </a:p>
          </p:txBody>
        </p:sp>
        <p:sp>
          <p:nvSpPr>
            <p:cNvPr id="125" name="tx125"/>
            <p:cNvSpPr/>
            <p:nvPr/>
          </p:nvSpPr>
          <p:spPr>
            <a:xfrm>
              <a:off x="7188738" y="31234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6" name="tx126"/>
            <p:cNvSpPr/>
            <p:nvPr/>
          </p:nvSpPr>
          <p:spPr>
            <a:xfrm>
              <a:off x="7429156" y="36618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411.9</a:t>
              </a:r>
            </a:p>
          </p:txBody>
        </p:sp>
        <p:sp>
          <p:nvSpPr>
            <p:cNvPr id="127" name="tx127"/>
            <p:cNvSpPr/>
            <p:nvPr/>
          </p:nvSpPr>
          <p:spPr>
            <a:xfrm>
              <a:off x="7455282" y="31207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a:t>
              </a:r>
            </a:p>
          </p:txBody>
        </p:sp>
        <p:sp>
          <p:nvSpPr>
            <p:cNvPr id="128" name="tx128"/>
            <p:cNvSpPr/>
            <p:nvPr/>
          </p:nvSpPr>
          <p:spPr>
            <a:xfrm>
              <a:off x="7734876" y="366796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a:t>
              </a:r>
            </a:p>
          </p:txBody>
        </p:sp>
        <p:sp>
          <p:nvSpPr>
            <p:cNvPr id="129" name="tx129"/>
            <p:cNvSpPr/>
            <p:nvPr/>
          </p:nvSpPr>
          <p:spPr>
            <a:xfrm>
              <a:off x="7721825" y="31206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a:t>
              </a:r>
            </a:p>
          </p:txBody>
        </p:sp>
        <p:sp>
          <p:nvSpPr>
            <p:cNvPr id="130" name="tx130"/>
            <p:cNvSpPr/>
            <p:nvPr/>
          </p:nvSpPr>
          <p:spPr>
            <a:xfrm>
              <a:off x="8001419" y="365673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31" name="tx131"/>
            <p:cNvSpPr/>
            <p:nvPr/>
          </p:nvSpPr>
          <p:spPr>
            <a:xfrm>
              <a:off x="7988368" y="31091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3461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9093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2840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82906"/>
              <a:ext cx="155631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Malaysia, 2000-2025</a:t>
              </a:r>
            </a:p>
          </p:txBody>
        </p:sp>
        <p:sp>
          <p:nvSpPr>
            <p:cNvPr id="162" name="pl162"/>
            <p:cNvSpPr/>
            <p:nvPr/>
          </p:nvSpPr>
          <p:spPr>
            <a:xfrm>
              <a:off x="199090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38018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7694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15872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54799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68554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07481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46409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85336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2426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6443166" cy="124062"/>
            </a:xfrm>
            <a:prstGeom prst="rect">
              <a:avLst/>
            </a:prstGeom>
            <a:solidFill>
              <a:srgbClr val="80BD41">
                <a:alpha val="100000"/>
              </a:srgbClr>
            </a:solidFill>
          </p:spPr>
          <p:txBody>
            <a:bodyPr/>
            <a:lstStyle/>
            <a:p/>
          </p:txBody>
        </p:sp>
        <p:sp>
          <p:nvSpPr>
            <p:cNvPr id="177" name="rc177"/>
            <p:cNvSpPr/>
            <p:nvPr/>
          </p:nvSpPr>
          <p:spPr>
            <a:xfrm>
              <a:off x="7739440" y="5840557"/>
              <a:ext cx="131425" cy="124062"/>
            </a:xfrm>
            <a:prstGeom prst="rect">
              <a:avLst/>
            </a:prstGeom>
            <a:solidFill>
              <a:srgbClr val="1CABE2">
                <a:alpha val="100000"/>
              </a:srgbClr>
            </a:solidFill>
          </p:spPr>
          <p:txBody>
            <a:bodyPr/>
            <a:lstStyle/>
            <a:p/>
          </p:txBody>
        </p:sp>
        <p:sp>
          <p:nvSpPr>
            <p:cNvPr id="178" name="rc178"/>
            <p:cNvSpPr/>
            <p:nvPr/>
          </p:nvSpPr>
          <p:spPr>
            <a:xfrm>
              <a:off x="1296273" y="5685479"/>
              <a:ext cx="5654615" cy="124062"/>
            </a:xfrm>
            <a:prstGeom prst="rect">
              <a:avLst/>
            </a:prstGeom>
            <a:solidFill>
              <a:srgbClr val="80BD41">
                <a:alpha val="100000"/>
              </a:srgbClr>
            </a:solidFill>
          </p:spPr>
          <p:txBody>
            <a:bodyPr/>
            <a:lstStyle/>
            <a:p/>
          </p:txBody>
        </p:sp>
        <p:sp>
          <p:nvSpPr>
            <p:cNvPr id="179" name="rc179"/>
            <p:cNvSpPr/>
            <p:nvPr/>
          </p:nvSpPr>
          <p:spPr>
            <a:xfrm>
              <a:off x="6950889" y="5685479"/>
              <a:ext cx="425672" cy="124062"/>
            </a:xfrm>
            <a:prstGeom prst="rect">
              <a:avLst/>
            </a:prstGeom>
            <a:solidFill>
              <a:srgbClr val="1CABE2">
                <a:alpha val="100000"/>
              </a:srgbClr>
            </a:solidFill>
          </p:spPr>
          <p:txBody>
            <a:bodyPr/>
            <a:lstStyle/>
            <a:p/>
          </p:txBody>
        </p:sp>
        <p:sp>
          <p:nvSpPr>
            <p:cNvPr id="180" name="rc180"/>
            <p:cNvSpPr/>
            <p:nvPr/>
          </p:nvSpPr>
          <p:spPr>
            <a:xfrm>
              <a:off x="1296273" y="5530401"/>
              <a:ext cx="5779371" cy="124062"/>
            </a:xfrm>
            <a:prstGeom prst="rect">
              <a:avLst/>
            </a:prstGeom>
            <a:solidFill>
              <a:srgbClr val="80BD41">
                <a:alpha val="100000"/>
              </a:srgbClr>
            </a:solidFill>
          </p:spPr>
          <p:txBody>
            <a:bodyPr/>
            <a:lstStyle/>
            <a:p/>
          </p:txBody>
        </p:sp>
        <p:sp>
          <p:nvSpPr>
            <p:cNvPr id="181" name="rc181"/>
            <p:cNvSpPr/>
            <p:nvPr/>
          </p:nvSpPr>
          <p:spPr>
            <a:xfrm>
              <a:off x="7075645" y="5530401"/>
              <a:ext cx="304250" cy="124062"/>
            </a:xfrm>
            <a:prstGeom prst="rect">
              <a:avLst/>
            </a:prstGeom>
            <a:solidFill>
              <a:srgbClr val="1CABE2">
                <a:alpha val="100000"/>
              </a:srgbClr>
            </a:solidFill>
          </p:spPr>
          <p:txBody>
            <a:bodyPr/>
            <a:lstStyle/>
            <a:p/>
          </p:txBody>
        </p:sp>
        <p:sp>
          <p:nvSpPr>
            <p:cNvPr id="182" name="tx182"/>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473.2</a:t>
              </a:r>
            </a:p>
          </p:txBody>
        </p:sp>
        <p:sp>
          <p:nvSpPr>
            <p:cNvPr id="183" name="tx183"/>
            <p:cNvSpPr/>
            <p:nvPr/>
          </p:nvSpPr>
          <p:spPr>
            <a:xfrm>
              <a:off x="7535749"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437.6</a:t>
              </a:r>
            </a:p>
          </p:txBody>
        </p:sp>
        <p:sp>
          <p:nvSpPr>
            <p:cNvPr id="184" name="tx184"/>
            <p:cNvSpPr/>
            <p:nvPr/>
          </p:nvSpPr>
          <p:spPr>
            <a:xfrm>
              <a:off x="7539250"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437.9</a:t>
              </a:r>
            </a:p>
          </p:txBody>
        </p:sp>
        <p:sp>
          <p:nvSpPr>
            <p:cNvPr id="185" name="tx185"/>
            <p:cNvSpPr/>
            <p:nvPr/>
          </p:nvSpPr>
          <p:spPr>
            <a:xfrm>
              <a:off x="4382218"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463.8</a:t>
              </a:r>
            </a:p>
          </p:txBody>
        </p:sp>
        <p:sp>
          <p:nvSpPr>
            <p:cNvPr id="186" name="tx186"/>
            <p:cNvSpPr/>
            <p:nvPr/>
          </p:nvSpPr>
          <p:spPr>
            <a:xfrm>
              <a:off x="7729803"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187" name="tx187"/>
            <p:cNvSpPr/>
            <p:nvPr/>
          </p:nvSpPr>
          <p:spPr>
            <a:xfrm>
              <a:off x="4033146" y="570707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407</a:t>
              </a:r>
            </a:p>
          </p:txBody>
        </p:sp>
        <p:sp>
          <p:nvSpPr>
            <p:cNvPr id="188" name="tx188"/>
            <p:cNvSpPr/>
            <p:nvPr/>
          </p:nvSpPr>
          <p:spPr>
            <a:xfrm>
              <a:off x="7058231"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189" name="tx189"/>
            <p:cNvSpPr/>
            <p:nvPr/>
          </p:nvSpPr>
          <p:spPr>
            <a:xfrm>
              <a:off x="4095525" y="555199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416</a:t>
              </a:r>
            </a:p>
          </p:txBody>
        </p:sp>
        <p:sp>
          <p:nvSpPr>
            <p:cNvPr id="190" name="tx190"/>
            <p:cNvSpPr/>
            <p:nvPr/>
          </p:nvSpPr>
          <p:spPr>
            <a:xfrm>
              <a:off x="712227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56900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6" name="tx196"/>
            <p:cNvSpPr/>
            <p:nvPr/>
          </p:nvSpPr>
          <p:spPr>
            <a:xfrm>
              <a:off x="395827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7" name="tx197"/>
            <p:cNvSpPr/>
            <p:nvPr/>
          </p:nvSpPr>
          <p:spPr>
            <a:xfrm>
              <a:off x="5347548"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8" name="tx198"/>
            <p:cNvSpPr/>
            <p:nvPr/>
          </p:nvSpPr>
          <p:spPr>
            <a:xfrm>
              <a:off x="673682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9" name="tx199"/>
            <p:cNvSpPr/>
            <p:nvPr/>
          </p:nvSpPr>
          <p:spPr>
            <a:xfrm>
              <a:off x="812609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(95%) was lower than in 2019 (98%).
The number of children vaccinated with DTP3 decreased 10% compared to in 2019.
The number of surviving infants decreased approximately 7%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2967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6500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0033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4733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6826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917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896751"/>
              <a:ext cx="239399" cy="315258"/>
            </a:xfrm>
            <a:prstGeom prst="rect">
              <a:avLst/>
            </a:prstGeom>
            <a:solidFill>
              <a:srgbClr val="E2231A">
                <a:alpha val="90196"/>
              </a:srgbClr>
            </a:solidFill>
          </p:spPr>
          <p:txBody>
            <a:bodyPr/>
            <a:lstStyle/>
            <a:p/>
          </p:txBody>
        </p:sp>
        <p:sp>
          <p:nvSpPr>
            <p:cNvPr id="24" name="rc24"/>
            <p:cNvSpPr/>
            <p:nvPr/>
          </p:nvSpPr>
          <p:spPr>
            <a:xfrm>
              <a:off x="1577053" y="3829643"/>
              <a:ext cx="239399" cy="382366"/>
            </a:xfrm>
            <a:prstGeom prst="rect">
              <a:avLst/>
            </a:prstGeom>
            <a:solidFill>
              <a:srgbClr val="E2231A">
                <a:alpha val="90196"/>
              </a:srgbClr>
            </a:solidFill>
          </p:spPr>
          <p:txBody>
            <a:bodyPr/>
            <a:lstStyle/>
            <a:p/>
          </p:txBody>
        </p:sp>
        <p:sp>
          <p:nvSpPr>
            <p:cNvPr id="25" name="rc25"/>
            <p:cNvSpPr/>
            <p:nvPr/>
          </p:nvSpPr>
          <p:spPr>
            <a:xfrm>
              <a:off x="1843053" y="3770595"/>
              <a:ext cx="239399" cy="441413"/>
            </a:xfrm>
            <a:prstGeom prst="rect">
              <a:avLst/>
            </a:prstGeom>
            <a:solidFill>
              <a:srgbClr val="E2231A">
                <a:alpha val="90196"/>
              </a:srgbClr>
            </a:solidFill>
          </p:spPr>
          <p:txBody>
            <a:bodyPr/>
            <a:lstStyle/>
            <a:p/>
          </p:txBody>
        </p:sp>
        <p:sp>
          <p:nvSpPr>
            <p:cNvPr id="26" name="rc26"/>
            <p:cNvSpPr/>
            <p:nvPr/>
          </p:nvSpPr>
          <p:spPr>
            <a:xfrm>
              <a:off x="2109053" y="3698716"/>
              <a:ext cx="239399" cy="513292"/>
            </a:xfrm>
            <a:prstGeom prst="rect">
              <a:avLst/>
            </a:prstGeom>
            <a:solidFill>
              <a:srgbClr val="E2231A">
                <a:alpha val="90196"/>
              </a:srgbClr>
            </a:solidFill>
          </p:spPr>
          <p:txBody>
            <a:bodyPr/>
            <a:lstStyle/>
            <a:p/>
          </p:txBody>
        </p:sp>
        <p:sp>
          <p:nvSpPr>
            <p:cNvPr id="27" name="rc27"/>
            <p:cNvSpPr/>
            <p:nvPr/>
          </p:nvSpPr>
          <p:spPr>
            <a:xfrm>
              <a:off x="2375052" y="3853394"/>
              <a:ext cx="239399" cy="358615"/>
            </a:xfrm>
            <a:prstGeom prst="rect">
              <a:avLst/>
            </a:prstGeom>
            <a:solidFill>
              <a:srgbClr val="E2231A">
                <a:alpha val="90196"/>
              </a:srgbClr>
            </a:solidFill>
          </p:spPr>
          <p:txBody>
            <a:bodyPr/>
            <a:lstStyle/>
            <a:p/>
          </p:txBody>
        </p:sp>
        <p:sp>
          <p:nvSpPr>
            <p:cNvPr id="28" name="rc28"/>
            <p:cNvSpPr/>
            <p:nvPr/>
          </p:nvSpPr>
          <p:spPr>
            <a:xfrm>
              <a:off x="2641052" y="3930151"/>
              <a:ext cx="239399" cy="281857"/>
            </a:xfrm>
            <a:prstGeom prst="rect">
              <a:avLst/>
            </a:prstGeom>
            <a:solidFill>
              <a:srgbClr val="E2231A">
                <a:alpha val="90196"/>
              </a:srgbClr>
            </a:solidFill>
          </p:spPr>
          <p:txBody>
            <a:bodyPr/>
            <a:lstStyle/>
            <a:p/>
          </p:txBody>
        </p:sp>
        <p:sp>
          <p:nvSpPr>
            <p:cNvPr id="29" name="rc29"/>
            <p:cNvSpPr/>
            <p:nvPr/>
          </p:nvSpPr>
          <p:spPr>
            <a:xfrm>
              <a:off x="2907052" y="3862677"/>
              <a:ext cx="239399" cy="349332"/>
            </a:xfrm>
            <a:prstGeom prst="rect">
              <a:avLst/>
            </a:prstGeom>
            <a:solidFill>
              <a:srgbClr val="E2231A">
                <a:alpha val="90196"/>
              </a:srgbClr>
            </a:solidFill>
          </p:spPr>
          <p:txBody>
            <a:bodyPr/>
            <a:lstStyle/>
            <a:p/>
          </p:txBody>
        </p:sp>
        <p:sp>
          <p:nvSpPr>
            <p:cNvPr id="30" name="rc30"/>
            <p:cNvSpPr/>
            <p:nvPr/>
          </p:nvSpPr>
          <p:spPr>
            <a:xfrm>
              <a:off x="3173051" y="3861224"/>
              <a:ext cx="239399" cy="350785"/>
            </a:xfrm>
            <a:prstGeom prst="rect">
              <a:avLst/>
            </a:prstGeom>
            <a:solidFill>
              <a:srgbClr val="E2231A">
                <a:alpha val="90196"/>
              </a:srgbClr>
            </a:solidFill>
          </p:spPr>
          <p:txBody>
            <a:bodyPr/>
            <a:lstStyle/>
            <a:p/>
          </p:txBody>
        </p:sp>
        <p:sp>
          <p:nvSpPr>
            <p:cNvPr id="31" name="rc31"/>
            <p:cNvSpPr/>
            <p:nvPr/>
          </p:nvSpPr>
          <p:spPr>
            <a:xfrm>
              <a:off x="3439051" y="3848209"/>
              <a:ext cx="239399" cy="363799"/>
            </a:xfrm>
            <a:prstGeom prst="rect">
              <a:avLst/>
            </a:prstGeom>
            <a:solidFill>
              <a:srgbClr val="E2231A">
                <a:alpha val="90196"/>
              </a:srgbClr>
            </a:solidFill>
          </p:spPr>
          <p:txBody>
            <a:bodyPr/>
            <a:lstStyle/>
            <a:p/>
          </p:txBody>
        </p:sp>
        <p:sp>
          <p:nvSpPr>
            <p:cNvPr id="32" name="rc32"/>
            <p:cNvSpPr/>
            <p:nvPr/>
          </p:nvSpPr>
          <p:spPr>
            <a:xfrm>
              <a:off x="3705050" y="3842306"/>
              <a:ext cx="239399" cy="369703"/>
            </a:xfrm>
            <a:prstGeom prst="rect">
              <a:avLst/>
            </a:prstGeom>
            <a:solidFill>
              <a:srgbClr val="E2231A">
                <a:alpha val="90196"/>
              </a:srgbClr>
            </a:solidFill>
          </p:spPr>
          <p:txBody>
            <a:bodyPr/>
            <a:lstStyle/>
            <a:p/>
          </p:txBody>
        </p:sp>
        <p:sp>
          <p:nvSpPr>
            <p:cNvPr id="33" name="rc33"/>
            <p:cNvSpPr/>
            <p:nvPr/>
          </p:nvSpPr>
          <p:spPr>
            <a:xfrm>
              <a:off x="3971050" y="3843698"/>
              <a:ext cx="239399" cy="368311"/>
            </a:xfrm>
            <a:prstGeom prst="rect">
              <a:avLst/>
            </a:prstGeom>
            <a:solidFill>
              <a:srgbClr val="E2231A">
                <a:alpha val="90196"/>
              </a:srgbClr>
            </a:solidFill>
          </p:spPr>
          <p:txBody>
            <a:bodyPr/>
            <a:lstStyle/>
            <a:p/>
          </p:txBody>
        </p:sp>
        <p:sp>
          <p:nvSpPr>
            <p:cNvPr id="34" name="rc34"/>
            <p:cNvSpPr/>
            <p:nvPr/>
          </p:nvSpPr>
          <p:spPr>
            <a:xfrm>
              <a:off x="4237050" y="3830989"/>
              <a:ext cx="239399" cy="381020"/>
            </a:xfrm>
            <a:prstGeom prst="rect">
              <a:avLst/>
            </a:prstGeom>
            <a:solidFill>
              <a:srgbClr val="E2231A">
                <a:alpha val="90196"/>
              </a:srgbClr>
            </a:solidFill>
          </p:spPr>
          <p:txBody>
            <a:bodyPr/>
            <a:lstStyle/>
            <a:p/>
          </p:txBody>
        </p:sp>
        <p:sp>
          <p:nvSpPr>
            <p:cNvPr id="35" name="rc35"/>
            <p:cNvSpPr/>
            <p:nvPr/>
          </p:nvSpPr>
          <p:spPr>
            <a:xfrm>
              <a:off x="4503049" y="3828588"/>
              <a:ext cx="239399" cy="383421"/>
            </a:xfrm>
            <a:prstGeom prst="rect">
              <a:avLst/>
            </a:prstGeom>
            <a:solidFill>
              <a:srgbClr val="E2231A">
                <a:alpha val="90196"/>
              </a:srgbClr>
            </a:solidFill>
          </p:spPr>
          <p:txBody>
            <a:bodyPr/>
            <a:lstStyle/>
            <a:p/>
          </p:txBody>
        </p:sp>
        <p:sp>
          <p:nvSpPr>
            <p:cNvPr id="36" name="rc36"/>
            <p:cNvSpPr/>
            <p:nvPr/>
          </p:nvSpPr>
          <p:spPr>
            <a:xfrm>
              <a:off x="4769049" y="3827502"/>
              <a:ext cx="239399" cy="384507"/>
            </a:xfrm>
            <a:prstGeom prst="rect">
              <a:avLst/>
            </a:prstGeom>
            <a:solidFill>
              <a:srgbClr val="E2231A">
                <a:alpha val="90196"/>
              </a:srgbClr>
            </a:solidFill>
          </p:spPr>
          <p:txBody>
            <a:bodyPr/>
            <a:lstStyle/>
            <a:p/>
          </p:txBody>
        </p:sp>
        <p:sp>
          <p:nvSpPr>
            <p:cNvPr id="37" name="rc37"/>
            <p:cNvSpPr/>
            <p:nvPr/>
          </p:nvSpPr>
          <p:spPr>
            <a:xfrm>
              <a:off x="5035049" y="3587548"/>
              <a:ext cx="239399" cy="624460"/>
            </a:xfrm>
            <a:prstGeom prst="rect">
              <a:avLst/>
            </a:prstGeom>
            <a:solidFill>
              <a:srgbClr val="E2231A">
                <a:alpha val="90196"/>
              </a:srgbClr>
            </a:solidFill>
          </p:spPr>
          <p:txBody>
            <a:bodyPr/>
            <a:lstStyle/>
            <a:p/>
          </p:txBody>
        </p:sp>
        <p:sp>
          <p:nvSpPr>
            <p:cNvPr id="38" name="rc38"/>
            <p:cNvSpPr/>
            <p:nvPr/>
          </p:nvSpPr>
          <p:spPr>
            <a:xfrm>
              <a:off x="5301048" y="3668955"/>
              <a:ext cx="239399" cy="543053"/>
            </a:xfrm>
            <a:prstGeom prst="rect">
              <a:avLst/>
            </a:prstGeom>
            <a:solidFill>
              <a:srgbClr val="E2231A">
                <a:alpha val="90196"/>
              </a:srgbClr>
            </a:solidFill>
          </p:spPr>
          <p:txBody>
            <a:bodyPr/>
            <a:lstStyle/>
            <a:p/>
          </p:txBody>
        </p:sp>
        <p:sp>
          <p:nvSpPr>
            <p:cNvPr id="39" name="rc39"/>
            <p:cNvSpPr/>
            <p:nvPr/>
          </p:nvSpPr>
          <p:spPr>
            <a:xfrm>
              <a:off x="5567048" y="3906737"/>
              <a:ext cx="239399" cy="305271"/>
            </a:xfrm>
            <a:prstGeom prst="rect">
              <a:avLst/>
            </a:prstGeom>
            <a:solidFill>
              <a:srgbClr val="E2231A">
                <a:alpha val="90196"/>
              </a:srgbClr>
            </a:solidFill>
          </p:spPr>
          <p:txBody>
            <a:bodyPr/>
            <a:lstStyle/>
            <a:p/>
          </p:txBody>
        </p:sp>
        <p:sp>
          <p:nvSpPr>
            <p:cNvPr id="40" name="rc40"/>
            <p:cNvSpPr/>
            <p:nvPr/>
          </p:nvSpPr>
          <p:spPr>
            <a:xfrm>
              <a:off x="5833047" y="3910347"/>
              <a:ext cx="239399" cy="301662"/>
            </a:xfrm>
            <a:prstGeom prst="rect">
              <a:avLst/>
            </a:prstGeom>
            <a:solidFill>
              <a:srgbClr val="E2231A">
                <a:alpha val="90196"/>
              </a:srgbClr>
            </a:solidFill>
          </p:spPr>
          <p:txBody>
            <a:bodyPr/>
            <a:lstStyle/>
            <a:p/>
          </p:txBody>
        </p:sp>
        <p:sp>
          <p:nvSpPr>
            <p:cNvPr id="41" name="rc41"/>
            <p:cNvSpPr/>
            <p:nvPr/>
          </p:nvSpPr>
          <p:spPr>
            <a:xfrm>
              <a:off x="6099047" y="4063801"/>
              <a:ext cx="239399" cy="148208"/>
            </a:xfrm>
            <a:prstGeom prst="rect">
              <a:avLst/>
            </a:prstGeom>
            <a:solidFill>
              <a:srgbClr val="E2231A">
                <a:alpha val="90196"/>
              </a:srgbClr>
            </a:solidFill>
          </p:spPr>
          <p:txBody>
            <a:bodyPr/>
            <a:lstStyle/>
            <a:p/>
          </p:txBody>
        </p:sp>
        <p:sp>
          <p:nvSpPr>
            <p:cNvPr id="42" name="rc42"/>
            <p:cNvSpPr/>
            <p:nvPr/>
          </p:nvSpPr>
          <p:spPr>
            <a:xfrm>
              <a:off x="6365047" y="3994889"/>
              <a:ext cx="239399" cy="217120"/>
            </a:xfrm>
            <a:prstGeom prst="rect">
              <a:avLst/>
            </a:prstGeom>
            <a:solidFill>
              <a:srgbClr val="E2231A">
                <a:alpha val="90196"/>
              </a:srgbClr>
            </a:solidFill>
          </p:spPr>
          <p:txBody>
            <a:bodyPr/>
            <a:lstStyle/>
            <a:p/>
          </p:txBody>
        </p:sp>
        <p:sp>
          <p:nvSpPr>
            <p:cNvPr id="43" name="rc43"/>
            <p:cNvSpPr/>
            <p:nvPr/>
          </p:nvSpPr>
          <p:spPr>
            <a:xfrm>
              <a:off x="6631046" y="3866898"/>
              <a:ext cx="239399" cy="345111"/>
            </a:xfrm>
            <a:prstGeom prst="rect">
              <a:avLst/>
            </a:prstGeom>
            <a:solidFill>
              <a:srgbClr val="E2231A">
                <a:alpha val="90196"/>
              </a:srgbClr>
            </a:solidFill>
          </p:spPr>
          <p:txBody>
            <a:bodyPr/>
            <a:lstStyle/>
            <a:p/>
          </p:txBody>
        </p:sp>
        <p:sp>
          <p:nvSpPr>
            <p:cNvPr id="44" name="rc44"/>
            <p:cNvSpPr/>
            <p:nvPr/>
          </p:nvSpPr>
          <p:spPr>
            <a:xfrm>
              <a:off x="6897046" y="3953749"/>
              <a:ext cx="239399" cy="258259"/>
            </a:xfrm>
            <a:prstGeom prst="rect">
              <a:avLst/>
            </a:prstGeom>
            <a:solidFill>
              <a:srgbClr val="E2231A">
                <a:alpha val="90196"/>
              </a:srgbClr>
            </a:solidFill>
          </p:spPr>
          <p:txBody>
            <a:bodyPr/>
            <a:lstStyle/>
            <a:p/>
          </p:txBody>
        </p:sp>
        <p:sp>
          <p:nvSpPr>
            <p:cNvPr id="45" name="rc45"/>
            <p:cNvSpPr/>
            <p:nvPr/>
          </p:nvSpPr>
          <p:spPr>
            <a:xfrm>
              <a:off x="7163045" y="3950415"/>
              <a:ext cx="239399" cy="261593"/>
            </a:xfrm>
            <a:prstGeom prst="rect">
              <a:avLst/>
            </a:prstGeom>
            <a:solidFill>
              <a:srgbClr val="E2231A">
                <a:alpha val="90196"/>
              </a:srgbClr>
            </a:solidFill>
          </p:spPr>
          <p:txBody>
            <a:bodyPr/>
            <a:lstStyle/>
            <a:p/>
          </p:txBody>
        </p:sp>
        <p:sp>
          <p:nvSpPr>
            <p:cNvPr id="46" name="rc46"/>
            <p:cNvSpPr/>
            <p:nvPr/>
          </p:nvSpPr>
          <p:spPr>
            <a:xfrm>
              <a:off x="7429045" y="3946775"/>
              <a:ext cx="239399" cy="265233"/>
            </a:xfrm>
            <a:prstGeom prst="rect">
              <a:avLst/>
            </a:prstGeom>
            <a:solidFill>
              <a:srgbClr val="E2231A">
                <a:alpha val="90196"/>
              </a:srgbClr>
            </a:solidFill>
          </p:spPr>
          <p:txBody>
            <a:bodyPr/>
            <a:lstStyle/>
            <a:p/>
          </p:txBody>
        </p:sp>
        <p:sp>
          <p:nvSpPr>
            <p:cNvPr id="47" name="rc47"/>
            <p:cNvSpPr/>
            <p:nvPr/>
          </p:nvSpPr>
          <p:spPr>
            <a:xfrm>
              <a:off x="7695045" y="3944283"/>
              <a:ext cx="239399" cy="267726"/>
            </a:xfrm>
            <a:prstGeom prst="rect">
              <a:avLst/>
            </a:prstGeom>
            <a:solidFill>
              <a:srgbClr val="E2231A">
                <a:alpha val="90196"/>
              </a:srgbClr>
            </a:solidFill>
          </p:spPr>
          <p:txBody>
            <a:bodyPr/>
            <a:lstStyle/>
            <a:p/>
          </p:txBody>
        </p:sp>
        <p:sp>
          <p:nvSpPr>
            <p:cNvPr id="48" name="rc48"/>
            <p:cNvSpPr/>
            <p:nvPr/>
          </p:nvSpPr>
          <p:spPr>
            <a:xfrm>
              <a:off x="7961044" y="3877160"/>
              <a:ext cx="239399" cy="334849"/>
            </a:xfrm>
            <a:prstGeom prst="rect">
              <a:avLst/>
            </a:prstGeom>
            <a:solidFill>
              <a:srgbClr val="E2231A">
                <a:alpha val="90196"/>
              </a:srgbClr>
            </a:solidFill>
          </p:spPr>
          <p:txBody>
            <a:bodyPr/>
            <a:lstStyle/>
            <a:p/>
          </p:txBody>
        </p:sp>
        <p:sp>
          <p:nvSpPr>
            <p:cNvPr id="49" name="rc49"/>
            <p:cNvSpPr/>
            <p:nvPr/>
          </p:nvSpPr>
          <p:spPr>
            <a:xfrm>
              <a:off x="2641052" y="3467862"/>
              <a:ext cx="239399" cy="462289"/>
            </a:xfrm>
            <a:prstGeom prst="rect">
              <a:avLst/>
            </a:prstGeom>
            <a:solidFill>
              <a:srgbClr val="B3B3B3">
                <a:alpha val="90196"/>
              </a:srgbClr>
            </a:solidFill>
          </p:spPr>
          <p:txBody>
            <a:bodyPr/>
            <a:lstStyle/>
            <a:p/>
          </p:txBody>
        </p:sp>
        <p:sp>
          <p:nvSpPr>
            <p:cNvPr id="50" name="rc50"/>
            <p:cNvSpPr/>
            <p:nvPr/>
          </p:nvSpPr>
          <p:spPr>
            <a:xfrm>
              <a:off x="2907052" y="3385171"/>
              <a:ext cx="239399" cy="477506"/>
            </a:xfrm>
            <a:prstGeom prst="rect">
              <a:avLst/>
            </a:prstGeom>
            <a:solidFill>
              <a:srgbClr val="B3B3B3">
                <a:alpha val="90196"/>
              </a:srgbClr>
            </a:solidFill>
          </p:spPr>
          <p:txBody>
            <a:bodyPr/>
            <a:lstStyle/>
            <a:p/>
          </p:txBody>
        </p:sp>
        <p:sp>
          <p:nvSpPr>
            <p:cNvPr id="51" name="rc51"/>
            <p:cNvSpPr/>
            <p:nvPr/>
          </p:nvSpPr>
          <p:spPr>
            <a:xfrm>
              <a:off x="3173051" y="3548917"/>
              <a:ext cx="239399" cy="312306"/>
            </a:xfrm>
            <a:prstGeom prst="rect">
              <a:avLst/>
            </a:prstGeom>
            <a:solidFill>
              <a:srgbClr val="B3B3B3">
                <a:alpha val="90196"/>
              </a:srgbClr>
            </a:solidFill>
          </p:spPr>
          <p:txBody>
            <a:bodyPr/>
            <a:lstStyle/>
            <a:p/>
          </p:txBody>
        </p:sp>
        <p:sp>
          <p:nvSpPr>
            <p:cNvPr id="52" name="rc52"/>
            <p:cNvSpPr/>
            <p:nvPr/>
          </p:nvSpPr>
          <p:spPr>
            <a:xfrm>
              <a:off x="3439051" y="3630355"/>
              <a:ext cx="239399" cy="217854"/>
            </a:xfrm>
            <a:prstGeom prst="rect">
              <a:avLst/>
            </a:prstGeom>
            <a:solidFill>
              <a:srgbClr val="B3B3B3">
                <a:alpha val="90196"/>
              </a:srgbClr>
            </a:solidFill>
          </p:spPr>
          <p:txBody>
            <a:bodyPr/>
            <a:lstStyle/>
            <a:p/>
          </p:txBody>
        </p:sp>
        <p:sp>
          <p:nvSpPr>
            <p:cNvPr id="53" name="rc53"/>
            <p:cNvSpPr/>
            <p:nvPr/>
          </p:nvSpPr>
          <p:spPr>
            <a:xfrm>
              <a:off x="3705050" y="3797619"/>
              <a:ext cx="239399" cy="44687"/>
            </a:xfrm>
            <a:prstGeom prst="rect">
              <a:avLst/>
            </a:prstGeom>
            <a:solidFill>
              <a:srgbClr val="B3B3B3">
                <a:alpha val="90196"/>
              </a:srgbClr>
            </a:solidFill>
          </p:spPr>
          <p:txBody>
            <a:bodyPr/>
            <a:lstStyle/>
            <a:p/>
          </p:txBody>
        </p:sp>
        <p:sp>
          <p:nvSpPr>
            <p:cNvPr id="54" name="rc54"/>
            <p:cNvSpPr/>
            <p:nvPr/>
          </p:nvSpPr>
          <p:spPr>
            <a:xfrm>
              <a:off x="3971050" y="3800800"/>
              <a:ext cx="239399" cy="42898"/>
            </a:xfrm>
            <a:prstGeom prst="rect">
              <a:avLst/>
            </a:prstGeom>
            <a:solidFill>
              <a:srgbClr val="B3B3B3">
                <a:alpha val="90196"/>
              </a:srgbClr>
            </a:solidFill>
          </p:spPr>
          <p:txBody>
            <a:bodyPr/>
            <a:lstStyle/>
            <a:p/>
          </p:txBody>
        </p:sp>
        <p:sp>
          <p:nvSpPr>
            <p:cNvPr id="55" name="rc55"/>
            <p:cNvSpPr/>
            <p:nvPr/>
          </p:nvSpPr>
          <p:spPr>
            <a:xfrm>
              <a:off x="4237050" y="3801167"/>
              <a:ext cx="239399" cy="29822"/>
            </a:xfrm>
            <a:prstGeom prst="rect">
              <a:avLst/>
            </a:prstGeom>
            <a:solidFill>
              <a:srgbClr val="B3B3B3">
                <a:alpha val="90196"/>
              </a:srgbClr>
            </a:solidFill>
          </p:spPr>
          <p:txBody>
            <a:bodyPr/>
            <a:lstStyle/>
            <a:p/>
          </p:txBody>
        </p:sp>
        <p:sp>
          <p:nvSpPr>
            <p:cNvPr id="56" name="rc56"/>
            <p:cNvSpPr/>
            <p:nvPr/>
          </p:nvSpPr>
          <p:spPr>
            <a:xfrm>
              <a:off x="6099047" y="3202170"/>
              <a:ext cx="239399" cy="861631"/>
            </a:xfrm>
            <a:prstGeom prst="rect">
              <a:avLst/>
            </a:prstGeom>
            <a:solidFill>
              <a:srgbClr val="B3B3B3">
                <a:alpha val="90196"/>
              </a:srgbClr>
            </a:solidFill>
          </p:spPr>
          <p:txBody>
            <a:bodyPr/>
            <a:lstStyle/>
            <a:p/>
          </p:txBody>
        </p:sp>
        <p:sp>
          <p:nvSpPr>
            <p:cNvPr id="57" name="rc57"/>
            <p:cNvSpPr/>
            <p:nvPr/>
          </p:nvSpPr>
          <p:spPr>
            <a:xfrm>
              <a:off x="6365047" y="3130734"/>
              <a:ext cx="239399" cy="864154"/>
            </a:xfrm>
            <a:prstGeom prst="rect">
              <a:avLst/>
            </a:prstGeom>
            <a:solidFill>
              <a:srgbClr val="B3B3B3">
                <a:alpha val="90196"/>
              </a:srgbClr>
            </a:solidFill>
          </p:spPr>
          <p:txBody>
            <a:bodyPr/>
            <a:lstStyle/>
            <a:p/>
          </p:txBody>
        </p:sp>
        <p:sp>
          <p:nvSpPr>
            <p:cNvPr id="58" name="rc58"/>
            <p:cNvSpPr/>
            <p:nvPr/>
          </p:nvSpPr>
          <p:spPr>
            <a:xfrm>
              <a:off x="6631046" y="2923049"/>
              <a:ext cx="239399" cy="943848"/>
            </a:xfrm>
            <a:prstGeom prst="rect">
              <a:avLst/>
            </a:prstGeom>
            <a:solidFill>
              <a:srgbClr val="B3B3B3">
                <a:alpha val="90196"/>
              </a:srgbClr>
            </a:solidFill>
          </p:spPr>
          <p:txBody>
            <a:bodyPr/>
            <a:lstStyle/>
            <a:p/>
          </p:txBody>
        </p:sp>
        <p:sp>
          <p:nvSpPr>
            <p:cNvPr id="59" name="rc59"/>
            <p:cNvSpPr/>
            <p:nvPr/>
          </p:nvSpPr>
          <p:spPr>
            <a:xfrm>
              <a:off x="7163045" y="3927246"/>
              <a:ext cx="239399" cy="23169"/>
            </a:xfrm>
            <a:prstGeom prst="rect">
              <a:avLst/>
            </a:prstGeom>
            <a:solidFill>
              <a:srgbClr val="B3B3B3">
                <a:alpha val="90196"/>
              </a:srgbClr>
            </a:solidFill>
          </p:spPr>
          <p:txBody>
            <a:bodyPr/>
            <a:lstStyle/>
            <a:p/>
          </p:txBody>
        </p:sp>
        <p:sp>
          <p:nvSpPr>
            <p:cNvPr id="60" name="rc60"/>
            <p:cNvSpPr/>
            <p:nvPr/>
          </p:nvSpPr>
          <p:spPr>
            <a:xfrm>
              <a:off x="7429045" y="3873138"/>
              <a:ext cx="239399" cy="73637"/>
            </a:xfrm>
            <a:prstGeom prst="rect">
              <a:avLst/>
            </a:prstGeom>
            <a:solidFill>
              <a:srgbClr val="B3B3B3">
                <a:alpha val="90196"/>
              </a:srgbClr>
            </a:solidFill>
          </p:spPr>
          <p:txBody>
            <a:bodyPr/>
            <a:lstStyle/>
            <a:p/>
          </p:txBody>
        </p:sp>
        <p:sp>
          <p:nvSpPr>
            <p:cNvPr id="61" name="rc61"/>
            <p:cNvSpPr/>
            <p:nvPr/>
          </p:nvSpPr>
          <p:spPr>
            <a:xfrm>
              <a:off x="7695045" y="3748802"/>
              <a:ext cx="239399" cy="195480"/>
            </a:xfrm>
            <a:prstGeom prst="rect">
              <a:avLst/>
            </a:prstGeom>
            <a:solidFill>
              <a:srgbClr val="B3B3B3">
                <a:alpha val="90196"/>
              </a:srgbClr>
            </a:solidFill>
          </p:spPr>
          <p:txBody>
            <a:bodyPr/>
            <a:lstStyle/>
            <a:p/>
          </p:txBody>
        </p:sp>
        <p:sp>
          <p:nvSpPr>
            <p:cNvPr id="62" name="rc62"/>
            <p:cNvSpPr/>
            <p:nvPr/>
          </p:nvSpPr>
          <p:spPr>
            <a:xfrm>
              <a:off x="7961044" y="3136026"/>
              <a:ext cx="239399" cy="741134"/>
            </a:xfrm>
            <a:prstGeom prst="rect">
              <a:avLst/>
            </a:prstGeom>
            <a:solidFill>
              <a:srgbClr val="B3B3B3">
                <a:alpha val="90196"/>
              </a:srgbClr>
            </a:solidFill>
          </p:spPr>
          <p:txBody>
            <a:bodyPr/>
            <a:lstStyle/>
            <a:p/>
          </p:txBody>
        </p:sp>
        <p:sp>
          <p:nvSpPr>
            <p:cNvPr id="63" name="pl63"/>
            <p:cNvSpPr/>
            <p:nvPr/>
          </p:nvSpPr>
          <p:spPr>
            <a:xfrm>
              <a:off x="1430754" y="2106708"/>
              <a:ext cx="6649990" cy="128895"/>
            </a:xfrm>
            <a:custGeom>
              <a:avLst/>
              <a:pathLst>
                <a:path w="6649990" h="128895">
                  <a:moveTo>
                    <a:pt x="0" y="42965"/>
                  </a:moveTo>
                  <a:lnTo>
                    <a:pt x="265999" y="64447"/>
                  </a:lnTo>
                  <a:lnTo>
                    <a:pt x="531999" y="85930"/>
                  </a:lnTo>
                  <a:lnTo>
                    <a:pt x="797998" y="107413"/>
                  </a:lnTo>
                  <a:lnTo>
                    <a:pt x="1063998" y="64447"/>
                  </a:lnTo>
                  <a:lnTo>
                    <a:pt x="1329998" y="42965"/>
                  </a:lnTo>
                  <a:lnTo>
                    <a:pt x="1595997" y="64447"/>
                  </a:lnTo>
                  <a:lnTo>
                    <a:pt x="1861997" y="64447"/>
                  </a:lnTo>
                  <a:lnTo>
                    <a:pt x="2127996" y="64447"/>
                  </a:lnTo>
                  <a:lnTo>
                    <a:pt x="2393996" y="64447"/>
                  </a:lnTo>
                  <a:lnTo>
                    <a:pt x="2659996" y="64447"/>
                  </a:lnTo>
                  <a:lnTo>
                    <a:pt x="2925995" y="64447"/>
                  </a:lnTo>
                  <a:lnTo>
                    <a:pt x="3191995" y="64447"/>
                  </a:lnTo>
                  <a:lnTo>
                    <a:pt x="3457995" y="64447"/>
                  </a:lnTo>
                  <a:lnTo>
                    <a:pt x="3723994" y="128895"/>
                  </a:lnTo>
                  <a:lnTo>
                    <a:pt x="3989994" y="107413"/>
                  </a:lnTo>
                  <a:lnTo>
                    <a:pt x="4255993" y="42965"/>
                  </a:lnTo>
                  <a:lnTo>
                    <a:pt x="4521993" y="42965"/>
                  </a:lnTo>
                  <a:lnTo>
                    <a:pt x="4787993" y="0"/>
                  </a:lnTo>
                  <a:lnTo>
                    <a:pt x="5053992" y="21482"/>
                  </a:lnTo>
                  <a:lnTo>
                    <a:pt x="5319992" y="64447"/>
                  </a:lnTo>
                  <a:lnTo>
                    <a:pt x="5585991" y="42965"/>
                  </a:lnTo>
                  <a:lnTo>
                    <a:pt x="5851991" y="42965"/>
                  </a:lnTo>
                  <a:lnTo>
                    <a:pt x="6117991" y="42965"/>
                  </a:lnTo>
                  <a:lnTo>
                    <a:pt x="6383990" y="42965"/>
                  </a:lnTo>
                  <a:lnTo>
                    <a:pt x="6649990" y="64447"/>
                  </a:lnTo>
                </a:path>
              </a:pathLst>
            </a:custGeom>
            <a:ln w="27101" cap="flat">
              <a:solidFill>
                <a:srgbClr val="3283FE">
                  <a:alpha val="100000"/>
                </a:srgbClr>
              </a:solidFill>
              <a:prstDash val="solid"/>
              <a:round/>
            </a:ln>
          </p:spPr>
          <p:txBody>
            <a:bodyPr/>
            <a:lstStyle/>
            <a:p/>
          </p:txBody>
        </p:sp>
        <p:sp>
          <p:nvSpPr>
            <p:cNvPr id="64" name="pl64"/>
            <p:cNvSpPr/>
            <p:nvPr/>
          </p:nvSpPr>
          <p:spPr>
            <a:xfrm>
              <a:off x="2760752" y="2085226"/>
              <a:ext cx="5319992" cy="322239"/>
            </a:xfrm>
            <a:custGeom>
              <a:avLst/>
              <a:pathLst>
                <a:path w="5319992" h="322239">
                  <a:moveTo>
                    <a:pt x="0" y="171861"/>
                  </a:moveTo>
                  <a:lnTo>
                    <a:pt x="265999" y="193343"/>
                  </a:lnTo>
                  <a:lnTo>
                    <a:pt x="531999" y="150378"/>
                  </a:lnTo>
                  <a:lnTo>
                    <a:pt x="797998" y="128895"/>
                  </a:lnTo>
                  <a:lnTo>
                    <a:pt x="1063998" y="85930"/>
                  </a:lnTo>
                  <a:lnTo>
                    <a:pt x="1329998" y="85930"/>
                  </a:lnTo>
                  <a:lnTo>
                    <a:pt x="1595997" y="85930"/>
                  </a:lnTo>
                  <a:lnTo>
                    <a:pt x="1861997" y="0"/>
                  </a:lnTo>
                  <a:lnTo>
                    <a:pt x="2127996" y="0"/>
                  </a:lnTo>
                  <a:lnTo>
                    <a:pt x="2393996" y="0"/>
                  </a:lnTo>
                  <a:lnTo>
                    <a:pt x="2659996" y="0"/>
                  </a:lnTo>
                  <a:lnTo>
                    <a:pt x="2925995" y="0"/>
                  </a:lnTo>
                  <a:lnTo>
                    <a:pt x="3191995" y="0"/>
                  </a:lnTo>
                  <a:lnTo>
                    <a:pt x="3457995" y="236309"/>
                  </a:lnTo>
                  <a:lnTo>
                    <a:pt x="3723994" y="257791"/>
                  </a:lnTo>
                  <a:lnTo>
                    <a:pt x="3989994" y="322239"/>
                  </a:lnTo>
                  <a:lnTo>
                    <a:pt x="4255993" y="21482"/>
                  </a:lnTo>
                  <a:lnTo>
                    <a:pt x="4521993" y="64447"/>
                  </a:lnTo>
                  <a:lnTo>
                    <a:pt x="4787993" y="85930"/>
                  </a:lnTo>
                  <a:lnTo>
                    <a:pt x="5053992" y="128895"/>
                  </a:lnTo>
                  <a:lnTo>
                    <a:pt x="5319992" y="322239"/>
                  </a:lnTo>
                </a:path>
              </a:pathLst>
            </a:custGeom>
            <a:ln w="27101" cap="flat">
              <a:solidFill>
                <a:srgbClr val="FFA500">
                  <a:alpha val="100000"/>
                </a:srgbClr>
              </a:solidFill>
              <a:prstDash val="solid"/>
              <a:round/>
            </a:ln>
          </p:spPr>
          <p:txBody>
            <a:bodyPr/>
            <a:lstStyle/>
            <a:p/>
          </p:txBody>
        </p:sp>
        <p:sp>
          <p:nvSpPr>
            <p:cNvPr id="65" name="tx65"/>
            <p:cNvSpPr/>
            <p:nvPr/>
          </p:nvSpPr>
          <p:spPr>
            <a:xfrm>
              <a:off x="1360416"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6" name="tx66"/>
            <p:cNvSpPr/>
            <p:nvPr/>
          </p:nvSpPr>
          <p:spPr>
            <a:xfrm>
              <a:off x="2690414"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7" name="tx67"/>
            <p:cNvSpPr/>
            <p:nvPr/>
          </p:nvSpPr>
          <p:spPr>
            <a:xfrm>
              <a:off x="2690414"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68" name="tx68"/>
            <p:cNvSpPr/>
            <p:nvPr/>
          </p:nvSpPr>
          <p:spPr>
            <a:xfrm>
              <a:off x="402041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9" name="tx69"/>
            <p:cNvSpPr/>
            <p:nvPr/>
          </p:nvSpPr>
          <p:spPr>
            <a:xfrm>
              <a:off x="4020412"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0" name="tx70"/>
            <p:cNvSpPr/>
            <p:nvPr/>
          </p:nvSpPr>
          <p:spPr>
            <a:xfrm>
              <a:off x="5350410"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1" name="tx71"/>
            <p:cNvSpPr/>
            <p:nvPr/>
          </p:nvSpPr>
          <p:spPr>
            <a:xfrm>
              <a:off x="535041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2" name="tx72"/>
            <p:cNvSpPr/>
            <p:nvPr/>
          </p:nvSpPr>
          <p:spPr>
            <a:xfrm>
              <a:off x="6414408"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3" name="tx73"/>
            <p:cNvSpPr/>
            <p:nvPr/>
          </p:nvSpPr>
          <p:spPr>
            <a:xfrm>
              <a:off x="6414408"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74" name="tx74"/>
            <p:cNvSpPr/>
            <p:nvPr/>
          </p:nvSpPr>
          <p:spPr>
            <a:xfrm>
              <a:off x="668040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5" name="tx75"/>
            <p:cNvSpPr/>
            <p:nvPr/>
          </p:nvSpPr>
          <p:spPr>
            <a:xfrm>
              <a:off x="6680408"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76" name="tx76"/>
            <p:cNvSpPr/>
            <p:nvPr/>
          </p:nvSpPr>
          <p:spPr>
            <a:xfrm>
              <a:off x="6946408"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7" name="tx77"/>
            <p:cNvSpPr/>
            <p:nvPr/>
          </p:nvSpPr>
          <p:spPr>
            <a:xfrm>
              <a:off x="694640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8" name="tx78"/>
            <p:cNvSpPr/>
            <p:nvPr/>
          </p:nvSpPr>
          <p:spPr>
            <a:xfrm>
              <a:off x="721240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9" name="tx79"/>
            <p:cNvSpPr/>
            <p:nvPr/>
          </p:nvSpPr>
          <p:spPr>
            <a:xfrm>
              <a:off x="721240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0" name="tx80"/>
            <p:cNvSpPr/>
            <p:nvPr/>
          </p:nvSpPr>
          <p:spPr>
            <a:xfrm>
              <a:off x="747840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1" name="tx81"/>
            <p:cNvSpPr/>
            <p:nvPr/>
          </p:nvSpPr>
          <p:spPr>
            <a:xfrm>
              <a:off x="7478407"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2" name="tx82"/>
            <p:cNvSpPr/>
            <p:nvPr/>
          </p:nvSpPr>
          <p:spPr>
            <a:xfrm>
              <a:off x="7744407"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3" name="tx83"/>
            <p:cNvSpPr/>
            <p:nvPr/>
          </p:nvSpPr>
          <p:spPr>
            <a:xfrm>
              <a:off x="7744407"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4" name="tx84"/>
            <p:cNvSpPr/>
            <p:nvPr/>
          </p:nvSpPr>
          <p:spPr>
            <a:xfrm>
              <a:off x="8010406"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5" name="tx85"/>
            <p:cNvSpPr/>
            <p:nvPr/>
          </p:nvSpPr>
          <p:spPr>
            <a:xfrm>
              <a:off x="8010406"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6" name="tx86"/>
            <p:cNvSpPr/>
            <p:nvPr/>
          </p:nvSpPr>
          <p:spPr>
            <a:xfrm>
              <a:off x="1325260" y="40139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87" name="tx87"/>
            <p:cNvSpPr/>
            <p:nvPr/>
          </p:nvSpPr>
          <p:spPr>
            <a:xfrm>
              <a:off x="2655258" y="40306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88" name="tx88"/>
            <p:cNvSpPr/>
            <p:nvPr/>
          </p:nvSpPr>
          <p:spPr>
            <a:xfrm>
              <a:off x="3985256" y="398873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a:t>
              </a:r>
            </a:p>
          </p:txBody>
        </p:sp>
        <p:sp>
          <p:nvSpPr>
            <p:cNvPr id="89" name="tx89"/>
            <p:cNvSpPr/>
            <p:nvPr/>
          </p:nvSpPr>
          <p:spPr>
            <a:xfrm>
              <a:off x="5315254" y="389998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35.5</a:t>
              </a:r>
            </a:p>
          </p:txBody>
        </p:sp>
        <p:sp>
          <p:nvSpPr>
            <p:cNvPr id="90" name="tx90"/>
            <p:cNvSpPr/>
            <p:nvPr/>
          </p:nvSpPr>
          <p:spPr>
            <a:xfrm>
              <a:off x="6379253" y="406433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91" name="tx91"/>
            <p:cNvSpPr/>
            <p:nvPr/>
          </p:nvSpPr>
          <p:spPr>
            <a:xfrm>
              <a:off x="6645252" y="39990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92" name="tx92"/>
            <p:cNvSpPr/>
            <p:nvPr/>
          </p:nvSpPr>
          <p:spPr>
            <a:xfrm>
              <a:off x="6911252" y="40424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a:t>
              </a:r>
            </a:p>
          </p:txBody>
        </p:sp>
        <p:sp>
          <p:nvSpPr>
            <p:cNvPr id="93" name="tx93"/>
            <p:cNvSpPr/>
            <p:nvPr/>
          </p:nvSpPr>
          <p:spPr>
            <a:xfrm>
              <a:off x="7177252" y="404209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94" name="tx94"/>
            <p:cNvSpPr/>
            <p:nvPr/>
          </p:nvSpPr>
          <p:spPr>
            <a:xfrm>
              <a:off x="7443251" y="403889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95" name="tx95"/>
            <p:cNvSpPr/>
            <p:nvPr/>
          </p:nvSpPr>
          <p:spPr>
            <a:xfrm>
              <a:off x="7709251" y="40377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96" name="tx96"/>
            <p:cNvSpPr/>
            <p:nvPr/>
          </p:nvSpPr>
          <p:spPr>
            <a:xfrm>
              <a:off x="7975250" y="400414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97" name="tx97"/>
            <p:cNvSpPr/>
            <p:nvPr/>
          </p:nvSpPr>
          <p:spPr>
            <a:xfrm>
              <a:off x="2655258" y="365851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30.2</a:t>
              </a:r>
            </a:p>
          </p:txBody>
        </p:sp>
        <p:sp>
          <p:nvSpPr>
            <p:cNvPr id="98" name="tx98"/>
            <p:cNvSpPr/>
            <p:nvPr/>
          </p:nvSpPr>
          <p:spPr>
            <a:xfrm>
              <a:off x="4015401" y="37818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9" name="tx99"/>
            <p:cNvSpPr/>
            <p:nvPr/>
          </p:nvSpPr>
          <p:spPr>
            <a:xfrm>
              <a:off x="6379253" y="35223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56.5</a:t>
              </a:r>
            </a:p>
          </p:txBody>
        </p:sp>
        <p:sp>
          <p:nvSpPr>
            <p:cNvPr id="100" name="tx100"/>
            <p:cNvSpPr/>
            <p:nvPr/>
          </p:nvSpPr>
          <p:spPr>
            <a:xfrm>
              <a:off x="6645252" y="33545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61.7</a:t>
              </a:r>
            </a:p>
          </p:txBody>
        </p:sp>
        <p:sp>
          <p:nvSpPr>
            <p:cNvPr id="101" name="tx101"/>
            <p:cNvSpPr/>
            <p:nvPr/>
          </p:nvSpPr>
          <p:spPr>
            <a:xfrm>
              <a:off x="7207396" y="38983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2" name="tx102"/>
            <p:cNvSpPr/>
            <p:nvPr/>
          </p:nvSpPr>
          <p:spPr>
            <a:xfrm>
              <a:off x="7473396" y="38695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3" name="tx103"/>
            <p:cNvSpPr/>
            <p:nvPr/>
          </p:nvSpPr>
          <p:spPr>
            <a:xfrm>
              <a:off x="7709251" y="38061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04" name="tx104"/>
            <p:cNvSpPr/>
            <p:nvPr/>
          </p:nvSpPr>
          <p:spPr>
            <a:xfrm>
              <a:off x="7975250" y="346615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48.5</a:t>
              </a:r>
            </a:p>
          </p:txBody>
        </p:sp>
        <p:sp>
          <p:nvSpPr>
            <p:cNvPr id="105" name="tx105"/>
            <p:cNvSpPr/>
            <p:nvPr/>
          </p:nvSpPr>
          <p:spPr>
            <a:xfrm>
              <a:off x="2665807" y="336162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48.7</a:t>
              </a:r>
            </a:p>
          </p:txBody>
        </p:sp>
        <p:sp>
          <p:nvSpPr>
            <p:cNvPr id="106" name="tx106"/>
            <p:cNvSpPr/>
            <p:nvPr/>
          </p:nvSpPr>
          <p:spPr>
            <a:xfrm>
              <a:off x="3995806" y="369456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26.9</a:t>
              </a:r>
            </a:p>
          </p:txBody>
        </p:sp>
        <p:sp>
          <p:nvSpPr>
            <p:cNvPr id="107" name="tx107"/>
            <p:cNvSpPr/>
            <p:nvPr/>
          </p:nvSpPr>
          <p:spPr>
            <a:xfrm>
              <a:off x="6389802" y="302449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70.7</a:t>
              </a:r>
            </a:p>
          </p:txBody>
        </p:sp>
        <p:sp>
          <p:nvSpPr>
            <p:cNvPr id="108" name="tx108"/>
            <p:cNvSpPr/>
            <p:nvPr/>
          </p:nvSpPr>
          <p:spPr>
            <a:xfrm>
              <a:off x="6655802" y="281676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84.3</a:t>
              </a:r>
            </a:p>
          </p:txBody>
        </p:sp>
        <p:sp>
          <p:nvSpPr>
            <p:cNvPr id="109" name="tx109"/>
            <p:cNvSpPr/>
            <p:nvPr/>
          </p:nvSpPr>
          <p:spPr>
            <a:xfrm>
              <a:off x="7187801" y="382101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18.6</a:t>
              </a:r>
            </a:p>
          </p:txBody>
        </p:sp>
        <p:sp>
          <p:nvSpPr>
            <p:cNvPr id="110" name="tx110"/>
            <p:cNvSpPr/>
            <p:nvPr/>
          </p:nvSpPr>
          <p:spPr>
            <a:xfrm>
              <a:off x="7453801" y="3768094"/>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22.2</a:t>
              </a:r>
            </a:p>
          </p:txBody>
        </p:sp>
        <p:sp>
          <p:nvSpPr>
            <p:cNvPr id="111" name="tx111"/>
            <p:cNvSpPr/>
            <p:nvPr/>
          </p:nvSpPr>
          <p:spPr>
            <a:xfrm>
              <a:off x="7719800" y="364252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30.3</a:t>
              </a:r>
            </a:p>
          </p:txBody>
        </p:sp>
        <p:sp>
          <p:nvSpPr>
            <p:cNvPr id="112" name="tx112"/>
            <p:cNvSpPr/>
            <p:nvPr/>
          </p:nvSpPr>
          <p:spPr>
            <a:xfrm>
              <a:off x="7985800" y="302979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70.4</a:t>
              </a:r>
            </a:p>
          </p:txBody>
        </p:sp>
        <p:sp>
          <p:nvSpPr>
            <p:cNvPr id="113" name="tx113"/>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4" name="tx114"/>
            <p:cNvSpPr/>
            <p:nvPr/>
          </p:nvSpPr>
          <p:spPr>
            <a:xfrm>
              <a:off x="655386" y="339522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5" name="tx115"/>
            <p:cNvSpPr/>
            <p:nvPr/>
          </p:nvSpPr>
          <p:spPr>
            <a:xfrm>
              <a:off x="577692" y="263055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6" name="tx116"/>
            <p:cNvSpPr/>
            <p:nvPr/>
          </p:nvSpPr>
          <p:spPr>
            <a:xfrm>
              <a:off x="577692" y="186588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17" name="tx11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5" name="pl135"/>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6" name="pl136"/>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7" name="tx137"/>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8" name="tx138"/>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9" name="rc139"/>
            <p:cNvSpPr/>
            <p:nvPr/>
          </p:nvSpPr>
          <p:spPr>
            <a:xfrm>
              <a:off x="4686533" y="5080163"/>
              <a:ext cx="201456" cy="201456"/>
            </a:xfrm>
            <a:prstGeom prst="rect">
              <a:avLst/>
            </a:prstGeom>
            <a:solidFill>
              <a:srgbClr val="E2231A">
                <a:alpha val="90196"/>
              </a:srgbClr>
            </a:solidFill>
          </p:spPr>
          <p:txBody>
            <a:bodyPr/>
            <a:lstStyle/>
            <a:p/>
          </p:txBody>
        </p:sp>
        <p:sp>
          <p:nvSpPr>
            <p:cNvPr id="140" name="rc140"/>
            <p:cNvSpPr/>
            <p:nvPr/>
          </p:nvSpPr>
          <p:spPr>
            <a:xfrm>
              <a:off x="5650692" y="5080163"/>
              <a:ext cx="201456" cy="201456"/>
            </a:xfrm>
            <a:prstGeom prst="rect">
              <a:avLst/>
            </a:prstGeom>
            <a:solidFill>
              <a:srgbClr val="B3B3B3">
                <a:alpha val="90196"/>
              </a:srgbClr>
            </a:solidFill>
          </p:spPr>
          <p:txBody>
            <a:bodyPr/>
            <a:lstStyle/>
            <a:p/>
          </p:txBody>
        </p:sp>
        <p:sp>
          <p:nvSpPr>
            <p:cNvPr id="141" name="tx141"/>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2" name="tx142"/>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3" name="tx143"/>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4" name="tx144"/>
            <p:cNvSpPr/>
            <p:nvPr/>
          </p:nvSpPr>
          <p:spPr>
            <a:xfrm>
              <a:off x="966584" y="1582906"/>
              <a:ext cx="155631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Malaysia, 2000-2025</a:t>
              </a:r>
            </a:p>
          </p:txBody>
        </p:sp>
        <p:sp>
          <p:nvSpPr>
            <p:cNvPr id="145" name="pl145"/>
            <p:cNvSpPr/>
            <p:nvPr/>
          </p:nvSpPr>
          <p:spPr>
            <a:xfrm>
              <a:off x="22854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2343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1831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81320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2599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20876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1576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311054" y="5840557"/>
              <a:ext cx="1383393" cy="124062"/>
            </a:xfrm>
            <a:prstGeom prst="rect">
              <a:avLst/>
            </a:prstGeom>
            <a:solidFill>
              <a:srgbClr val="E2231A">
                <a:alpha val="90196"/>
              </a:srgbClr>
            </a:solidFill>
          </p:spPr>
          <p:txBody>
            <a:bodyPr/>
            <a:lstStyle/>
            <a:p/>
          </p:txBody>
        </p:sp>
        <p:sp>
          <p:nvSpPr>
            <p:cNvPr id="157" name="rc157"/>
            <p:cNvSpPr/>
            <p:nvPr/>
          </p:nvSpPr>
          <p:spPr>
            <a:xfrm>
              <a:off x="1311054" y="5685479"/>
              <a:ext cx="1705830" cy="124062"/>
            </a:xfrm>
            <a:prstGeom prst="rect">
              <a:avLst/>
            </a:prstGeom>
            <a:solidFill>
              <a:srgbClr val="E2231A">
                <a:alpha val="90196"/>
              </a:srgbClr>
            </a:solidFill>
          </p:spPr>
          <p:txBody>
            <a:bodyPr/>
            <a:lstStyle/>
            <a:p/>
          </p:txBody>
        </p:sp>
        <p:sp>
          <p:nvSpPr>
            <p:cNvPr id="158" name="rc158"/>
            <p:cNvSpPr/>
            <p:nvPr/>
          </p:nvSpPr>
          <p:spPr>
            <a:xfrm>
              <a:off x="1311054" y="5530401"/>
              <a:ext cx="2133506" cy="124062"/>
            </a:xfrm>
            <a:prstGeom prst="rect">
              <a:avLst/>
            </a:prstGeom>
            <a:solidFill>
              <a:srgbClr val="E2231A">
                <a:alpha val="90196"/>
              </a:srgbClr>
            </a:solidFill>
          </p:spPr>
          <p:txBody>
            <a:bodyPr/>
            <a:lstStyle/>
            <a:p/>
          </p:txBody>
        </p:sp>
        <p:sp>
          <p:nvSpPr>
            <p:cNvPr id="159" name="rc159"/>
            <p:cNvSpPr/>
            <p:nvPr/>
          </p:nvSpPr>
          <p:spPr>
            <a:xfrm>
              <a:off x="2694447" y="5840557"/>
              <a:ext cx="5505996" cy="124062"/>
            </a:xfrm>
            <a:prstGeom prst="rect">
              <a:avLst/>
            </a:prstGeom>
            <a:solidFill>
              <a:srgbClr val="B3B3B3">
                <a:alpha val="90196"/>
              </a:srgbClr>
            </a:solidFill>
          </p:spPr>
          <p:txBody>
            <a:bodyPr/>
            <a:lstStyle/>
            <a:p/>
          </p:txBody>
        </p:sp>
        <p:sp>
          <p:nvSpPr>
            <p:cNvPr id="160" name="rc160"/>
            <p:cNvSpPr/>
            <p:nvPr/>
          </p:nvSpPr>
          <p:spPr>
            <a:xfrm>
              <a:off x="3016885" y="5685479"/>
              <a:ext cx="1245511" cy="124062"/>
            </a:xfrm>
            <a:prstGeom prst="rect">
              <a:avLst/>
            </a:prstGeom>
            <a:solidFill>
              <a:srgbClr val="B3B3B3">
                <a:alpha val="90196"/>
              </a:srgbClr>
            </a:solidFill>
          </p:spPr>
          <p:txBody>
            <a:bodyPr/>
            <a:lstStyle/>
            <a:p/>
          </p:txBody>
        </p:sp>
        <p:sp>
          <p:nvSpPr>
            <p:cNvPr id="161" name="rc161"/>
            <p:cNvSpPr/>
            <p:nvPr/>
          </p:nvSpPr>
          <p:spPr>
            <a:xfrm>
              <a:off x="3444561" y="5530401"/>
              <a:ext cx="4722168" cy="124062"/>
            </a:xfrm>
            <a:prstGeom prst="rect">
              <a:avLst/>
            </a:prstGeom>
            <a:solidFill>
              <a:srgbClr val="B3B3B3">
                <a:alpha val="90196"/>
              </a:srgbClr>
            </a:solidFill>
          </p:spPr>
          <p:txBody>
            <a:bodyPr/>
            <a:lstStyle/>
            <a:p/>
          </p:txBody>
        </p:sp>
        <p:sp>
          <p:nvSpPr>
            <p:cNvPr id="162" name="tx162"/>
            <p:cNvSpPr/>
            <p:nvPr/>
          </p:nvSpPr>
          <p:spPr>
            <a:xfrm>
              <a:off x="8312971"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70.7</a:t>
              </a:r>
            </a:p>
          </p:txBody>
        </p:sp>
        <p:sp>
          <p:nvSpPr>
            <p:cNvPr id="163" name="tx163"/>
            <p:cNvSpPr/>
            <p:nvPr/>
          </p:nvSpPr>
          <p:spPr>
            <a:xfrm>
              <a:off x="4374923"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30.3</a:t>
              </a:r>
            </a:p>
          </p:txBody>
        </p:sp>
        <p:sp>
          <p:nvSpPr>
            <p:cNvPr id="164" name="tx164"/>
            <p:cNvSpPr/>
            <p:nvPr/>
          </p:nvSpPr>
          <p:spPr>
            <a:xfrm>
              <a:off x="8279255"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70.4</a:t>
              </a:r>
            </a:p>
          </p:txBody>
        </p:sp>
        <p:sp>
          <p:nvSpPr>
            <p:cNvPr id="165" name="tx165"/>
            <p:cNvSpPr/>
            <p:nvPr/>
          </p:nvSpPr>
          <p:spPr>
            <a:xfrm>
              <a:off x="1890224" y="586086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14.2</a:t>
              </a:r>
            </a:p>
          </p:txBody>
        </p:sp>
        <p:sp>
          <p:nvSpPr>
            <p:cNvPr id="166" name="tx166"/>
            <p:cNvSpPr/>
            <p:nvPr/>
          </p:nvSpPr>
          <p:spPr>
            <a:xfrm>
              <a:off x="205144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17.5</a:t>
              </a:r>
            </a:p>
          </p:txBody>
        </p:sp>
        <p:sp>
          <p:nvSpPr>
            <p:cNvPr id="167" name="tx167"/>
            <p:cNvSpPr/>
            <p:nvPr/>
          </p:nvSpPr>
          <p:spPr>
            <a:xfrm>
              <a:off x="226528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21.9</a:t>
              </a:r>
            </a:p>
          </p:txBody>
        </p:sp>
        <p:sp>
          <p:nvSpPr>
            <p:cNvPr id="168" name="tx168"/>
            <p:cNvSpPr/>
            <p:nvPr/>
          </p:nvSpPr>
          <p:spPr>
            <a:xfrm>
              <a:off x="5334919"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56.5</a:t>
              </a:r>
            </a:p>
          </p:txBody>
        </p:sp>
        <p:sp>
          <p:nvSpPr>
            <p:cNvPr id="169" name="tx169"/>
            <p:cNvSpPr/>
            <p:nvPr/>
          </p:nvSpPr>
          <p:spPr>
            <a:xfrm>
              <a:off x="3527114"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12.8</a:t>
              </a:r>
            </a:p>
          </p:txBody>
        </p:sp>
        <p:sp>
          <p:nvSpPr>
            <p:cNvPr id="170" name="tx170"/>
            <p:cNvSpPr/>
            <p:nvPr/>
          </p:nvSpPr>
          <p:spPr>
            <a:xfrm>
              <a:off x="5693118"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48.5</a:t>
              </a:r>
            </a:p>
          </p:txBody>
        </p:sp>
        <p:sp>
          <p:nvSpPr>
            <p:cNvPr id="171" name="tx171"/>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4" name="tx174"/>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313562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6" name="tx176"/>
            <p:cNvSpPr/>
            <p:nvPr/>
          </p:nvSpPr>
          <p:spPr>
            <a:xfrm>
              <a:off x="508447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7" name="tx177"/>
            <p:cNvSpPr/>
            <p:nvPr/>
          </p:nvSpPr>
          <p:spPr>
            <a:xfrm>
              <a:off x="703332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8" name="tx178"/>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9" name="tx17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0" name="tx18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95%. This is lower than in 2019, where coverage was 97%.
22,000 children missed their routine first dose of measles vaccine.
MCV2 is typically administered to children between 18 months and five years old. MCV2 coverage declined at 84% in 2025.</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96% in 2025, leaving 22,000 children without any protection against measles. MCV2 coverage declined at from 93% in 2024 to 84% in 2025 - below the IA2030 target of 90%.</a:t>
            </a:r>
          </a:p>
        </p:txBody>
      </p:sp>
      <p:grpSp xmlns:pic="http://schemas.openxmlformats.org/drawingml/2006/picture">
        <p:nvGrpSpPr>
          <p:cNvPr id="183" name=""/>
          <p:cNvGrpSpPr/>
          <p:nvPr/>
        </p:nvGrpSpPr>
        <p:grpSpPr>
          <a:xfrm>
            <a:off x="292608" y="1097280"/>
            <a:ext cx="8595360" cy="28575"/>
            <a:chOff x="292608" y="1097280"/>
            <a:chExt cx="8595360" cy="28575"/>
          </a:xfrm>
        </p:grpSpPr>
        <p:sp>
          <p:nvSpPr>
            <p:cNvPr id="18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131228"/>
            </a:xfrm>
            <a:custGeom>
              <a:avLst/>
              <a:pathLst>
                <a:path w="3397293" h="131228">
                  <a:moveTo>
                    <a:pt x="0" y="43742"/>
                  </a:moveTo>
                  <a:lnTo>
                    <a:pt x="135891" y="65614"/>
                  </a:lnTo>
                  <a:lnTo>
                    <a:pt x="271783" y="87485"/>
                  </a:lnTo>
                  <a:lnTo>
                    <a:pt x="407675" y="109356"/>
                  </a:lnTo>
                  <a:lnTo>
                    <a:pt x="543566" y="65614"/>
                  </a:lnTo>
                  <a:lnTo>
                    <a:pt x="679458" y="43742"/>
                  </a:lnTo>
                  <a:lnTo>
                    <a:pt x="815350" y="65614"/>
                  </a:lnTo>
                  <a:lnTo>
                    <a:pt x="951242" y="65614"/>
                  </a:lnTo>
                  <a:lnTo>
                    <a:pt x="1087133" y="65614"/>
                  </a:lnTo>
                  <a:lnTo>
                    <a:pt x="1223025" y="65614"/>
                  </a:lnTo>
                  <a:lnTo>
                    <a:pt x="1358917" y="65614"/>
                  </a:lnTo>
                  <a:lnTo>
                    <a:pt x="1494809" y="65614"/>
                  </a:lnTo>
                  <a:lnTo>
                    <a:pt x="1630700" y="65614"/>
                  </a:lnTo>
                  <a:lnTo>
                    <a:pt x="1766592" y="65614"/>
                  </a:lnTo>
                  <a:lnTo>
                    <a:pt x="1902484" y="131228"/>
                  </a:lnTo>
                  <a:lnTo>
                    <a:pt x="2038375" y="109356"/>
                  </a:lnTo>
                  <a:lnTo>
                    <a:pt x="2174267" y="43742"/>
                  </a:lnTo>
                  <a:lnTo>
                    <a:pt x="2310159" y="43742"/>
                  </a:lnTo>
                  <a:lnTo>
                    <a:pt x="2446051" y="0"/>
                  </a:lnTo>
                  <a:lnTo>
                    <a:pt x="2581942" y="21871"/>
                  </a:lnTo>
                  <a:lnTo>
                    <a:pt x="2717834" y="65614"/>
                  </a:lnTo>
                  <a:lnTo>
                    <a:pt x="2853726" y="43742"/>
                  </a:lnTo>
                  <a:lnTo>
                    <a:pt x="2989618" y="43742"/>
                  </a:lnTo>
                  <a:lnTo>
                    <a:pt x="3125509" y="43742"/>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131228"/>
            </a:xfrm>
            <a:custGeom>
              <a:avLst/>
              <a:pathLst>
                <a:path w="3397293" h="131228">
                  <a:moveTo>
                    <a:pt x="0" y="43742"/>
                  </a:moveTo>
                  <a:lnTo>
                    <a:pt x="135891" y="65614"/>
                  </a:lnTo>
                  <a:lnTo>
                    <a:pt x="271783" y="87485"/>
                  </a:lnTo>
                  <a:lnTo>
                    <a:pt x="407675" y="109356"/>
                  </a:lnTo>
                  <a:lnTo>
                    <a:pt x="543566" y="65614"/>
                  </a:lnTo>
                  <a:lnTo>
                    <a:pt x="679458" y="43742"/>
                  </a:lnTo>
                  <a:lnTo>
                    <a:pt x="815350" y="65614"/>
                  </a:lnTo>
                  <a:lnTo>
                    <a:pt x="951242" y="65614"/>
                  </a:lnTo>
                  <a:lnTo>
                    <a:pt x="1087133" y="65614"/>
                  </a:lnTo>
                  <a:lnTo>
                    <a:pt x="1223025" y="65614"/>
                  </a:lnTo>
                  <a:lnTo>
                    <a:pt x="1358917" y="65614"/>
                  </a:lnTo>
                  <a:lnTo>
                    <a:pt x="1494809" y="65614"/>
                  </a:lnTo>
                  <a:lnTo>
                    <a:pt x="1630700" y="65614"/>
                  </a:lnTo>
                  <a:lnTo>
                    <a:pt x="1766592" y="65614"/>
                  </a:lnTo>
                  <a:lnTo>
                    <a:pt x="1902484" y="131228"/>
                  </a:lnTo>
                  <a:lnTo>
                    <a:pt x="2038375" y="109356"/>
                  </a:lnTo>
                  <a:lnTo>
                    <a:pt x="2174267" y="43742"/>
                  </a:lnTo>
                  <a:lnTo>
                    <a:pt x="2310159" y="43742"/>
                  </a:lnTo>
                  <a:lnTo>
                    <a:pt x="2446051" y="0"/>
                  </a:lnTo>
                  <a:lnTo>
                    <a:pt x="2581942" y="21871"/>
                  </a:lnTo>
                  <a:lnTo>
                    <a:pt x="2717834" y="65614"/>
                  </a:lnTo>
                  <a:lnTo>
                    <a:pt x="2853726" y="43742"/>
                  </a:lnTo>
                  <a:lnTo>
                    <a:pt x="2989618" y="43742"/>
                  </a:lnTo>
                  <a:lnTo>
                    <a:pt x="3125509" y="43742"/>
                  </a:lnTo>
                  <a:lnTo>
                    <a:pt x="3261401" y="43742"/>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131228"/>
            </a:xfrm>
            <a:custGeom>
              <a:avLst/>
              <a:pathLst>
                <a:path w="3397293" h="131228">
                  <a:moveTo>
                    <a:pt x="0" y="43742"/>
                  </a:moveTo>
                  <a:lnTo>
                    <a:pt x="135891" y="65614"/>
                  </a:lnTo>
                  <a:lnTo>
                    <a:pt x="271783" y="87485"/>
                  </a:lnTo>
                  <a:lnTo>
                    <a:pt x="407675" y="109356"/>
                  </a:lnTo>
                  <a:lnTo>
                    <a:pt x="543566" y="65614"/>
                  </a:lnTo>
                  <a:lnTo>
                    <a:pt x="679458" y="43742"/>
                  </a:lnTo>
                  <a:lnTo>
                    <a:pt x="815350" y="65614"/>
                  </a:lnTo>
                  <a:lnTo>
                    <a:pt x="951242" y="65614"/>
                  </a:lnTo>
                  <a:lnTo>
                    <a:pt x="1087133" y="65614"/>
                  </a:lnTo>
                  <a:lnTo>
                    <a:pt x="1223025" y="65614"/>
                  </a:lnTo>
                  <a:lnTo>
                    <a:pt x="1358917" y="65614"/>
                  </a:lnTo>
                  <a:lnTo>
                    <a:pt x="1494809" y="65614"/>
                  </a:lnTo>
                  <a:lnTo>
                    <a:pt x="1630700" y="65614"/>
                  </a:lnTo>
                  <a:lnTo>
                    <a:pt x="1766592" y="65614"/>
                  </a:lnTo>
                  <a:lnTo>
                    <a:pt x="1902484" y="131228"/>
                  </a:lnTo>
                  <a:lnTo>
                    <a:pt x="2038375" y="109356"/>
                  </a:lnTo>
                  <a:lnTo>
                    <a:pt x="2174267" y="43742"/>
                  </a:lnTo>
                  <a:lnTo>
                    <a:pt x="2310159" y="43742"/>
                  </a:lnTo>
                  <a:lnTo>
                    <a:pt x="2446051" y="0"/>
                  </a:lnTo>
                  <a:lnTo>
                    <a:pt x="2581942" y="21871"/>
                  </a:lnTo>
                  <a:lnTo>
                    <a:pt x="2717834" y="65614"/>
                  </a:lnTo>
                  <a:lnTo>
                    <a:pt x="2853726" y="43742"/>
                  </a:lnTo>
                  <a:lnTo>
                    <a:pt x="2989618" y="43742"/>
                  </a:lnTo>
                  <a:lnTo>
                    <a:pt x="3125509" y="43742"/>
                  </a:lnTo>
                  <a:lnTo>
                    <a:pt x="3261401" y="43742"/>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06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066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52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298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7764" y="4962980"/>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Malaysia</a:t>
              </a:r>
            </a:p>
          </p:txBody>
        </p:sp>
        <p:sp>
          <p:nvSpPr>
            <p:cNvPr id="60" name="tx60"/>
            <p:cNvSpPr/>
            <p:nvPr/>
          </p:nvSpPr>
          <p:spPr>
            <a:xfrm>
              <a:off x="284762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081"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23504" y="1403693"/>
              <a:ext cx="25922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Malaysia, 2000-2025</a:t>
              </a:r>
            </a:p>
          </p:txBody>
        </p:sp>
        <p:sp>
          <p:nvSpPr>
            <p:cNvPr id="63" name="pl63"/>
            <p:cNvSpPr/>
            <p:nvPr/>
          </p:nvSpPr>
          <p:spPr>
            <a:xfrm>
              <a:off x="5267799" y="3838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72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55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39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723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180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764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347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93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1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46469"/>
              <a:ext cx="3397293" cy="529959"/>
            </a:xfrm>
            <a:custGeom>
              <a:avLst/>
              <a:pathLst>
                <a:path w="3397293" h="529959">
                  <a:moveTo>
                    <a:pt x="0" y="176653"/>
                  </a:moveTo>
                  <a:lnTo>
                    <a:pt x="135891" y="264979"/>
                  </a:lnTo>
                  <a:lnTo>
                    <a:pt x="271783" y="353306"/>
                  </a:lnTo>
                  <a:lnTo>
                    <a:pt x="407675" y="441633"/>
                  </a:lnTo>
                  <a:lnTo>
                    <a:pt x="543566" y="264979"/>
                  </a:lnTo>
                  <a:lnTo>
                    <a:pt x="679458" y="176653"/>
                  </a:lnTo>
                  <a:lnTo>
                    <a:pt x="815350" y="264979"/>
                  </a:lnTo>
                  <a:lnTo>
                    <a:pt x="951242" y="264979"/>
                  </a:lnTo>
                  <a:lnTo>
                    <a:pt x="1087133" y="264979"/>
                  </a:lnTo>
                  <a:lnTo>
                    <a:pt x="1223025" y="264979"/>
                  </a:lnTo>
                  <a:lnTo>
                    <a:pt x="1358917" y="264979"/>
                  </a:lnTo>
                  <a:lnTo>
                    <a:pt x="1494809" y="264979"/>
                  </a:lnTo>
                  <a:lnTo>
                    <a:pt x="1630700" y="264979"/>
                  </a:lnTo>
                  <a:lnTo>
                    <a:pt x="1766592" y="264979"/>
                  </a:lnTo>
                  <a:lnTo>
                    <a:pt x="1902484" y="529959"/>
                  </a:lnTo>
                  <a:lnTo>
                    <a:pt x="2038375" y="441633"/>
                  </a:lnTo>
                  <a:lnTo>
                    <a:pt x="2174267" y="176653"/>
                  </a:lnTo>
                  <a:lnTo>
                    <a:pt x="2310159" y="176653"/>
                  </a:lnTo>
                  <a:lnTo>
                    <a:pt x="2446051" y="0"/>
                  </a:lnTo>
                  <a:lnTo>
                    <a:pt x="2581942" y="88326"/>
                  </a:lnTo>
                  <a:lnTo>
                    <a:pt x="2717834" y="264979"/>
                  </a:lnTo>
                  <a:lnTo>
                    <a:pt x="2853726" y="176653"/>
                  </a:lnTo>
                  <a:lnTo>
                    <a:pt x="2989618" y="176653"/>
                  </a:lnTo>
                  <a:lnTo>
                    <a:pt x="3125509" y="176653"/>
                  </a:lnTo>
                  <a:lnTo>
                    <a:pt x="3261401" y="176653"/>
                  </a:lnTo>
                  <a:lnTo>
                    <a:pt x="3397293" y="26497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34795"/>
              <a:ext cx="3397293" cy="1324899"/>
            </a:xfrm>
            <a:custGeom>
              <a:avLst/>
              <a:pathLst>
                <a:path w="3397293" h="1324899">
                  <a:moveTo>
                    <a:pt x="0" y="1324899"/>
                  </a:moveTo>
                  <a:lnTo>
                    <a:pt x="135891" y="1236572"/>
                  </a:lnTo>
                  <a:lnTo>
                    <a:pt x="271783" y="1236572"/>
                  </a:lnTo>
                  <a:lnTo>
                    <a:pt x="407675" y="1148245"/>
                  </a:lnTo>
                  <a:lnTo>
                    <a:pt x="543566" y="971592"/>
                  </a:lnTo>
                  <a:lnTo>
                    <a:pt x="679458" y="794939"/>
                  </a:lnTo>
                  <a:lnTo>
                    <a:pt x="815350" y="618286"/>
                  </a:lnTo>
                  <a:lnTo>
                    <a:pt x="951242" y="618286"/>
                  </a:lnTo>
                  <a:lnTo>
                    <a:pt x="1087133" y="441633"/>
                  </a:lnTo>
                  <a:lnTo>
                    <a:pt x="1223025" y="264979"/>
                  </a:lnTo>
                  <a:lnTo>
                    <a:pt x="1358917" y="176653"/>
                  </a:lnTo>
                  <a:lnTo>
                    <a:pt x="1494809" y="176653"/>
                  </a:lnTo>
                  <a:lnTo>
                    <a:pt x="1630700" y="176653"/>
                  </a:lnTo>
                  <a:lnTo>
                    <a:pt x="1766592" y="176653"/>
                  </a:lnTo>
                  <a:lnTo>
                    <a:pt x="1902484" y="176653"/>
                  </a:lnTo>
                  <a:lnTo>
                    <a:pt x="2038375" y="176653"/>
                  </a:lnTo>
                  <a:lnTo>
                    <a:pt x="2174267" y="88326"/>
                  </a:lnTo>
                  <a:lnTo>
                    <a:pt x="2310159" y="88326"/>
                  </a:lnTo>
                  <a:lnTo>
                    <a:pt x="2446051" y="0"/>
                  </a:lnTo>
                  <a:lnTo>
                    <a:pt x="2581942" y="0"/>
                  </a:lnTo>
                  <a:lnTo>
                    <a:pt x="2717834" y="264979"/>
                  </a:lnTo>
                  <a:lnTo>
                    <a:pt x="2853726" y="441633"/>
                  </a:lnTo>
                  <a:lnTo>
                    <a:pt x="2989618" y="264979"/>
                  </a:lnTo>
                  <a:lnTo>
                    <a:pt x="3125509" y="264979"/>
                  </a:lnTo>
                  <a:lnTo>
                    <a:pt x="3261401" y="176653"/>
                  </a:lnTo>
                  <a:lnTo>
                    <a:pt x="3397293" y="17665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46469"/>
              <a:ext cx="3397293" cy="1059919"/>
            </a:xfrm>
            <a:custGeom>
              <a:avLst/>
              <a:pathLst>
                <a:path w="3397293" h="1059919">
                  <a:moveTo>
                    <a:pt x="0" y="1059919"/>
                  </a:moveTo>
                  <a:lnTo>
                    <a:pt x="135891" y="1059919"/>
                  </a:lnTo>
                  <a:lnTo>
                    <a:pt x="271783" y="1059919"/>
                  </a:lnTo>
                  <a:lnTo>
                    <a:pt x="407675" y="971592"/>
                  </a:lnTo>
                  <a:lnTo>
                    <a:pt x="543566" y="794939"/>
                  </a:lnTo>
                  <a:lnTo>
                    <a:pt x="679458" y="794939"/>
                  </a:lnTo>
                  <a:lnTo>
                    <a:pt x="815350" y="441633"/>
                  </a:lnTo>
                  <a:lnTo>
                    <a:pt x="951242" y="529959"/>
                  </a:lnTo>
                  <a:lnTo>
                    <a:pt x="1087133" y="264979"/>
                  </a:lnTo>
                  <a:lnTo>
                    <a:pt x="1223025" y="176653"/>
                  </a:lnTo>
                  <a:lnTo>
                    <a:pt x="1358917" y="176653"/>
                  </a:lnTo>
                  <a:lnTo>
                    <a:pt x="1494809" y="88326"/>
                  </a:lnTo>
                  <a:lnTo>
                    <a:pt x="1630700" y="88326"/>
                  </a:lnTo>
                  <a:lnTo>
                    <a:pt x="1766592" y="0"/>
                  </a:lnTo>
                  <a:lnTo>
                    <a:pt x="1902484" y="88326"/>
                  </a:lnTo>
                  <a:lnTo>
                    <a:pt x="2038375" y="88326"/>
                  </a:lnTo>
                  <a:lnTo>
                    <a:pt x="2174267" y="0"/>
                  </a:lnTo>
                  <a:lnTo>
                    <a:pt x="2310159" y="0"/>
                  </a:lnTo>
                  <a:lnTo>
                    <a:pt x="2446051" y="0"/>
                  </a:lnTo>
                  <a:lnTo>
                    <a:pt x="2581942" y="88326"/>
                  </a:lnTo>
                  <a:lnTo>
                    <a:pt x="2717834" y="353306"/>
                  </a:lnTo>
                  <a:lnTo>
                    <a:pt x="2853726" y="794939"/>
                  </a:lnTo>
                  <a:lnTo>
                    <a:pt x="2989618" y="264979"/>
                  </a:lnTo>
                  <a:lnTo>
                    <a:pt x="3125509" y="618286"/>
                  </a:lnTo>
                  <a:lnTo>
                    <a:pt x="3261401" y="529959"/>
                  </a:lnTo>
                  <a:lnTo>
                    <a:pt x="3397293" y="5299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3479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46469"/>
              <a:ext cx="3397293" cy="529959"/>
            </a:xfrm>
            <a:custGeom>
              <a:avLst/>
              <a:pathLst>
                <a:path w="3397293" h="529959">
                  <a:moveTo>
                    <a:pt x="0" y="176653"/>
                  </a:moveTo>
                  <a:lnTo>
                    <a:pt x="135891" y="264979"/>
                  </a:lnTo>
                  <a:lnTo>
                    <a:pt x="271783" y="353306"/>
                  </a:lnTo>
                  <a:lnTo>
                    <a:pt x="407675" y="441633"/>
                  </a:lnTo>
                  <a:lnTo>
                    <a:pt x="543566" y="264979"/>
                  </a:lnTo>
                  <a:lnTo>
                    <a:pt x="679458" y="176653"/>
                  </a:lnTo>
                  <a:lnTo>
                    <a:pt x="815350" y="264979"/>
                  </a:lnTo>
                  <a:lnTo>
                    <a:pt x="951242" y="264979"/>
                  </a:lnTo>
                  <a:lnTo>
                    <a:pt x="1087133" y="264979"/>
                  </a:lnTo>
                  <a:lnTo>
                    <a:pt x="1223025" y="264979"/>
                  </a:lnTo>
                  <a:lnTo>
                    <a:pt x="1358917" y="264979"/>
                  </a:lnTo>
                  <a:lnTo>
                    <a:pt x="1494809" y="264979"/>
                  </a:lnTo>
                  <a:lnTo>
                    <a:pt x="1630700" y="264979"/>
                  </a:lnTo>
                  <a:lnTo>
                    <a:pt x="1766592" y="264979"/>
                  </a:lnTo>
                  <a:lnTo>
                    <a:pt x="1902484" y="529959"/>
                  </a:lnTo>
                  <a:lnTo>
                    <a:pt x="2038375" y="441633"/>
                  </a:lnTo>
                  <a:lnTo>
                    <a:pt x="2174267" y="176653"/>
                  </a:lnTo>
                  <a:lnTo>
                    <a:pt x="2310159" y="176653"/>
                  </a:lnTo>
                  <a:lnTo>
                    <a:pt x="2446051" y="0"/>
                  </a:lnTo>
                  <a:lnTo>
                    <a:pt x="2581942" y="88326"/>
                  </a:lnTo>
                  <a:lnTo>
                    <a:pt x="2717834" y="264979"/>
                  </a:lnTo>
                  <a:lnTo>
                    <a:pt x="2853726" y="176653"/>
                  </a:lnTo>
                  <a:lnTo>
                    <a:pt x="2989618" y="176653"/>
                  </a:lnTo>
                  <a:lnTo>
                    <a:pt x="3125509" y="176653"/>
                  </a:lnTo>
                  <a:lnTo>
                    <a:pt x="3261401" y="176653"/>
                  </a:lnTo>
                  <a:lnTo>
                    <a:pt x="3397293" y="26497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05146"/>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05146"/>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05146"/>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46469"/>
              <a:ext cx="3397293" cy="529959"/>
            </a:xfrm>
            <a:custGeom>
              <a:avLst/>
              <a:pathLst>
                <a:path w="3397293" h="529959">
                  <a:moveTo>
                    <a:pt x="0" y="176653"/>
                  </a:moveTo>
                  <a:lnTo>
                    <a:pt x="135891" y="264979"/>
                  </a:lnTo>
                  <a:lnTo>
                    <a:pt x="271783" y="353306"/>
                  </a:lnTo>
                  <a:lnTo>
                    <a:pt x="407675" y="441633"/>
                  </a:lnTo>
                  <a:lnTo>
                    <a:pt x="543566" y="264979"/>
                  </a:lnTo>
                  <a:lnTo>
                    <a:pt x="679458" y="176653"/>
                  </a:lnTo>
                  <a:lnTo>
                    <a:pt x="815350" y="264979"/>
                  </a:lnTo>
                  <a:lnTo>
                    <a:pt x="951242" y="264979"/>
                  </a:lnTo>
                  <a:lnTo>
                    <a:pt x="1087133" y="264979"/>
                  </a:lnTo>
                  <a:lnTo>
                    <a:pt x="1223025" y="264979"/>
                  </a:lnTo>
                  <a:lnTo>
                    <a:pt x="1358917" y="264979"/>
                  </a:lnTo>
                  <a:lnTo>
                    <a:pt x="1494809" y="264979"/>
                  </a:lnTo>
                  <a:lnTo>
                    <a:pt x="1630700" y="264979"/>
                  </a:lnTo>
                  <a:lnTo>
                    <a:pt x="1766592" y="264979"/>
                  </a:lnTo>
                  <a:lnTo>
                    <a:pt x="1902484" y="529959"/>
                  </a:lnTo>
                  <a:lnTo>
                    <a:pt x="2038375" y="441633"/>
                  </a:lnTo>
                  <a:lnTo>
                    <a:pt x="2174267" y="176653"/>
                  </a:lnTo>
                  <a:lnTo>
                    <a:pt x="2310159" y="176653"/>
                  </a:lnTo>
                  <a:lnTo>
                    <a:pt x="2446051" y="0"/>
                  </a:lnTo>
                  <a:lnTo>
                    <a:pt x="2581942" y="88326"/>
                  </a:lnTo>
                  <a:lnTo>
                    <a:pt x="2717834" y="264979"/>
                  </a:lnTo>
                  <a:lnTo>
                    <a:pt x="2853726" y="176653"/>
                  </a:lnTo>
                  <a:lnTo>
                    <a:pt x="2989618" y="176653"/>
                  </a:lnTo>
                  <a:lnTo>
                    <a:pt x="3125509" y="176653"/>
                  </a:lnTo>
                  <a:lnTo>
                    <a:pt x="3261401" y="176653"/>
                  </a:lnTo>
                  <a:lnTo>
                    <a:pt x="3397293" y="264979"/>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068928"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748386"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427845" y="243101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798946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313736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659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2608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826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4282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994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9873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987363"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9722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5968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54463" y="4962980"/>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Malaysia</a:t>
              </a:r>
            </a:p>
          </p:txBody>
        </p:sp>
        <p:sp>
          <p:nvSpPr>
            <p:cNvPr id="122" name="tx122"/>
            <p:cNvSpPr/>
            <p:nvPr/>
          </p:nvSpPr>
          <p:spPr>
            <a:xfrm>
              <a:off x="716432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2677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531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8251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4971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1690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8410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98915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6611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3330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0050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4747396" cy="114824"/>
            </a:xfrm>
            <a:prstGeom prst="rect">
              <a:avLst/>
            </a:prstGeom>
            <a:solidFill>
              <a:srgbClr val="E2231A">
                <a:alpha val="80000"/>
              </a:srgbClr>
            </a:solidFill>
          </p:spPr>
          <p:txBody>
            <a:bodyPr/>
            <a:lstStyle/>
            <a:p/>
          </p:txBody>
        </p:sp>
        <p:sp>
          <p:nvSpPr>
            <p:cNvPr id="139" name="rc139"/>
            <p:cNvSpPr/>
            <p:nvPr/>
          </p:nvSpPr>
          <p:spPr>
            <a:xfrm>
              <a:off x="1317178" y="5743865"/>
              <a:ext cx="5853907" cy="114824"/>
            </a:xfrm>
            <a:prstGeom prst="rect">
              <a:avLst/>
            </a:prstGeom>
            <a:solidFill>
              <a:srgbClr val="E2231A">
                <a:alpha val="80000"/>
              </a:srgbClr>
            </a:solidFill>
          </p:spPr>
          <p:txBody>
            <a:bodyPr/>
            <a:lstStyle/>
            <a:p/>
          </p:txBody>
        </p:sp>
        <p:sp>
          <p:nvSpPr>
            <p:cNvPr id="140" name="rc140"/>
            <p:cNvSpPr/>
            <p:nvPr/>
          </p:nvSpPr>
          <p:spPr>
            <a:xfrm>
              <a:off x="1317178" y="5600334"/>
              <a:ext cx="7321564" cy="114824"/>
            </a:xfrm>
            <a:prstGeom prst="rect">
              <a:avLst/>
            </a:prstGeom>
            <a:solidFill>
              <a:srgbClr val="E2231A">
                <a:alpha val="80000"/>
              </a:srgbClr>
            </a:solidFill>
          </p:spPr>
          <p:txBody>
            <a:bodyPr/>
            <a:lstStyle/>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3955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6" name="tx146"/>
            <p:cNvSpPr/>
            <p:nvPr/>
          </p:nvSpPr>
          <p:spPr>
            <a:xfrm>
              <a:off x="423383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7" name="tx147"/>
            <p:cNvSpPr/>
            <p:nvPr/>
          </p:nvSpPr>
          <p:spPr>
            <a:xfrm>
              <a:off x="590580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8" name="tx148"/>
            <p:cNvSpPr/>
            <p:nvPr/>
          </p:nvSpPr>
          <p:spPr>
            <a:xfrm>
              <a:off x="757778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9" name="tx14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Malaysia (95%) was 11 percentage points higher than the global average (84%) and 6 percentage points higher than the average across all EAPR countries (89%).
National MCV1 coverage was 2 percentage points lower than in 2019 (97%).
This equates to 22,000 unvaccinated children in 2025 compared to 14,000 unvaccinated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Malaysia MCV1 coverage was 95% - this is 2 percentage points lower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Malaysia ranked number 18 out of 27 countries for lowest MCV1 coverage (based on tied ranks).
Malaysia was in the top 10 countries with the most unvaccinated children (rank=10).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Malaysia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27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20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814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08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73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67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61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20466"/>
              <a:ext cx="239888" cy="1287555"/>
            </a:xfrm>
            <a:prstGeom prst="rect">
              <a:avLst/>
            </a:prstGeom>
            <a:solidFill>
              <a:srgbClr val="80BD41">
                <a:alpha val="100000"/>
              </a:srgbClr>
            </a:solidFill>
          </p:spPr>
          <p:txBody>
            <a:bodyPr/>
            <a:lstStyle/>
            <a:p/>
          </p:txBody>
        </p:sp>
        <p:sp>
          <p:nvSpPr>
            <p:cNvPr id="25" name="rc25"/>
            <p:cNvSpPr/>
            <p:nvPr/>
          </p:nvSpPr>
          <p:spPr>
            <a:xfrm>
              <a:off x="1296273" y="2966828"/>
              <a:ext cx="239888" cy="53637"/>
            </a:xfrm>
            <a:prstGeom prst="rect">
              <a:avLst/>
            </a:prstGeom>
            <a:solidFill>
              <a:srgbClr val="E2231A">
                <a:alpha val="100000"/>
              </a:srgbClr>
            </a:solidFill>
          </p:spPr>
          <p:txBody>
            <a:bodyPr/>
            <a:lstStyle/>
            <a:p/>
          </p:txBody>
        </p:sp>
        <p:sp>
          <p:nvSpPr>
            <p:cNvPr id="26" name="rc26"/>
            <p:cNvSpPr/>
            <p:nvPr/>
          </p:nvSpPr>
          <p:spPr>
            <a:xfrm>
              <a:off x="1562816" y="3071761"/>
              <a:ext cx="239888" cy="1236260"/>
            </a:xfrm>
            <a:prstGeom prst="rect">
              <a:avLst/>
            </a:prstGeom>
            <a:solidFill>
              <a:srgbClr val="80BD41">
                <a:alpha val="100000"/>
              </a:srgbClr>
            </a:solidFill>
          </p:spPr>
          <p:txBody>
            <a:bodyPr/>
            <a:lstStyle/>
            <a:p/>
          </p:txBody>
        </p:sp>
        <p:sp>
          <p:nvSpPr>
            <p:cNvPr id="27" name="rc27"/>
            <p:cNvSpPr/>
            <p:nvPr/>
          </p:nvSpPr>
          <p:spPr>
            <a:xfrm>
              <a:off x="1562816" y="3006698"/>
              <a:ext cx="239888" cy="65062"/>
            </a:xfrm>
            <a:prstGeom prst="rect">
              <a:avLst/>
            </a:prstGeom>
            <a:solidFill>
              <a:srgbClr val="E2231A">
                <a:alpha val="100000"/>
              </a:srgbClr>
            </a:solidFill>
          </p:spPr>
          <p:txBody>
            <a:bodyPr/>
            <a:lstStyle/>
            <a:p/>
          </p:txBody>
        </p:sp>
        <p:sp>
          <p:nvSpPr>
            <p:cNvPr id="28" name="rc28"/>
            <p:cNvSpPr/>
            <p:nvPr/>
          </p:nvSpPr>
          <p:spPr>
            <a:xfrm>
              <a:off x="1829360" y="3131227"/>
              <a:ext cx="239888" cy="1176793"/>
            </a:xfrm>
            <a:prstGeom prst="rect">
              <a:avLst/>
            </a:prstGeom>
            <a:solidFill>
              <a:srgbClr val="80BD41">
                <a:alpha val="100000"/>
              </a:srgbClr>
            </a:solidFill>
          </p:spPr>
          <p:txBody>
            <a:bodyPr/>
            <a:lstStyle/>
            <a:p/>
          </p:txBody>
        </p:sp>
        <p:sp>
          <p:nvSpPr>
            <p:cNvPr id="29" name="rc29"/>
            <p:cNvSpPr/>
            <p:nvPr/>
          </p:nvSpPr>
          <p:spPr>
            <a:xfrm>
              <a:off x="1829360" y="3056120"/>
              <a:ext cx="239888" cy="75107"/>
            </a:xfrm>
            <a:prstGeom prst="rect">
              <a:avLst/>
            </a:prstGeom>
            <a:solidFill>
              <a:srgbClr val="E2231A">
                <a:alpha val="100000"/>
              </a:srgbClr>
            </a:solidFill>
          </p:spPr>
          <p:txBody>
            <a:bodyPr/>
            <a:lstStyle/>
            <a:p/>
          </p:txBody>
        </p:sp>
        <p:sp>
          <p:nvSpPr>
            <p:cNvPr id="30" name="rc30"/>
            <p:cNvSpPr/>
            <p:nvPr/>
          </p:nvSpPr>
          <p:spPr>
            <a:xfrm>
              <a:off x="2095903" y="3147545"/>
              <a:ext cx="239888" cy="1160476"/>
            </a:xfrm>
            <a:prstGeom prst="rect">
              <a:avLst/>
            </a:prstGeom>
            <a:solidFill>
              <a:srgbClr val="80BD41">
                <a:alpha val="100000"/>
              </a:srgbClr>
            </a:solidFill>
          </p:spPr>
          <p:txBody>
            <a:bodyPr/>
            <a:lstStyle/>
            <a:p/>
          </p:txBody>
        </p:sp>
        <p:sp>
          <p:nvSpPr>
            <p:cNvPr id="31" name="rc31"/>
            <p:cNvSpPr/>
            <p:nvPr/>
          </p:nvSpPr>
          <p:spPr>
            <a:xfrm>
              <a:off x="2095903" y="3060206"/>
              <a:ext cx="239888" cy="87339"/>
            </a:xfrm>
            <a:prstGeom prst="rect">
              <a:avLst/>
            </a:prstGeom>
            <a:solidFill>
              <a:srgbClr val="E2231A">
                <a:alpha val="100000"/>
              </a:srgbClr>
            </a:solidFill>
          </p:spPr>
          <p:txBody>
            <a:bodyPr/>
            <a:lstStyle/>
            <a:p/>
          </p:txBody>
        </p:sp>
        <p:sp>
          <p:nvSpPr>
            <p:cNvPr id="32" name="rc32"/>
            <p:cNvSpPr/>
            <p:nvPr/>
          </p:nvSpPr>
          <p:spPr>
            <a:xfrm>
              <a:off x="2362446" y="3148508"/>
              <a:ext cx="239888" cy="1159513"/>
            </a:xfrm>
            <a:prstGeom prst="rect">
              <a:avLst/>
            </a:prstGeom>
            <a:solidFill>
              <a:srgbClr val="80BD41">
                <a:alpha val="100000"/>
              </a:srgbClr>
            </a:solidFill>
          </p:spPr>
          <p:txBody>
            <a:bodyPr/>
            <a:lstStyle/>
            <a:p/>
          </p:txBody>
        </p:sp>
        <p:sp>
          <p:nvSpPr>
            <p:cNvPr id="33" name="rc33"/>
            <p:cNvSpPr/>
            <p:nvPr/>
          </p:nvSpPr>
          <p:spPr>
            <a:xfrm>
              <a:off x="2362446" y="3087480"/>
              <a:ext cx="239888" cy="61028"/>
            </a:xfrm>
            <a:prstGeom prst="rect">
              <a:avLst/>
            </a:prstGeom>
            <a:solidFill>
              <a:srgbClr val="E2231A">
                <a:alpha val="100000"/>
              </a:srgbClr>
            </a:solidFill>
          </p:spPr>
          <p:txBody>
            <a:bodyPr/>
            <a:lstStyle/>
            <a:p/>
          </p:txBody>
        </p:sp>
        <p:sp>
          <p:nvSpPr>
            <p:cNvPr id="34" name="rc34"/>
            <p:cNvSpPr/>
            <p:nvPr/>
          </p:nvSpPr>
          <p:spPr>
            <a:xfrm>
              <a:off x="2628989" y="3156888"/>
              <a:ext cx="239888" cy="1151133"/>
            </a:xfrm>
            <a:prstGeom prst="rect">
              <a:avLst/>
            </a:prstGeom>
            <a:solidFill>
              <a:srgbClr val="80BD41">
                <a:alpha val="100000"/>
              </a:srgbClr>
            </a:solidFill>
          </p:spPr>
          <p:txBody>
            <a:bodyPr/>
            <a:lstStyle/>
            <a:p/>
          </p:txBody>
        </p:sp>
        <p:sp>
          <p:nvSpPr>
            <p:cNvPr id="35" name="rc35"/>
            <p:cNvSpPr/>
            <p:nvPr/>
          </p:nvSpPr>
          <p:spPr>
            <a:xfrm>
              <a:off x="2628989" y="3108924"/>
              <a:ext cx="239888" cy="47963"/>
            </a:xfrm>
            <a:prstGeom prst="rect">
              <a:avLst/>
            </a:prstGeom>
            <a:solidFill>
              <a:srgbClr val="E2231A">
                <a:alpha val="100000"/>
              </a:srgbClr>
            </a:solidFill>
          </p:spPr>
          <p:txBody>
            <a:bodyPr/>
            <a:lstStyle/>
            <a:p/>
          </p:txBody>
        </p:sp>
        <p:sp>
          <p:nvSpPr>
            <p:cNvPr id="36" name="rc36"/>
            <p:cNvSpPr/>
            <p:nvPr/>
          </p:nvSpPr>
          <p:spPr>
            <a:xfrm>
              <a:off x="2895532" y="3178515"/>
              <a:ext cx="239888" cy="1129506"/>
            </a:xfrm>
            <a:prstGeom prst="rect">
              <a:avLst/>
            </a:prstGeom>
            <a:solidFill>
              <a:srgbClr val="80BD41">
                <a:alpha val="100000"/>
              </a:srgbClr>
            </a:solidFill>
          </p:spPr>
          <p:txBody>
            <a:bodyPr/>
            <a:lstStyle/>
            <a:p/>
          </p:txBody>
        </p:sp>
        <p:sp>
          <p:nvSpPr>
            <p:cNvPr id="37" name="rc37"/>
            <p:cNvSpPr/>
            <p:nvPr/>
          </p:nvSpPr>
          <p:spPr>
            <a:xfrm>
              <a:off x="2895532" y="3119074"/>
              <a:ext cx="239888" cy="59440"/>
            </a:xfrm>
            <a:prstGeom prst="rect">
              <a:avLst/>
            </a:prstGeom>
            <a:solidFill>
              <a:srgbClr val="E2231A">
                <a:alpha val="100000"/>
              </a:srgbClr>
            </a:solidFill>
          </p:spPr>
          <p:txBody>
            <a:bodyPr/>
            <a:lstStyle/>
            <a:p/>
          </p:txBody>
        </p:sp>
        <p:sp>
          <p:nvSpPr>
            <p:cNvPr id="38" name="rc38"/>
            <p:cNvSpPr/>
            <p:nvPr/>
          </p:nvSpPr>
          <p:spPr>
            <a:xfrm>
              <a:off x="3162075" y="3173882"/>
              <a:ext cx="239888" cy="1134138"/>
            </a:xfrm>
            <a:prstGeom prst="rect">
              <a:avLst/>
            </a:prstGeom>
            <a:solidFill>
              <a:srgbClr val="80BD41">
                <a:alpha val="100000"/>
              </a:srgbClr>
            </a:solidFill>
          </p:spPr>
          <p:txBody>
            <a:bodyPr/>
            <a:lstStyle/>
            <a:p/>
          </p:txBody>
        </p:sp>
        <p:sp>
          <p:nvSpPr>
            <p:cNvPr id="39" name="rc39"/>
            <p:cNvSpPr/>
            <p:nvPr/>
          </p:nvSpPr>
          <p:spPr>
            <a:xfrm>
              <a:off x="3162075" y="3114181"/>
              <a:ext cx="239888" cy="59701"/>
            </a:xfrm>
            <a:prstGeom prst="rect">
              <a:avLst/>
            </a:prstGeom>
            <a:solidFill>
              <a:srgbClr val="E2231A">
                <a:alpha val="100000"/>
              </a:srgbClr>
            </a:solidFill>
          </p:spPr>
          <p:txBody>
            <a:bodyPr/>
            <a:lstStyle/>
            <a:p/>
          </p:txBody>
        </p:sp>
        <p:sp>
          <p:nvSpPr>
            <p:cNvPr id="40" name="rc40"/>
            <p:cNvSpPr/>
            <p:nvPr/>
          </p:nvSpPr>
          <p:spPr>
            <a:xfrm>
              <a:off x="3428618" y="3131800"/>
              <a:ext cx="239888" cy="1176221"/>
            </a:xfrm>
            <a:prstGeom prst="rect">
              <a:avLst/>
            </a:prstGeom>
            <a:solidFill>
              <a:srgbClr val="80BD41">
                <a:alpha val="100000"/>
              </a:srgbClr>
            </a:solidFill>
          </p:spPr>
          <p:txBody>
            <a:bodyPr/>
            <a:lstStyle/>
            <a:p/>
          </p:txBody>
        </p:sp>
        <p:sp>
          <p:nvSpPr>
            <p:cNvPr id="41" name="rc41"/>
            <p:cNvSpPr/>
            <p:nvPr/>
          </p:nvSpPr>
          <p:spPr>
            <a:xfrm>
              <a:off x="3428618" y="3069887"/>
              <a:ext cx="239888" cy="61913"/>
            </a:xfrm>
            <a:prstGeom prst="rect">
              <a:avLst/>
            </a:prstGeom>
            <a:solidFill>
              <a:srgbClr val="E2231A">
                <a:alpha val="100000"/>
              </a:srgbClr>
            </a:solidFill>
          </p:spPr>
          <p:txBody>
            <a:bodyPr/>
            <a:lstStyle/>
            <a:p/>
          </p:txBody>
        </p:sp>
        <p:sp>
          <p:nvSpPr>
            <p:cNvPr id="42" name="rc42"/>
            <p:cNvSpPr/>
            <p:nvPr/>
          </p:nvSpPr>
          <p:spPr>
            <a:xfrm>
              <a:off x="3695161" y="3112672"/>
              <a:ext cx="239888" cy="1195349"/>
            </a:xfrm>
            <a:prstGeom prst="rect">
              <a:avLst/>
            </a:prstGeom>
            <a:solidFill>
              <a:srgbClr val="80BD41">
                <a:alpha val="100000"/>
              </a:srgbClr>
            </a:solidFill>
          </p:spPr>
          <p:txBody>
            <a:bodyPr/>
            <a:lstStyle/>
            <a:p/>
          </p:txBody>
        </p:sp>
        <p:sp>
          <p:nvSpPr>
            <p:cNvPr id="43" name="rc43"/>
            <p:cNvSpPr/>
            <p:nvPr/>
          </p:nvSpPr>
          <p:spPr>
            <a:xfrm>
              <a:off x="3695161" y="3049770"/>
              <a:ext cx="239888" cy="62902"/>
            </a:xfrm>
            <a:prstGeom prst="rect">
              <a:avLst/>
            </a:prstGeom>
            <a:solidFill>
              <a:srgbClr val="E2231A">
                <a:alpha val="100000"/>
              </a:srgbClr>
            </a:solidFill>
          </p:spPr>
          <p:txBody>
            <a:bodyPr/>
            <a:lstStyle/>
            <a:p/>
          </p:txBody>
        </p:sp>
        <p:sp>
          <p:nvSpPr>
            <p:cNvPr id="44" name="rc44"/>
            <p:cNvSpPr/>
            <p:nvPr/>
          </p:nvSpPr>
          <p:spPr>
            <a:xfrm>
              <a:off x="3961705" y="3117174"/>
              <a:ext cx="239888" cy="1190847"/>
            </a:xfrm>
            <a:prstGeom prst="rect">
              <a:avLst/>
            </a:prstGeom>
            <a:solidFill>
              <a:srgbClr val="80BD41">
                <a:alpha val="100000"/>
              </a:srgbClr>
            </a:solidFill>
          </p:spPr>
          <p:txBody>
            <a:bodyPr/>
            <a:lstStyle/>
            <a:p/>
          </p:txBody>
        </p:sp>
        <p:sp>
          <p:nvSpPr>
            <p:cNvPr id="45" name="rc45"/>
            <p:cNvSpPr/>
            <p:nvPr/>
          </p:nvSpPr>
          <p:spPr>
            <a:xfrm>
              <a:off x="3961705" y="3054506"/>
              <a:ext cx="239888" cy="62667"/>
            </a:xfrm>
            <a:prstGeom prst="rect">
              <a:avLst/>
            </a:prstGeom>
            <a:solidFill>
              <a:srgbClr val="E2231A">
                <a:alpha val="100000"/>
              </a:srgbClr>
            </a:solidFill>
          </p:spPr>
          <p:txBody>
            <a:bodyPr/>
            <a:lstStyle/>
            <a:p/>
          </p:txBody>
        </p:sp>
        <p:sp>
          <p:nvSpPr>
            <p:cNvPr id="46" name="rc46"/>
            <p:cNvSpPr/>
            <p:nvPr/>
          </p:nvSpPr>
          <p:spPr>
            <a:xfrm>
              <a:off x="4228248" y="3076081"/>
              <a:ext cx="239888" cy="1231940"/>
            </a:xfrm>
            <a:prstGeom prst="rect">
              <a:avLst/>
            </a:prstGeom>
            <a:solidFill>
              <a:srgbClr val="80BD41">
                <a:alpha val="100000"/>
              </a:srgbClr>
            </a:solidFill>
          </p:spPr>
          <p:txBody>
            <a:bodyPr/>
            <a:lstStyle/>
            <a:p/>
          </p:txBody>
        </p:sp>
        <p:sp>
          <p:nvSpPr>
            <p:cNvPr id="47" name="rc47"/>
            <p:cNvSpPr/>
            <p:nvPr/>
          </p:nvSpPr>
          <p:spPr>
            <a:xfrm>
              <a:off x="4228248" y="3011253"/>
              <a:ext cx="239888" cy="64828"/>
            </a:xfrm>
            <a:prstGeom prst="rect">
              <a:avLst/>
            </a:prstGeom>
            <a:solidFill>
              <a:srgbClr val="E2231A">
                <a:alpha val="100000"/>
              </a:srgbClr>
            </a:solidFill>
          </p:spPr>
          <p:txBody>
            <a:bodyPr/>
            <a:lstStyle/>
            <a:p/>
          </p:txBody>
        </p:sp>
        <p:sp>
          <p:nvSpPr>
            <p:cNvPr id="48" name="rc48"/>
            <p:cNvSpPr/>
            <p:nvPr/>
          </p:nvSpPr>
          <p:spPr>
            <a:xfrm>
              <a:off x="4494791" y="3068325"/>
              <a:ext cx="239888" cy="1239695"/>
            </a:xfrm>
            <a:prstGeom prst="rect">
              <a:avLst/>
            </a:prstGeom>
            <a:solidFill>
              <a:srgbClr val="80BD41">
                <a:alpha val="100000"/>
              </a:srgbClr>
            </a:solidFill>
          </p:spPr>
          <p:txBody>
            <a:bodyPr/>
            <a:lstStyle/>
            <a:p/>
          </p:txBody>
        </p:sp>
        <p:sp>
          <p:nvSpPr>
            <p:cNvPr id="49" name="rc49"/>
            <p:cNvSpPr/>
            <p:nvPr/>
          </p:nvSpPr>
          <p:spPr>
            <a:xfrm>
              <a:off x="4494791" y="3003081"/>
              <a:ext cx="239888" cy="65244"/>
            </a:xfrm>
            <a:prstGeom prst="rect">
              <a:avLst/>
            </a:prstGeom>
            <a:solidFill>
              <a:srgbClr val="E2231A">
                <a:alpha val="100000"/>
              </a:srgbClr>
            </a:solidFill>
          </p:spPr>
          <p:txBody>
            <a:bodyPr/>
            <a:lstStyle/>
            <a:p/>
          </p:txBody>
        </p:sp>
        <p:sp>
          <p:nvSpPr>
            <p:cNvPr id="50" name="rc50"/>
            <p:cNvSpPr/>
            <p:nvPr/>
          </p:nvSpPr>
          <p:spPr>
            <a:xfrm>
              <a:off x="4761334" y="3064838"/>
              <a:ext cx="239888" cy="1243183"/>
            </a:xfrm>
            <a:prstGeom prst="rect">
              <a:avLst/>
            </a:prstGeom>
            <a:solidFill>
              <a:srgbClr val="80BD41">
                <a:alpha val="100000"/>
              </a:srgbClr>
            </a:solidFill>
          </p:spPr>
          <p:txBody>
            <a:bodyPr/>
            <a:lstStyle/>
            <a:p/>
          </p:txBody>
        </p:sp>
        <p:sp>
          <p:nvSpPr>
            <p:cNvPr id="51" name="rc51"/>
            <p:cNvSpPr/>
            <p:nvPr/>
          </p:nvSpPr>
          <p:spPr>
            <a:xfrm>
              <a:off x="4761334" y="2999411"/>
              <a:ext cx="239888" cy="65426"/>
            </a:xfrm>
            <a:prstGeom prst="rect">
              <a:avLst/>
            </a:prstGeom>
            <a:solidFill>
              <a:srgbClr val="E2231A">
                <a:alpha val="100000"/>
              </a:srgbClr>
            </a:solidFill>
          </p:spPr>
          <p:txBody>
            <a:bodyPr/>
            <a:lstStyle/>
            <a:p/>
          </p:txBody>
        </p:sp>
        <p:sp>
          <p:nvSpPr>
            <p:cNvPr id="52" name="rc52"/>
            <p:cNvSpPr/>
            <p:nvPr/>
          </p:nvSpPr>
          <p:spPr>
            <a:xfrm>
              <a:off x="5027877" y="3085970"/>
              <a:ext cx="239888" cy="1222050"/>
            </a:xfrm>
            <a:prstGeom prst="rect">
              <a:avLst/>
            </a:prstGeom>
            <a:solidFill>
              <a:srgbClr val="80BD41">
                <a:alpha val="100000"/>
              </a:srgbClr>
            </a:solidFill>
          </p:spPr>
          <p:txBody>
            <a:bodyPr/>
            <a:lstStyle/>
            <a:p/>
          </p:txBody>
        </p:sp>
        <p:sp>
          <p:nvSpPr>
            <p:cNvPr id="53" name="rc53"/>
            <p:cNvSpPr/>
            <p:nvPr/>
          </p:nvSpPr>
          <p:spPr>
            <a:xfrm>
              <a:off x="5027877" y="2979711"/>
              <a:ext cx="239888" cy="106259"/>
            </a:xfrm>
            <a:prstGeom prst="rect">
              <a:avLst/>
            </a:prstGeom>
            <a:solidFill>
              <a:srgbClr val="E2231A">
                <a:alpha val="100000"/>
              </a:srgbClr>
            </a:solidFill>
          </p:spPr>
          <p:txBody>
            <a:bodyPr/>
            <a:lstStyle/>
            <a:p/>
          </p:txBody>
        </p:sp>
        <p:sp>
          <p:nvSpPr>
            <p:cNvPr id="54" name="rc54"/>
            <p:cNvSpPr/>
            <p:nvPr/>
          </p:nvSpPr>
          <p:spPr>
            <a:xfrm>
              <a:off x="5294420" y="3080271"/>
              <a:ext cx="239888" cy="1227750"/>
            </a:xfrm>
            <a:prstGeom prst="rect">
              <a:avLst/>
            </a:prstGeom>
            <a:solidFill>
              <a:srgbClr val="80BD41">
                <a:alpha val="100000"/>
              </a:srgbClr>
            </a:solidFill>
          </p:spPr>
          <p:txBody>
            <a:bodyPr/>
            <a:lstStyle/>
            <a:p/>
          </p:txBody>
        </p:sp>
        <p:sp>
          <p:nvSpPr>
            <p:cNvPr id="55" name="rc55"/>
            <p:cNvSpPr/>
            <p:nvPr/>
          </p:nvSpPr>
          <p:spPr>
            <a:xfrm>
              <a:off x="5294420" y="2987856"/>
              <a:ext cx="239888" cy="92414"/>
            </a:xfrm>
            <a:prstGeom prst="rect">
              <a:avLst/>
            </a:prstGeom>
            <a:solidFill>
              <a:srgbClr val="E2231A">
                <a:alpha val="100000"/>
              </a:srgbClr>
            </a:solidFill>
          </p:spPr>
          <p:txBody>
            <a:bodyPr/>
            <a:lstStyle/>
            <a:p/>
          </p:txBody>
        </p:sp>
        <p:sp>
          <p:nvSpPr>
            <p:cNvPr id="56" name="rc56"/>
            <p:cNvSpPr/>
            <p:nvPr/>
          </p:nvSpPr>
          <p:spPr>
            <a:xfrm>
              <a:off x="5560963" y="3061273"/>
              <a:ext cx="239888" cy="1246748"/>
            </a:xfrm>
            <a:prstGeom prst="rect">
              <a:avLst/>
            </a:prstGeom>
            <a:solidFill>
              <a:srgbClr val="80BD41">
                <a:alpha val="100000"/>
              </a:srgbClr>
            </a:solidFill>
          </p:spPr>
          <p:txBody>
            <a:bodyPr/>
            <a:lstStyle/>
            <a:p/>
          </p:txBody>
        </p:sp>
        <p:sp>
          <p:nvSpPr>
            <p:cNvPr id="57" name="rc57"/>
            <p:cNvSpPr/>
            <p:nvPr/>
          </p:nvSpPr>
          <p:spPr>
            <a:xfrm>
              <a:off x="5560963" y="3009327"/>
              <a:ext cx="239888" cy="51945"/>
            </a:xfrm>
            <a:prstGeom prst="rect">
              <a:avLst/>
            </a:prstGeom>
            <a:solidFill>
              <a:srgbClr val="E2231A">
                <a:alpha val="100000"/>
              </a:srgbClr>
            </a:solidFill>
          </p:spPr>
          <p:txBody>
            <a:bodyPr/>
            <a:lstStyle/>
            <a:p/>
          </p:txBody>
        </p:sp>
        <p:sp>
          <p:nvSpPr>
            <p:cNvPr id="58" name="rc58"/>
            <p:cNvSpPr/>
            <p:nvPr/>
          </p:nvSpPr>
          <p:spPr>
            <a:xfrm>
              <a:off x="5827506" y="3076003"/>
              <a:ext cx="239888" cy="1232018"/>
            </a:xfrm>
            <a:prstGeom prst="rect">
              <a:avLst/>
            </a:prstGeom>
            <a:solidFill>
              <a:srgbClr val="80BD41">
                <a:alpha val="100000"/>
              </a:srgbClr>
            </a:solidFill>
          </p:spPr>
          <p:txBody>
            <a:bodyPr/>
            <a:lstStyle/>
            <a:p/>
          </p:txBody>
        </p:sp>
        <p:sp>
          <p:nvSpPr>
            <p:cNvPr id="59" name="rc59"/>
            <p:cNvSpPr/>
            <p:nvPr/>
          </p:nvSpPr>
          <p:spPr>
            <a:xfrm>
              <a:off x="5827506" y="3024656"/>
              <a:ext cx="239888" cy="51347"/>
            </a:xfrm>
            <a:prstGeom prst="rect">
              <a:avLst/>
            </a:prstGeom>
            <a:solidFill>
              <a:srgbClr val="E2231A">
                <a:alpha val="100000"/>
              </a:srgbClr>
            </a:solidFill>
          </p:spPr>
          <p:txBody>
            <a:bodyPr/>
            <a:lstStyle/>
            <a:p/>
          </p:txBody>
        </p:sp>
        <p:sp>
          <p:nvSpPr>
            <p:cNvPr id="60" name="rc60"/>
            <p:cNvSpPr/>
            <p:nvPr/>
          </p:nvSpPr>
          <p:spPr>
            <a:xfrm>
              <a:off x="6094049" y="3072177"/>
              <a:ext cx="239888" cy="1235844"/>
            </a:xfrm>
            <a:prstGeom prst="rect">
              <a:avLst/>
            </a:prstGeom>
            <a:solidFill>
              <a:srgbClr val="80BD41">
                <a:alpha val="100000"/>
              </a:srgbClr>
            </a:solidFill>
          </p:spPr>
          <p:txBody>
            <a:bodyPr/>
            <a:lstStyle/>
            <a:p/>
          </p:txBody>
        </p:sp>
        <p:sp>
          <p:nvSpPr>
            <p:cNvPr id="61" name="rc61"/>
            <p:cNvSpPr/>
            <p:nvPr/>
          </p:nvSpPr>
          <p:spPr>
            <a:xfrm>
              <a:off x="6094049" y="3046959"/>
              <a:ext cx="239888" cy="25218"/>
            </a:xfrm>
            <a:prstGeom prst="rect">
              <a:avLst/>
            </a:prstGeom>
            <a:solidFill>
              <a:srgbClr val="E2231A">
                <a:alpha val="100000"/>
              </a:srgbClr>
            </a:solidFill>
          </p:spPr>
          <p:txBody>
            <a:bodyPr/>
            <a:lstStyle/>
            <a:p/>
          </p:txBody>
        </p:sp>
        <p:sp>
          <p:nvSpPr>
            <p:cNvPr id="62" name="rc62"/>
            <p:cNvSpPr/>
            <p:nvPr/>
          </p:nvSpPr>
          <p:spPr>
            <a:xfrm>
              <a:off x="6360593" y="3113348"/>
              <a:ext cx="239888" cy="1194672"/>
            </a:xfrm>
            <a:prstGeom prst="rect">
              <a:avLst/>
            </a:prstGeom>
            <a:solidFill>
              <a:srgbClr val="80BD41">
                <a:alpha val="100000"/>
              </a:srgbClr>
            </a:solidFill>
          </p:spPr>
          <p:txBody>
            <a:bodyPr/>
            <a:lstStyle/>
            <a:p/>
          </p:txBody>
        </p:sp>
        <p:sp>
          <p:nvSpPr>
            <p:cNvPr id="63" name="rc63"/>
            <p:cNvSpPr/>
            <p:nvPr/>
          </p:nvSpPr>
          <p:spPr>
            <a:xfrm>
              <a:off x="6360593" y="3076393"/>
              <a:ext cx="239888" cy="36955"/>
            </a:xfrm>
            <a:prstGeom prst="rect">
              <a:avLst/>
            </a:prstGeom>
            <a:solidFill>
              <a:srgbClr val="E2231A">
                <a:alpha val="100000"/>
              </a:srgbClr>
            </a:solidFill>
          </p:spPr>
          <p:txBody>
            <a:bodyPr/>
            <a:lstStyle/>
            <a:p/>
          </p:txBody>
        </p:sp>
        <p:sp>
          <p:nvSpPr>
            <p:cNvPr id="64" name="rc64"/>
            <p:cNvSpPr/>
            <p:nvPr/>
          </p:nvSpPr>
          <p:spPr>
            <a:xfrm>
              <a:off x="6627136" y="3192178"/>
              <a:ext cx="239888" cy="1115843"/>
            </a:xfrm>
            <a:prstGeom prst="rect">
              <a:avLst/>
            </a:prstGeom>
            <a:solidFill>
              <a:srgbClr val="80BD41">
                <a:alpha val="100000"/>
              </a:srgbClr>
            </a:solidFill>
          </p:spPr>
          <p:txBody>
            <a:bodyPr/>
            <a:lstStyle/>
            <a:p/>
          </p:txBody>
        </p:sp>
        <p:sp>
          <p:nvSpPr>
            <p:cNvPr id="65" name="rc65"/>
            <p:cNvSpPr/>
            <p:nvPr/>
          </p:nvSpPr>
          <p:spPr>
            <a:xfrm>
              <a:off x="6627136" y="3133440"/>
              <a:ext cx="239888" cy="58738"/>
            </a:xfrm>
            <a:prstGeom prst="rect">
              <a:avLst/>
            </a:prstGeom>
            <a:solidFill>
              <a:srgbClr val="E2231A">
                <a:alpha val="100000"/>
              </a:srgbClr>
            </a:solidFill>
          </p:spPr>
          <p:txBody>
            <a:bodyPr/>
            <a:lstStyle/>
            <a:p/>
          </p:txBody>
        </p:sp>
        <p:sp>
          <p:nvSpPr>
            <p:cNvPr id="66" name="rc66"/>
            <p:cNvSpPr/>
            <p:nvPr/>
          </p:nvSpPr>
          <p:spPr>
            <a:xfrm>
              <a:off x="6893679" y="3253232"/>
              <a:ext cx="239888" cy="1054788"/>
            </a:xfrm>
            <a:prstGeom prst="rect">
              <a:avLst/>
            </a:prstGeom>
            <a:solidFill>
              <a:srgbClr val="80BD41">
                <a:alpha val="100000"/>
              </a:srgbClr>
            </a:solidFill>
          </p:spPr>
          <p:txBody>
            <a:bodyPr/>
            <a:lstStyle/>
            <a:p/>
          </p:txBody>
        </p:sp>
        <p:sp>
          <p:nvSpPr>
            <p:cNvPr id="67" name="rc67"/>
            <p:cNvSpPr/>
            <p:nvPr/>
          </p:nvSpPr>
          <p:spPr>
            <a:xfrm>
              <a:off x="6893679" y="3209276"/>
              <a:ext cx="239888" cy="43956"/>
            </a:xfrm>
            <a:prstGeom prst="rect">
              <a:avLst/>
            </a:prstGeom>
            <a:solidFill>
              <a:srgbClr val="E2231A">
                <a:alpha val="100000"/>
              </a:srgbClr>
            </a:solidFill>
          </p:spPr>
          <p:txBody>
            <a:bodyPr/>
            <a:lstStyle/>
            <a:p/>
          </p:txBody>
        </p:sp>
        <p:sp>
          <p:nvSpPr>
            <p:cNvPr id="68" name="rc68"/>
            <p:cNvSpPr/>
            <p:nvPr/>
          </p:nvSpPr>
          <p:spPr>
            <a:xfrm>
              <a:off x="7160222" y="3239647"/>
              <a:ext cx="239888" cy="1068373"/>
            </a:xfrm>
            <a:prstGeom prst="rect">
              <a:avLst/>
            </a:prstGeom>
            <a:solidFill>
              <a:srgbClr val="80BD41">
                <a:alpha val="100000"/>
              </a:srgbClr>
            </a:solidFill>
          </p:spPr>
          <p:txBody>
            <a:bodyPr/>
            <a:lstStyle/>
            <a:p/>
          </p:txBody>
        </p:sp>
        <p:sp>
          <p:nvSpPr>
            <p:cNvPr id="69" name="rc69"/>
            <p:cNvSpPr/>
            <p:nvPr/>
          </p:nvSpPr>
          <p:spPr>
            <a:xfrm>
              <a:off x="7160222" y="3195145"/>
              <a:ext cx="239888" cy="44502"/>
            </a:xfrm>
            <a:prstGeom prst="rect">
              <a:avLst/>
            </a:prstGeom>
            <a:solidFill>
              <a:srgbClr val="E2231A">
                <a:alpha val="100000"/>
              </a:srgbClr>
            </a:solidFill>
          </p:spPr>
          <p:txBody>
            <a:bodyPr/>
            <a:lstStyle/>
            <a:p/>
          </p:txBody>
        </p:sp>
        <p:sp>
          <p:nvSpPr>
            <p:cNvPr id="70" name="rc70"/>
            <p:cNvSpPr/>
            <p:nvPr/>
          </p:nvSpPr>
          <p:spPr>
            <a:xfrm>
              <a:off x="7426765" y="3224761"/>
              <a:ext cx="239888" cy="1083260"/>
            </a:xfrm>
            <a:prstGeom prst="rect">
              <a:avLst/>
            </a:prstGeom>
            <a:solidFill>
              <a:srgbClr val="80BD41">
                <a:alpha val="100000"/>
              </a:srgbClr>
            </a:solidFill>
          </p:spPr>
          <p:txBody>
            <a:bodyPr/>
            <a:lstStyle/>
            <a:p/>
          </p:txBody>
        </p:sp>
        <p:sp>
          <p:nvSpPr>
            <p:cNvPr id="71" name="rc71"/>
            <p:cNvSpPr/>
            <p:nvPr/>
          </p:nvSpPr>
          <p:spPr>
            <a:xfrm>
              <a:off x="7426765" y="3179634"/>
              <a:ext cx="239888" cy="45127"/>
            </a:xfrm>
            <a:prstGeom prst="rect">
              <a:avLst/>
            </a:prstGeom>
            <a:solidFill>
              <a:srgbClr val="E2231A">
                <a:alpha val="100000"/>
              </a:srgbClr>
            </a:solidFill>
          </p:spPr>
          <p:txBody>
            <a:bodyPr/>
            <a:lstStyle/>
            <a:p/>
          </p:txBody>
        </p:sp>
        <p:sp>
          <p:nvSpPr>
            <p:cNvPr id="72" name="rc72"/>
            <p:cNvSpPr/>
            <p:nvPr/>
          </p:nvSpPr>
          <p:spPr>
            <a:xfrm>
              <a:off x="7693308" y="3214585"/>
              <a:ext cx="239888" cy="1093435"/>
            </a:xfrm>
            <a:prstGeom prst="rect">
              <a:avLst/>
            </a:prstGeom>
            <a:solidFill>
              <a:srgbClr val="80BD41">
                <a:alpha val="100000"/>
              </a:srgbClr>
            </a:solidFill>
          </p:spPr>
          <p:txBody>
            <a:bodyPr/>
            <a:lstStyle/>
            <a:p/>
          </p:txBody>
        </p:sp>
        <p:sp>
          <p:nvSpPr>
            <p:cNvPr id="73" name="rc73"/>
            <p:cNvSpPr/>
            <p:nvPr/>
          </p:nvSpPr>
          <p:spPr>
            <a:xfrm>
              <a:off x="7693308" y="3169016"/>
              <a:ext cx="239888" cy="45569"/>
            </a:xfrm>
            <a:prstGeom prst="rect">
              <a:avLst/>
            </a:prstGeom>
            <a:solidFill>
              <a:srgbClr val="E2231A">
                <a:alpha val="100000"/>
              </a:srgbClr>
            </a:solidFill>
          </p:spPr>
          <p:txBody>
            <a:bodyPr/>
            <a:lstStyle/>
            <a:p/>
          </p:txBody>
        </p:sp>
        <p:sp>
          <p:nvSpPr>
            <p:cNvPr id="74" name="rc74"/>
            <p:cNvSpPr/>
            <p:nvPr/>
          </p:nvSpPr>
          <p:spPr>
            <a:xfrm>
              <a:off x="7959851" y="3225386"/>
              <a:ext cx="239888" cy="1082635"/>
            </a:xfrm>
            <a:prstGeom prst="rect">
              <a:avLst/>
            </a:prstGeom>
            <a:solidFill>
              <a:srgbClr val="80BD41">
                <a:alpha val="100000"/>
              </a:srgbClr>
            </a:solidFill>
          </p:spPr>
          <p:txBody>
            <a:bodyPr/>
            <a:lstStyle/>
            <a:p/>
          </p:txBody>
        </p:sp>
        <p:sp>
          <p:nvSpPr>
            <p:cNvPr id="75" name="rc75"/>
            <p:cNvSpPr/>
            <p:nvPr/>
          </p:nvSpPr>
          <p:spPr>
            <a:xfrm>
              <a:off x="7959851" y="3168391"/>
              <a:ext cx="239888" cy="56994"/>
            </a:xfrm>
            <a:prstGeom prst="rect">
              <a:avLst/>
            </a:prstGeom>
            <a:solidFill>
              <a:srgbClr val="E2231A">
                <a:alpha val="100000"/>
              </a:srgbClr>
            </a:solidFill>
          </p:spPr>
          <p:txBody>
            <a:bodyPr/>
            <a:lstStyle/>
            <a:p/>
          </p:txBody>
        </p:sp>
        <p:sp>
          <p:nvSpPr>
            <p:cNvPr id="76" name="pl76"/>
            <p:cNvSpPr/>
            <p:nvPr/>
          </p:nvSpPr>
          <p:spPr>
            <a:xfrm>
              <a:off x="1416218" y="2117376"/>
              <a:ext cx="6663577" cy="134121"/>
            </a:xfrm>
            <a:custGeom>
              <a:avLst/>
              <a:pathLst>
                <a:path w="6663577" h="134121">
                  <a:moveTo>
                    <a:pt x="0" y="44707"/>
                  </a:moveTo>
                  <a:lnTo>
                    <a:pt x="266543" y="67060"/>
                  </a:lnTo>
                  <a:lnTo>
                    <a:pt x="533086" y="89414"/>
                  </a:lnTo>
                  <a:lnTo>
                    <a:pt x="799629" y="111767"/>
                  </a:lnTo>
                  <a:lnTo>
                    <a:pt x="1066172" y="67060"/>
                  </a:lnTo>
                  <a:lnTo>
                    <a:pt x="1332715" y="44707"/>
                  </a:lnTo>
                  <a:lnTo>
                    <a:pt x="1599258" y="67060"/>
                  </a:lnTo>
                  <a:lnTo>
                    <a:pt x="1865801" y="67060"/>
                  </a:lnTo>
                  <a:lnTo>
                    <a:pt x="2132344" y="67060"/>
                  </a:lnTo>
                  <a:lnTo>
                    <a:pt x="2398888" y="67060"/>
                  </a:lnTo>
                  <a:lnTo>
                    <a:pt x="2665431" y="67060"/>
                  </a:lnTo>
                  <a:lnTo>
                    <a:pt x="2931974" y="67060"/>
                  </a:lnTo>
                  <a:lnTo>
                    <a:pt x="3198517" y="67060"/>
                  </a:lnTo>
                  <a:lnTo>
                    <a:pt x="3465060" y="67060"/>
                  </a:lnTo>
                  <a:lnTo>
                    <a:pt x="3731603" y="134121"/>
                  </a:lnTo>
                  <a:lnTo>
                    <a:pt x="3998146" y="111767"/>
                  </a:lnTo>
                  <a:lnTo>
                    <a:pt x="4264689" y="44707"/>
                  </a:lnTo>
                  <a:lnTo>
                    <a:pt x="4531233" y="44707"/>
                  </a:lnTo>
                  <a:lnTo>
                    <a:pt x="4797776" y="0"/>
                  </a:lnTo>
                  <a:lnTo>
                    <a:pt x="5064319" y="22353"/>
                  </a:lnTo>
                  <a:lnTo>
                    <a:pt x="5330862" y="67060"/>
                  </a:lnTo>
                  <a:lnTo>
                    <a:pt x="5597405" y="44707"/>
                  </a:lnTo>
                  <a:lnTo>
                    <a:pt x="5863948" y="44707"/>
                  </a:lnTo>
                  <a:lnTo>
                    <a:pt x="6130491" y="44707"/>
                  </a:lnTo>
                  <a:lnTo>
                    <a:pt x="6397034" y="44707"/>
                  </a:lnTo>
                  <a:lnTo>
                    <a:pt x="6663577" y="6706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298664" y="28308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515.4</a:t>
              </a:r>
            </a:p>
          </p:txBody>
        </p:sp>
        <p:sp>
          <p:nvSpPr>
            <p:cNvPr id="89" name="tx89"/>
            <p:cNvSpPr/>
            <p:nvPr/>
          </p:nvSpPr>
          <p:spPr>
            <a:xfrm>
              <a:off x="2631380" y="29729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460.8</a:t>
              </a:r>
            </a:p>
          </p:txBody>
        </p:sp>
        <p:sp>
          <p:nvSpPr>
            <p:cNvPr id="90" name="tx90"/>
            <p:cNvSpPr/>
            <p:nvPr/>
          </p:nvSpPr>
          <p:spPr>
            <a:xfrm>
              <a:off x="3964096" y="29185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481.7</a:t>
              </a:r>
            </a:p>
          </p:txBody>
        </p:sp>
        <p:sp>
          <p:nvSpPr>
            <p:cNvPr id="91" name="tx91"/>
            <p:cNvSpPr/>
            <p:nvPr/>
          </p:nvSpPr>
          <p:spPr>
            <a:xfrm>
              <a:off x="5296811" y="28518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507.3</a:t>
              </a:r>
            </a:p>
          </p:txBody>
        </p:sp>
        <p:sp>
          <p:nvSpPr>
            <p:cNvPr id="92" name="tx92"/>
            <p:cNvSpPr/>
            <p:nvPr/>
          </p:nvSpPr>
          <p:spPr>
            <a:xfrm>
              <a:off x="6362984" y="29404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473.2</a:t>
              </a:r>
            </a:p>
          </p:txBody>
        </p:sp>
        <p:sp>
          <p:nvSpPr>
            <p:cNvPr id="93" name="tx93"/>
            <p:cNvSpPr/>
            <p:nvPr/>
          </p:nvSpPr>
          <p:spPr>
            <a:xfrm>
              <a:off x="6629527" y="29974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451.3</a:t>
              </a:r>
            </a:p>
          </p:txBody>
        </p:sp>
        <p:sp>
          <p:nvSpPr>
            <p:cNvPr id="94" name="tx94"/>
            <p:cNvSpPr/>
            <p:nvPr/>
          </p:nvSpPr>
          <p:spPr>
            <a:xfrm>
              <a:off x="6896070" y="307452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422.2</a:t>
              </a:r>
            </a:p>
          </p:txBody>
        </p:sp>
        <p:sp>
          <p:nvSpPr>
            <p:cNvPr id="95" name="tx95"/>
            <p:cNvSpPr/>
            <p:nvPr/>
          </p:nvSpPr>
          <p:spPr>
            <a:xfrm>
              <a:off x="7162613" y="30592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427.6</a:t>
              </a:r>
            </a:p>
          </p:txBody>
        </p:sp>
        <p:sp>
          <p:nvSpPr>
            <p:cNvPr id="96" name="tx96"/>
            <p:cNvSpPr/>
            <p:nvPr/>
          </p:nvSpPr>
          <p:spPr>
            <a:xfrm>
              <a:off x="7429156" y="30436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433.6</a:t>
              </a:r>
            </a:p>
          </p:txBody>
        </p:sp>
        <p:sp>
          <p:nvSpPr>
            <p:cNvPr id="97" name="tx97"/>
            <p:cNvSpPr/>
            <p:nvPr/>
          </p:nvSpPr>
          <p:spPr>
            <a:xfrm>
              <a:off x="7695699" y="30330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8" name="tx98"/>
            <p:cNvSpPr/>
            <p:nvPr/>
          </p:nvSpPr>
          <p:spPr>
            <a:xfrm>
              <a:off x="7962242" y="30324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437.9</a:t>
              </a:r>
            </a:p>
          </p:txBody>
        </p:sp>
        <p:sp>
          <p:nvSpPr>
            <p:cNvPr id="99" name="pl99"/>
            <p:cNvSpPr/>
            <p:nvPr/>
          </p:nvSpPr>
          <p:spPr>
            <a:xfrm>
              <a:off x="141621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291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494.7</a:t>
              </a:r>
            </a:p>
          </p:txBody>
        </p:sp>
        <p:sp>
          <p:nvSpPr>
            <p:cNvPr id="111" name="tx111"/>
            <p:cNvSpPr/>
            <p:nvPr/>
          </p:nvSpPr>
          <p:spPr>
            <a:xfrm>
              <a:off x="1324790" y="29585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12" name="tx112"/>
            <p:cNvSpPr/>
            <p:nvPr/>
          </p:nvSpPr>
          <p:spPr>
            <a:xfrm>
              <a:off x="2631380" y="36973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442.3</a:t>
              </a:r>
            </a:p>
          </p:txBody>
        </p:sp>
        <p:sp>
          <p:nvSpPr>
            <p:cNvPr id="113" name="tx113"/>
            <p:cNvSpPr/>
            <p:nvPr/>
          </p:nvSpPr>
          <p:spPr>
            <a:xfrm>
              <a:off x="2657505" y="30978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14" name="tx114"/>
            <p:cNvSpPr/>
            <p:nvPr/>
          </p:nvSpPr>
          <p:spPr>
            <a:xfrm>
              <a:off x="3964096" y="36775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457.6</a:t>
              </a:r>
            </a:p>
          </p:txBody>
        </p:sp>
        <p:sp>
          <p:nvSpPr>
            <p:cNvPr id="115" name="tx115"/>
            <p:cNvSpPr/>
            <p:nvPr/>
          </p:nvSpPr>
          <p:spPr>
            <a:xfrm>
              <a:off x="3990221" y="305193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a:t>
              </a:r>
            </a:p>
          </p:txBody>
        </p:sp>
        <p:sp>
          <p:nvSpPr>
            <p:cNvPr id="116" name="tx116"/>
            <p:cNvSpPr/>
            <p:nvPr/>
          </p:nvSpPr>
          <p:spPr>
            <a:xfrm>
              <a:off x="5296811" y="36590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471.8</a:t>
              </a:r>
            </a:p>
          </p:txBody>
        </p:sp>
        <p:sp>
          <p:nvSpPr>
            <p:cNvPr id="117" name="tx117"/>
            <p:cNvSpPr/>
            <p:nvPr/>
          </p:nvSpPr>
          <p:spPr>
            <a:xfrm>
              <a:off x="5322937" y="29989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a:t>
              </a:r>
            </a:p>
          </p:txBody>
        </p:sp>
        <p:sp>
          <p:nvSpPr>
            <p:cNvPr id="118" name="tx118"/>
            <p:cNvSpPr/>
            <p:nvPr/>
          </p:nvSpPr>
          <p:spPr>
            <a:xfrm>
              <a:off x="6402160" y="367563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a:t>
              </a:r>
            </a:p>
          </p:txBody>
        </p:sp>
        <p:sp>
          <p:nvSpPr>
            <p:cNvPr id="119" name="tx119"/>
            <p:cNvSpPr/>
            <p:nvPr/>
          </p:nvSpPr>
          <p:spPr>
            <a:xfrm>
              <a:off x="6389109" y="30609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20" name="tx120"/>
            <p:cNvSpPr/>
            <p:nvPr/>
          </p:nvSpPr>
          <p:spPr>
            <a:xfrm>
              <a:off x="6629527" y="37150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428.8</a:t>
              </a:r>
            </a:p>
          </p:txBody>
        </p:sp>
        <p:sp>
          <p:nvSpPr>
            <p:cNvPr id="121" name="tx121"/>
            <p:cNvSpPr/>
            <p:nvPr/>
          </p:nvSpPr>
          <p:spPr>
            <a:xfrm>
              <a:off x="6655652" y="31277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22" name="tx122"/>
            <p:cNvSpPr/>
            <p:nvPr/>
          </p:nvSpPr>
          <p:spPr>
            <a:xfrm>
              <a:off x="6896070" y="37455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405.3</a:t>
              </a:r>
            </a:p>
          </p:txBody>
        </p:sp>
        <p:sp>
          <p:nvSpPr>
            <p:cNvPr id="123" name="tx123"/>
            <p:cNvSpPr/>
            <p:nvPr/>
          </p:nvSpPr>
          <p:spPr>
            <a:xfrm>
              <a:off x="6922195" y="31962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24" name="tx124"/>
            <p:cNvSpPr/>
            <p:nvPr/>
          </p:nvSpPr>
          <p:spPr>
            <a:xfrm>
              <a:off x="7162613" y="37387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410.5</a:t>
              </a:r>
            </a:p>
          </p:txBody>
        </p:sp>
        <p:sp>
          <p:nvSpPr>
            <p:cNvPr id="125" name="tx125"/>
            <p:cNvSpPr/>
            <p:nvPr/>
          </p:nvSpPr>
          <p:spPr>
            <a:xfrm>
              <a:off x="7188738" y="318349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26" name="tx126"/>
            <p:cNvSpPr/>
            <p:nvPr/>
          </p:nvSpPr>
          <p:spPr>
            <a:xfrm>
              <a:off x="7429156" y="3731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416.2</a:t>
              </a:r>
            </a:p>
          </p:txBody>
        </p:sp>
        <p:sp>
          <p:nvSpPr>
            <p:cNvPr id="127" name="tx127"/>
            <p:cNvSpPr/>
            <p:nvPr/>
          </p:nvSpPr>
          <p:spPr>
            <a:xfrm>
              <a:off x="7455282" y="31671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28" name="tx128"/>
            <p:cNvSpPr/>
            <p:nvPr/>
          </p:nvSpPr>
          <p:spPr>
            <a:xfrm>
              <a:off x="7695699" y="37262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420.1</a:t>
              </a:r>
            </a:p>
          </p:txBody>
        </p:sp>
        <p:sp>
          <p:nvSpPr>
            <p:cNvPr id="129" name="tx129"/>
            <p:cNvSpPr/>
            <p:nvPr/>
          </p:nvSpPr>
          <p:spPr>
            <a:xfrm>
              <a:off x="7721825" y="31567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30" name="tx130"/>
            <p:cNvSpPr/>
            <p:nvPr/>
          </p:nvSpPr>
          <p:spPr>
            <a:xfrm>
              <a:off x="8001419" y="373165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a:t>
              </a:r>
            </a:p>
          </p:txBody>
        </p:sp>
        <p:sp>
          <p:nvSpPr>
            <p:cNvPr id="131" name="tx131"/>
            <p:cNvSpPr/>
            <p:nvPr/>
          </p:nvSpPr>
          <p:spPr>
            <a:xfrm>
              <a:off x="7988368" y="31618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0528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9546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3040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82906"/>
              <a:ext cx="155631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Malaysia, 2000-2025</a:t>
              </a:r>
            </a:p>
          </p:txBody>
        </p:sp>
        <p:sp>
          <p:nvSpPr>
            <p:cNvPr id="162" name="pl162"/>
            <p:cNvSpPr/>
            <p:nvPr/>
          </p:nvSpPr>
          <p:spPr>
            <a:xfrm>
              <a:off x="199090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3801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7694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15872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54799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68554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07481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46409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85336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24263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377453" cy="129091"/>
            </a:xfrm>
            <a:prstGeom prst="rect">
              <a:avLst/>
            </a:prstGeom>
            <a:solidFill>
              <a:srgbClr val="80BD41">
                <a:alpha val="100000"/>
              </a:srgbClr>
            </a:solidFill>
          </p:spPr>
          <p:txBody>
            <a:bodyPr/>
            <a:lstStyle/>
            <a:p/>
          </p:txBody>
        </p:sp>
        <p:sp>
          <p:nvSpPr>
            <p:cNvPr id="177" name="rc177"/>
            <p:cNvSpPr/>
            <p:nvPr/>
          </p:nvSpPr>
          <p:spPr>
            <a:xfrm>
              <a:off x="7673727" y="5954972"/>
              <a:ext cx="197276" cy="129091"/>
            </a:xfrm>
            <a:prstGeom prst="rect">
              <a:avLst/>
            </a:prstGeom>
            <a:solidFill>
              <a:srgbClr val="E2231A">
                <a:alpha val="100000"/>
              </a:srgbClr>
            </a:solidFill>
          </p:spPr>
          <p:txBody>
            <a:bodyPr/>
            <a:lstStyle/>
            <a:p/>
          </p:txBody>
        </p:sp>
        <p:sp>
          <p:nvSpPr>
            <p:cNvPr id="178" name="rc178"/>
            <p:cNvSpPr/>
            <p:nvPr/>
          </p:nvSpPr>
          <p:spPr>
            <a:xfrm>
              <a:off x="1296273" y="5793607"/>
              <a:ext cx="5837026" cy="129091"/>
            </a:xfrm>
            <a:prstGeom prst="rect">
              <a:avLst/>
            </a:prstGeom>
            <a:solidFill>
              <a:srgbClr val="80BD41">
                <a:alpha val="100000"/>
              </a:srgbClr>
            </a:solidFill>
          </p:spPr>
          <p:txBody>
            <a:bodyPr/>
            <a:lstStyle/>
            <a:p/>
          </p:txBody>
        </p:sp>
        <p:sp>
          <p:nvSpPr>
            <p:cNvPr id="179" name="rc179"/>
            <p:cNvSpPr/>
            <p:nvPr/>
          </p:nvSpPr>
          <p:spPr>
            <a:xfrm>
              <a:off x="7133300" y="5793607"/>
              <a:ext cx="243261" cy="129091"/>
            </a:xfrm>
            <a:prstGeom prst="rect">
              <a:avLst/>
            </a:prstGeom>
            <a:solidFill>
              <a:srgbClr val="E2231A">
                <a:alpha val="100000"/>
              </a:srgbClr>
            </a:solidFill>
          </p:spPr>
          <p:txBody>
            <a:bodyPr/>
            <a:lstStyle/>
            <a:p/>
          </p:txBody>
        </p:sp>
        <p:sp>
          <p:nvSpPr>
            <p:cNvPr id="180" name="rc180"/>
            <p:cNvSpPr/>
            <p:nvPr/>
          </p:nvSpPr>
          <p:spPr>
            <a:xfrm>
              <a:off x="1296273" y="5632243"/>
              <a:ext cx="5779371" cy="129091"/>
            </a:xfrm>
            <a:prstGeom prst="rect">
              <a:avLst/>
            </a:prstGeom>
            <a:solidFill>
              <a:srgbClr val="80BD41">
                <a:alpha val="100000"/>
              </a:srgbClr>
            </a:solidFill>
          </p:spPr>
          <p:txBody>
            <a:bodyPr/>
            <a:lstStyle/>
            <a:p/>
          </p:txBody>
        </p:sp>
        <p:sp>
          <p:nvSpPr>
            <p:cNvPr id="181" name="rc181"/>
            <p:cNvSpPr/>
            <p:nvPr/>
          </p:nvSpPr>
          <p:spPr>
            <a:xfrm>
              <a:off x="7075645" y="5632243"/>
              <a:ext cx="304250" cy="129091"/>
            </a:xfrm>
            <a:prstGeom prst="rect">
              <a:avLst/>
            </a:prstGeom>
            <a:solidFill>
              <a:srgbClr val="E2231A">
                <a:alpha val="100000"/>
              </a:srgbClr>
            </a:solidFill>
          </p:spPr>
          <p:txBody>
            <a:bodyPr/>
            <a:lstStyle/>
            <a:p/>
          </p:txBody>
        </p:sp>
        <p:sp>
          <p:nvSpPr>
            <p:cNvPr id="182" name="tx182"/>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473.2</a:t>
              </a:r>
            </a:p>
          </p:txBody>
        </p:sp>
        <p:sp>
          <p:nvSpPr>
            <p:cNvPr id="183" name="tx183"/>
            <p:cNvSpPr/>
            <p:nvPr/>
          </p:nvSpPr>
          <p:spPr>
            <a:xfrm>
              <a:off x="7535749"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437.6</a:t>
              </a:r>
            </a:p>
          </p:txBody>
        </p:sp>
        <p:sp>
          <p:nvSpPr>
            <p:cNvPr id="184" name="tx184"/>
            <p:cNvSpPr/>
            <p:nvPr/>
          </p:nvSpPr>
          <p:spPr>
            <a:xfrm>
              <a:off x="7539250"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437.9</a:t>
              </a:r>
            </a:p>
          </p:txBody>
        </p:sp>
        <p:sp>
          <p:nvSpPr>
            <p:cNvPr id="185" name="tx185"/>
            <p:cNvSpPr/>
            <p:nvPr/>
          </p:nvSpPr>
          <p:spPr>
            <a:xfrm>
              <a:off x="4394566" y="59790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459</a:t>
              </a:r>
            </a:p>
          </p:txBody>
        </p:sp>
        <p:sp>
          <p:nvSpPr>
            <p:cNvPr id="186" name="tx186"/>
            <p:cNvSpPr/>
            <p:nvPr/>
          </p:nvSpPr>
          <p:spPr>
            <a:xfrm>
              <a:off x="7666872" y="598040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87" name="tx187"/>
            <p:cNvSpPr/>
            <p:nvPr/>
          </p:nvSpPr>
          <p:spPr>
            <a:xfrm>
              <a:off x="4079148"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420.1</a:t>
              </a:r>
            </a:p>
          </p:txBody>
        </p:sp>
        <p:sp>
          <p:nvSpPr>
            <p:cNvPr id="188" name="tx188"/>
            <p:cNvSpPr/>
            <p:nvPr/>
          </p:nvSpPr>
          <p:spPr>
            <a:xfrm>
              <a:off x="7149437"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189" name="tx189"/>
            <p:cNvSpPr/>
            <p:nvPr/>
          </p:nvSpPr>
          <p:spPr>
            <a:xfrm>
              <a:off x="4095525" y="56563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416</a:t>
              </a:r>
            </a:p>
          </p:txBody>
        </p:sp>
        <p:sp>
          <p:nvSpPr>
            <p:cNvPr id="190" name="tx190"/>
            <p:cNvSpPr/>
            <p:nvPr/>
          </p:nvSpPr>
          <p:spPr>
            <a:xfrm>
              <a:off x="712227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56900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6" name="tx196"/>
            <p:cNvSpPr/>
            <p:nvPr/>
          </p:nvSpPr>
          <p:spPr>
            <a:xfrm>
              <a:off x="395827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7" name="tx197"/>
            <p:cNvSpPr/>
            <p:nvPr/>
          </p:nvSpPr>
          <p:spPr>
            <a:xfrm>
              <a:off x="5347548"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8" name="tx198"/>
            <p:cNvSpPr/>
            <p:nvPr/>
          </p:nvSpPr>
          <p:spPr>
            <a:xfrm>
              <a:off x="673682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9" name="tx199"/>
            <p:cNvSpPr/>
            <p:nvPr/>
          </p:nvSpPr>
          <p:spPr>
            <a:xfrm>
              <a:off x="812609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(95%) was lower than in 2019 (97%).
The number of children vaccinated with MCV1 decreased 9% compared to in 2019.
The number of surviving infants decreased approximately 7%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33546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10111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186677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71829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48394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28541" y="4491482"/>
              <a:ext cx="416196" cy="461150"/>
            </a:xfrm>
            <a:prstGeom prst="rect">
              <a:avLst/>
            </a:prstGeom>
            <a:solidFill>
              <a:srgbClr val="1CABE2">
                <a:alpha val="100000"/>
              </a:srgbClr>
            </a:solidFill>
          </p:spPr>
          <p:txBody>
            <a:bodyPr/>
            <a:lstStyle/>
            <a:p/>
          </p:txBody>
        </p:sp>
        <p:sp>
          <p:nvSpPr>
            <p:cNvPr id="25" name="rc25"/>
            <p:cNvSpPr/>
            <p:nvPr/>
          </p:nvSpPr>
          <p:spPr>
            <a:xfrm>
              <a:off x="1490981" y="4907209"/>
              <a:ext cx="416196" cy="45423"/>
            </a:xfrm>
            <a:prstGeom prst="rect">
              <a:avLst/>
            </a:prstGeom>
            <a:solidFill>
              <a:srgbClr val="1CABE2">
                <a:alpha val="100000"/>
              </a:srgbClr>
            </a:solidFill>
          </p:spPr>
          <p:txBody>
            <a:bodyPr/>
            <a:lstStyle/>
            <a:p/>
          </p:txBody>
        </p:sp>
        <p:sp>
          <p:nvSpPr>
            <p:cNvPr id="26" name="rc26"/>
            <p:cNvSpPr/>
            <p:nvPr/>
          </p:nvSpPr>
          <p:spPr>
            <a:xfrm>
              <a:off x="1953422" y="4897581"/>
              <a:ext cx="416196" cy="55051"/>
            </a:xfrm>
            <a:prstGeom prst="rect">
              <a:avLst/>
            </a:prstGeom>
            <a:solidFill>
              <a:srgbClr val="1CABE2">
                <a:alpha val="100000"/>
              </a:srgbClr>
            </a:solidFill>
          </p:spPr>
          <p:txBody>
            <a:bodyPr/>
            <a:lstStyle/>
            <a:p/>
          </p:txBody>
        </p:sp>
        <p:sp>
          <p:nvSpPr>
            <p:cNvPr id="27" name="rc27"/>
            <p:cNvSpPr/>
            <p:nvPr/>
          </p:nvSpPr>
          <p:spPr>
            <a:xfrm>
              <a:off x="2415863" y="4626272"/>
              <a:ext cx="416196" cy="326360"/>
            </a:xfrm>
            <a:prstGeom prst="rect">
              <a:avLst/>
            </a:prstGeom>
            <a:solidFill>
              <a:srgbClr val="1CABE2">
                <a:alpha val="100000"/>
              </a:srgbClr>
            </a:solidFill>
          </p:spPr>
          <p:txBody>
            <a:bodyPr/>
            <a:lstStyle/>
            <a:p/>
          </p:txBody>
        </p:sp>
        <p:sp>
          <p:nvSpPr>
            <p:cNvPr id="28" name="rc28"/>
            <p:cNvSpPr/>
            <p:nvPr/>
          </p:nvSpPr>
          <p:spPr>
            <a:xfrm>
              <a:off x="2878304" y="4560852"/>
              <a:ext cx="416196" cy="391780"/>
            </a:xfrm>
            <a:prstGeom prst="rect">
              <a:avLst/>
            </a:prstGeom>
            <a:solidFill>
              <a:srgbClr val="1CABE2">
                <a:alpha val="100000"/>
              </a:srgbClr>
            </a:solidFill>
          </p:spPr>
          <p:txBody>
            <a:bodyPr/>
            <a:lstStyle/>
            <a:p/>
          </p:txBody>
        </p:sp>
        <p:sp>
          <p:nvSpPr>
            <p:cNvPr id="29" name="rc29"/>
            <p:cNvSpPr/>
            <p:nvPr/>
          </p:nvSpPr>
          <p:spPr>
            <a:xfrm>
              <a:off x="3340745" y="4534684"/>
              <a:ext cx="416196" cy="417948"/>
            </a:xfrm>
            <a:prstGeom prst="rect">
              <a:avLst/>
            </a:prstGeom>
            <a:solidFill>
              <a:srgbClr val="1CABE2">
                <a:alpha val="100000"/>
              </a:srgbClr>
            </a:solidFill>
          </p:spPr>
          <p:txBody>
            <a:bodyPr/>
            <a:lstStyle/>
            <a:p/>
          </p:txBody>
        </p:sp>
        <p:sp>
          <p:nvSpPr>
            <p:cNvPr id="30" name="rc30"/>
            <p:cNvSpPr/>
            <p:nvPr/>
          </p:nvSpPr>
          <p:spPr>
            <a:xfrm>
              <a:off x="3803185" y="4469264"/>
              <a:ext cx="416196" cy="483368"/>
            </a:xfrm>
            <a:prstGeom prst="rect">
              <a:avLst/>
            </a:prstGeom>
            <a:solidFill>
              <a:srgbClr val="1CABE2">
                <a:alpha val="100000"/>
              </a:srgbClr>
            </a:solidFill>
          </p:spPr>
          <p:txBody>
            <a:bodyPr/>
            <a:lstStyle/>
            <a:p/>
          </p:txBody>
        </p:sp>
        <p:sp>
          <p:nvSpPr>
            <p:cNvPr id="31" name="rc31"/>
            <p:cNvSpPr/>
            <p:nvPr/>
          </p:nvSpPr>
          <p:spPr>
            <a:xfrm>
              <a:off x="4265626" y="4686755"/>
              <a:ext cx="416196" cy="265877"/>
            </a:xfrm>
            <a:prstGeom prst="rect">
              <a:avLst/>
            </a:prstGeom>
            <a:solidFill>
              <a:srgbClr val="1CABE2">
                <a:alpha val="100000"/>
              </a:srgbClr>
            </a:solidFill>
          </p:spPr>
          <p:txBody>
            <a:bodyPr/>
            <a:lstStyle/>
            <a:p/>
          </p:txBody>
        </p:sp>
        <p:sp>
          <p:nvSpPr>
            <p:cNvPr id="32" name="rc32"/>
            <p:cNvSpPr/>
            <p:nvPr/>
          </p:nvSpPr>
          <p:spPr>
            <a:xfrm>
              <a:off x="4728067" y="4834876"/>
              <a:ext cx="416196" cy="117756"/>
            </a:xfrm>
            <a:prstGeom prst="rect">
              <a:avLst/>
            </a:prstGeom>
            <a:solidFill>
              <a:srgbClr val="1CABE2">
                <a:alpha val="100000"/>
              </a:srgbClr>
            </a:solidFill>
          </p:spPr>
          <p:txBody>
            <a:bodyPr/>
            <a:lstStyle/>
            <a:p/>
          </p:txBody>
        </p:sp>
        <p:sp>
          <p:nvSpPr>
            <p:cNvPr id="33" name="rc33"/>
            <p:cNvSpPr/>
            <p:nvPr/>
          </p:nvSpPr>
          <p:spPr>
            <a:xfrm>
              <a:off x="5190508" y="4921033"/>
              <a:ext cx="416196" cy="31599"/>
            </a:xfrm>
            <a:prstGeom prst="rect">
              <a:avLst/>
            </a:prstGeom>
            <a:solidFill>
              <a:srgbClr val="1CABE2">
                <a:alpha val="100000"/>
              </a:srgbClr>
            </a:solidFill>
          </p:spPr>
          <p:txBody>
            <a:bodyPr/>
            <a:lstStyle/>
            <a:p/>
          </p:txBody>
        </p:sp>
        <p:sp>
          <p:nvSpPr>
            <p:cNvPr id="34" name="rc34"/>
            <p:cNvSpPr/>
            <p:nvPr/>
          </p:nvSpPr>
          <p:spPr>
            <a:xfrm>
              <a:off x="5652949" y="4901037"/>
              <a:ext cx="416196" cy="51595"/>
            </a:xfrm>
            <a:prstGeom prst="rect">
              <a:avLst/>
            </a:prstGeom>
            <a:solidFill>
              <a:srgbClr val="1CABE2">
                <a:alpha val="100000"/>
              </a:srgbClr>
            </a:solidFill>
          </p:spPr>
          <p:txBody>
            <a:bodyPr/>
            <a:lstStyle/>
            <a:p/>
          </p:txBody>
        </p:sp>
        <p:sp>
          <p:nvSpPr>
            <p:cNvPr id="35" name="rc35"/>
            <p:cNvSpPr/>
            <p:nvPr/>
          </p:nvSpPr>
          <p:spPr>
            <a:xfrm>
              <a:off x="6115389" y="4458402"/>
              <a:ext cx="416196" cy="494230"/>
            </a:xfrm>
            <a:prstGeom prst="rect">
              <a:avLst/>
            </a:prstGeom>
            <a:solidFill>
              <a:srgbClr val="1CABE2">
                <a:alpha val="100000"/>
              </a:srgbClr>
            </a:solidFill>
          </p:spPr>
          <p:txBody>
            <a:bodyPr/>
            <a:lstStyle/>
            <a:p/>
          </p:txBody>
        </p:sp>
        <p:sp>
          <p:nvSpPr>
            <p:cNvPr id="36" name="rc36"/>
            <p:cNvSpPr/>
            <p:nvPr/>
          </p:nvSpPr>
          <p:spPr>
            <a:xfrm>
              <a:off x="6577830" y="4016754"/>
              <a:ext cx="416196" cy="935878"/>
            </a:xfrm>
            <a:prstGeom prst="rect">
              <a:avLst/>
            </a:prstGeom>
            <a:solidFill>
              <a:srgbClr val="1CABE2">
                <a:alpha val="100000"/>
              </a:srgbClr>
            </a:solidFill>
          </p:spPr>
          <p:txBody>
            <a:bodyPr/>
            <a:lstStyle/>
            <a:p/>
          </p:txBody>
        </p:sp>
        <p:sp>
          <p:nvSpPr>
            <p:cNvPr id="37" name="rc37"/>
            <p:cNvSpPr/>
            <p:nvPr/>
          </p:nvSpPr>
          <p:spPr>
            <a:xfrm>
              <a:off x="7040271" y="4730204"/>
              <a:ext cx="416196" cy="222428"/>
            </a:xfrm>
            <a:prstGeom prst="rect">
              <a:avLst/>
            </a:prstGeom>
            <a:solidFill>
              <a:srgbClr val="1CABE2">
                <a:alpha val="100000"/>
              </a:srgbClr>
            </a:solidFill>
          </p:spPr>
          <p:txBody>
            <a:bodyPr/>
            <a:lstStyle/>
            <a:p/>
          </p:txBody>
        </p:sp>
        <p:sp>
          <p:nvSpPr>
            <p:cNvPr id="38" name="pl38"/>
            <p:cNvSpPr/>
            <p:nvPr/>
          </p:nvSpPr>
          <p:spPr>
            <a:xfrm>
              <a:off x="1236639" y="1895428"/>
              <a:ext cx="6011730" cy="187175"/>
            </a:xfrm>
            <a:custGeom>
              <a:avLst/>
              <a:pathLst>
                <a:path w="6011730" h="187175">
                  <a:moveTo>
                    <a:pt x="0" y="93587"/>
                  </a:moveTo>
                  <a:lnTo>
                    <a:pt x="462440" y="93587"/>
                  </a:lnTo>
                  <a:lnTo>
                    <a:pt x="924881" y="187175"/>
                  </a:lnTo>
                  <a:lnTo>
                    <a:pt x="1387322" y="155979"/>
                  </a:lnTo>
                  <a:lnTo>
                    <a:pt x="1849763" y="62391"/>
                  </a:lnTo>
                  <a:lnTo>
                    <a:pt x="2312204" y="62391"/>
                  </a:lnTo>
                  <a:lnTo>
                    <a:pt x="2774644" y="0"/>
                  </a:lnTo>
                  <a:lnTo>
                    <a:pt x="3237085" y="31195"/>
                  </a:lnTo>
                  <a:lnTo>
                    <a:pt x="3699526" y="93587"/>
                  </a:lnTo>
                  <a:lnTo>
                    <a:pt x="4161967" y="62391"/>
                  </a:lnTo>
                  <a:lnTo>
                    <a:pt x="4624408" y="62391"/>
                  </a:lnTo>
                  <a:lnTo>
                    <a:pt x="5086848" y="62391"/>
                  </a:lnTo>
                  <a:lnTo>
                    <a:pt x="5549289" y="62391"/>
                  </a:lnTo>
                  <a:lnTo>
                    <a:pt x="6011730" y="93587"/>
                  </a:lnTo>
                </a:path>
              </a:pathLst>
            </a:custGeom>
            <a:ln w="27101" cap="flat">
              <a:solidFill>
                <a:srgbClr val="00833D">
                  <a:alpha val="100000"/>
                </a:srgbClr>
              </a:solidFill>
              <a:prstDash val="solid"/>
              <a:round/>
            </a:ln>
          </p:spPr>
          <p:txBody>
            <a:bodyPr/>
            <a:lstStyle/>
            <a:p/>
          </p:txBody>
        </p:sp>
        <p:sp>
          <p:nvSpPr>
            <p:cNvPr id="39" name="pl39"/>
            <p:cNvSpPr/>
            <p:nvPr/>
          </p:nvSpPr>
          <p:spPr>
            <a:xfrm>
              <a:off x="1236639" y="1864232"/>
              <a:ext cx="6011730" cy="467939"/>
            </a:xfrm>
            <a:custGeom>
              <a:avLst/>
              <a:pathLst>
                <a:path w="6011730" h="467939">
                  <a:moveTo>
                    <a:pt x="0" y="0"/>
                  </a:moveTo>
                  <a:lnTo>
                    <a:pt x="462440" y="0"/>
                  </a:lnTo>
                  <a:lnTo>
                    <a:pt x="924881" y="0"/>
                  </a:lnTo>
                  <a:lnTo>
                    <a:pt x="1387322" y="0"/>
                  </a:lnTo>
                  <a:lnTo>
                    <a:pt x="1849763" y="0"/>
                  </a:lnTo>
                  <a:lnTo>
                    <a:pt x="2312204" y="0"/>
                  </a:lnTo>
                  <a:lnTo>
                    <a:pt x="2774644" y="343155"/>
                  </a:lnTo>
                  <a:lnTo>
                    <a:pt x="3237085" y="374351"/>
                  </a:lnTo>
                  <a:lnTo>
                    <a:pt x="3699526" y="467939"/>
                  </a:lnTo>
                  <a:lnTo>
                    <a:pt x="4161967" y="31195"/>
                  </a:lnTo>
                  <a:lnTo>
                    <a:pt x="4624408" y="93587"/>
                  </a:lnTo>
                  <a:lnTo>
                    <a:pt x="5086848" y="124783"/>
                  </a:lnTo>
                  <a:lnTo>
                    <a:pt x="5549289" y="187175"/>
                  </a:lnTo>
                  <a:lnTo>
                    <a:pt x="6011730" y="467939"/>
                  </a:lnTo>
                </a:path>
              </a:pathLst>
            </a:custGeom>
            <a:ln w="27101" cap="flat">
              <a:solidFill>
                <a:srgbClr val="002759">
                  <a:alpha val="100000"/>
                </a:srgbClr>
              </a:solidFill>
              <a:prstDash val="solid"/>
              <a:round/>
            </a:ln>
          </p:spPr>
          <p:txBody>
            <a:bodyPr/>
            <a:lstStyle/>
            <a:p/>
          </p:txBody>
        </p:sp>
        <p:sp>
          <p:nvSpPr>
            <p:cNvPr id="40" name="pt40"/>
            <p:cNvSpPr/>
            <p:nvPr/>
          </p:nvSpPr>
          <p:spPr>
            <a:xfrm>
              <a:off x="1205038"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667479"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129919"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592360"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054801"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517242"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79683"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42123"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04564"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367005"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829446"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91887"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754327"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216768"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205038"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667479"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29919"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592360"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054801"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517242"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979683"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42123"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904564"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367005"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829446"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291887"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754327" y="20198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216768"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87437" y="434621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1,868</a:t>
              </a:r>
            </a:p>
          </p:txBody>
        </p:sp>
        <p:sp>
          <p:nvSpPr>
            <p:cNvPr id="69" name="tx69"/>
            <p:cNvSpPr/>
            <p:nvPr/>
          </p:nvSpPr>
          <p:spPr>
            <a:xfrm>
              <a:off x="1599602" y="477736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184</a:t>
              </a:r>
            </a:p>
          </p:txBody>
        </p:sp>
        <p:sp>
          <p:nvSpPr>
            <p:cNvPr id="70" name="tx70"/>
            <p:cNvSpPr/>
            <p:nvPr/>
          </p:nvSpPr>
          <p:spPr>
            <a:xfrm>
              <a:off x="2062043" y="476768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223</a:t>
              </a:r>
            </a:p>
          </p:txBody>
        </p:sp>
        <p:sp>
          <p:nvSpPr>
            <p:cNvPr id="71" name="tx71"/>
            <p:cNvSpPr/>
            <p:nvPr/>
          </p:nvSpPr>
          <p:spPr>
            <a:xfrm>
              <a:off x="2474759" y="448100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1,322</a:t>
              </a:r>
            </a:p>
          </p:txBody>
        </p:sp>
        <p:sp>
          <p:nvSpPr>
            <p:cNvPr id="72" name="tx72"/>
            <p:cNvSpPr/>
            <p:nvPr/>
          </p:nvSpPr>
          <p:spPr>
            <a:xfrm>
              <a:off x="2937200" y="441558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1,587</a:t>
              </a:r>
            </a:p>
          </p:txBody>
        </p:sp>
        <p:sp>
          <p:nvSpPr>
            <p:cNvPr id="73" name="tx73"/>
            <p:cNvSpPr/>
            <p:nvPr/>
          </p:nvSpPr>
          <p:spPr>
            <a:xfrm>
              <a:off x="3399641" y="438941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1,693</a:t>
              </a:r>
            </a:p>
          </p:txBody>
        </p:sp>
        <p:sp>
          <p:nvSpPr>
            <p:cNvPr id="74" name="tx74"/>
            <p:cNvSpPr/>
            <p:nvPr/>
          </p:nvSpPr>
          <p:spPr>
            <a:xfrm>
              <a:off x="3862081" y="432399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1,958</a:t>
              </a:r>
            </a:p>
          </p:txBody>
        </p:sp>
        <p:sp>
          <p:nvSpPr>
            <p:cNvPr id="75" name="tx75"/>
            <p:cNvSpPr/>
            <p:nvPr/>
          </p:nvSpPr>
          <p:spPr>
            <a:xfrm>
              <a:off x="4324522" y="45414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1,077</a:t>
              </a:r>
            </a:p>
          </p:txBody>
        </p:sp>
        <p:sp>
          <p:nvSpPr>
            <p:cNvPr id="76" name="tx76"/>
            <p:cNvSpPr/>
            <p:nvPr/>
          </p:nvSpPr>
          <p:spPr>
            <a:xfrm>
              <a:off x="4836687" y="4706839"/>
              <a:ext cx="198955"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477</a:t>
              </a:r>
            </a:p>
          </p:txBody>
        </p:sp>
        <p:sp>
          <p:nvSpPr>
            <p:cNvPr id="77" name="tx77"/>
            <p:cNvSpPr/>
            <p:nvPr/>
          </p:nvSpPr>
          <p:spPr>
            <a:xfrm>
              <a:off x="5299128" y="479119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128</a:t>
              </a:r>
            </a:p>
          </p:txBody>
        </p:sp>
        <p:sp>
          <p:nvSpPr>
            <p:cNvPr id="78" name="tx78"/>
            <p:cNvSpPr/>
            <p:nvPr/>
          </p:nvSpPr>
          <p:spPr>
            <a:xfrm>
              <a:off x="5761569" y="477119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209</a:t>
              </a:r>
            </a:p>
          </p:txBody>
        </p:sp>
        <p:sp>
          <p:nvSpPr>
            <p:cNvPr id="79" name="tx79"/>
            <p:cNvSpPr/>
            <p:nvPr/>
          </p:nvSpPr>
          <p:spPr>
            <a:xfrm>
              <a:off x="6174285" y="431312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2,002</a:t>
              </a:r>
            </a:p>
          </p:txBody>
        </p:sp>
        <p:sp>
          <p:nvSpPr>
            <p:cNvPr id="80" name="tx80"/>
            <p:cNvSpPr/>
            <p:nvPr/>
          </p:nvSpPr>
          <p:spPr>
            <a:xfrm>
              <a:off x="6636726"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3,791</a:t>
              </a:r>
            </a:p>
          </p:txBody>
        </p:sp>
        <p:sp>
          <p:nvSpPr>
            <p:cNvPr id="81" name="tx81"/>
            <p:cNvSpPr/>
            <p:nvPr/>
          </p:nvSpPr>
          <p:spPr>
            <a:xfrm>
              <a:off x="7148891" y="460036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901</a:t>
              </a:r>
            </a:p>
          </p:txBody>
        </p:sp>
        <p:sp>
          <p:nvSpPr>
            <p:cNvPr id="82" name="pl82"/>
            <p:cNvSpPr/>
            <p:nvPr/>
          </p:nvSpPr>
          <p:spPr>
            <a:xfrm>
              <a:off x="7267560" y="1989031"/>
              <a:ext cx="594743" cy="476"/>
            </a:xfrm>
            <a:custGeom>
              <a:avLst/>
              <a:pathLst>
                <a:path w="594743" h="476">
                  <a:moveTo>
                    <a:pt x="594743" y="476"/>
                  </a:moveTo>
                  <a:lnTo>
                    <a:pt x="0" y="0"/>
                  </a:lnTo>
                </a:path>
              </a:pathLst>
            </a:custGeom>
          </p:spPr>
          <p:txBody>
            <a:bodyPr/>
            <a:lstStyle/>
            <a:p/>
          </p:txBody>
        </p:sp>
        <p:sp>
          <p:nvSpPr>
            <p:cNvPr id="83" name="pl83"/>
            <p:cNvSpPr/>
            <p:nvPr/>
          </p:nvSpPr>
          <p:spPr>
            <a:xfrm>
              <a:off x="7267560" y="2332194"/>
              <a:ext cx="594743" cy="695"/>
            </a:xfrm>
            <a:custGeom>
              <a:avLst/>
              <a:pathLst>
                <a:path w="594743" h="695">
                  <a:moveTo>
                    <a:pt x="594743" y="695"/>
                  </a:moveTo>
                  <a:lnTo>
                    <a:pt x="0" y="0"/>
                  </a:lnTo>
                </a:path>
              </a:pathLst>
            </a:custGeom>
          </p:spPr>
          <p:txBody>
            <a:bodyPr/>
            <a:lstStyle/>
            <a:p/>
          </p:txBody>
        </p:sp>
        <p:sp>
          <p:nvSpPr>
            <p:cNvPr id="84" name="pg84"/>
            <p:cNvSpPr/>
            <p:nvPr/>
          </p:nvSpPr>
          <p:spPr>
            <a:xfrm>
              <a:off x="7793724" y="190110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194222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95%</a:t>
              </a:r>
            </a:p>
          </p:txBody>
        </p:sp>
        <p:sp>
          <p:nvSpPr>
            <p:cNvPr id="86" name="pg86"/>
            <p:cNvSpPr/>
            <p:nvPr/>
          </p:nvSpPr>
          <p:spPr>
            <a:xfrm>
              <a:off x="7793724" y="224449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228561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84%</a:t>
              </a:r>
            </a:p>
          </p:txBody>
        </p:sp>
        <p:sp>
          <p:nvSpPr>
            <p:cNvPr id="88" name="rc88"/>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89" name="tx89"/>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78734" y="365447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1" name="tx91"/>
            <p:cNvSpPr/>
            <p:nvPr/>
          </p:nvSpPr>
          <p:spPr>
            <a:xfrm>
              <a:off x="508103" y="242013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2" name="tx92"/>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3315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479394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568843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150847"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661331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7075760"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7" name="tx117"/>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pl119"/>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t120"/>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l121"/>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2" name="pt122"/>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3" name="tx123"/>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4" name="tx124"/>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5" name="rc125"/>
            <p:cNvSpPr/>
            <p:nvPr/>
          </p:nvSpPr>
          <p:spPr>
            <a:xfrm>
              <a:off x="5664595" y="5900002"/>
              <a:ext cx="201456" cy="201456"/>
            </a:xfrm>
            <a:prstGeom prst="rect">
              <a:avLst/>
            </a:prstGeom>
            <a:solidFill>
              <a:srgbClr val="1CABE2">
                <a:alpha val="100000"/>
              </a:srgbClr>
            </a:solidFill>
          </p:spPr>
          <p:txBody>
            <a:bodyPr/>
            <a:lstStyle/>
            <a:p/>
          </p:txBody>
        </p:sp>
        <p:sp>
          <p:nvSpPr>
            <p:cNvPr id="126" name="tx126"/>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7" name="tx127"/>
            <p:cNvSpPr/>
            <p:nvPr/>
          </p:nvSpPr>
          <p:spPr>
            <a:xfrm>
              <a:off x="2040095" y="1334104"/>
              <a:ext cx="55146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Malaysia, 2012-2025</a:t>
              </a:r>
            </a:p>
          </p:txBody>
        </p:sp>
        <p:sp>
          <p:nvSpPr>
            <p:cNvPr id="128" name="tx12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0" name="tx13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1" name="tx13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901 confirmed measles cases in Malaysia. In the same year, MCV1 coverage was 95% and MCV2 coverage was 84%.
The number of cases in 2025 was 76% lower than in 2024 (n=3,791).
The highest number of measles cases was reported in 2024 (n=3,791). In this year, MCV1 coverage was 96%.
There were measles-containing vaccine supplementary immunization activities/campaigns in 2022, 2023, 2024, 2025, and 2025.</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Malaysia saw a decrease in measles cases compared with 2024, while MCV1 coverage was 95% and MCV2 coverage was 84%.</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88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6659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545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431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330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021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3102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5988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87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4163970"/>
              <a:ext cx="3520101" cy="569123"/>
            </a:xfrm>
            <a:custGeom>
              <a:avLst/>
              <a:pathLst>
                <a:path w="3520101" h="569123">
                  <a:moveTo>
                    <a:pt x="0" y="569123"/>
                  </a:moveTo>
                  <a:lnTo>
                    <a:pt x="140804" y="284561"/>
                  </a:lnTo>
                  <a:lnTo>
                    <a:pt x="281608" y="0"/>
                  </a:lnTo>
                  <a:lnTo>
                    <a:pt x="422412" y="569123"/>
                  </a:lnTo>
                  <a:lnTo>
                    <a:pt x="563216" y="426842"/>
                  </a:lnTo>
                  <a:lnTo>
                    <a:pt x="704020" y="569123"/>
                  </a:lnTo>
                  <a:lnTo>
                    <a:pt x="844824" y="426842"/>
                  </a:lnTo>
                  <a:lnTo>
                    <a:pt x="985628" y="426842"/>
                  </a:lnTo>
                  <a:lnTo>
                    <a:pt x="1126432" y="426842"/>
                  </a:lnTo>
                  <a:lnTo>
                    <a:pt x="1267236" y="426842"/>
                  </a:lnTo>
                  <a:lnTo>
                    <a:pt x="1408040" y="284561"/>
                  </a:lnTo>
                  <a:lnTo>
                    <a:pt x="1548844" y="426842"/>
                  </a:lnTo>
                  <a:lnTo>
                    <a:pt x="1689648" y="426842"/>
                  </a:lnTo>
                  <a:lnTo>
                    <a:pt x="1830452" y="284561"/>
                  </a:lnTo>
                  <a:lnTo>
                    <a:pt x="1971256" y="284561"/>
                  </a:lnTo>
                  <a:lnTo>
                    <a:pt x="2112061" y="569123"/>
                  </a:lnTo>
                  <a:lnTo>
                    <a:pt x="2252865" y="426842"/>
                  </a:lnTo>
                  <a:lnTo>
                    <a:pt x="2393669" y="569123"/>
                  </a:lnTo>
                  <a:lnTo>
                    <a:pt x="2534473" y="569123"/>
                  </a:lnTo>
                  <a:lnTo>
                    <a:pt x="2675277" y="426842"/>
                  </a:lnTo>
                  <a:lnTo>
                    <a:pt x="2816081" y="569123"/>
                  </a:lnTo>
                  <a:lnTo>
                    <a:pt x="2956885" y="569123"/>
                  </a:lnTo>
                  <a:lnTo>
                    <a:pt x="3097689" y="569123"/>
                  </a:lnTo>
                  <a:lnTo>
                    <a:pt x="3238493" y="569123"/>
                  </a:lnTo>
                  <a:lnTo>
                    <a:pt x="3379297" y="569123"/>
                  </a:lnTo>
                  <a:lnTo>
                    <a:pt x="3520101" y="569123"/>
                  </a:lnTo>
                </a:path>
              </a:pathLst>
            </a:custGeom>
            <a:ln w="27101" cap="flat">
              <a:solidFill>
                <a:srgbClr val="0058AB">
                  <a:alpha val="80000"/>
                </a:srgbClr>
              </a:solidFill>
              <a:prstDash val="solid"/>
              <a:round/>
            </a:ln>
          </p:spPr>
          <p:txBody>
            <a:bodyPr/>
            <a:lstStyle/>
            <a:p/>
          </p:txBody>
        </p:sp>
        <p:sp>
          <p:nvSpPr>
            <p:cNvPr id="23" name="pl23"/>
            <p:cNvSpPr/>
            <p:nvPr/>
          </p:nvSpPr>
          <p:spPr>
            <a:xfrm>
              <a:off x="943464" y="2883441"/>
              <a:ext cx="3520101" cy="1280528"/>
            </a:xfrm>
            <a:custGeom>
              <a:avLst/>
              <a:pathLst>
                <a:path w="3520101" h="1280528">
                  <a:moveTo>
                    <a:pt x="0" y="0"/>
                  </a:moveTo>
                  <a:lnTo>
                    <a:pt x="140804" y="142280"/>
                  </a:lnTo>
                  <a:lnTo>
                    <a:pt x="281608" y="0"/>
                  </a:lnTo>
                  <a:lnTo>
                    <a:pt x="422412" y="284561"/>
                  </a:lnTo>
                  <a:lnTo>
                    <a:pt x="563216" y="426842"/>
                  </a:lnTo>
                  <a:lnTo>
                    <a:pt x="704020" y="284561"/>
                  </a:lnTo>
                  <a:lnTo>
                    <a:pt x="844824" y="426842"/>
                  </a:lnTo>
                  <a:lnTo>
                    <a:pt x="985628" y="426842"/>
                  </a:lnTo>
                  <a:lnTo>
                    <a:pt x="1126432" y="711404"/>
                  </a:lnTo>
                  <a:lnTo>
                    <a:pt x="1267236" y="853685"/>
                  </a:lnTo>
                  <a:lnTo>
                    <a:pt x="1408040" y="995966"/>
                  </a:lnTo>
                  <a:lnTo>
                    <a:pt x="1548844" y="995966"/>
                  </a:lnTo>
                  <a:lnTo>
                    <a:pt x="1689648" y="995966"/>
                  </a:lnTo>
                  <a:lnTo>
                    <a:pt x="1830452" y="995966"/>
                  </a:lnTo>
                  <a:lnTo>
                    <a:pt x="1971256" y="1138247"/>
                  </a:lnTo>
                  <a:lnTo>
                    <a:pt x="2112061" y="1138247"/>
                  </a:lnTo>
                  <a:lnTo>
                    <a:pt x="2252865" y="1138247"/>
                  </a:lnTo>
                  <a:lnTo>
                    <a:pt x="2393669" y="1138247"/>
                  </a:lnTo>
                  <a:lnTo>
                    <a:pt x="2534473" y="1280528"/>
                  </a:lnTo>
                  <a:lnTo>
                    <a:pt x="2675277" y="1280528"/>
                  </a:lnTo>
                  <a:lnTo>
                    <a:pt x="2816081" y="1138247"/>
                  </a:lnTo>
                  <a:lnTo>
                    <a:pt x="2956885" y="995966"/>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24" name="pl24"/>
            <p:cNvSpPr/>
            <p:nvPr/>
          </p:nvSpPr>
          <p:spPr>
            <a:xfrm>
              <a:off x="943464" y="3310284"/>
              <a:ext cx="3520101" cy="1280528"/>
            </a:xfrm>
            <a:custGeom>
              <a:avLst/>
              <a:pathLst>
                <a:path w="3520101" h="1280528">
                  <a:moveTo>
                    <a:pt x="0" y="0"/>
                  </a:moveTo>
                  <a:lnTo>
                    <a:pt x="140804" y="142280"/>
                  </a:lnTo>
                  <a:lnTo>
                    <a:pt x="281608" y="0"/>
                  </a:lnTo>
                  <a:lnTo>
                    <a:pt x="422412" y="142280"/>
                  </a:lnTo>
                  <a:lnTo>
                    <a:pt x="563216" y="284561"/>
                  </a:lnTo>
                  <a:lnTo>
                    <a:pt x="704020" y="284561"/>
                  </a:lnTo>
                  <a:lnTo>
                    <a:pt x="844824" y="426842"/>
                  </a:lnTo>
                  <a:lnTo>
                    <a:pt x="985628" y="569123"/>
                  </a:lnTo>
                  <a:lnTo>
                    <a:pt x="1126432" y="853685"/>
                  </a:lnTo>
                  <a:lnTo>
                    <a:pt x="1267236" y="1138247"/>
                  </a:lnTo>
                  <a:lnTo>
                    <a:pt x="1408040" y="1138247"/>
                  </a:lnTo>
                  <a:lnTo>
                    <a:pt x="1548844" y="1138247"/>
                  </a:lnTo>
                  <a:lnTo>
                    <a:pt x="1689648" y="1280528"/>
                  </a:lnTo>
                  <a:lnTo>
                    <a:pt x="1830452" y="995966"/>
                  </a:lnTo>
                  <a:lnTo>
                    <a:pt x="1971256" y="1138247"/>
                  </a:lnTo>
                  <a:lnTo>
                    <a:pt x="2112061" y="1138247"/>
                  </a:lnTo>
                  <a:lnTo>
                    <a:pt x="2252865" y="1138247"/>
                  </a:lnTo>
                  <a:lnTo>
                    <a:pt x="2393669" y="1138247"/>
                  </a:lnTo>
                  <a:lnTo>
                    <a:pt x="2534473" y="1138247"/>
                  </a:lnTo>
                  <a:lnTo>
                    <a:pt x="2675277" y="1138247"/>
                  </a:lnTo>
                  <a:lnTo>
                    <a:pt x="2816081" y="1138247"/>
                  </a:lnTo>
                  <a:lnTo>
                    <a:pt x="2956885" y="995966"/>
                  </a:lnTo>
                  <a:lnTo>
                    <a:pt x="3097689" y="1138247"/>
                  </a:lnTo>
                  <a:lnTo>
                    <a:pt x="3238493" y="995966"/>
                  </a:lnTo>
                  <a:lnTo>
                    <a:pt x="3379297" y="995966"/>
                  </a:lnTo>
                  <a:lnTo>
                    <a:pt x="3520101" y="1138247"/>
                  </a:lnTo>
                </a:path>
              </a:pathLst>
            </a:custGeom>
            <a:ln w="27101" cap="flat">
              <a:solidFill>
                <a:srgbClr val="00833D">
                  <a:alpha val="80000"/>
                </a:srgbClr>
              </a:solidFill>
              <a:prstDash val="solid"/>
              <a:round/>
            </a:ln>
          </p:spPr>
          <p:txBody>
            <a:bodyPr/>
            <a:lstStyle/>
            <a:p/>
          </p:txBody>
        </p:sp>
        <p:sp>
          <p:nvSpPr>
            <p:cNvPr id="25" name="pl25"/>
            <p:cNvSpPr/>
            <p:nvPr/>
          </p:nvSpPr>
          <p:spPr>
            <a:xfrm>
              <a:off x="943464" y="4163970"/>
              <a:ext cx="3520101" cy="569123"/>
            </a:xfrm>
            <a:custGeom>
              <a:avLst/>
              <a:pathLst>
                <a:path w="3520101" h="569123">
                  <a:moveTo>
                    <a:pt x="0" y="569123"/>
                  </a:moveTo>
                  <a:lnTo>
                    <a:pt x="140804" y="284561"/>
                  </a:lnTo>
                  <a:lnTo>
                    <a:pt x="281608" y="0"/>
                  </a:lnTo>
                  <a:lnTo>
                    <a:pt x="422412" y="569123"/>
                  </a:lnTo>
                  <a:lnTo>
                    <a:pt x="563216" y="426842"/>
                  </a:lnTo>
                  <a:lnTo>
                    <a:pt x="704020" y="569123"/>
                  </a:lnTo>
                  <a:lnTo>
                    <a:pt x="844824" y="426842"/>
                  </a:lnTo>
                  <a:lnTo>
                    <a:pt x="985628" y="426842"/>
                  </a:lnTo>
                  <a:lnTo>
                    <a:pt x="1126432" y="426842"/>
                  </a:lnTo>
                  <a:lnTo>
                    <a:pt x="1267236" y="426842"/>
                  </a:lnTo>
                  <a:lnTo>
                    <a:pt x="1408040" y="284561"/>
                  </a:lnTo>
                  <a:lnTo>
                    <a:pt x="1548844" y="426842"/>
                  </a:lnTo>
                  <a:lnTo>
                    <a:pt x="1689648" y="426842"/>
                  </a:lnTo>
                  <a:lnTo>
                    <a:pt x="1830452" y="284561"/>
                  </a:lnTo>
                  <a:lnTo>
                    <a:pt x="1971256" y="284561"/>
                  </a:lnTo>
                  <a:lnTo>
                    <a:pt x="2112061" y="569123"/>
                  </a:lnTo>
                  <a:lnTo>
                    <a:pt x="2252865" y="426842"/>
                  </a:lnTo>
                  <a:lnTo>
                    <a:pt x="2393669" y="569123"/>
                  </a:lnTo>
                  <a:lnTo>
                    <a:pt x="2534473" y="569123"/>
                  </a:lnTo>
                  <a:lnTo>
                    <a:pt x="2675277" y="426842"/>
                  </a:lnTo>
                  <a:lnTo>
                    <a:pt x="2816081" y="569123"/>
                  </a:lnTo>
                  <a:lnTo>
                    <a:pt x="2956885" y="569123"/>
                  </a:lnTo>
                  <a:lnTo>
                    <a:pt x="3097689" y="569123"/>
                  </a:lnTo>
                  <a:lnTo>
                    <a:pt x="3238493" y="569123"/>
                  </a:lnTo>
                  <a:lnTo>
                    <a:pt x="3379297" y="569123"/>
                  </a:lnTo>
                  <a:lnTo>
                    <a:pt x="3520101" y="569123"/>
                  </a:lnTo>
                </a:path>
              </a:pathLst>
            </a:custGeom>
            <a:ln w="43362" cap="flat">
              <a:solidFill>
                <a:srgbClr val="000000">
                  <a:alpha val="100000"/>
                </a:srgbClr>
              </a:solidFill>
              <a:prstDash val="solid"/>
              <a:round/>
            </a:ln>
          </p:spPr>
          <p:txBody>
            <a:bodyPr/>
            <a:lstStyle/>
            <a:p/>
          </p:txBody>
        </p:sp>
        <p:sp>
          <p:nvSpPr>
            <p:cNvPr id="26" name="pl26"/>
            <p:cNvSpPr/>
            <p:nvPr/>
          </p:nvSpPr>
          <p:spPr>
            <a:xfrm>
              <a:off x="943464" y="4163970"/>
              <a:ext cx="3520101" cy="569123"/>
            </a:xfrm>
            <a:custGeom>
              <a:avLst/>
              <a:pathLst>
                <a:path w="3520101" h="569123">
                  <a:moveTo>
                    <a:pt x="0" y="569123"/>
                  </a:moveTo>
                  <a:lnTo>
                    <a:pt x="140804" y="284561"/>
                  </a:lnTo>
                  <a:lnTo>
                    <a:pt x="281608" y="0"/>
                  </a:lnTo>
                  <a:lnTo>
                    <a:pt x="422412" y="569123"/>
                  </a:lnTo>
                  <a:lnTo>
                    <a:pt x="563216" y="426842"/>
                  </a:lnTo>
                  <a:lnTo>
                    <a:pt x="704020" y="569123"/>
                  </a:lnTo>
                  <a:lnTo>
                    <a:pt x="844824" y="426842"/>
                  </a:lnTo>
                  <a:lnTo>
                    <a:pt x="985628" y="426842"/>
                  </a:lnTo>
                  <a:lnTo>
                    <a:pt x="1126432" y="426842"/>
                  </a:lnTo>
                  <a:lnTo>
                    <a:pt x="1267236" y="426842"/>
                  </a:lnTo>
                  <a:lnTo>
                    <a:pt x="1408040" y="284561"/>
                  </a:lnTo>
                  <a:lnTo>
                    <a:pt x="1548844" y="426842"/>
                  </a:lnTo>
                  <a:lnTo>
                    <a:pt x="1689648" y="426842"/>
                  </a:lnTo>
                  <a:lnTo>
                    <a:pt x="1830452" y="284561"/>
                  </a:lnTo>
                  <a:lnTo>
                    <a:pt x="1971256" y="284561"/>
                  </a:lnTo>
                  <a:lnTo>
                    <a:pt x="2112061" y="569123"/>
                  </a:lnTo>
                  <a:lnTo>
                    <a:pt x="2252865" y="426842"/>
                  </a:lnTo>
                  <a:lnTo>
                    <a:pt x="2393669" y="569123"/>
                  </a:lnTo>
                  <a:lnTo>
                    <a:pt x="2534473" y="569123"/>
                  </a:lnTo>
                  <a:lnTo>
                    <a:pt x="2675277" y="426842"/>
                  </a:lnTo>
                  <a:lnTo>
                    <a:pt x="2816081" y="569123"/>
                  </a:lnTo>
                  <a:lnTo>
                    <a:pt x="2956885" y="569123"/>
                  </a:lnTo>
                  <a:lnTo>
                    <a:pt x="3097689" y="569123"/>
                  </a:lnTo>
                  <a:lnTo>
                    <a:pt x="3238493" y="569123"/>
                  </a:lnTo>
                  <a:lnTo>
                    <a:pt x="3379297" y="569123"/>
                  </a:lnTo>
                  <a:lnTo>
                    <a:pt x="3520101" y="569123"/>
                  </a:lnTo>
                </a:path>
              </a:pathLst>
            </a:custGeom>
            <a:ln w="27101" cap="flat">
              <a:solidFill>
                <a:srgbClr val="0058AB">
                  <a:alpha val="100000"/>
                </a:srgbClr>
              </a:solidFill>
              <a:prstDash val="solid"/>
              <a:round/>
            </a:ln>
          </p:spPr>
          <p:txBody>
            <a:bodyPr/>
            <a:lstStyle/>
            <a:p/>
          </p:txBody>
        </p:sp>
        <p:sp>
          <p:nvSpPr>
            <p:cNvPr id="27" name="pl27"/>
            <p:cNvSpPr/>
            <p:nvPr/>
          </p:nvSpPr>
          <p:spPr>
            <a:xfrm>
              <a:off x="767459" y="47330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47484"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51504" y="4021689"/>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55525"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18741" y="4163970"/>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2761"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1588995"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19349"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293016" y="3955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23369" y="398518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2997036"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27389"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560252" y="40974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590606" y="412746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264273"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4626"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pg47"/>
            <p:cNvSpPr/>
            <p:nvPr/>
          </p:nvSpPr>
          <p:spPr>
            <a:xfrm>
              <a:off x="4405077"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9" name="tx49"/>
            <p:cNvSpPr/>
            <p:nvPr/>
          </p:nvSpPr>
          <p:spPr>
            <a:xfrm>
              <a:off x="4523855" y="39826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4094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1" name="tx51"/>
            <p:cNvSpPr/>
            <p:nvPr/>
          </p:nvSpPr>
          <p:spPr>
            <a:xfrm>
              <a:off x="641260" y="46904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98050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32676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25562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18448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5456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5456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6443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2688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21667" y="6093143"/>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Malaysia</a:t>
              </a:r>
            </a:p>
          </p:txBody>
        </p:sp>
        <p:sp>
          <p:nvSpPr>
            <p:cNvPr id="69" name="tx69"/>
            <p:cNvSpPr/>
            <p:nvPr/>
          </p:nvSpPr>
          <p:spPr>
            <a:xfrm>
              <a:off x="273152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93984"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1" name="tx71"/>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088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377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6659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95458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22431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3309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40216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33102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25988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18874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737127"/>
              <a:ext cx="3520101" cy="1422809"/>
            </a:xfrm>
            <a:custGeom>
              <a:avLst/>
              <a:pathLst>
                <a:path w="3520101" h="1422809">
                  <a:moveTo>
                    <a:pt x="0" y="711404"/>
                  </a:moveTo>
                  <a:lnTo>
                    <a:pt x="140804" y="569123"/>
                  </a:lnTo>
                  <a:lnTo>
                    <a:pt x="281608" y="426842"/>
                  </a:lnTo>
                  <a:lnTo>
                    <a:pt x="422412" y="569123"/>
                  </a:lnTo>
                  <a:lnTo>
                    <a:pt x="563216" y="853685"/>
                  </a:lnTo>
                  <a:lnTo>
                    <a:pt x="704020" y="995966"/>
                  </a:lnTo>
                  <a:lnTo>
                    <a:pt x="844824" y="853685"/>
                  </a:lnTo>
                  <a:lnTo>
                    <a:pt x="985628" y="569123"/>
                  </a:lnTo>
                  <a:lnTo>
                    <a:pt x="1126432" y="569123"/>
                  </a:lnTo>
                  <a:lnTo>
                    <a:pt x="1267236" y="569123"/>
                  </a:lnTo>
                  <a:lnTo>
                    <a:pt x="1408040" y="569123"/>
                  </a:lnTo>
                  <a:lnTo>
                    <a:pt x="1548844" y="711404"/>
                  </a:lnTo>
                  <a:lnTo>
                    <a:pt x="1689648" y="569123"/>
                  </a:lnTo>
                  <a:lnTo>
                    <a:pt x="1830452" y="426842"/>
                  </a:lnTo>
                  <a:lnTo>
                    <a:pt x="1971256" y="0"/>
                  </a:lnTo>
                  <a:lnTo>
                    <a:pt x="2112061" y="142280"/>
                  </a:lnTo>
                  <a:lnTo>
                    <a:pt x="2252865" y="569123"/>
                  </a:lnTo>
                  <a:lnTo>
                    <a:pt x="2393669" y="569123"/>
                  </a:lnTo>
                  <a:lnTo>
                    <a:pt x="2534473" y="853685"/>
                  </a:lnTo>
                  <a:lnTo>
                    <a:pt x="2675277" y="711404"/>
                  </a:lnTo>
                  <a:lnTo>
                    <a:pt x="2816081" y="569123"/>
                  </a:lnTo>
                  <a:lnTo>
                    <a:pt x="2956885" y="1138247"/>
                  </a:lnTo>
                  <a:lnTo>
                    <a:pt x="3097689" y="853685"/>
                  </a:lnTo>
                  <a:lnTo>
                    <a:pt x="3238493" y="1138247"/>
                  </a:lnTo>
                  <a:lnTo>
                    <a:pt x="3379297" y="1422809"/>
                  </a:lnTo>
                  <a:lnTo>
                    <a:pt x="3520101" y="995966"/>
                  </a:lnTo>
                </a:path>
              </a:pathLst>
            </a:custGeom>
            <a:ln w="27101" cap="flat">
              <a:solidFill>
                <a:srgbClr val="0058AB">
                  <a:alpha val="80000"/>
                </a:srgbClr>
              </a:solidFill>
              <a:prstDash val="solid"/>
              <a:round/>
            </a:ln>
          </p:spPr>
          <p:txBody>
            <a:bodyPr/>
            <a:lstStyle/>
            <a:p/>
          </p:txBody>
        </p:sp>
        <p:sp>
          <p:nvSpPr>
            <p:cNvPr id="90" name="pl90"/>
            <p:cNvSpPr/>
            <p:nvPr/>
          </p:nvSpPr>
          <p:spPr>
            <a:xfrm>
              <a:off x="5308715" y="2741161"/>
              <a:ext cx="3520101" cy="1280528"/>
            </a:xfrm>
            <a:custGeom>
              <a:avLst/>
              <a:pathLst>
                <a:path w="3520101" h="1280528">
                  <a:moveTo>
                    <a:pt x="0" y="0"/>
                  </a:moveTo>
                  <a:lnTo>
                    <a:pt x="140804" y="142280"/>
                  </a:lnTo>
                  <a:lnTo>
                    <a:pt x="281608" y="142280"/>
                  </a:lnTo>
                  <a:lnTo>
                    <a:pt x="422412" y="284561"/>
                  </a:lnTo>
                  <a:lnTo>
                    <a:pt x="563216" y="426842"/>
                  </a:lnTo>
                  <a:lnTo>
                    <a:pt x="704020" y="426842"/>
                  </a:lnTo>
                  <a:lnTo>
                    <a:pt x="844824" y="569123"/>
                  </a:lnTo>
                  <a:lnTo>
                    <a:pt x="985628" y="711404"/>
                  </a:lnTo>
                  <a:lnTo>
                    <a:pt x="1126432" y="853685"/>
                  </a:lnTo>
                  <a:lnTo>
                    <a:pt x="1267236" y="995966"/>
                  </a:lnTo>
                  <a:lnTo>
                    <a:pt x="1408040" y="1138247"/>
                  </a:lnTo>
                  <a:lnTo>
                    <a:pt x="1548844" y="1138247"/>
                  </a:lnTo>
                  <a:lnTo>
                    <a:pt x="1689648" y="1138247"/>
                  </a:lnTo>
                  <a:lnTo>
                    <a:pt x="1830452" y="1138247"/>
                  </a:lnTo>
                  <a:lnTo>
                    <a:pt x="1971256" y="1138247"/>
                  </a:lnTo>
                  <a:lnTo>
                    <a:pt x="2112061" y="1280528"/>
                  </a:lnTo>
                  <a:lnTo>
                    <a:pt x="2252865" y="1138247"/>
                  </a:lnTo>
                  <a:lnTo>
                    <a:pt x="2393669" y="1138247"/>
                  </a:lnTo>
                  <a:lnTo>
                    <a:pt x="2534473" y="1280528"/>
                  </a:lnTo>
                  <a:lnTo>
                    <a:pt x="2675277" y="1280528"/>
                  </a:lnTo>
                  <a:lnTo>
                    <a:pt x="2816081" y="1280528"/>
                  </a:lnTo>
                  <a:lnTo>
                    <a:pt x="2956885" y="1138247"/>
                  </a:lnTo>
                  <a:lnTo>
                    <a:pt x="3097689" y="995966"/>
                  </a:lnTo>
                  <a:lnTo>
                    <a:pt x="3238493" y="995966"/>
                  </a:lnTo>
                  <a:lnTo>
                    <a:pt x="3379297" y="1138247"/>
                  </a:lnTo>
                  <a:lnTo>
                    <a:pt x="3520101" y="1138247"/>
                  </a:lnTo>
                </a:path>
              </a:pathLst>
            </a:custGeom>
            <a:ln w="27101" cap="flat">
              <a:solidFill>
                <a:srgbClr val="1CABE2">
                  <a:alpha val="80000"/>
                </a:srgbClr>
              </a:solidFill>
              <a:prstDash val="solid"/>
              <a:round/>
            </a:ln>
          </p:spPr>
          <p:txBody>
            <a:bodyPr/>
            <a:lstStyle/>
            <a:p/>
          </p:txBody>
        </p:sp>
        <p:sp>
          <p:nvSpPr>
            <p:cNvPr id="91" name="pl91"/>
            <p:cNvSpPr/>
            <p:nvPr/>
          </p:nvSpPr>
          <p:spPr>
            <a:xfrm>
              <a:off x="5308715" y="3310284"/>
              <a:ext cx="3520101" cy="1422809"/>
            </a:xfrm>
            <a:custGeom>
              <a:avLst/>
              <a:pathLst>
                <a:path w="3520101" h="1422809">
                  <a:moveTo>
                    <a:pt x="0" y="0"/>
                  </a:moveTo>
                  <a:lnTo>
                    <a:pt x="140804" y="142280"/>
                  </a:lnTo>
                  <a:lnTo>
                    <a:pt x="281608" y="284561"/>
                  </a:lnTo>
                  <a:lnTo>
                    <a:pt x="422412" y="142280"/>
                  </a:lnTo>
                  <a:lnTo>
                    <a:pt x="563216" y="426842"/>
                  </a:lnTo>
                  <a:lnTo>
                    <a:pt x="704020" y="426842"/>
                  </a:lnTo>
                  <a:lnTo>
                    <a:pt x="844824" y="711404"/>
                  </a:lnTo>
                  <a:lnTo>
                    <a:pt x="985628" y="569123"/>
                  </a:lnTo>
                  <a:lnTo>
                    <a:pt x="1126432" y="853685"/>
                  </a:lnTo>
                  <a:lnTo>
                    <a:pt x="1267236" y="995966"/>
                  </a:lnTo>
                  <a:lnTo>
                    <a:pt x="1408040" y="1138247"/>
                  </a:lnTo>
                  <a:lnTo>
                    <a:pt x="1548844" y="1138247"/>
                  </a:lnTo>
                  <a:lnTo>
                    <a:pt x="1689648" y="995966"/>
                  </a:lnTo>
                  <a:lnTo>
                    <a:pt x="1830452" y="1138247"/>
                  </a:lnTo>
                  <a:lnTo>
                    <a:pt x="1971256" y="1138247"/>
                  </a:lnTo>
                  <a:lnTo>
                    <a:pt x="2112061" y="1280528"/>
                  </a:lnTo>
                  <a:lnTo>
                    <a:pt x="2252865" y="1280528"/>
                  </a:lnTo>
                  <a:lnTo>
                    <a:pt x="2393669" y="1280528"/>
                  </a:lnTo>
                  <a:lnTo>
                    <a:pt x="2534473" y="1422809"/>
                  </a:lnTo>
                  <a:lnTo>
                    <a:pt x="2675277" y="1280528"/>
                  </a:lnTo>
                  <a:lnTo>
                    <a:pt x="2816081" y="1138247"/>
                  </a:lnTo>
                  <a:lnTo>
                    <a:pt x="2956885" y="1280528"/>
                  </a:lnTo>
                  <a:lnTo>
                    <a:pt x="3097689" y="1138247"/>
                  </a:lnTo>
                  <a:lnTo>
                    <a:pt x="3238493" y="995966"/>
                  </a:lnTo>
                  <a:lnTo>
                    <a:pt x="3379297" y="1280528"/>
                  </a:lnTo>
                  <a:lnTo>
                    <a:pt x="3520101" y="1138247"/>
                  </a:lnTo>
                </a:path>
              </a:pathLst>
            </a:custGeom>
            <a:ln w="27101" cap="flat">
              <a:solidFill>
                <a:srgbClr val="00833D">
                  <a:alpha val="80000"/>
                </a:srgbClr>
              </a:solidFill>
              <a:prstDash val="solid"/>
              <a:round/>
            </a:ln>
          </p:spPr>
          <p:txBody>
            <a:bodyPr/>
            <a:lstStyle/>
            <a:p/>
          </p:txBody>
        </p:sp>
        <p:sp>
          <p:nvSpPr>
            <p:cNvPr id="92" name="pl92"/>
            <p:cNvSpPr/>
            <p:nvPr/>
          </p:nvSpPr>
          <p:spPr>
            <a:xfrm>
              <a:off x="5308715" y="3737127"/>
              <a:ext cx="3520101" cy="1422809"/>
            </a:xfrm>
            <a:custGeom>
              <a:avLst/>
              <a:pathLst>
                <a:path w="3520101" h="1422809">
                  <a:moveTo>
                    <a:pt x="0" y="711404"/>
                  </a:moveTo>
                  <a:lnTo>
                    <a:pt x="140804" y="569123"/>
                  </a:lnTo>
                  <a:lnTo>
                    <a:pt x="281608" y="426842"/>
                  </a:lnTo>
                  <a:lnTo>
                    <a:pt x="422412" y="569123"/>
                  </a:lnTo>
                  <a:lnTo>
                    <a:pt x="563216" y="853685"/>
                  </a:lnTo>
                  <a:lnTo>
                    <a:pt x="704020" y="995966"/>
                  </a:lnTo>
                  <a:lnTo>
                    <a:pt x="844824" y="853685"/>
                  </a:lnTo>
                  <a:lnTo>
                    <a:pt x="985628" y="569123"/>
                  </a:lnTo>
                  <a:lnTo>
                    <a:pt x="1126432" y="569123"/>
                  </a:lnTo>
                  <a:lnTo>
                    <a:pt x="1267236" y="569123"/>
                  </a:lnTo>
                  <a:lnTo>
                    <a:pt x="1408040" y="569123"/>
                  </a:lnTo>
                  <a:lnTo>
                    <a:pt x="1548844" y="711404"/>
                  </a:lnTo>
                  <a:lnTo>
                    <a:pt x="1689648" y="569123"/>
                  </a:lnTo>
                  <a:lnTo>
                    <a:pt x="1830452" y="426842"/>
                  </a:lnTo>
                  <a:lnTo>
                    <a:pt x="1971256" y="0"/>
                  </a:lnTo>
                  <a:lnTo>
                    <a:pt x="2112061" y="142280"/>
                  </a:lnTo>
                  <a:lnTo>
                    <a:pt x="2252865" y="569123"/>
                  </a:lnTo>
                  <a:lnTo>
                    <a:pt x="2393669" y="569123"/>
                  </a:lnTo>
                  <a:lnTo>
                    <a:pt x="2534473" y="853685"/>
                  </a:lnTo>
                  <a:lnTo>
                    <a:pt x="2675277" y="711404"/>
                  </a:lnTo>
                  <a:lnTo>
                    <a:pt x="2816081" y="569123"/>
                  </a:lnTo>
                  <a:lnTo>
                    <a:pt x="2956885" y="1138247"/>
                  </a:lnTo>
                  <a:lnTo>
                    <a:pt x="3097689" y="853685"/>
                  </a:lnTo>
                  <a:lnTo>
                    <a:pt x="3238493" y="1138247"/>
                  </a:lnTo>
                  <a:lnTo>
                    <a:pt x="3379297" y="1422809"/>
                  </a:lnTo>
                  <a:lnTo>
                    <a:pt x="3520101" y="995966"/>
                  </a:lnTo>
                </a:path>
              </a:pathLst>
            </a:custGeom>
            <a:ln w="43362" cap="flat">
              <a:solidFill>
                <a:srgbClr val="000000">
                  <a:alpha val="100000"/>
                </a:srgbClr>
              </a:solidFill>
              <a:prstDash val="solid"/>
              <a:round/>
            </a:ln>
          </p:spPr>
          <p:txBody>
            <a:bodyPr/>
            <a:lstStyle/>
            <a:p/>
          </p:txBody>
        </p:sp>
        <p:sp>
          <p:nvSpPr>
            <p:cNvPr id="93" name="pl93"/>
            <p:cNvSpPr/>
            <p:nvPr/>
          </p:nvSpPr>
          <p:spPr>
            <a:xfrm>
              <a:off x="5308715" y="3737127"/>
              <a:ext cx="3520101" cy="1422809"/>
            </a:xfrm>
            <a:custGeom>
              <a:avLst/>
              <a:pathLst>
                <a:path w="3520101" h="1422809">
                  <a:moveTo>
                    <a:pt x="0" y="711404"/>
                  </a:moveTo>
                  <a:lnTo>
                    <a:pt x="140804" y="569123"/>
                  </a:lnTo>
                  <a:lnTo>
                    <a:pt x="281608" y="426842"/>
                  </a:lnTo>
                  <a:lnTo>
                    <a:pt x="422412" y="569123"/>
                  </a:lnTo>
                  <a:lnTo>
                    <a:pt x="563216" y="853685"/>
                  </a:lnTo>
                  <a:lnTo>
                    <a:pt x="704020" y="995966"/>
                  </a:lnTo>
                  <a:lnTo>
                    <a:pt x="844824" y="853685"/>
                  </a:lnTo>
                  <a:lnTo>
                    <a:pt x="985628" y="569123"/>
                  </a:lnTo>
                  <a:lnTo>
                    <a:pt x="1126432" y="569123"/>
                  </a:lnTo>
                  <a:lnTo>
                    <a:pt x="1267236" y="569123"/>
                  </a:lnTo>
                  <a:lnTo>
                    <a:pt x="1408040" y="569123"/>
                  </a:lnTo>
                  <a:lnTo>
                    <a:pt x="1548844" y="711404"/>
                  </a:lnTo>
                  <a:lnTo>
                    <a:pt x="1689648" y="569123"/>
                  </a:lnTo>
                  <a:lnTo>
                    <a:pt x="1830452" y="426842"/>
                  </a:lnTo>
                  <a:lnTo>
                    <a:pt x="1971256" y="0"/>
                  </a:lnTo>
                  <a:lnTo>
                    <a:pt x="2112061" y="142280"/>
                  </a:lnTo>
                  <a:lnTo>
                    <a:pt x="2252865" y="569123"/>
                  </a:lnTo>
                  <a:lnTo>
                    <a:pt x="2393669" y="569123"/>
                  </a:lnTo>
                  <a:lnTo>
                    <a:pt x="2534473" y="853685"/>
                  </a:lnTo>
                  <a:lnTo>
                    <a:pt x="2675277" y="711404"/>
                  </a:lnTo>
                  <a:lnTo>
                    <a:pt x="2816081" y="569123"/>
                  </a:lnTo>
                  <a:lnTo>
                    <a:pt x="2956885" y="1138247"/>
                  </a:lnTo>
                  <a:lnTo>
                    <a:pt x="3097689" y="853685"/>
                  </a:lnTo>
                  <a:lnTo>
                    <a:pt x="3238493" y="1138247"/>
                  </a:lnTo>
                  <a:lnTo>
                    <a:pt x="3379297" y="1422809"/>
                  </a:lnTo>
                  <a:lnTo>
                    <a:pt x="3520101" y="995966"/>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3309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4021689"/>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12735"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16755" y="3879408"/>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20776" y="3452565"/>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83992" y="4021689"/>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8012" y="4733093"/>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306251"/>
              <a:ext cx="0" cy="426842"/>
            </a:xfrm>
            <a:custGeom>
              <a:avLst/>
              <a:pathLst>
                <a:path w="0" h="426842">
                  <a:moveTo>
                    <a:pt x="0" y="426842"/>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955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98518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5954246"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984600"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6658267" y="3812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8620" y="3841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7362287" y="33859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392640" y="341482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0" name="pg110"/>
            <p:cNvSpPr/>
            <p:nvPr/>
          </p:nvSpPr>
          <p:spPr>
            <a:xfrm>
              <a:off x="7925503" y="395512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55857" y="398518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612677" y="466652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43031" y="4695300"/>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4" name="pg114"/>
            <p:cNvSpPr/>
            <p:nvPr/>
          </p:nvSpPr>
          <p:spPr>
            <a:xfrm>
              <a:off x="8770328" y="42396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426850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6" name="tx116"/>
            <p:cNvSpPr/>
            <p:nvPr/>
          </p:nvSpPr>
          <p:spPr>
            <a:xfrm>
              <a:off x="8889106" y="38389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4094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8" name="tx118"/>
            <p:cNvSpPr/>
            <p:nvPr/>
          </p:nvSpPr>
          <p:spPr>
            <a:xfrm>
              <a:off x="5006511" y="46904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980501"/>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326764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25562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18448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1981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1981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2968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9213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86918" y="6093143"/>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Malaysia</a:t>
              </a:r>
            </a:p>
          </p:txBody>
        </p:sp>
        <p:sp>
          <p:nvSpPr>
            <p:cNvPr id="136" name="tx136"/>
            <p:cNvSpPr/>
            <p:nvPr/>
          </p:nvSpPr>
          <p:spPr>
            <a:xfrm>
              <a:off x="709678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59235"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8" name="tx13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roughly all children who received DTP1 also received MCV1 (right).
The absence of DTP drop-out implies very good ability to provide a complete series of vaccines early in life. The absence of DTP-MCV drop-out implies very good retention in immunization programmes and ability to provide a full course of vaccines in infancy (up to one year).
In 2025, Malaysia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no in Malaysia, indicating very good retention of children in immunization programmes</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125124"/>
            </a:xfrm>
            <a:custGeom>
              <a:avLst/>
              <a:pathLst>
                <a:path w="2135265" h="125124">
                  <a:moveTo>
                    <a:pt x="0" y="0"/>
                  </a:moveTo>
                  <a:lnTo>
                    <a:pt x="85410" y="13902"/>
                  </a:lnTo>
                  <a:lnTo>
                    <a:pt x="170821" y="13902"/>
                  </a:lnTo>
                  <a:lnTo>
                    <a:pt x="256231" y="0"/>
                  </a:lnTo>
                  <a:lnTo>
                    <a:pt x="341642" y="0"/>
                  </a:lnTo>
                  <a:lnTo>
                    <a:pt x="427053" y="13902"/>
                  </a:lnTo>
                  <a:lnTo>
                    <a:pt x="512463" y="13902"/>
                  </a:lnTo>
                  <a:lnTo>
                    <a:pt x="597874" y="0"/>
                  </a:lnTo>
                  <a:lnTo>
                    <a:pt x="683284" y="0"/>
                  </a:lnTo>
                  <a:lnTo>
                    <a:pt x="768695" y="0"/>
                  </a:lnTo>
                  <a:lnTo>
                    <a:pt x="854106" y="0"/>
                  </a:lnTo>
                  <a:lnTo>
                    <a:pt x="939516" y="0"/>
                  </a:lnTo>
                  <a:lnTo>
                    <a:pt x="1024927" y="0"/>
                  </a:lnTo>
                  <a:lnTo>
                    <a:pt x="1110337" y="0"/>
                  </a:lnTo>
                  <a:lnTo>
                    <a:pt x="1195748" y="0"/>
                  </a:lnTo>
                  <a:lnTo>
                    <a:pt x="1281159" y="0"/>
                  </a:lnTo>
                  <a:lnTo>
                    <a:pt x="1366569" y="13902"/>
                  </a:lnTo>
                  <a:lnTo>
                    <a:pt x="1451980" y="0"/>
                  </a:lnTo>
                  <a:lnTo>
                    <a:pt x="1537390" y="13902"/>
                  </a:lnTo>
                  <a:lnTo>
                    <a:pt x="1622801" y="0"/>
                  </a:lnTo>
                  <a:lnTo>
                    <a:pt x="1708212" y="0"/>
                  </a:lnTo>
                  <a:lnTo>
                    <a:pt x="1793622" y="0"/>
                  </a:lnTo>
                  <a:lnTo>
                    <a:pt x="1879033" y="13902"/>
                  </a:lnTo>
                  <a:lnTo>
                    <a:pt x="1964443" y="0"/>
                  </a:lnTo>
                  <a:lnTo>
                    <a:pt x="2049854" y="125124"/>
                  </a:lnTo>
                  <a:lnTo>
                    <a:pt x="2135265" y="139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20211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83416"/>
            </a:xfrm>
            <a:custGeom>
              <a:avLst/>
              <a:pathLst>
                <a:path w="854106" h="83416">
                  <a:moveTo>
                    <a:pt x="0" y="0"/>
                  </a:moveTo>
                  <a:lnTo>
                    <a:pt x="85410" y="0"/>
                  </a:lnTo>
                  <a:lnTo>
                    <a:pt x="170821" y="0"/>
                  </a:lnTo>
                  <a:lnTo>
                    <a:pt x="256231" y="0"/>
                  </a:lnTo>
                  <a:lnTo>
                    <a:pt x="341642" y="0"/>
                  </a:lnTo>
                  <a:lnTo>
                    <a:pt x="427053" y="13902"/>
                  </a:lnTo>
                  <a:lnTo>
                    <a:pt x="512463" y="55610"/>
                  </a:lnTo>
                  <a:lnTo>
                    <a:pt x="597874" y="27805"/>
                  </a:lnTo>
                  <a:lnTo>
                    <a:pt x="683284" y="55610"/>
                  </a:lnTo>
                  <a:lnTo>
                    <a:pt x="768695" y="83416"/>
                  </a:lnTo>
                  <a:lnTo>
                    <a:pt x="854106" y="55610"/>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7" name="tx87"/>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9460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83416"/>
            </a:xfrm>
            <a:custGeom>
              <a:avLst/>
              <a:pathLst>
                <a:path w="2135265" h="83416">
                  <a:moveTo>
                    <a:pt x="0" y="13902"/>
                  </a:moveTo>
                  <a:lnTo>
                    <a:pt x="85410" y="13902"/>
                  </a:lnTo>
                  <a:lnTo>
                    <a:pt x="170821" y="13902"/>
                  </a:lnTo>
                  <a:lnTo>
                    <a:pt x="256231" y="41708"/>
                  </a:lnTo>
                  <a:lnTo>
                    <a:pt x="341642" y="41708"/>
                  </a:lnTo>
                  <a:lnTo>
                    <a:pt x="427053" y="41708"/>
                  </a:lnTo>
                  <a:lnTo>
                    <a:pt x="512463" y="41708"/>
                  </a:lnTo>
                  <a:lnTo>
                    <a:pt x="597874" y="13902"/>
                  </a:lnTo>
                  <a:lnTo>
                    <a:pt x="683284" y="13902"/>
                  </a:lnTo>
                  <a:lnTo>
                    <a:pt x="768695" y="13902"/>
                  </a:lnTo>
                  <a:lnTo>
                    <a:pt x="854106" y="13902"/>
                  </a:lnTo>
                  <a:lnTo>
                    <a:pt x="939516" y="27805"/>
                  </a:lnTo>
                  <a:lnTo>
                    <a:pt x="1024927" y="13902"/>
                  </a:lnTo>
                  <a:lnTo>
                    <a:pt x="1110337" y="0"/>
                  </a:lnTo>
                  <a:lnTo>
                    <a:pt x="1195748" y="0"/>
                  </a:lnTo>
                  <a:lnTo>
                    <a:pt x="1281159" y="0"/>
                  </a:lnTo>
                  <a:lnTo>
                    <a:pt x="1366569" y="0"/>
                  </a:lnTo>
                  <a:lnTo>
                    <a:pt x="1451980" y="0"/>
                  </a:lnTo>
                  <a:lnTo>
                    <a:pt x="1537390" y="0"/>
                  </a:lnTo>
                  <a:lnTo>
                    <a:pt x="1622801" y="0"/>
                  </a:lnTo>
                  <a:lnTo>
                    <a:pt x="1708212" y="13902"/>
                  </a:lnTo>
                  <a:lnTo>
                    <a:pt x="1793622" y="55610"/>
                  </a:lnTo>
                  <a:lnTo>
                    <a:pt x="1879033" y="27805"/>
                  </a:lnTo>
                  <a:lnTo>
                    <a:pt x="1964443" y="55610"/>
                  </a:lnTo>
                  <a:lnTo>
                    <a:pt x="2049854" y="83416"/>
                  </a:lnTo>
                  <a:lnTo>
                    <a:pt x="2135265" y="55610"/>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477175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6" name="tx136"/>
            <p:cNvSpPr/>
            <p:nvPr/>
          </p:nvSpPr>
          <p:spPr>
            <a:xfrm>
              <a:off x="6018113"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37" name="tx137"/>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8" name="tx138"/>
            <p:cNvSpPr/>
            <p:nvPr/>
          </p:nvSpPr>
          <p:spPr>
            <a:xfrm>
              <a:off x="5845885"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17739"/>
              <a:ext cx="2135265" cy="83416"/>
            </a:xfrm>
            <a:custGeom>
              <a:avLst/>
              <a:pathLst>
                <a:path w="2135265" h="83416">
                  <a:moveTo>
                    <a:pt x="0" y="27805"/>
                  </a:moveTo>
                  <a:lnTo>
                    <a:pt x="85410" y="41708"/>
                  </a:lnTo>
                  <a:lnTo>
                    <a:pt x="170821" y="55610"/>
                  </a:lnTo>
                  <a:lnTo>
                    <a:pt x="256231" y="69513"/>
                  </a:lnTo>
                  <a:lnTo>
                    <a:pt x="341642" y="41708"/>
                  </a:lnTo>
                  <a:lnTo>
                    <a:pt x="427053" y="27805"/>
                  </a:lnTo>
                  <a:lnTo>
                    <a:pt x="512463" y="41708"/>
                  </a:lnTo>
                  <a:lnTo>
                    <a:pt x="597874" y="41708"/>
                  </a:lnTo>
                  <a:lnTo>
                    <a:pt x="683284" y="41708"/>
                  </a:lnTo>
                  <a:lnTo>
                    <a:pt x="768695" y="41708"/>
                  </a:lnTo>
                  <a:lnTo>
                    <a:pt x="854106" y="41708"/>
                  </a:lnTo>
                  <a:lnTo>
                    <a:pt x="939516" y="41708"/>
                  </a:lnTo>
                  <a:lnTo>
                    <a:pt x="1024927" y="41708"/>
                  </a:lnTo>
                  <a:lnTo>
                    <a:pt x="1110337" y="41708"/>
                  </a:lnTo>
                  <a:lnTo>
                    <a:pt x="1195748" y="83416"/>
                  </a:lnTo>
                  <a:lnTo>
                    <a:pt x="1281159" y="69513"/>
                  </a:lnTo>
                  <a:lnTo>
                    <a:pt x="1366569" y="27805"/>
                  </a:lnTo>
                  <a:lnTo>
                    <a:pt x="1451980" y="27805"/>
                  </a:lnTo>
                  <a:lnTo>
                    <a:pt x="1537390" y="0"/>
                  </a:lnTo>
                  <a:lnTo>
                    <a:pt x="1622801" y="13902"/>
                  </a:lnTo>
                  <a:lnTo>
                    <a:pt x="1708212" y="41708"/>
                  </a:lnTo>
                  <a:lnTo>
                    <a:pt x="1793622" y="27805"/>
                  </a:lnTo>
                  <a:lnTo>
                    <a:pt x="1879033" y="27805"/>
                  </a:lnTo>
                  <a:lnTo>
                    <a:pt x="1964443" y="27805"/>
                  </a:lnTo>
                  <a:lnTo>
                    <a:pt x="2049854" y="27805"/>
                  </a:lnTo>
                  <a:lnTo>
                    <a:pt x="2135265" y="41708"/>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6" name="tx186"/>
            <p:cNvSpPr/>
            <p:nvPr/>
          </p:nvSpPr>
          <p:spPr>
            <a:xfrm>
              <a:off x="6018113"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7" name="tx187"/>
            <p:cNvSpPr/>
            <p:nvPr/>
          </p:nvSpPr>
          <p:spPr>
            <a:xfrm>
              <a:off x="5418832"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8" name="tx188"/>
            <p:cNvSpPr/>
            <p:nvPr/>
          </p:nvSpPr>
          <p:spPr>
            <a:xfrm>
              <a:off x="5845885"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83416"/>
            </a:xfrm>
            <a:custGeom>
              <a:avLst/>
              <a:pathLst>
                <a:path w="2135265" h="83416">
                  <a:moveTo>
                    <a:pt x="0" y="13902"/>
                  </a:moveTo>
                  <a:lnTo>
                    <a:pt x="85410" y="41708"/>
                  </a:lnTo>
                  <a:lnTo>
                    <a:pt x="170821" y="69513"/>
                  </a:lnTo>
                  <a:lnTo>
                    <a:pt x="256231" y="41708"/>
                  </a:lnTo>
                  <a:lnTo>
                    <a:pt x="341642" y="55610"/>
                  </a:lnTo>
                  <a:lnTo>
                    <a:pt x="427053" y="41708"/>
                  </a:lnTo>
                  <a:lnTo>
                    <a:pt x="512463" y="55610"/>
                  </a:lnTo>
                  <a:lnTo>
                    <a:pt x="597874" y="27805"/>
                  </a:lnTo>
                  <a:lnTo>
                    <a:pt x="683284" y="27805"/>
                  </a:lnTo>
                  <a:lnTo>
                    <a:pt x="768695" y="27805"/>
                  </a:lnTo>
                  <a:lnTo>
                    <a:pt x="854106" y="41708"/>
                  </a:lnTo>
                  <a:lnTo>
                    <a:pt x="939516" y="41708"/>
                  </a:lnTo>
                  <a:lnTo>
                    <a:pt x="1024927" y="27805"/>
                  </a:lnTo>
                  <a:lnTo>
                    <a:pt x="1110337" y="27805"/>
                  </a:lnTo>
                  <a:lnTo>
                    <a:pt x="1195748" y="27805"/>
                  </a:lnTo>
                  <a:lnTo>
                    <a:pt x="1281159" y="0"/>
                  </a:lnTo>
                  <a:lnTo>
                    <a:pt x="1366569" y="13902"/>
                  </a:lnTo>
                  <a:lnTo>
                    <a:pt x="1451980" y="0"/>
                  </a:lnTo>
                  <a:lnTo>
                    <a:pt x="1537390" y="0"/>
                  </a:lnTo>
                  <a:lnTo>
                    <a:pt x="1622801" y="13902"/>
                  </a:lnTo>
                  <a:lnTo>
                    <a:pt x="1708212" y="13902"/>
                  </a:lnTo>
                  <a:lnTo>
                    <a:pt x="1793622" y="55610"/>
                  </a:lnTo>
                  <a:lnTo>
                    <a:pt x="1879033" y="27805"/>
                  </a:lnTo>
                  <a:lnTo>
                    <a:pt x="1964443" y="55610"/>
                  </a:lnTo>
                  <a:lnTo>
                    <a:pt x="2049854" y="83416"/>
                  </a:lnTo>
                  <a:lnTo>
                    <a:pt x="2135265" y="55610"/>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pt220"/>
            <p:cNvSpPr/>
            <p:nvPr/>
          </p:nvSpPr>
          <p:spPr>
            <a:xfrm>
              <a:off x="756594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6" name="tx236"/>
            <p:cNvSpPr/>
            <p:nvPr/>
          </p:nvSpPr>
          <p:spPr>
            <a:xfrm>
              <a:off x="8812300"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37" name="tx237"/>
            <p:cNvSpPr/>
            <p:nvPr/>
          </p:nvSpPr>
          <p:spPr>
            <a:xfrm>
              <a:off x="8213020"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8" name="tx238"/>
            <p:cNvSpPr/>
            <p:nvPr/>
          </p:nvSpPr>
          <p:spPr>
            <a:xfrm>
              <a:off x="8640073"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071532" y="4003836"/>
              <a:ext cx="1708212" cy="208540"/>
            </a:xfrm>
            <a:custGeom>
              <a:avLst/>
              <a:pathLst>
                <a:path w="1708212" h="208540">
                  <a:moveTo>
                    <a:pt x="0" y="111221"/>
                  </a:moveTo>
                  <a:lnTo>
                    <a:pt x="85410" y="125124"/>
                  </a:lnTo>
                  <a:lnTo>
                    <a:pt x="170821" y="97318"/>
                  </a:lnTo>
                  <a:lnTo>
                    <a:pt x="256231" y="83416"/>
                  </a:lnTo>
                  <a:lnTo>
                    <a:pt x="341642" y="55610"/>
                  </a:lnTo>
                  <a:lnTo>
                    <a:pt x="427053" y="55610"/>
                  </a:lnTo>
                  <a:lnTo>
                    <a:pt x="512463" y="55610"/>
                  </a:lnTo>
                  <a:lnTo>
                    <a:pt x="597874" y="0"/>
                  </a:lnTo>
                  <a:lnTo>
                    <a:pt x="683284" y="0"/>
                  </a:lnTo>
                  <a:lnTo>
                    <a:pt x="768695" y="0"/>
                  </a:lnTo>
                  <a:lnTo>
                    <a:pt x="854106" y="0"/>
                  </a:lnTo>
                  <a:lnTo>
                    <a:pt x="939516" y="0"/>
                  </a:lnTo>
                  <a:lnTo>
                    <a:pt x="1024927" y="0"/>
                  </a:lnTo>
                  <a:lnTo>
                    <a:pt x="1110337" y="152929"/>
                  </a:lnTo>
                  <a:lnTo>
                    <a:pt x="1195748" y="166832"/>
                  </a:lnTo>
                  <a:lnTo>
                    <a:pt x="1281159" y="208540"/>
                  </a:lnTo>
                  <a:lnTo>
                    <a:pt x="1366569" y="13902"/>
                  </a:lnTo>
                  <a:lnTo>
                    <a:pt x="1451980" y="41708"/>
                  </a:lnTo>
                  <a:lnTo>
                    <a:pt x="1537390" y="55610"/>
                  </a:lnTo>
                  <a:lnTo>
                    <a:pt x="1622801" y="83416"/>
                  </a:lnTo>
                  <a:lnTo>
                    <a:pt x="1708212" y="208540"/>
                  </a:lnTo>
                </a:path>
              </a:pathLst>
            </a:custGeom>
            <a:ln w="27101" cap="flat">
              <a:solidFill>
                <a:srgbClr val="1CABE2">
                  <a:alpha val="100000"/>
                </a:srgbClr>
              </a:solidFill>
              <a:prstDash val="solid"/>
              <a:round/>
            </a:ln>
          </p:spPr>
          <p:txBody>
            <a:bodyPr/>
            <a:lstStyle/>
            <a:p/>
          </p:txBody>
        </p:sp>
        <p:sp>
          <p:nvSpPr>
            <p:cNvPr id="259" name="pt259"/>
            <p:cNvSpPr/>
            <p:nvPr/>
          </p:nvSpPr>
          <p:spPr>
            <a:xfrm>
              <a:off x="7053481"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13889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224302"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30971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39512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48053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56594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6513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7367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82217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9075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9929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0784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163819"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249230"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334640"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42005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50546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59087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67628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761693"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tx280"/>
            <p:cNvSpPr/>
            <p:nvPr/>
          </p:nvSpPr>
          <p:spPr>
            <a:xfrm>
              <a:off x="6919602" y="40227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81" name="tx281"/>
            <p:cNvSpPr/>
            <p:nvPr/>
          </p:nvSpPr>
          <p:spPr>
            <a:xfrm>
              <a:off x="8812300" y="41201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82" name="tx282"/>
            <p:cNvSpPr/>
            <p:nvPr/>
          </p:nvSpPr>
          <p:spPr>
            <a:xfrm>
              <a:off x="8213020" y="40295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83" name="tx283"/>
            <p:cNvSpPr/>
            <p:nvPr/>
          </p:nvSpPr>
          <p:spPr>
            <a:xfrm>
              <a:off x="8640073" y="394605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4" name="tx284"/>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5" name="tx285"/>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6" name="tx286"/>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7" name="tx287"/>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8" name="tx288"/>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9" name="tx289"/>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0" name="tx290"/>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1" name="tx291"/>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2" name="tx292"/>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3" name="tx293"/>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4" name="tx294"/>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5" name="tx295"/>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6" name="tx296"/>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7" name="tx297"/>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8" name="tx298"/>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9" name="tx299"/>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0" name="tx300"/>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1" name="tx301"/>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2" name="tx302"/>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3" name="tx303"/>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4" name="tx304"/>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5" name="tx305"/>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6" name="tx306"/>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7" name="tx307"/>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8" name="tx308"/>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9" name="tx309"/>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0" name="tx310"/>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1" name="tx311"/>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2" name="tx312"/>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3" name="tx313"/>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4" name="tx314"/>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5" name="tx315"/>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6" name="tx316"/>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7" name="tx317"/>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8" name="tx318"/>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9" name="tx319"/>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0" name="tx320"/>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1" name="tx321"/>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2" name="tx322"/>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3" name="tx323"/>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4" name="pt324"/>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6" name="tx326"/>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7" name="tx327"/>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8" name="tx328"/>
            <p:cNvSpPr/>
            <p:nvPr/>
          </p:nvSpPr>
          <p:spPr>
            <a:xfrm>
              <a:off x="2345943" y="1330710"/>
              <a:ext cx="51439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Malaysia, 2000-2025</a:t>
              </a:r>
            </a:p>
          </p:txBody>
        </p:sp>
        <p:sp>
          <p:nvSpPr>
            <p:cNvPr id="329" name="tx329"/>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0" name="tx330"/>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(84%), followed by DTP1, DTP3, IPV1, and MCV1 (95%).
Compared to 2019, coverage of 6 vaccines decreased (BCG, DTP1, DTP3, IPV1, MCV1 and MCV2).
Compared to 2024, coverage of 4 vaccines increased (BCG, DTP1, DTP3 and IPV1) and 2 vaccines decreased (MCV1 and MCV2).</a:t>
            </a:r>
          </a:p>
        </p:txBody>
      </p:sp>
      <p:sp>
        <p:nvSpPr>
          <p:cNvPr id="3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Malaysia had its lowest coverage in MCV2 (84%), while most other routine vaccines clustered around 95-98%; 6 antigens decreased since 2019, and 4 antigens increased since 2024.</a:t>
            </a:r>
          </a:p>
        </p:txBody>
      </p:sp>
      <p:grpSp xmlns:pic="http://schemas.openxmlformats.org/drawingml/2006/picture">
        <p:nvGrpSpPr>
          <p:cNvPr id="333" name=""/>
          <p:cNvGrpSpPr/>
          <p:nvPr/>
        </p:nvGrpSpPr>
        <p:grpSpPr>
          <a:xfrm>
            <a:off x="292608" y="1097280"/>
            <a:ext cx="8595360" cy="28575"/>
            <a:chOff x="292608" y="1097280"/>
            <a:chExt cx="8595360" cy="28575"/>
          </a:xfrm>
        </p:grpSpPr>
        <p:sp>
          <p:nvSpPr>
            <p:cNvPr id="3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84697"/>
            </a:xfrm>
            <a:custGeom>
              <a:avLst/>
              <a:pathLst>
                <a:path w="6518190" h="284697">
                  <a:moveTo>
                    <a:pt x="0" y="47449"/>
                  </a:moveTo>
                  <a:lnTo>
                    <a:pt x="260727" y="142348"/>
                  </a:lnTo>
                  <a:lnTo>
                    <a:pt x="521455" y="237248"/>
                  </a:lnTo>
                  <a:lnTo>
                    <a:pt x="782182" y="142348"/>
                  </a:lnTo>
                  <a:lnTo>
                    <a:pt x="1042910" y="189798"/>
                  </a:lnTo>
                  <a:lnTo>
                    <a:pt x="1303638" y="142348"/>
                  </a:lnTo>
                  <a:lnTo>
                    <a:pt x="1564365" y="189798"/>
                  </a:lnTo>
                  <a:lnTo>
                    <a:pt x="1825093" y="94899"/>
                  </a:lnTo>
                  <a:lnTo>
                    <a:pt x="2085820" y="94899"/>
                  </a:lnTo>
                  <a:lnTo>
                    <a:pt x="2346548" y="94899"/>
                  </a:lnTo>
                  <a:lnTo>
                    <a:pt x="2607276" y="142348"/>
                  </a:lnTo>
                  <a:lnTo>
                    <a:pt x="2868003" y="142348"/>
                  </a:lnTo>
                  <a:lnTo>
                    <a:pt x="3128731" y="94899"/>
                  </a:lnTo>
                  <a:lnTo>
                    <a:pt x="3389458" y="94899"/>
                  </a:lnTo>
                  <a:lnTo>
                    <a:pt x="3650186" y="94899"/>
                  </a:lnTo>
                  <a:lnTo>
                    <a:pt x="3910914" y="0"/>
                  </a:lnTo>
                  <a:lnTo>
                    <a:pt x="4171641" y="47449"/>
                  </a:lnTo>
                  <a:lnTo>
                    <a:pt x="4432369" y="0"/>
                  </a:lnTo>
                  <a:lnTo>
                    <a:pt x="4693096" y="0"/>
                  </a:lnTo>
                  <a:lnTo>
                    <a:pt x="4953824" y="47449"/>
                  </a:lnTo>
                  <a:lnTo>
                    <a:pt x="5214552" y="47449"/>
                  </a:lnTo>
                  <a:lnTo>
                    <a:pt x="5475279" y="189798"/>
                  </a:lnTo>
                  <a:lnTo>
                    <a:pt x="5736007" y="94899"/>
                  </a:lnTo>
                  <a:lnTo>
                    <a:pt x="5996734" y="189798"/>
                  </a:lnTo>
                  <a:lnTo>
                    <a:pt x="6257462" y="284697"/>
                  </a:lnTo>
                  <a:lnTo>
                    <a:pt x="6518190" y="189798"/>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284697"/>
            </a:xfrm>
            <a:custGeom>
              <a:avLst/>
              <a:pathLst>
                <a:path w="6518190" h="284697">
                  <a:moveTo>
                    <a:pt x="0" y="94899"/>
                  </a:moveTo>
                  <a:lnTo>
                    <a:pt x="260727" y="189798"/>
                  </a:lnTo>
                  <a:lnTo>
                    <a:pt x="521455" y="189798"/>
                  </a:lnTo>
                  <a:lnTo>
                    <a:pt x="782182" y="189798"/>
                  </a:lnTo>
                  <a:lnTo>
                    <a:pt x="1042910" y="237248"/>
                  </a:lnTo>
                  <a:lnTo>
                    <a:pt x="1303638" y="142348"/>
                  </a:lnTo>
                  <a:lnTo>
                    <a:pt x="1564365" y="189798"/>
                  </a:lnTo>
                  <a:lnTo>
                    <a:pt x="1825093" y="142348"/>
                  </a:lnTo>
                  <a:lnTo>
                    <a:pt x="2085820" y="94899"/>
                  </a:lnTo>
                  <a:lnTo>
                    <a:pt x="2346548" y="142348"/>
                  </a:lnTo>
                  <a:lnTo>
                    <a:pt x="2607276" y="142348"/>
                  </a:lnTo>
                  <a:lnTo>
                    <a:pt x="2868003" y="142348"/>
                  </a:lnTo>
                  <a:lnTo>
                    <a:pt x="3128731" y="94899"/>
                  </a:lnTo>
                  <a:lnTo>
                    <a:pt x="3389458" y="142348"/>
                  </a:lnTo>
                  <a:lnTo>
                    <a:pt x="3650186" y="142348"/>
                  </a:lnTo>
                  <a:lnTo>
                    <a:pt x="3910914" y="0"/>
                  </a:lnTo>
                  <a:lnTo>
                    <a:pt x="4171641" y="47449"/>
                  </a:lnTo>
                  <a:lnTo>
                    <a:pt x="4432369" y="47449"/>
                  </a:lnTo>
                  <a:lnTo>
                    <a:pt x="4693096" y="0"/>
                  </a:lnTo>
                  <a:lnTo>
                    <a:pt x="4953824" y="94899"/>
                  </a:lnTo>
                  <a:lnTo>
                    <a:pt x="5214552" y="0"/>
                  </a:lnTo>
                  <a:lnTo>
                    <a:pt x="5475279" y="237248"/>
                  </a:lnTo>
                  <a:lnTo>
                    <a:pt x="5736007" y="142348"/>
                  </a:lnTo>
                  <a:lnTo>
                    <a:pt x="5996734" y="189798"/>
                  </a:lnTo>
                  <a:lnTo>
                    <a:pt x="6257462" y="284697"/>
                  </a:lnTo>
                  <a:lnTo>
                    <a:pt x="6518190" y="189798"/>
                  </a:lnTo>
                </a:path>
              </a:pathLst>
            </a:custGeom>
            <a:ln w="27101" cap="flat">
              <a:solidFill>
                <a:srgbClr val="80BD41">
                  <a:alpha val="100000"/>
                </a:srgbClr>
              </a:solidFill>
              <a:prstDash val="solid"/>
              <a:round/>
            </a:ln>
          </p:spPr>
          <p:txBody>
            <a:bodyPr/>
            <a:lstStyle/>
            <a:p/>
          </p:txBody>
        </p:sp>
        <p:sp>
          <p:nvSpPr>
            <p:cNvPr id="40" name="pl40"/>
            <p:cNvSpPr/>
            <p:nvPr/>
          </p:nvSpPr>
          <p:spPr>
            <a:xfrm>
              <a:off x="2178165" y="930799"/>
              <a:ext cx="5475279" cy="1328589"/>
            </a:xfrm>
            <a:custGeom>
              <a:avLst/>
              <a:pathLst>
                <a:path w="5475279" h="1328589">
                  <a:moveTo>
                    <a:pt x="0" y="1328589"/>
                  </a:moveTo>
                  <a:lnTo>
                    <a:pt x="260727" y="664294"/>
                  </a:lnTo>
                  <a:lnTo>
                    <a:pt x="521455" y="474496"/>
                  </a:lnTo>
                  <a:lnTo>
                    <a:pt x="782182" y="427046"/>
                  </a:lnTo>
                  <a:lnTo>
                    <a:pt x="1042910" y="189798"/>
                  </a:lnTo>
                  <a:lnTo>
                    <a:pt x="1303638" y="189798"/>
                  </a:lnTo>
                  <a:lnTo>
                    <a:pt x="1564365" y="189798"/>
                  </a:lnTo>
                  <a:lnTo>
                    <a:pt x="1825093" y="189798"/>
                  </a:lnTo>
                  <a:lnTo>
                    <a:pt x="2085820" y="0"/>
                  </a:lnTo>
                  <a:lnTo>
                    <a:pt x="2346548" y="94899"/>
                  </a:lnTo>
                  <a:lnTo>
                    <a:pt x="2607276" y="94899"/>
                  </a:lnTo>
                  <a:lnTo>
                    <a:pt x="2868003" y="0"/>
                  </a:lnTo>
                  <a:lnTo>
                    <a:pt x="3128731" y="47449"/>
                  </a:lnTo>
                  <a:lnTo>
                    <a:pt x="3389458" y="0"/>
                  </a:lnTo>
                  <a:lnTo>
                    <a:pt x="3650186" y="0"/>
                  </a:lnTo>
                  <a:lnTo>
                    <a:pt x="3910914" y="47449"/>
                  </a:lnTo>
                  <a:lnTo>
                    <a:pt x="4171641" y="47449"/>
                  </a:lnTo>
                  <a:lnTo>
                    <a:pt x="4432369" y="237248"/>
                  </a:lnTo>
                  <a:lnTo>
                    <a:pt x="4693096" y="94899"/>
                  </a:lnTo>
                  <a:lnTo>
                    <a:pt x="4953824" y="189798"/>
                  </a:lnTo>
                  <a:lnTo>
                    <a:pt x="5214552" y="284697"/>
                  </a:lnTo>
                  <a:lnTo>
                    <a:pt x="5475279" y="189798"/>
                  </a:lnTo>
                </a:path>
              </a:pathLst>
            </a:custGeom>
            <a:ln w="27101" cap="flat">
              <a:solidFill>
                <a:srgbClr val="EE00EE">
                  <a:alpha val="100000"/>
                </a:srgbClr>
              </a:solidFill>
              <a:prstDash val="solid"/>
              <a:round/>
            </a:ln>
          </p:spPr>
          <p:txBody>
            <a:bodyPr/>
            <a:lstStyle/>
            <a:p/>
          </p:txBody>
        </p:sp>
        <p:sp>
          <p:nvSpPr>
            <p:cNvPr id="41" name="pl41"/>
            <p:cNvSpPr/>
            <p:nvPr/>
          </p:nvSpPr>
          <p:spPr>
            <a:xfrm>
              <a:off x="4003259" y="1357845"/>
              <a:ext cx="3650186" cy="3701069"/>
            </a:xfrm>
            <a:custGeom>
              <a:avLst/>
              <a:pathLst>
                <a:path w="3650186" h="3701069">
                  <a:moveTo>
                    <a:pt x="0" y="332147"/>
                  </a:moveTo>
                  <a:lnTo>
                    <a:pt x="260727" y="237248"/>
                  </a:lnTo>
                  <a:lnTo>
                    <a:pt x="521455" y="0"/>
                  </a:lnTo>
                  <a:lnTo>
                    <a:pt x="782182" y="332147"/>
                  </a:lnTo>
                  <a:lnTo>
                    <a:pt x="1042910" y="427046"/>
                  </a:lnTo>
                  <a:lnTo>
                    <a:pt x="1303638" y="569395"/>
                  </a:lnTo>
                  <a:lnTo>
                    <a:pt x="1564365" y="94899"/>
                  </a:lnTo>
                  <a:lnTo>
                    <a:pt x="1825093" y="664294"/>
                  </a:lnTo>
                  <a:lnTo>
                    <a:pt x="2085820" y="521945"/>
                  </a:lnTo>
                  <a:lnTo>
                    <a:pt x="2346548" y="616844"/>
                  </a:lnTo>
                  <a:lnTo>
                    <a:pt x="2607276" y="3701069"/>
                  </a:lnTo>
                  <a:lnTo>
                    <a:pt x="3128731" y="759193"/>
                  </a:lnTo>
                  <a:lnTo>
                    <a:pt x="3389458" y="569395"/>
                  </a:lnTo>
                  <a:lnTo>
                    <a:pt x="3650186" y="427046"/>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284697"/>
            </a:xfrm>
            <a:custGeom>
              <a:avLst/>
              <a:pathLst>
                <a:path w="2607276" h="284697">
                  <a:moveTo>
                    <a:pt x="0" y="0"/>
                  </a:moveTo>
                  <a:lnTo>
                    <a:pt x="260727" y="0"/>
                  </a:lnTo>
                  <a:lnTo>
                    <a:pt x="521455" y="0"/>
                  </a:lnTo>
                  <a:lnTo>
                    <a:pt x="782182" y="0"/>
                  </a:lnTo>
                  <a:lnTo>
                    <a:pt x="1042910" y="0"/>
                  </a:lnTo>
                  <a:lnTo>
                    <a:pt x="1303638" y="47449"/>
                  </a:lnTo>
                  <a:lnTo>
                    <a:pt x="1564365" y="189798"/>
                  </a:lnTo>
                  <a:lnTo>
                    <a:pt x="1825093" y="94899"/>
                  </a:lnTo>
                  <a:lnTo>
                    <a:pt x="2085820" y="189798"/>
                  </a:lnTo>
                  <a:lnTo>
                    <a:pt x="2346548" y="284697"/>
                  </a:lnTo>
                  <a:lnTo>
                    <a:pt x="2607276" y="189798"/>
                  </a:lnTo>
                </a:path>
              </a:pathLst>
            </a:custGeom>
            <a:ln w="27101" cap="flat">
              <a:solidFill>
                <a:srgbClr val="E31A1C">
                  <a:alpha val="100000"/>
                </a:srgbClr>
              </a:solidFill>
              <a:prstDash val="solid"/>
              <a:round/>
            </a:ln>
          </p:spPr>
          <p:txBody>
            <a:bodyPr/>
            <a:lstStyle/>
            <a:p/>
          </p:txBody>
        </p:sp>
        <p:sp>
          <p:nvSpPr>
            <p:cNvPr id="43" name="pl43"/>
            <p:cNvSpPr/>
            <p:nvPr/>
          </p:nvSpPr>
          <p:spPr>
            <a:xfrm>
              <a:off x="6610535" y="1025698"/>
              <a:ext cx="1042910" cy="189798"/>
            </a:xfrm>
            <a:custGeom>
              <a:avLst/>
              <a:pathLst>
                <a:path w="1042910" h="189798">
                  <a:moveTo>
                    <a:pt x="0" y="94899"/>
                  </a:moveTo>
                  <a:lnTo>
                    <a:pt x="260727" y="0"/>
                  </a:lnTo>
                  <a:lnTo>
                    <a:pt x="521455" y="94899"/>
                  </a:lnTo>
                  <a:lnTo>
                    <a:pt x="782182" y="189798"/>
                  </a:lnTo>
                  <a:lnTo>
                    <a:pt x="1042910" y="94899"/>
                  </a:lnTo>
                </a:path>
              </a:pathLst>
            </a:custGeom>
            <a:ln w="27101" cap="flat">
              <a:solidFill>
                <a:srgbClr val="FF7F00">
                  <a:alpha val="100000"/>
                </a:srgbClr>
              </a:solidFill>
              <a:prstDash val="solid"/>
              <a:round/>
            </a:ln>
          </p:spPr>
          <p:txBody>
            <a:bodyPr/>
            <a:lstStyle/>
            <a:p/>
          </p:txBody>
        </p:sp>
        <p:sp>
          <p:nvSpPr>
            <p:cNvPr id="44" name="pl44"/>
            <p:cNvSpPr/>
            <p:nvPr/>
          </p:nvSpPr>
          <p:spPr>
            <a:xfrm>
              <a:off x="1135255" y="978248"/>
              <a:ext cx="6518190" cy="284697"/>
            </a:xfrm>
            <a:custGeom>
              <a:avLst/>
              <a:pathLst>
                <a:path w="6518190" h="284697">
                  <a:moveTo>
                    <a:pt x="0" y="94899"/>
                  </a:moveTo>
                  <a:lnTo>
                    <a:pt x="260727" y="142348"/>
                  </a:lnTo>
                  <a:lnTo>
                    <a:pt x="521455" y="189798"/>
                  </a:lnTo>
                  <a:lnTo>
                    <a:pt x="782182" y="237248"/>
                  </a:lnTo>
                  <a:lnTo>
                    <a:pt x="1042910" y="142348"/>
                  </a:lnTo>
                  <a:lnTo>
                    <a:pt x="1303638" y="94899"/>
                  </a:lnTo>
                  <a:lnTo>
                    <a:pt x="1564365" y="142348"/>
                  </a:lnTo>
                  <a:lnTo>
                    <a:pt x="1825093" y="142348"/>
                  </a:lnTo>
                  <a:lnTo>
                    <a:pt x="2085820" y="142348"/>
                  </a:lnTo>
                  <a:lnTo>
                    <a:pt x="2346548" y="142348"/>
                  </a:lnTo>
                  <a:lnTo>
                    <a:pt x="2607276" y="142348"/>
                  </a:lnTo>
                  <a:lnTo>
                    <a:pt x="2868003" y="142348"/>
                  </a:lnTo>
                  <a:lnTo>
                    <a:pt x="3128731" y="142348"/>
                  </a:lnTo>
                  <a:lnTo>
                    <a:pt x="3389458" y="142348"/>
                  </a:lnTo>
                  <a:lnTo>
                    <a:pt x="3650186" y="284697"/>
                  </a:lnTo>
                  <a:lnTo>
                    <a:pt x="3910914" y="237248"/>
                  </a:lnTo>
                  <a:lnTo>
                    <a:pt x="4171641" y="94899"/>
                  </a:lnTo>
                  <a:lnTo>
                    <a:pt x="4432369" y="94899"/>
                  </a:lnTo>
                  <a:lnTo>
                    <a:pt x="4693096" y="0"/>
                  </a:lnTo>
                  <a:lnTo>
                    <a:pt x="4953824" y="47449"/>
                  </a:lnTo>
                  <a:lnTo>
                    <a:pt x="5214552" y="142348"/>
                  </a:lnTo>
                  <a:lnTo>
                    <a:pt x="5475279" y="94899"/>
                  </a:lnTo>
                  <a:lnTo>
                    <a:pt x="5736007" y="94899"/>
                  </a:lnTo>
                  <a:lnTo>
                    <a:pt x="5996734" y="94899"/>
                  </a:lnTo>
                  <a:lnTo>
                    <a:pt x="6257462" y="94899"/>
                  </a:lnTo>
                  <a:lnTo>
                    <a:pt x="6518190" y="142348"/>
                  </a:lnTo>
                </a:path>
              </a:pathLst>
            </a:custGeom>
            <a:ln w="27101" cap="flat">
              <a:solidFill>
                <a:srgbClr val="FFC20E">
                  <a:alpha val="100000"/>
                </a:srgbClr>
              </a:solidFill>
              <a:prstDash val="solid"/>
              <a:round/>
            </a:ln>
          </p:spPr>
          <p:txBody>
            <a:bodyPr/>
            <a:lstStyle/>
            <a:p/>
          </p:txBody>
        </p:sp>
        <p:sp>
          <p:nvSpPr>
            <p:cNvPr id="45" name="pl45"/>
            <p:cNvSpPr/>
            <p:nvPr/>
          </p:nvSpPr>
          <p:spPr>
            <a:xfrm>
              <a:off x="2438893" y="930799"/>
              <a:ext cx="5214552" cy="711744"/>
            </a:xfrm>
            <a:custGeom>
              <a:avLst/>
              <a:pathLst>
                <a:path w="5214552" h="711744">
                  <a:moveTo>
                    <a:pt x="0" y="379596"/>
                  </a:moveTo>
                  <a:lnTo>
                    <a:pt x="260727" y="427046"/>
                  </a:lnTo>
                  <a:lnTo>
                    <a:pt x="521455" y="332147"/>
                  </a:lnTo>
                  <a:lnTo>
                    <a:pt x="782182" y="284697"/>
                  </a:lnTo>
                  <a:lnTo>
                    <a:pt x="1042910" y="189798"/>
                  </a:lnTo>
                  <a:lnTo>
                    <a:pt x="1303638" y="189798"/>
                  </a:lnTo>
                  <a:lnTo>
                    <a:pt x="1564365" y="189798"/>
                  </a:lnTo>
                  <a:lnTo>
                    <a:pt x="1825093" y="0"/>
                  </a:lnTo>
                  <a:lnTo>
                    <a:pt x="2085820" y="0"/>
                  </a:lnTo>
                  <a:lnTo>
                    <a:pt x="2346548" y="0"/>
                  </a:lnTo>
                  <a:lnTo>
                    <a:pt x="2607276" y="0"/>
                  </a:lnTo>
                  <a:lnTo>
                    <a:pt x="2868003" y="0"/>
                  </a:lnTo>
                  <a:lnTo>
                    <a:pt x="3128731" y="0"/>
                  </a:lnTo>
                  <a:lnTo>
                    <a:pt x="3389458" y="521945"/>
                  </a:lnTo>
                  <a:lnTo>
                    <a:pt x="3650186" y="569395"/>
                  </a:lnTo>
                  <a:lnTo>
                    <a:pt x="3910914" y="711744"/>
                  </a:lnTo>
                  <a:lnTo>
                    <a:pt x="4171641" y="47449"/>
                  </a:lnTo>
                  <a:lnTo>
                    <a:pt x="4432369" y="142348"/>
                  </a:lnTo>
                  <a:lnTo>
                    <a:pt x="4693096" y="189798"/>
                  </a:lnTo>
                  <a:lnTo>
                    <a:pt x="4953824" y="284697"/>
                  </a:lnTo>
                  <a:lnTo>
                    <a:pt x="5214552" y="711744"/>
                  </a:lnTo>
                </a:path>
              </a:pathLst>
            </a:custGeom>
            <a:ln w="27101" cap="flat">
              <a:solidFill>
                <a:srgbClr val="008B00">
                  <a:alpha val="100000"/>
                </a:srgbClr>
              </a:solidFill>
              <a:prstDash val="solid"/>
              <a:round/>
            </a:ln>
          </p:spPr>
          <p:txBody>
            <a:bodyPr/>
            <a:lstStyle/>
            <a:p/>
          </p:txBody>
        </p:sp>
        <p:sp>
          <p:nvSpPr>
            <p:cNvPr id="46" name="pl46"/>
            <p:cNvSpPr/>
            <p:nvPr/>
          </p:nvSpPr>
          <p:spPr>
            <a:xfrm>
              <a:off x="6610535" y="1120597"/>
              <a:ext cx="1042910" cy="901542"/>
            </a:xfrm>
            <a:custGeom>
              <a:avLst/>
              <a:pathLst>
                <a:path w="1042910" h="901542">
                  <a:moveTo>
                    <a:pt x="0" y="901542"/>
                  </a:moveTo>
                  <a:lnTo>
                    <a:pt x="260727" y="427046"/>
                  </a:lnTo>
                  <a:lnTo>
                    <a:pt x="521455" y="0"/>
                  </a:lnTo>
                  <a:lnTo>
                    <a:pt x="782182" y="237248"/>
                  </a:lnTo>
                  <a:lnTo>
                    <a:pt x="1042910" y="94899"/>
                  </a:lnTo>
                </a:path>
              </a:pathLst>
            </a:custGeom>
            <a:ln w="27101" cap="flat">
              <a:solidFill>
                <a:srgbClr val="9A32CD">
                  <a:alpha val="100000"/>
                </a:srgbClr>
              </a:solidFill>
              <a:prstDash val="solid"/>
              <a:round/>
            </a:ln>
          </p:spPr>
          <p:txBody>
            <a:bodyPr/>
            <a:lstStyle/>
            <a:p/>
          </p:txBody>
        </p:sp>
        <p:sp>
          <p:nvSpPr>
            <p:cNvPr id="47" name="pl47"/>
            <p:cNvSpPr/>
            <p:nvPr/>
          </p:nvSpPr>
          <p:spPr>
            <a:xfrm>
              <a:off x="1135255" y="978248"/>
              <a:ext cx="6518190" cy="284697"/>
            </a:xfrm>
            <a:custGeom>
              <a:avLst/>
              <a:pathLst>
                <a:path w="6518190" h="284697">
                  <a:moveTo>
                    <a:pt x="0" y="94899"/>
                  </a:moveTo>
                  <a:lnTo>
                    <a:pt x="260727" y="142348"/>
                  </a:lnTo>
                  <a:lnTo>
                    <a:pt x="521455" y="189798"/>
                  </a:lnTo>
                  <a:lnTo>
                    <a:pt x="782182" y="237248"/>
                  </a:lnTo>
                  <a:lnTo>
                    <a:pt x="1042910" y="142348"/>
                  </a:lnTo>
                  <a:lnTo>
                    <a:pt x="1303638" y="94899"/>
                  </a:lnTo>
                  <a:lnTo>
                    <a:pt x="1564365" y="142348"/>
                  </a:lnTo>
                  <a:lnTo>
                    <a:pt x="1825093" y="142348"/>
                  </a:lnTo>
                  <a:lnTo>
                    <a:pt x="2085820" y="142348"/>
                  </a:lnTo>
                  <a:lnTo>
                    <a:pt x="2346548" y="142348"/>
                  </a:lnTo>
                  <a:lnTo>
                    <a:pt x="2607276" y="142348"/>
                  </a:lnTo>
                  <a:lnTo>
                    <a:pt x="2868003" y="142348"/>
                  </a:lnTo>
                  <a:lnTo>
                    <a:pt x="3128731" y="142348"/>
                  </a:lnTo>
                  <a:lnTo>
                    <a:pt x="3389458" y="142348"/>
                  </a:lnTo>
                  <a:lnTo>
                    <a:pt x="3650186" y="284697"/>
                  </a:lnTo>
                  <a:lnTo>
                    <a:pt x="3910914" y="237248"/>
                  </a:lnTo>
                  <a:lnTo>
                    <a:pt x="4171641" y="94899"/>
                  </a:lnTo>
                  <a:lnTo>
                    <a:pt x="4432369" y="94899"/>
                  </a:lnTo>
                  <a:lnTo>
                    <a:pt x="4693096" y="0"/>
                  </a:lnTo>
                  <a:lnTo>
                    <a:pt x="4953824" y="47449"/>
                  </a:lnTo>
                  <a:lnTo>
                    <a:pt x="5214552" y="142348"/>
                  </a:lnTo>
                  <a:lnTo>
                    <a:pt x="5475279" y="94899"/>
                  </a:lnTo>
                  <a:lnTo>
                    <a:pt x="5736007" y="94899"/>
                  </a:lnTo>
                  <a:lnTo>
                    <a:pt x="5996734" y="94899"/>
                  </a:lnTo>
                  <a:lnTo>
                    <a:pt x="6257462" y="94899"/>
                  </a:lnTo>
                  <a:lnTo>
                    <a:pt x="6518190" y="142348"/>
                  </a:lnTo>
                </a:path>
              </a:pathLst>
            </a:custGeom>
            <a:ln w="27101" cap="flat">
              <a:solidFill>
                <a:srgbClr val="836FFF">
                  <a:alpha val="100000"/>
                </a:srgbClr>
              </a:solidFill>
              <a:prstDash val="solid"/>
              <a:round/>
            </a:ln>
          </p:spPr>
          <p:txBody>
            <a:bodyPr/>
            <a:lstStyle/>
            <a:p/>
          </p:txBody>
        </p:sp>
        <p:sp>
          <p:nvSpPr>
            <p:cNvPr id="48" name="pl48"/>
            <p:cNvSpPr/>
            <p:nvPr/>
          </p:nvSpPr>
          <p:spPr>
            <a:xfrm>
              <a:off x="7668067" y="784464"/>
              <a:ext cx="714877" cy="329395"/>
            </a:xfrm>
            <a:custGeom>
              <a:avLst/>
              <a:pathLst>
                <a:path w="714877" h="329395">
                  <a:moveTo>
                    <a:pt x="714877" y="0"/>
                  </a:moveTo>
                  <a:lnTo>
                    <a:pt x="0" y="329395"/>
                  </a:lnTo>
                </a:path>
              </a:pathLst>
            </a:custGeom>
          </p:spPr>
          <p:txBody>
            <a:bodyPr/>
            <a:lstStyle/>
            <a:p/>
          </p:txBody>
        </p:sp>
        <p:sp>
          <p:nvSpPr>
            <p:cNvPr id="49" name="pl49"/>
            <p:cNvSpPr/>
            <p:nvPr/>
          </p:nvSpPr>
          <p:spPr>
            <a:xfrm>
              <a:off x="7659403" y="1131350"/>
              <a:ext cx="669180" cy="1207655"/>
            </a:xfrm>
            <a:custGeom>
              <a:avLst/>
              <a:pathLst>
                <a:path w="669180" h="1207655">
                  <a:moveTo>
                    <a:pt x="669180" y="1207655"/>
                  </a:moveTo>
                  <a:lnTo>
                    <a:pt x="0" y="0"/>
                  </a:lnTo>
                </a:path>
              </a:pathLst>
            </a:custGeom>
          </p:spPr>
          <p:txBody>
            <a:bodyPr/>
            <a:lstStyle/>
            <a:p/>
          </p:txBody>
        </p:sp>
        <p:sp>
          <p:nvSpPr>
            <p:cNvPr id="50" name="pl50"/>
            <p:cNvSpPr/>
            <p:nvPr/>
          </p:nvSpPr>
          <p:spPr>
            <a:xfrm>
              <a:off x="7661765" y="1130713"/>
              <a:ext cx="775329" cy="942692"/>
            </a:xfrm>
            <a:custGeom>
              <a:avLst/>
              <a:pathLst>
                <a:path w="775329" h="942692">
                  <a:moveTo>
                    <a:pt x="775329" y="942692"/>
                  </a:moveTo>
                  <a:lnTo>
                    <a:pt x="0" y="0"/>
                  </a:lnTo>
                </a:path>
              </a:pathLst>
            </a:custGeom>
          </p:spPr>
          <p:txBody>
            <a:bodyPr/>
            <a:lstStyle/>
            <a:p/>
          </p:txBody>
        </p:sp>
        <p:sp>
          <p:nvSpPr>
            <p:cNvPr id="51" name="pl51"/>
            <p:cNvSpPr/>
            <p:nvPr/>
          </p:nvSpPr>
          <p:spPr>
            <a:xfrm>
              <a:off x="7671323" y="1037295"/>
              <a:ext cx="753703" cy="81371"/>
            </a:xfrm>
            <a:custGeom>
              <a:avLst/>
              <a:pathLst>
                <a:path w="753703" h="81371">
                  <a:moveTo>
                    <a:pt x="753703" y="0"/>
                  </a:moveTo>
                  <a:lnTo>
                    <a:pt x="0" y="81371"/>
                  </a:lnTo>
                </a:path>
              </a:pathLst>
            </a:custGeom>
          </p:spPr>
          <p:txBody>
            <a:bodyPr/>
            <a:lstStyle/>
            <a:p/>
          </p:txBody>
        </p:sp>
        <p:sp>
          <p:nvSpPr>
            <p:cNvPr id="52" name="pl52"/>
            <p:cNvSpPr/>
            <p:nvPr/>
          </p:nvSpPr>
          <p:spPr>
            <a:xfrm>
              <a:off x="7670518" y="1124445"/>
              <a:ext cx="736511" cy="165996"/>
            </a:xfrm>
            <a:custGeom>
              <a:avLst/>
              <a:pathLst>
                <a:path w="736511" h="165996">
                  <a:moveTo>
                    <a:pt x="736511" y="165996"/>
                  </a:moveTo>
                  <a:lnTo>
                    <a:pt x="0" y="0"/>
                  </a:lnTo>
                </a:path>
              </a:pathLst>
            </a:custGeom>
          </p:spPr>
          <p:txBody>
            <a:bodyPr/>
            <a:lstStyle/>
            <a:p/>
          </p:txBody>
        </p:sp>
        <p:sp>
          <p:nvSpPr>
            <p:cNvPr id="53" name="pl53"/>
            <p:cNvSpPr/>
            <p:nvPr/>
          </p:nvSpPr>
          <p:spPr>
            <a:xfrm>
              <a:off x="7666512" y="1128494"/>
              <a:ext cx="692349" cy="418406"/>
            </a:xfrm>
            <a:custGeom>
              <a:avLst/>
              <a:pathLst>
                <a:path w="692349" h="418406">
                  <a:moveTo>
                    <a:pt x="692349" y="418406"/>
                  </a:moveTo>
                  <a:lnTo>
                    <a:pt x="0" y="0"/>
                  </a:lnTo>
                </a:path>
              </a:pathLst>
            </a:custGeom>
          </p:spPr>
          <p:txBody>
            <a:bodyPr/>
            <a:lstStyle/>
            <a:p/>
          </p:txBody>
        </p:sp>
        <p:sp>
          <p:nvSpPr>
            <p:cNvPr id="54" name="pl54"/>
            <p:cNvSpPr/>
            <p:nvPr/>
          </p:nvSpPr>
          <p:spPr>
            <a:xfrm>
              <a:off x="7662597" y="1130426"/>
              <a:ext cx="629834" cy="676417"/>
            </a:xfrm>
            <a:custGeom>
              <a:avLst/>
              <a:pathLst>
                <a:path w="629834" h="676417">
                  <a:moveTo>
                    <a:pt x="629834" y="676417"/>
                  </a:moveTo>
                  <a:lnTo>
                    <a:pt x="0" y="0"/>
                  </a:lnTo>
                </a:path>
              </a:pathLst>
            </a:custGeom>
          </p:spPr>
          <p:txBody>
            <a:bodyPr/>
            <a:lstStyle/>
            <a:p/>
          </p:txBody>
        </p:sp>
        <p:sp>
          <p:nvSpPr>
            <p:cNvPr id="55" name="pl55"/>
            <p:cNvSpPr/>
            <p:nvPr/>
          </p:nvSpPr>
          <p:spPr>
            <a:xfrm>
              <a:off x="7661526" y="1225689"/>
              <a:ext cx="1026718" cy="1294962"/>
            </a:xfrm>
            <a:custGeom>
              <a:avLst/>
              <a:pathLst>
                <a:path w="1026718" h="1294962">
                  <a:moveTo>
                    <a:pt x="1026718" y="1294962"/>
                  </a:moveTo>
                  <a:lnTo>
                    <a:pt x="0" y="0"/>
                  </a:lnTo>
                </a:path>
              </a:pathLst>
            </a:custGeom>
          </p:spPr>
          <p:txBody>
            <a:bodyPr/>
            <a:lstStyle/>
            <a:p/>
          </p:txBody>
        </p:sp>
        <p:sp>
          <p:nvSpPr>
            <p:cNvPr id="56" name="pl56"/>
            <p:cNvSpPr/>
            <p:nvPr/>
          </p:nvSpPr>
          <p:spPr>
            <a:xfrm>
              <a:off x="7659658" y="1653238"/>
              <a:ext cx="699203" cy="1203684"/>
            </a:xfrm>
            <a:custGeom>
              <a:avLst/>
              <a:pathLst>
                <a:path w="699203" h="1203684">
                  <a:moveTo>
                    <a:pt x="699203" y="1203684"/>
                  </a:moveTo>
                  <a:lnTo>
                    <a:pt x="0" y="0"/>
                  </a:lnTo>
                </a:path>
              </a:pathLst>
            </a:custGeom>
          </p:spPr>
          <p:txBody>
            <a:bodyPr/>
            <a:lstStyle/>
            <a:p/>
          </p:txBody>
        </p:sp>
        <p:sp>
          <p:nvSpPr>
            <p:cNvPr id="57" name="pl57"/>
            <p:cNvSpPr/>
            <p:nvPr/>
          </p:nvSpPr>
          <p:spPr>
            <a:xfrm>
              <a:off x="7659346" y="1795657"/>
              <a:ext cx="723598" cy="1319932"/>
            </a:xfrm>
            <a:custGeom>
              <a:avLst/>
              <a:pathLst>
                <a:path w="723598" h="1319932">
                  <a:moveTo>
                    <a:pt x="723598" y="1319932"/>
                  </a:moveTo>
                  <a:lnTo>
                    <a:pt x="0" y="0"/>
                  </a:lnTo>
                </a:path>
              </a:pathLst>
            </a:custGeom>
          </p:spPr>
          <p:txBody>
            <a:bodyPr/>
            <a:lstStyle/>
            <a:p/>
          </p:txBody>
        </p:sp>
        <p:sp>
          <p:nvSpPr>
            <p:cNvPr id="58" name="pg58"/>
            <p:cNvSpPr/>
            <p:nvPr/>
          </p:nvSpPr>
          <p:spPr>
            <a:xfrm>
              <a:off x="8314365" y="69310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73464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60" name="pg60"/>
            <p:cNvSpPr/>
            <p:nvPr/>
          </p:nvSpPr>
          <p:spPr>
            <a:xfrm>
              <a:off x="8260004" y="225967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228253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62" name="pg62"/>
            <p:cNvSpPr/>
            <p:nvPr/>
          </p:nvSpPr>
          <p:spPr>
            <a:xfrm>
              <a:off x="8368515" y="199472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203626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64" name="pg64"/>
            <p:cNvSpPr/>
            <p:nvPr/>
          </p:nvSpPr>
          <p:spPr>
            <a:xfrm>
              <a:off x="8356446" y="95151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99305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66" name="pg66"/>
            <p:cNvSpPr/>
            <p:nvPr/>
          </p:nvSpPr>
          <p:spPr>
            <a:xfrm>
              <a:off x="8338449" y="120970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125124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95%</a:t>
              </a:r>
            </a:p>
          </p:txBody>
        </p:sp>
        <p:sp>
          <p:nvSpPr>
            <p:cNvPr id="68" name="pg68"/>
            <p:cNvSpPr/>
            <p:nvPr/>
          </p:nvSpPr>
          <p:spPr>
            <a:xfrm>
              <a:off x="8290281" y="147000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9" name="tx69"/>
            <p:cNvSpPr/>
            <p:nvPr/>
          </p:nvSpPr>
          <p:spPr>
            <a:xfrm>
              <a:off x="8313141" y="151154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95%</a:t>
              </a:r>
            </a:p>
          </p:txBody>
        </p:sp>
        <p:sp>
          <p:nvSpPr>
            <p:cNvPr id="70" name="pg70"/>
            <p:cNvSpPr/>
            <p:nvPr/>
          </p:nvSpPr>
          <p:spPr>
            <a:xfrm>
              <a:off x="8223851" y="172991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1" name="tx71"/>
            <p:cNvSpPr/>
            <p:nvPr/>
          </p:nvSpPr>
          <p:spPr>
            <a:xfrm>
              <a:off x="8246711" y="177145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95%</a:t>
              </a:r>
            </a:p>
          </p:txBody>
        </p:sp>
        <p:sp>
          <p:nvSpPr>
            <p:cNvPr id="72" name="pg72"/>
            <p:cNvSpPr/>
            <p:nvPr/>
          </p:nvSpPr>
          <p:spPr>
            <a:xfrm>
              <a:off x="8314365" y="252065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37225" y="256218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93%</a:t>
              </a:r>
            </a:p>
          </p:txBody>
        </p:sp>
        <p:sp>
          <p:nvSpPr>
            <p:cNvPr id="74" name="pg74"/>
            <p:cNvSpPr/>
            <p:nvPr/>
          </p:nvSpPr>
          <p:spPr>
            <a:xfrm>
              <a:off x="8290281" y="277755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81909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84%</a:t>
              </a:r>
            </a:p>
          </p:txBody>
        </p:sp>
        <p:sp>
          <p:nvSpPr>
            <p:cNvPr id="76" name="pg76"/>
            <p:cNvSpPr/>
            <p:nvPr/>
          </p:nvSpPr>
          <p:spPr>
            <a:xfrm>
              <a:off x="8314365" y="303583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07737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81%</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20641" y="401416"/>
              <a:ext cx="29903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Malaysia,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(81%), followed by MCV2 (84%).
Coverage of 7 vaccines decreased (DTP3, HEPB3, HIB3, IPV1, MCV1, MCV2 and RUBELLA) and 1 vaccine increased (HPVC) compared to respective coverage in 2019.
Coverage of 6 vaccines increased (DTP3, HEPB3, HIB3, HPVC, IPV1 and IPVC) and 3 vaccines decreased (MCV1, MCV2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991164" y="932216"/>
              <a:ext cx="649947" cy="0"/>
            </a:xfrm>
            <a:custGeom>
              <a:avLst/>
              <a:pathLst>
                <a:path w="649947" h="0">
                  <a:moveTo>
                    <a:pt x="0" y="0"/>
                  </a:moveTo>
                  <a:lnTo>
                    <a:pt x="577731" y="0"/>
                  </a:lnTo>
                  <a:lnTo>
                    <a:pt x="577731"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0" name="pl20"/>
            <p:cNvSpPr/>
            <p:nvPr/>
          </p:nvSpPr>
          <p:spPr>
            <a:xfrm>
              <a:off x="8207814" y="1385547"/>
              <a:ext cx="433298" cy="0"/>
            </a:xfrm>
            <a:custGeom>
              <a:avLst/>
              <a:pathLst>
                <a:path w="433298" h="0">
                  <a:moveTo>
                    <a:pt x="0" y="0"/>
                  </a:moveTo>
                  <a:lnTo>
                    <a:pt x="144432" y="0"/>
                  </a:lnTo>
                  <a:lnTo>
                    <a:pt x="144432" y="0"/>
                  </a:lnTo>
                  <a:lnTo>
                    <a:pt x="144432"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1" name="pl21"/>
            <p:cNvSpPr/>
            <p:nvPr/>
          </p:nvSpPr>
          <p:spPr>
            <a:xfrm>
              <a:off x="8207814" y="1838878"/>
              <a:ext cx="361082" cy="0"/>
            </a:xfrm>
            <a:custGeom>
              <a:avLst/>
              <a:pathLst>
                <a:path w="361082" h="0">
                  <a:moveTo>
                    <a:pt x="0" y="0"/>
                  </a:moveTo>
                  <a:lnTo>
                    <a:pt x="144432" y="0"/>
                  </a:lnTo>
                  <a:lnTo>
                    <a:pt x="144432" y="0"/>
                  </a:lnTo>
                  <a:lnTo>
                    <a:pt x="144432"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2292210"/>
              <a:ext cx="433298" cy="0"/>
            </a:xfrm>
            <a:custGeom>
              <a:avLst/>
              <a:pathLst>
                <a:path w="433298" h="0">
                  <a:moveTo>
                    <a:pt x="0" y="0"/>
                  </a:moveTo>
                  <a:lnTo>
                    <a:pt x="72216" y="0"/>
                  </a:lnTo>
                  <a:lnTo>
                    <a:pt x="144432" y="0"/>
                  </a:lnTo>
                  <a:lnTo>
                    <a:pt x="144432" y="0"/>
                  </a:lnTo>
                  <a:lnTo>
                    <a:pt x="216649" y="0"/>
                  </a:lnTo>
                  <a:lnTo>
                    <a:pt x="288865"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7991164" y="2745541"/>
              <a:ext cx="649947" cy="0"/>
            </a:xfrm>
            <a:custGeom>
              <a:avLst/>
              <a:pathLst>
                <a:path w="649947" h="0">
                  <a:moveTo>
                    <a:pt x="0" y="0"/>
                  </a:moveTo>
                  <a:lnTo>
                    <a:pt x="144432" y="0"/>
                  </a:lnTo>
                  <a:lnTo>
                    <a:pt x="144432" y="0"/>
                  </a:lnTo>
                  <a:lnTo>
                    <a:pt x="361082" y="0"/>
                  </a:lnTo>
                  <a:lnTo>
                    <a:pt x="505514" y="0"/>
                  </a:lnTo>
                  <a:lnTo>
                    <a:pt x="649947"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3198872"/>
              <a:ext cx="361082" cy="0"/>
            </a:xfrm>
            <a:custGeom>
              <a:avLst/>
              <a:pathLst>
                <a:path w="361082" h="0">
                  <a:moveTo>
                    <a:pt x="0" y="0"/>
                  </a:moveTo>
                  <a:lnTo>
                    <a:pt x="72216" y="0"/>
                  </a:lnTo>
                  <a:lnTo>
                    <a:pt x="144432" y="0"/>
                  </a:lnTo>
                  <a:lnTo>
                    <a:pt x="144432"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3652203"/>
              <a:ext cx="433298" cy="0"/>
            </a:xfrm>
            <a:custGeom>
              <a:avLst/>
              <a:pathLst>
                <a:path w="433298" h="0">
                  <a:moveTo>
                    <a:pt x="0" y="0"/>
                  </a:moveTo>
                  <a:lnTo>
                    <a:pt x="144432" y="0"/>
                  </a:lnTo>
                  <a:lnTo>
                    <a:pt x="144432" y="0"/>
                  </a:lnTo>
                  <a:lnTo>
                    <a:pt x="144432"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4105534"/>
              <a:ext cx="144432" cy="0"/>
            </a:xfrm>
            <a:custGeom>
              <a:avLst/>
              <a:pathLst>
                <a:path w="144432" h="0">
                  <a:moveTo>
                    <a:pt x="0" y="0"/>
                  </a:moveTo>
                  <a:lnTo>
                    <a:pt x="0" y="0"/>
                  </a:ln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7557866" y="4558865"/>
              <a:ext cx="1011029" cy="0"/>
            </a:xfrm>
            <a:custGeom>
              <a:avLst/>
              <a:pathLst>
                <a:path w="1011029" h="0">
                  <a:moveTo>
                    <a:pt x="0" y="0"/>
                  </a:moveTo>
                  <a:lnTo>
                    <a:pt x="0" y="0"/>
                  </a:lnTo>
                  <a:lnTo>
                    <a:pt x="216649" y="0"/>
                  </a:lnTo>
                  <a:lnTo>
                    <a:pt x="649947" y="0"/>
                  </a:lnTo>
                  <a:lnTo>
                    <a:pt x="794380" y="0"/>
                  </a:lnTo>
                  <a:lnTo>
                    <a:pt x="866596" y="0"/>
                  </a:lnTo>
                  <a:lnTo>
                    <a:pt x="1011029"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5012197"/>
              <a:ext cx="144432" cy="0"/>
            </a:xfrm>
            <a:custGeom>
              <a:avLst/>
              <a:pathLst>
                <a:path w="144432" h="0">
                  <a:moveTo>
                    <a:pt x="0" y="0"/>
                  </a:moveTo>
                  <a:lnTo>
                    <a:pt x="0" y="0"/>
                  </a:ln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98666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0331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0331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8666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7553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77001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5336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5336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928397"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06128"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145046"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289479"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06128"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145046"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89479"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43391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145046"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89479"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928397"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072830"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145046"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89479"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145046"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89479"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33912"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711747"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145046"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495098"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433912"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361695"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89479"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2893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Malaysia,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(93%). DTP1 coverage increased in 2025 (95%) compared to 2024, and was lower than in 2019. In 2019-2025, DTP1 coverage was at it's lowest level in 2024 (93%).
In 2024, 9 vaccines had lower coverage than in 2019.
In 2025, 10 vaccines had lower coverage than in 2019.
In 2025, 3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5800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2479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695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143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591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0387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864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6934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1381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5829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02773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4725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9172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3620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80681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2515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580025" y="2544490"/>
              <a:ext cx="6671559" cy="2105186"/>
            </a:xfrm>
            <a:custGeom>
              <a:avLst/>
              <a:pathLst>
                <a:path w="6671559" h="2105186">
                  <a:moveTo>
                    <a:pt x="0" y="1120943"/>
                  </a:moveTo>
                  <a:lnTo>
                    <a:pt x="444770" y="109360"/>
                  </a:lnTo>
                  <a:lnTo>
                    <a:pt x="889541" y="82020"/>
                  </a:lnTo>
                  <a:lnTo>
                    <a:pt x="1334311" y="0"/>
                  </a:lnTo>
                  <a:lnTo>
                    <a:pt x="1779082" y="164040"/>
                  </a:lnTo>
                  <a:lnTo>
                    <a:pt x="2223853" y="218720"/>
                  </a:lnTo>
                  <a:lnTo>
                    <a:pt x="2668623" y="300740"/>
                  </a:lnTo>
                  <a:lnTo>
                    <a:pt x="3113394" y="27340"/>
                  </a:lnTo>
                  <a:lnTo>
                    <a:pt x="3558164" y="355421"/>
                  </a:lnTo>
                  <a:lnTo>
                    <a:pt x="4002935" y="300740"/>
                  </a:lnTo>
                  <a:lnTo>
                    <a:pt x="4447706" y="246060"/>
                  </a:lnTo>
                  <a:lnTo>
                    <a:pt x="4892476" y="2105186"/>
                  </a:lnTo>
                  <a:lnTo>
                    <a:pt x="5337247" y="1476364"/>
                  </a:lnTo>
                  <a:lnTo>
                    <a:pt x="5782018" y="792862"/>
                  </a:lnTo>
                  <a:lnTo>
                    <a:pt x="6226788" y="328081"/>
                  </a:lnTo>
                  <a:lnTo>
                    <a:pt x="6671559" y="246060"/>
                  </a:lnTo>
                </a:path>
              </a:pathLst>
            </a:custGeom>
            <a:ln w="29811" cap="flat">
              <a:solidFill>
                <a:srgbClr val="FF0000">
                  <a:alpha val="100000"/>
                </a:srgbClr>
              </a:solidFill>
              <a:prstDash val="solid"/>
              <a:round/>
            </a:ln>
          </p:spPr>
          <p:txBody>
            <a:bodyPr/>
            <a:lstStyle/>
            <a:p/>
          </p:txBody>
        </p:sp>
        <p:sp>
          <p:nvSpPr>
            <p:cNvPr id="34" name="pl34"/>
            <p:cNvSpPr/>
            <p:nvPr/>
          </p:nvSpPr>
          <p:spPr>
            <a:xfrm>
              <a:off x="2024796" y="2544490"/>
              <a:ext cx="6226788" cy="2132526"/>
            </a:xfrm>
            <a:custGeom>
              <a:avLst/>
              <a:pathLst>
                <a:path w="6226788" h="2132526">
                  <a:moveTo>
                    <a:pt x="0" y="191380"/>
                  </a:moveTo>
                  <a:lnTo>
                    <a:pt x="444770" y="136700"/>
                  </a:lnTo>
                  <a:lnTo>
                    <a:pt x="889541" y="0"/>
                  </a:lnTo>
                  <a:lnTo>
                    <a:pt x="1334311" y="191380"/>
                  </a:lnTo>
                  <a:lnTo>
                    <a:pt x="1779082" y="246060"/>
                  </a:lnTo>
                  <a:lnTo>
                    <a:pt x="2223853" y="328081"/>
                  </a:lnTo>
                  <a:lnTo>
                    <a:pt x="2668623" y="54680"/>
                  </a:lnTo>
                  <a:lnTo>
                    <a:pt x="3113394" y="382761"/>
                  </a:lnTo>
                  <a:lnTo>
                    <a:pt x="3558164" y="300740"/>
                  </a:lnTo>
                  <a:lnTo>
                    <a:pt x="4002935" y="355421"/>
                  </a:lnTo>
                  <a:lnTo>
                    <a:pt x="4447706" y="2132526"/>
                  </a:lnTo>
                  <a:lnTo>
                    <a:pt x="5337247" y="437441"/>
                  </a:lnTo>
                  <a:lnTo>
                    <a:pt x="5782018" y="328081"/>
                  </a:lnTo>
                  <a:lnTo>
                    <a:pt x="6226788" y="246060"/>
                  </a:lnTo>
                </a:path>
              </a:pathLst>
            </a:custGeom>
            <a:ln w="29811" cap="flat">
              <a:solidFill>
                <a:srgbClr val="0058AB">
                  <a:alpha val="100000"/>
                </a:srgbClr>
              </a:solidFill>
              <a:prstDash val="solid"/>
              <a:round/>
            </a:ln>
          </p:spPr>
          <p:txBody>
            <a:bodyPr/>
            <a:lstStyle/>
            <a:p/>
          </p:txBody>
        </p:sp>
        <p:sp>
          <p:nvSpPr>
            <p:cNvPr id="35" name="pt35"/>
            <p:cNvSpPr/>
            <p:nvPr/>
          </p:nvSpPr>
          <p:spPr>
            <a:xfrm>
              <a:off x="1555200"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999970"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444741"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889511"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334282"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779053" y="27383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223823"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668594"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5113365"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5558135"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6002906"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6447676" y="46248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6892447" y="399602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7337218"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7781988"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8226759"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999970"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444741"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889511" y="25196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3334282"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779053" y="27657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4223823"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4668594"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5113365"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5558135"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6002906"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6447676" y="46521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7337218"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7781988"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8226759" y="27657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tx65"/>
            <p:cNvSpPr/>
            <p:nvPr/>
          </p:nvSpPr>
          <p:spPr>
            <a:xfrm>
              <a:off x="2024796"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6" name="tx66"/>
            <p:cNvSpPr/>
            <p:nvPr/>
          </p:nvSpPr>
          <p:spPr>
            <a:xfrm>
              <a:off x="2469567"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67" name="tx67"/>
            <p:cNvSpPr/>
            <p:nvPr/>
          </p:nvSpPr>
          <p:spPr>
            <a:xfrm>
              <a:off x="2914337" y="26141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68" name="tx68"/>
            <p:cNvSpPr/>
            <p:nvPr/>
          </p:nvSpPr>
          <p:spPr>
            <a:xfrm>
              <a:off x="3359108"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9" name="tx69"/>
            <p:cNvSpPr/>
            <p:nvPr/>
          </p:nvSpPr>
          <p:spPr>
            <a:xfrm>
              <a:off x="3803879" y="28601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70" name="tx70"/>
            <p:cNvSpPr/>
            <p:nvPr/>
          </p:nvSpPr>
          <p:spPr>
            <a:xfrm>
              <a:off x="4248649"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71" name="tx71"/>
            <p:cNvSpPr/>
            <p:nvPr/>
          </p:nvSpPr>
          <p:spPr>
            <a:xfrm>
              <a:off x="4693420"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72" name="tx72"/>
            <p:cNvSpPr/>
            <p:nvPr/>
          </p:nvSpPr>
          <p:spPr>
            <a:xfrm>
              <a:off x="5138190"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73" name="tx73"/>
            <p:cNvSpPr/>
            <p:nvPr/>
          </p:nvSpPr>
          <p:spPr>
            <a:xfrm>
              <a:off x="5582961"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74" name="tx74"/>
            <p:cNvSpPr/>
            <p:nvPr/>
          </p:nvSpPr>
          <p:spPr>
            <a:xfrm>
              <a:off x="6027732"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75" name="tx75"/>
            <p:cNvSpPr/>
            <p:nvPr/>
          </p:nvSpPr>
          <p:spPr>
            <a:xfrm>
              <a:off x="6472502" y="474785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76" name="tx76"/>
            <p:cNvSpPr/>
            <p:nvPr/>
          </p:nvSpPr>
          <p:spPr>
            <a:xfrm>
              <a:off x="7362044"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77" name="tx77"/>
            <p:cNvSpPr/>
            <p:nvPr/>
          </p:nvSpPr>
          <p:spPr>
            <a:xfrm>
              <a:off x="7806814"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78" name="tx78"/>
            <p:cNvSpPr/>
            <p:nvPr/>
          </p:nvSpPr>
          <p:spPr>
            <a:xfrm>
              <a:off x="8251585" y="28601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79" name="tx79"/>
            <p:cNvSpPr/>
            <p:nvPr/>
          </p:nvSpPr>
          <p:spPr>
            <a:xfrm>
              <a:off x="1580025"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80" name="tx80"/>
            <p:cNvSpPr/>
            <p:nvPr/>
          </p:nvSpPr>
          <p:spPr>
            <a:xfrm>
              <a:off x="2024796"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1" name="tx81"/>
            <p:cNvSpPr/>
            <p:nvPr/>
          </p:nvSpPr>
          <p:spPr>
            <a:xfrm>
              <a:off x="2469567"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82" name="tx82"/>
            <p:cNvSpPr/>
            <p:nvPr/>
          </p:nvSpPr>
          <p:spPr>
            <a:xfrm>
              <a:off x="2914337"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3" name="tx83"/>
            <p:cNvSpPr/>
            <p:nvPr/>
          </p:nvSpPr>
          <p:spPr>
            <a:xfrm>
              <a:off x="3359108"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4" name="tx84"/>
            <p:cNvSpPr/>
            <p:nvPr/>
          </p:nvSpPr>
          <p:spPr>
            <a:xfrm>
              <a:off x="3803879" y="25909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85" name="tx85"/>
            <p:cNvSpPr/>
            <p:nvPr/>
          </p:nvSpPr>
          <p:spPr>
            <a:xfrm>
              <a:off x="4248649"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86" name="tx86"/>
            <p:cNvSpPr/>
            <p:nvPr/>
          </p:nvSpPr>
          <p:spPr>
            <a:xfrm>
              <a:off x="4693420"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7" name="tx87"/>
            <p:cNvSpPr/>
            <p:nvPr/>
          </p:nvSpPr>
          <p:spPr>
            <a:xfrm>
              <a:off x="5138190"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8" name="tx88"/>
            <p:cNvSpPr/>
            <p:nvPr/>
          </p:nvSpPr>
          <p:spPr>
            <a:xfrm>
              <a:off x="5582961"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89" name="tx89"/>
            <p:cNvSpPr/>
            <p:nvPr/>
          </p:nvSpPr>
          <p:spPr>
            <a:xfrm>
              <a:off x="6027732"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90" name="tx90"/>
            <p:cNvSpPr/>
            <p:nvPr/>
          </p:nvSpPr>
          <p:spPr>
            <a:xfrm>
              <a:off x="6472502" y="447740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91" name="tx91"/>
            <p:cNvSpPr/>
            <p:nvPr/>
          </p:nvSpPr>
          <p:spPr>
            <a:xfrm>
              <a:off x="6917273" y="384858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92" name="tx92"/>
            <p:cNvSpPr/>
            <p:nvPr/>
          </p:nvSpPr>
          <p:spPr>
            <a:xfrm>
              <a:off x="7362044"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93" name="tx93"/>
            <p:cNvSpPr/>
            <p:nvPr/>
          </p:nvSpPr>
          <p:spPr>
            <a:xfrm>
              <a:off x="7806814"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94" name="tx94"/>
            <p:cNvSpPr/>
            <p:nvPr/>
          </p:nvSpPr>
          <p:spPr>
            <a:xfrm>
              <a:off x="8251585"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95" name="pl95"/>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96" name="tx96"/>
            <p:cNvSpPr/>
            <p:nvPr/>
          </p:nvSpPr>
          <p:spPr>
            <a:xfrm>
              <a:off x="7479919"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97" name="tx97"/>
            <p:cNvSpPr/>
            <p:nvPr/>
          </p:nvSpPr>
          <p:spPr>
            <a:xfrm>
              <a:off x="7346252"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98" name="rc98"/>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99" name="tx99"/>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00" name="tx100"/>
            <p:cNvSpPr/>
            <p:nvPr/>
          </p:nvSpPr>
          <p:spPr>
            <a:xfrm rot="-5400000">
              <a:off x="14520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01" name="tx101"/>
            <p:cNvSpPr/>
            <p:nvPr/>
          </p:nvSpPr>
          <p:spPr>
            <a:xfrm rot="-5400000">
              <a:off x="18967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02" name="tx102"/>
            <p:cNvSpPr/>
            <p:nvPr/>
          </p:nvSpPr>
          <p:spPr>
            <a:xfrm rot="-5400000">
              <a:off x="23415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03" name="tx103"/>
            <p:cNvSpPr/>
            <p:nvPr/>
          </p:nvSpPr>
          <p:spPr>
            <a:xfrm rot="-5400000">
              <a:off x="2786308"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04" name="tx104"/>
            <p:cNvSpPr/>
            <p:nvPr/>
          </p:nvSpPr>
          <p:spPr>
            <a:xfrm rot="-5400000">
              <a:off x="32311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05" name="tx105"/>
            <p:cNvSpPr/>
            <p:nvPr/>
          </p:nvSpPr>
          <p:spPr>
            <a:xfrm rot="-5400000">
              <a:off x="367587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06" name="tx106"/>
            <p:cNvSpPr/>
            <p:nvPr/>
          </p:nvSpPr>
          <p:spPr>
            <a:xfrm rot="-5400000">
              <a:off x="41206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07" name="tx107"/>
            <p:cNvSpPr/>
            <p:nvPr/>
          </p:nvSpPr>
          <p:spPr>
            <a:xfrm rot="-5400000">
              <a:off x="45654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8" name="tx108"/>
            <p:cNvSpPr/>
            <p:nvPr/>
          </p:nvSpPr>
          <p:spPr>
            <a:xfrm rot="-5400000">
              <a:off x="50101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9" name="tx109"/>
            <p:cNvSpPr/>
            <p:nvPr/>
          </p:nvSpPr>
          <p:spPr>
            <a:xfrm rot="-5400000">
              <a:off x="545496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0" name="tx110"/>
            <p:cNvSpPr/>
            <p:nvPr/>
          </p:nvSpPr>
          <p:spPr>
            <a:xfrm rot="-5400000">
              <a:off x="589973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1" name="tx111"/>
            <p:cNvSpPr/>
            <p:nvPr/>
          </p:nvSpPr>
          <p:spPr>
            <a:xfrm rot="-5400000">
              <a:off x="63445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2" name="tx112"/>
            <p:cNvSpPr/>
            <p:nvPr/>
          </p:nvSpPr>
          <p:spPr>
            <a:xfrm rot="-5400000">
              <a:off x="67892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3" name="tx113"/>
            <p:cNvSpPr/>
            <p:nvPr/>
          </p:nvSpPr>
          <p:spPr>
            <a:xfrm rot="-5400000">
              <a:off x="7234014"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4" name="tx114"/>
            <p:cNvSpPr/>
            <p:nvPr/>
          </p:nvSpPr>
          <p:spPr>
            <a:xfrm rot="-5400000">
              <a:off x="767881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5" name="tx115"/>
            <p:cNvSpPr/>
            <p:nvPr/>
          </p:nvSpPr>
          <p:spPr>
            <a:xfrm rot="-5400000">
              <a:off x="81235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6" name="tx11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7" name="tx11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8" name="tx11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9" name="tx11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20" name="tx12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21" name="tx12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2" name="tx12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l12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4" name="pl12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5" name="tx12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6" name="tx12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7" name="tx127"/>
            <p:cNvSpPr/>
            <p:nvPr/>
          </p:nvSpPr>
          <p:spPr>
            <a:xfrm>
              <a:off x="757200" y="1330710"/>
              <a:ext cx="54693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Malaysia, 2010-2025</a:t>
              </a:r>
            </a:p>
          </p:txBody>
        </p:sp>
        <p:sp>
          <p:nvSpPr>
            <p:cNvPr id="128" name="tx12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9" name="tx12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Malaysia was 2010.
In 2025, first dose (HPV1) programme coverage among girls was 81%. In 2025, last dose (HPVc) programme coverage among girls was 81%.</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81%, following switch to single dose in 2024.</a:t>
            </a:r>
          </a:p>
        </p:txBody>
      </p:sp>
      <p:grpSp xmlns:pic="http://schemas.openxmlformats.org/drawingml/2006/picture">
        <p:nvGrpSpPr>
          <p:cNvPr id="132" name=""/>
          <p:cNvGrpSpPr/>
          <p:nvPr/>
        </p:nvGrpSpPr>
        <p:grpSpPr>
          <a:xfrm>
            <a:off x="292608" y="1005840"/>
            <a:ext cx="8595360" cy="28575"/>
            <a:chOff x="292608" y="1005840"/>
            <a:chExt cx="8595360" cy="28575"/>
          </a:xfrm>
        </p:grpSpPr>
        <p:sp>
          <p:nvSpPr>
            <p:cNvPr id="13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80563"/>
            </a:xfrm>
            <a:custGeom>
              <a:avLst/>
              <a:pathLst>
                <a:path w="6481656" h="180563">
                  <a:moveTo>
                    <a:pt x="0" y="30093"/>
                  </a:moveTo>
                  <a:lnTo>
                    <a:pt x="259266" y="90281"/>
                  </a:lnTo>
                  <a:lnTo>
                    <a:pt x="518532" y="150469"/>
                  </a:lnTo>
                  <a:lnTo>
                    <a:pt x="777798" y="90281"/>
                  </a:lnTo>
                  <a:lnTo>
                    <a:pt x="1037065" y="120375"/>
                  </a:lnTo>
                  <a:lnTo>
                    <a:pt x="1296331" y="90281"/>
                  </a:lnTo>
                  <a:lnTo>
                    <a:pt x="1555597" y="120375"/>
                  </a:lnTo>
                  <a:lnTo>
                    <a:pt x="1814863" y="60187"/>
                  </a:lnTo>
                  <a:lnTo>
                    <a:pt x="2074130" y="60187"/>
                  </a:lnTo>
                  <a:lnTo>
                    <a:pt x="2333396" y="60187"/>
                  </a:lnTo>
                  <a:lnTo>
                    <a:pt x="2592662" y="90281"/>
                  </a:lnTo>
                  <a:lnTo>
                    <a:pt x="2851928" y="90281"/>
                  </a:lnTo>
                  <a:lnTo>
                    <a:pt x="3111195" y="60187"/>
                  </a:lnTo>
                  <a:lnTo>
                    <a:pt x="3370461" y="60187"/>
                  </a:lnTo>
                  <a:lnTo>
                    <a:pt x="3629727" y="60187"/>
                  </a:lnTo>
                  <a:lnTo>
                    <a:pt x="3888994" y="0"/>
                  </a:lnTo>
                  <a:lnTo>
                    <a:pt x="4148260" y="30093"/>
                  </a:lnTo>
                  <a:lnTo>
                    <a:pt x="4407526" y="0"/>
                  </a:lnTo>
                  <a:lnTo>
                    <a:pt x="4666792" y="0"/>
                  </a:lnTo>
                  <a:lnTo>
                    <a:pt x="4926059" y="30093"/>
                  </a:lnTo>
                  <a:lnTo>
                    <a:pt x="5185325" y="30093"/>
                  </a:lnTo>
                  <a:lnTo>
                    <a:pt x="5444591" y="120375"/>
                  </a:lnTo>
                  <a:lnTo>
                    <a:pt x="5703857" y="60187"/>
                  </a:lnTo>
                  <a:lnTo>
                    <a:pt x="5963124" y="120375"/>
                  </a:lnTo>
                  <a:lnTo>
                    <a:pt x="6222390" y="180563"/>
                  </a:lnTo>
                  <a:lnTo>
                    <a:pt x="6481656" y="120375"/>
                  </a:lnTo>
                </a:path>
              </a:pathLst>
            </a:custGeom>
            <a:ln w="27101" cap="flat">
              <a:solidFill>
                <a:srgbClr val="F8766D">
                  <a:alpha val="100000"/>
                </a:srgbClr>
              </a:solidFill>
              <a:prstDash val="solid"/>
              <a:round/>
            </a:ln>
          </p:spPr>
          <p:txBody>
            <a:bodyPr/>
            <a:lstStyle/>
            <a:p/>
          </p:txBody>
        </p:sp>
        <p:sp>
          <p:nvSpPr>
            <p:cNvPr id="28" name="pl28"/>
            <p:cNvSpPr/>
            <p:nvPr/>
          </p:nvSpPr>
          <p:spPr>
            <a:xfrm>
              <a:off x="2735350" y="2135571"/>
              <a:ext cx="5185325" cy="451408"/>
            </a:xfrm>
            <a:custGeom>
              <a:avLst/>
              <a:pathLst>
                <a:path w="5185325" h="451408">
                  <a:moveTo>
                    <a:pt x="0" y="240750"/>
                  </a:moveTo>
                  <a:lnTo>
                    <a:pt x="259266" y="270844"/>
                  </a:lnTo>
                  <a:lnTo>
                    <a:pt x="518532" y="210657"/>
                  </a:lnTo>
                  <a:lnTo>
                    <a:pt x="777798" y="180563"/>
                  </a:lnTo>
                  <a:lnTo>
                    <a:pt x="1037065" y="120375"/>
                  </a:lnTo>
                  <a:lnTo>
                    <a:pt x="1296331" y="120375"/>
                  </a:lnTo>
                  <a:lnTo>
                    <a:pt x="1555597" y="120375"/>
                  </a:lnTo>
                  <a:lnTo>
                    <a:pt x="1814863" y="0"/>
                  </a:lnTo>
                  <a:lnTo>
                    <a:pt x="2074130" y="0"/>
                  </a:lnTo>
                  <a:lnTo>
                    <a:pt x="2333396" y="0"/>
                  </a:lnTo>
                  <a:lnTo>
                    <a:pt x="2592662" y="0"/>
                  </a:lnTo>
                  <a:lnTo>
                    <a:pt x="2851928" y="0"/>
                  </a:lnTo>
                  <a:lnTo>
                    <a:pt x="3111195" y="0"/>
                  </a:lnTo>
                  <a:lnTo>
                    <a:pt x="3370461" y="331032"/>
                  </a:lnTo>
                  <a:lnTo>
                    <a:pt x="3629727" y="361126"/>
                  </a:lnTo>
                  <a:lnTo>
                    <a:pt x="3888994" y="451408"/>
                  </a:lnTo>
                  <a:lnTo>
                    <a:pt x="4148260" y="30093"/>
                  </a:lnTo>
                  <a:lnTo>
                    <a:pt x="4407526" y="90281"/>
                  </a:lnTo>
                  <a:lnTo>
                    <a:pt x="4666792" y="120375"/>
                  </a:lnTo>
                  <a:lnTo>
                    <a:pt x="4926059" y="180563"/>
                  </a:lnTo>
                  <a:lnTo>
                    <a:pt x="5185325" y="451408"/>
                  </a:lnTo>
                </a:path>
              </a:pathLst>
            </a:custGeom>
            <a:ln w="27101" cap="flat">
              <a:solidFill>
                <a:srgbClr val="7CAE00">
                  <a:alpha val="100000"/>
                </a:srgbClr>
              </a:solidFill>
              <a:prstDash val="solid"/>
              <a:round/>
            </a:ln>
          </p:spPr>
          <p:txBody>
            <a:bodyPr/>
            <a:lstStyle/>
            <a:p/>
          </p:txBody>
        </p:sp>
        <p:sp>
          <p:nvSpPr>
            <p:cNvPr id="29" name="pl29"/>
            <p:cNvSpPr/>
            <p:nvPr/>
          </p:nvSpPr>
          <p:spPr>
            <a:xfrm>
              <a:off x="6883610" y="2255946"/>
              <a:ext cx="1037065" cy="571783"/>
            </a:xfrm>
            <a:custGeom>
              <a:avLst/>
              <a:pathLst>
                <a:path w="1037065" h="571783">
                  <a:moveTo>
                    <a:pt x="0" y="571783"/>
                  </a:moveTo>
                  <a:lnTo>
                    <a:pt x="259266" y="270844"/>
                  </a:lnTo>
                  <a:lnTo>
                    <a:pt x="518532" y="0"/>
                  </a:lnTo>
                  <a:lnTo>
                    <a:pt x="777798" y="150469"/>
                  </a:lnTo>
                  <a:lnTo>
                    <a:pt x="1037065" y="60187"/>
                  </a:lnTo>
                </a:path>
              </a:pathLst>
            </a:custGeom>
            <a:ln w="27101" cap="flat">
              <a:solidFill>
                <a:srgbClr val="00BFC4">
                  <a:alpha val="100000"/>
                </a:srgbClr>
              </a:solidFill>
              <a:prstDash val="solid"/>
              <a:round/>
            </a:ln>
          </p:spPr>
          <p:txBody>
            <a:bodyPr/>
            <a:lstStyle/>
            <a:p/>
          </p:txBody>
        </p:sp>
        <p:sp>
          <p:nvSpPr>
            <p:cNvPr id="30" name="pl30"/>
            <p:cNvSpPr/>
            <p:nvPr/>
          </p:nvSpPr>
          <p:spPr>
            <a:xfrm>
              <a:off x="4290948" y="2406416"/>
              <a:ext cx="3629727" cy="2347321"/>
            </a:xfrm>
            <a:custGeom>
              <a:avLst/>
              <a:pathLst>
                <a:path w="3629727" h="2347321">
                  <a:moveTo>
                    <a:pt x="0" y="210657"/>
                  </a:moveTo>
                  <a:lnTo>
                    <a:pt x="259266" y="150469"/>
                  </a:lnTo>
                  <a:lnTo>
                    <a:pt x="518532" y="0"/>
                  </a:lnTo>
                  <a:lnTo>
                    <a:pt x="777798" y="210657"/>
                  </a:lnTo>
                  <a:lnTo>
                    <a:pt x="1037065" y="270844"/>
                  </a:lnTo>
                  <a:lnTo>
                    <a:pt x="1296331" y="361126"/>
                  </a:lnTo>
                  <a:lnTo>
                    <a:pt x="1555597" y="60187"/>
                  </a:lnTo>
                  <a:lnTo>
                    <a:pt x="1814863" y="421314"/>
                  </a:lnTo>
                  <a:lnTo>
                    <a:pt x="2074130" y="331032"/>
                  </a:lnTo>
                  <a:lnTo>
                    <a:pt x="2333396" y="391220"/>
                  </a:lnTo>
                  <a:lnTo>
                    <a:pt x="2592662" y="2347321"/>
                  </a:lnTo>
                  <a:lnTo>
                    <a:pt x="3111195" y="481501"/>
                  </a:lnTo>
                  <a:lnTo>
                    <a:pt x="3370461" y="361126"/>
                  </a:lnTo>
                  <a:lnTo>
                    <a:pt x="3629727" y="270844"/>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217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4860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2777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63888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696974" y="23379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6845234" y="27893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252571" y="25786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5344" y="2166695"/>
              <a:ext cx="244597" cy="84202"/>
            </a:xfrm>
            <a:custGeom>
              <a:avLst/>
              <a:pathLst>
                <a:path w="244597" h="84202">
                  <a:moveTo>
                    <a:pt x="244597" y="0"/>
                  </a:moveTo>
                  <a:lnTo>
                    <a:pt x="0" y="84202"/>
                  </a:lnTo>
                </a:path>
              </a:pathLst>
            </a:custGeom>
          </p:spPr>
          <p:txBody>
            <a:bodyPr/>
            <a:lstStyle/>
            <a:p/>
          </p:txBody>
        </p:sp>
        <p:sp>
          <p:nvSpPr>
            <p:cNvPr id="41" name="pl41"/>
            <p:cNvSpPr/>
            <p:nvPr/>
          </p:nvSpPr>
          <p:spPr>
            <a:xfrm>
              <a:off x="7936662" y="2320496"/>
              <a:ext cx="243280" cy="66385"/>
            </a:xfrm>
            <a:custGeom>
              <a:avLst/>
              <a:pathLst>
                <a:path w="243280" h="66385">
                  <a:moveTo>
                    <a:pt x="243280" y="66385"/>
                  </a:moveTo>
                  <a:lnTo>
                    <a:pt x="0" y="0"/>
                  </a:lnTo>
                </a:path>
              </a:pathLst>
            </a:custGeom>
          </p:spPr>
          <p:txBody>
            <a:bodyPr/>
            <a:lstStyle/>
            <a:p/>
          </p:txBody>
        </p:sp>
        <p:sp>
          <p:nvSpPr>
            <p:cNvPr id="42" name="pl42"/>
            <p:cNvSpPr/>
            <p:nvPr/>
          </p:nvSpPr>
          <p:spPr>
            <a:xfrm>
              <a:off x="7936506" y="2591431"/>
              <a:ext cx="243435" cy="68459"/>
            </a:xfrm>
            <a:custGeom>
              <a:avLst/>
              <a:pathLst>
                <a:path w="243435" h="68459">
                  <a:moveTo>
                    <a:pt x="243435" y="68459"/>
                  </a:moveTo>
                  <a:lnTo>
                    <a:pt x="0" y="0"/>
                  </a:lnTo>
                </a:path>
              </a:pathLst>
            </a:custGeom>
          </p:spPr>
          <p:txBody>
            <a:bodyPr/>
            <a:lstStyle/>
            <a:p/>
          </p:txBody>
        </p:sp>
        <p:sp>
          <p:nvSpPr>
            <p:cNvPr id="43" name="pl43"/>
            <p:cNvSpPr/>
            <p:nvPr/>
          </p:nvSpPr>
          <p:spPr>
            <a:xfrm>
              <a:off x="7927989" y="2684430"/>
              <a:ext cx="251952" cy="246982"/>
            </a:xfrm>
            <a:custGeom>
              <a:avLst/>
              <a:pathLst>
                <a:path w="251952" h="246982">
                  <a:moveTo>
                    <a:pt x="251952" y="246982"/>
                  </a:moveTo>
                  <a:lnTo>
                    <a:pt x="0" y="0"/>
                  </a:lnTo>
                </a:path>
              </a:pathLst>
            </a:custGeom>
          </p:spPr>
          <p:txBody>
            <a:bodyPr/>
            <a:lstStyle/>
            <a:p/>
          </p:txBody>
        </p:sp>
        <p:sp>
          <p:nvSpPr>
            <p:cNvPr id="44" name="pg44"/>
            <p:cNvSpPr/>
            <p:nvPr/>
          </p:nvSpPr>
          <p:spPr>
            <a:xfrm>
              <a:off x="8111362" y="204678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8762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6" name="pg46"/>
            <p:cNvSpPr/>
            <p:nvPr/>
          </p:nvSpPr>
          <p:spPr>
            <a:xfrm>
              <a:off x="8111362" y="231953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6037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93%</a:t>
              </a:r>
            </a:p>
          </p:txBody>
        </p:sp>
        <p:sp>
          <p:nvSpPr>
            <p:cNvPr id="48" name="pg48"/>
            <p:cNvSpPr/>
            <p:nvPr/>
          </p:nvSpPr>
          <p:spPr>
            <a:xfrm>
              <a:off x="8111362" y="259343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63427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84%</a:t>
              </a:r>
            </a:p>
          </p:txBody>
        </p:sp>
        <p:sp>
          <p:nvSpPr>
            <p:cNvPr id="50" name="pg50"/>
            <p:cNvSpPr/>
            <p:nvPr/>
          </p:nvSpPr>
          <p:spPr>
            <a:xfrm>
              <a:off x="8111362" y="286574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90658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81%</a:t>
              </a:r>
            </a:p>
          </p:txBody>
        </p:sp>
        <p:sp>
          <p:nvSpPr>
            <p:cNvPr id="52" name="pg52"/>
            <p:cNvSpPr/>
            <p:nvPr/>
          </p:nvSpPr>
          <p:spPr>
            <a:xfrm>
              <a:off x="1142355" y="214752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075" y="21913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2799289" y="221325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845009" y="22570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91</a:t>
              </a:r>
            </a:p>
          </p:txBody>
        </p:sp>
        <p:sp>
          <p:nvSpPr>
            <p:cNvPr id="56" name="pg56"/>
            <p:cNvSpPr/>
            <p:nvPr/>
          </p:nvSpPr>
          <p:spPr>
            <a:xfrm>
              <a:off x="6585829" y="280895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631549" y="28527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76</a:t>
              </a:r>
            </a:p>
          </p:txBody>
        </p:sp>
        <p:sp>
          <p:nvSpPr>
            <p:cNvPr id="58" name="pg58"/>
            <p:cNvSpPr/>
            <p:nvPr/>
          </p:nvSpPr>
          <p:spPr>
            <a:xfrm>
              <a:off x="3994292" y="259843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040012" y="264218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83</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60954" y="1694368"/>
              <a:ext cx="155631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Malaysia,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Malaysia has all 4 of the  SDG vaccines.
In 2025, Malaysia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Malaysia met the 90% SDG coverage target for DTP3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93% in 2024 to 95% in 2025.
• DTP3 coverage increased 2 percentage points from 93% in 2024 to 95% in 2025.
• There were there were 9,000 fewer zero-dose children in 2025. This leaves 22,000 children without vaccination, vulnerable to vaccine-preventable diseases and a further &lt;100 with incomplete protection.
• Malaysia accounted for 1.2% of zero-dose children in East Asia and the Pacific (EAPR) and 0.2% of zero-dose children globally.
• MCV1 coverage declined 1 percentage point from 96% in 2024 to 95% in 2025. There were 22,000 children who missed out on the first measles vaccination.
• MCV2 coverage declined 9 percentage points from 93% in 2024 to 84% in 2025.
• Last dose coverage of HPV vaccination (HPVc) among girls increased from 78% to 81%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Malaysia,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Malaysia.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P7TF5XRZ5TZD-1674051314-8131</_dlc_DocId>
    <_dlc_DocIdUrl xmlns="5ce71423-0d49-4a04-8822-86064e799dcd">
      <Url>https://unicef.sharepoint.com/teams/DAPM-DataComm/_layouts/15/DocIdRedir.aspx?ID=P7TF5XRZ5TZD-1674051314-8131</Url>
      <Description>P7TF5XRZ5TZD-1674051314-8131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78F4750-0027-4F89-B12D-16D1B6E9F64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2026-07-10T23:42:10Z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d7801a2e-296f-4e21-8871-980f373e7a5c</vt:lpwstr>
  </property>
</Properties>
</file>